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Lst>
  <p:notesMasterIdLst>
    <p:notesMasterId r:id="rId19"/>
  </p:notesMasterIdLst>
  <p:handoutMasterIdLst>
    <p:handoutMasterId r:id="rId20"/>
  </p:handoutMasterIdLst>
  <p:sldIdLst>
    <p:sldId id="327" r:id="rId5"/>
    <p:sldId id="312" r:id="rId6"/>
    <p:sldId id="313" r:id="rId7"/>
    <p:sldId id="326" r:id="rId8"/>
    <p:sldId id="303" r:id="rId9"/>
    <p:sldId id="304" r:id="rId10"/>
    <p:sldId id="294" r:id="rId11"/>
    <p:sldId id="305" r:id="rId12"/>
    <p:sldId id="306" r:id="rId13"/>
    <p:sldId id="287" r:id="rId14"/>
    <p:sldId id="288" r:id="rId15"/>
    <p:sldId id="271" r:id="rId16"/>
    <p:sldId id="289" r:id="rId17"/>
    <p:sldId id="328" r:id="rId1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Chris Auld (Intergen Limited)" initials="CA(L" lastIdx="2"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00188F"/>
    <a:srgbClr val="0068C1"/>
    <a:srgbClr val="4668C5"/>
    <a:srgbClr val="808080"/>
    <a:srgbClr val="00BCF2"/>
    <a:srgbClr val="DC3C00"/>
    <a:srgbClr val="00B294"/>
    <a:srgbClr val="B4009E"/>
    <a:srgbClr val="0094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71" autoAdjust="0"/>
    <p:restoredTop sz="79536" autoAdjust="0"/>
  </p:normalViewPr>
  <p:slideViewPr>
    <p:cSldViewPr snapToObjects="1">
      <p:cViewPr varScale="1">
        <p:scale>
          <a:sx n="72" d="100"/>
          <a:sy n="72" d="100"/>
        </p:scale>
        <p:origin x="666" y="54"/>
      </p:cViewPr>
      <p:guideLst/>
    </p:cSldViewPr>
  </p:slideViewPr>
  <p:notesTextViewPr>
    <p:cViewPr>
      <p:scale>
        <a:sx n="100" d="100"/>
        <a:sy n="100" d="100"/>
      </p:scale>
      <p:origin x="0" y="0"/>
    </p:cViewPr>
  </p:notesTextViewPr>
  <p:sorterViewPr>
    <p:cViewPr varScale="1">
      <p:scale>
        <a:sx n="1" d="1"/>
        <a:sy n="1" d="1"/>
      </p:scale>
      <p:origin x="0" y="-22428"/>
    </p:cViewPr>
  </p:sorterViewPr>
  <p:notesViewPr>
    <p:cSldViewPr snapToObjects="1" showGuides="1">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5/22/2015</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2013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5/22/2015</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www.google.com/think/research-studies/the-new-multi-screen-world-study.html" TargetMode="External"/><Relationship Id="rId3" Type="http://schemas.openxmlformats.org/officeDocument/2006/relationships/hyperlink" Target="http://www.forrester.com/2013+Mobile+Workforce+Adoption+Trends/fulltext/-/E-RES89442" TargetMode="External"/><Relationship Id="rId7" Type="http://schemas.openxmlformats.org/officeDocument/2006/relationships/hyperlink" Target="http://www.abiresearch.com/press/45-million-windows-phone-and-20-million-blackberry"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www.cisco.com/web/about/ac79/docs/retail/Catch-and-Keep-the-Digital-Shopper_PoV.pdf" TargetMode="External"/><Relationship Id="rId5" Type="http://schemas.openxmlformats.org/officeDocument/2006/relationships/hyperlink" Target="http://fh.pr/digitalinfluenceindex" TargetMode="External"/><Relationship Id="rId4" Type="http://schemas.openxmlformats.org/officeDocument/2006/relationships/hyperlink" Target="http://mslibrary/research/MktResearch/Others/Pages/StratAnalytics/SAWeb/reports/r07388/report07388.pdf" TargetMode="External"/><Relationship Id="rId9" Type="http://schemas.openxmlformats.org/officeDocument/2006/relationships/hyperlink" Target="http://www.gartner.com/technology/media-products/reprints/microsoft/Microsoft_1-1PZI5VB/Microsoft_1-1PZI5VB.html"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kern="1200" dirty="0" smtClean="0">
                <a:solidFill>
                  <a:schemeClr val="tx1"/>
                </a:solidFill>
                <a:effectLst/>
                <a:latin typeface="Segoe UI" panose="020B0502040204020203" pitchFamily="34" charset="0"/>
                <a:ea typeface="+mn-ea"/>
                <a:cs typeface="Segoe UI" panose="020B0502040204020203" pitchFamily="34" charset="0"/>
              </a:rPr>
              <a:t>Key points: </a:t>
            </a:r>
            <a:endParaRPr lang="en-US" sz="800" kern="1200" dirty="0" smtClean="0">
              <a:solidFill>
                <a:schemeClr val="tx1"/>
              </a:solidFill>
              <a:effectLst/>
              <a:latin typeface="Segoe UI" panose="020B0502040204020203" pitchFamily="34" charset="0"/>
              <a:ea typeface="+mn-ea"/>
              <a:cs typeface="Segoe UI" panose="020B0502040204020203" pitchFamily="34" charset="0"/>
            </a:endParaRPr>
          </a:p>
          <a:p>
            <a:pPr marL="171450" lvl="0" indent="-171450">
              <a:buFont typeface="Arial" panose="020B0604020202020204" pitchFamily="34" charset="0"/>
              <a:buChar char="•"/>
            </a:pPr>
            <a:r>
              <a:rPr lang="en-US" sz="800" kern="1200" dirty="0" smtClean="0">
                <a:solidFill>
                  <a:schemeClr val="tx1"/>
                </a:solidFill>
                <a:effectLst/>
                <a:latin typeface="Segoe UI" panose="020B0502040204020203" pitchFamily="34" charset="0"/>
                <a:ea typeface="+mn-ea"/>
                <a:cs typeface="Segoe UI" panose="020B0502040204020203" pitchFamily="34" charset="0"/>
              </a:rPr>
              <a:t>As we all know, mobile has become a top megatrend—alongside three other key trends: enterprise social, big data, and cloud computing. The numbers being reported by analysts and the press speak for themselves. People are engaging en masse in mobile computing. They love their mobile devices, and they are highly productive on them. In fact, people love their devices so much that in one survey of mobile phone users in the United States, over half said they would give up caffeine, chocolate, alcohol, and other pleasures before giving up their mobile phone. </a:t>
            </a:r>
          </a:p>
          <a:p>
            <a:pPr marL="171450" lvl="0" indent="-171450">
              <a:buFont typeface="Arial" panose="020B0604020202020204" pitchFamily="34" charset="0"/>
              <a:buChar char="•"/>
            </a:pPr>
            <a:r>
              <a:rPr lang="en-US" sz="800" kern="1200" dirty="0" smtClean="0">
                <a:solidFill>
                  <a:schemeClr val="tx1"/>
                </a:solidFill>
                <a:effectLst/>
                <a:latin typeface="Segoe UI" panose="020B0502040204020203" pitchFamily="34" charset="0"/>
                <a:ea typeface="+mn-ea"/>
                <a:cs typeface="Segoe UI" panose="020B0502040204020203" pitchFamily="34" charset="0"/>
              </a:rPr>
              <a:t>For businesses, mobile is rapidly becoming the new normal and is driving a change in how we work:</a:t>
            </a:r>
          </a:p>
          <a:p>
            <a:pPr marL="552343" lvl="1" indent="-171450">
              <a:buFont typeface="Arial" panose="020B0604020202020204" pitchFamily="34" charset="0"/>
              <a:buChar char="•"/>
            </a:pPr>
            <a:r>
              <a:rPr lang="en-US" sz="800" kern="1200" dirty="0" smtClean="0">
                <a:solidFill>
                  <a:schemeClr val="tx1"/>
                </a:solidFill>
                <a:effectLst/>
                <a:latin typeface="Segoe UI" panose="020B0502040204020203" pitchFamily="34" charset="0"/>
                <a:ea typeface="+mn-ea"/>
                <a:cs typeface="Segoe UI" panose="020B0502040204020203" pitchFamily="34" charset="0"/>
              </a:rPr>
              <a:t>According to some estimates, by 2016, 350 million employees will use smartphones for business, and 200 million will bring their own. In fact, information workers already use a variety of self-purchased devices to make themselves more productive on the go, even if it is just to access the Internet and check email. One study found that 95 percent of information workers use at least one self-purchased device for work. </a:t>
            </a:r>
          </a:p>
          <a:p>
            <a:pPr marL="552343" lvl="1" indent="-171450">
              <a:buFont typeface="Arial" panose="020B0604020202020204" pitchFamily="34" charset="0"/>
              <a:buChar char="•"/>
            </a:pPr>
            <a:r>
              <a:rPr lang="en-US" sz="800" kern="1200" dirty="0" smtClean="0">
                <a:solidFill>
                  <a:schemeClr val="tx1"/>
                </a:solidFill>
                <a:effectLst/>
                <a:latin typeface="Segoe UI" panose="020B0502040204020203" pitchFamily="34" charset="0"/>
                <a:ea typeface="+mn-ea"/>
                <a:cs typeface="Segoe UI" panose="020B0502040204020203" pitchFamily="34" charset="0"/>
              </a:rPr>
              <a:t>New powerful, business-ready devices will enable workers to be or stay in the field—close to their work, their teams, and their customers. They will be able to keep key workflows moving and shorten the time it takes to resolve customer issues. Today, nearly eight in ten workers spend at least some of their time working out of the office. Three of those ten workers are currently considered to be fully mobile “anytime, anywhere information workers” who use three or more devices, work from multiple locations, and use lots of apps.</a:t>
            </a:r>
          </a:p>
          <a:p>
            <a:pPr marL="171450" lvl="0" indent="-171450">
              <a:buFont typeface="Arial" panose="020B0604020202020204" pitchFamily="34" charset="0"/>
              <a:buChar char="•"/>
            </a:pPr>
            <a:r>
              <a:rPr lang="en-US" sz="800" kern="1200" dirty="0" smtClean="0">
                <a:solidFill>
                  <a:schemeClr val="tx1"/>
                </a:solidFill>
                <a:effectLst/>
                <a:latin typeface="Segoe UI" panose="020B0502040204020203" pitchFamily="34" charset="0"/>
                <a:ea typeface="+mn-ea"/>
                <a:cs typeface="Segoe UI" panose="020B0502040204020203" pitchFamily="34" charset="0"/>
              </a:rPr>
              <a:t>For consumers, mobile is equally important:</a:t>
            </a:r>
          </a:p>
          <a:p>
            <a:pPr marL="552343" lvl="1" indent="-171450">
              <a:buFont typeface="Arial" panose="020B0604020202020204" pitchFamily="34" charset="0"/>
              <a:buChar char="•"/>
            </a:pPr>
            <a:r>
              <a:rPr lang="en-US" sz="800" kern="1200" dirty="0" smtClean="0">
                <a:solidFill>
                  <a:schemeClr val="tx1"/>
                </a:solidFill>
                <a:effectLst/>
                <a:latin typeface="Segoe UI" panose="020B0502040204020203" pitchFamily="34" charset="0"/>
                <a:ea typeface="+mn-ea"/>
                <a:cs typeface="Segoe UI" panose="020B0502040204020203" pitchFamily="34" charset="0"/>
              </a:rPr>
              <a:t>Gartner has predicted that 1.2 billion smartphones and tablets will be shipped in 2013 and that mobile devices accounted for 70 percent of all devices sold in 2012.</a:t>
            </a:r>
          </a:p>
          <a:p>
            <a:pPr marL="552343" lvl="1" indent="-171450">
              <a:buFont typeface="Arial" panose="020B0604020202020204" pitchFamily="34" charset="0"/>
              <a:buChar char="•"/>
            </a:pPr>
            <a:r>
              <a:rPr lang="en-US" sz="800" kern="1200" dirty="0" smtClean="0">
                <a:solidFill>
                  <a:schemeClr val="tx1"/>
                </a:solidFill>
                <a:effectLst/>
                <a:latin typeface="Segoe UI" panose="020B0502040204020203" pitchFamily="34" charset="0"/>
                <a:ea typeface="+mn-ea"/>
                <a:cs typeface="Segoe UI" panose="020B0502040204020203" pitchFamily="34" charset="0"/>
              </a:rPr>
              <a:t>By the year 2016, mobile devices will put power into the pockets of 1.4 billion consumers. People have never been more accessible and connected. </a:t>
            </a:r>
          </a:p>
          <a:p>
            <a:pPr marL="552343" lvl="1" indent="-171450">
              <a:buFont typeface="Arial" panose="020B0604020202020204" pitchFamily="34" charset="0"/>
              <a:buChar char="•"/>
            </a:pPr>
            <a:r>
              <a:rPr lang="en-US" sz="800" kern="1200" dirty="0" smtClean="0">
                <a:solidFill>
                  <a:schemeClr val="tx1"/>
                </a:solidFill>
                <a:effectLst/>
                <a:latin typeface="Segoe UI" panose="020B0502040204020203" pitchFamily="34" charset="0"/>
                <a:ea typeface="+mn-ea"/>
                <a:cs typeface="Segoe UI" panose="020B0502040204020203" pitchFamily="34" charset="0"/>
              </a:rPr>
              <a:t>Nearly two-thirds of consumers today use their mobile phones to get information about products, brands, or destinations at least three to four times per week, often looking for information at the point of purchase or decision making.</a:t>
            </a:r>
          </a:p>
          <a:p>
            <a:pPr marL="552343" lvl="1" indent="-171450">
              <a:buFont typeface="Arial" panose="020B0604020202020204" pitchFamily="34" charset="0"/>
              <a:buChar char="•"/>
            </a:pPr>
            <a:r>
              <a:rPr lang="en-US" sz="800" kern="1200" dirty="0" smtClean="0">
                <a:solidFill>
                  <a:schemeClr val="tx1"/>
                </a:solidFill>
                <a:effectLst/>
                <a:latin typeface="Segoe UI" panose="020B0502040204020203" pitchFamily="34" charset="0"/>
                <a:ea typeface="+mn-ea"/>
                <a:cs typeface="Segoe UI" panose="020B0502040204020203" pitchFamily="34" charset="0"/>
              </a:rPr>
              <a:t>Ninety percent of consumers use multiple screens daily, for instance starting on smartphones, moving to the PC, and perhaps finishing tasks on tablets.</a:t>
            </a:r>
          </a:p>
          <a:p>
            <a:pPr marL="171450" lvl="0" indent="-171450">
              <a:buFont typeface="Arial" panose="020B0604020202020204" pitchFamily="34" charset="0"/>
              <a:buChar char="•"/>
            </a:pPr>
            <a:r>
              <a:rPr lang="en-US" sz="800" kern="1200" dirty="0" smtClean="0">
                <a:solidFill>
                  <a:schemeClr val="tx1"/>
                </a:solidFill>
                <a:effectLst/>
                <a:latin typeface="Segoe UI" panose="020B0502040204020203" pitchFamily="34" charset="0"/>
                <a:ea typeface="+mn-ea"/>
                <a:cs typeface="Segoe UI" panose="020B0502040204020203" pitchFamily="34" charset="0"/>
              </a:rPr>
              <a:t>The challenge for business and IT leaders is to develop and implement an enterprise-wide mobile strategy together that embraces the opportunity to forge deeper, richer connections with both employees and customers while maintaining enterprise-grade security and availability. </a:t>
            </a:r>
          </a:p>
          <a:p>
            <a:r>
              <a:rPr lang="en-US" sz="800" kern="1200" dirty="0" smtClean="0">
                <a:solidFill>
                  <a:schemeClr val="tx1"/>
                </a:solidFill>
                <a:effectLst/>
                <a:latin typeface="Segoe UI" panose="020B0502040204020203" pitchFamily="34" charset="0"/>
                <a:ea typeface="+mn-ea"/>
                <a:cs typeface="Segoe UI" panose="020B0502040204020203" pitchFamily="34" charset="0"/>
              </a:rPr>
              <a:t> </a:t>
            </a:r>
          </a:p>
          <a:p>
            <a:r>
              <a:rPr lang="en-US" sz="800" b="1" kern="1200" dirty="0" smtClean="0">
                <a:solidFill>
                  <a:schemeClr val="tx1"/>
                </a:solidFill>
                <a:effectLst/>
                <a:latin typeface="Segoe UI" panose="020B0502040204020203" pitchFamily="34" charset="0"/>
                <a:ea typeface="+mn-ea"/>
                <a:cs typeface="Segoe UI" panose="020B0502040204020203" pitchFamily="34" charset="0"/>
              </a:rPr>
              <a:t>Sources:</a:t>
            </a:r>
            <a:endParaRPr lang="en-US" sz="800" kern="1200" dirty="0" smtClean="0">
              <a:solidFill>
                <a:schemeClr val="tx1"/>
              </a:solidFill>
              <a:effectLst/>
              <a:latin typeface="Segoe UI" panose="020B0502040204020203" pitchFamily="34" charset="0"/>
              <a:ea typeface="+mn-ea"/>
              <a:cs typeface="Segoe UI" panose="020B0502040204020203" pitchFamily="34" charset="0"/>
            </a:endParaRPr>
          </a:p>
          <a:p>
            <a:pPr marL="171450" lvl="0" indent="-171450">
              <a:buFont typeface="Arial" panose="020B0604020202020204" pitchFamily="34" charset="0"/>
              <a:buChar char="•"/>
            </a:pPr>
            <a:r>
              <a:rPr lang="en-US" sz="800" kern="1200" dirty="0" smtClean="0">
                <a:solidFill>
                  <a:schemeClr val="tx1"/>
                </a:solidFill>
                <a:effectLst/>
                <a:latin typeface="Segoe UI" panose="020B0502040204020203" pitchFamily="34" charset="0"/>
                <a:ea typeface="+mn-ea"/>
                <a:cs typeface="Segoe UI" panose="020B0502040204020203" pitchFamily="34" charset="0"/>
              </a:rPr>
              <a:t>“Today we characterize 29% of the global workforce as anytime, anywhere information workers -- those who use three or more devices, work from multiple locations, and use many apps.” Forrester Research, “2013 Mobile Workforce Adoption Trends,” February 2013. </a:t>
            </a:r>
            <a:r>
              <a:rPr lang="en-US" sz="800" u="sng" kern="1200" dirty="0" smtClean="0">
                <a:solidFill>
                  <a:schemeClr val="tx1"/>
                </a:solidFill>
                <a:effectLst/>
                <a:latin typeface="Segoe UI" panose="020B0502040204020203" pitchFamily="34" charset="0"/>
                <a:ea typeface="+mn-ea"/>
                <a:cs typeface="Segoe UI" panose="020B0502040204020203" pitchFamily="34" charset="0"/>
                <a:hlinkClick r:id="rId3"/>
              </a:rPr>
              <a:t>http://www.forrester.com/2013+Mobile+Workforce+Adoption+Trends/fulltext/-/E-RES89442</a:t>
            </a:r>
            <a:r>
              <a:rPr lang="en-US" sz="800" kern="1200" dirty="0" smtClean="0">
                <a:solidFill>
                  <a:schemeClr val="tx1"/>
                </a:solidFill>
                <a:effectLst/>
                <a:latin typeface="Segoe UI" panose="020B0502040204020203" pitchFamily="34" charset="0"/>
                <a:ea typeface="+mn-ea"/>
                <a:cs typeface="Segoe UI" panose="020B0502040204020203" pitchFamily="34" charset="0"/>
              </a:rPr>
              <a:t> </a:t>
            </a:r>
          </a:p>
          <a:p>
            <a:pPr marL="171450" lvl="0" indent="-171450">
              <a:buFont typeface="Arial" panose="020B0604020202020204" pitchFamily="34" charset="0"/>
              <a:buChar char="•"/>
            </a:pPr>
            <a:r>
              <a:rPr lang="en-US" sz="800" kern="1200" dirty="0" smtClean="0">
                <a:solidFill>
                  <a:schemeClr val="tx1"/>
                </a:solidFill>
                <a:effectLst/>
                <a:latin typeface="Segoe UI" panose="020B0502040204020203" pitchFamily="34" charset="0"/>
                <a:ea typeface="+mn-ea"/>
                <a:cs typeface="Segoe UI" panose="020B0502040204020203" pitchFamily="34" charset="0"/>
              </a:rPr>
              <a:t>“Nearly 80% of workers [spend] at least some portion of their time working out of the office.” Strategy Analytics, “Enterprise Mobility Market 2012 &amp; Beyond,” May 2012. </a:t>
            </a:r>
            <a:r>
              <a:rPr lang="en-US" sz="800" u="sng" kern="1200" dirty="0" smtClean="0">
                <a:solidFill>
                  <a:schemeClr val="tx1"/>
                </a:solidFill>
                <a:effectLst/>
                <a:latin typeface="Segoe UI" panose="020B0502040204020203" pitchFamily="34" charset="0"/>
                <a:ea typeface="+mn-ea"/>
                <a:cs typeface="Segoe UI" panose="020B0502040204020203" pitchFamily="34" charset="0"/>
                <a:hlinkClick r:id="rId4"/>
              </a:rPr>
              <a:t>http://mslibrary/research/MktResearch/Others/Pages/StratAnalytics/SAWeb/reports/r07388/report07388.pdf</a:t>
            </a:r>
            <a:r>
              <a:rPr lang="en-US" sz="800" kern="1200" dirty="0" smtClean="0">
                <a:solidFill>
                  <a:schemeClr val="tx1"/>
                </a:solidFill>
                <a:effectLst/>
                <a:latin typeface="Segoe UI" panose="020B0502040204020203" pitchFamily="34" charset="0"/>
                <a:ea typeface="+mn-ea"/>
                <a:cs typeface="Segoe UI" panose="020B0502040204020203" pitchFamily="34" charset="0"/>
              </a:rPr>
              <a:t> </a:t>
            </a:r>
          </a:p>
          <a:p>
            <a:pPr marL="171450" lvl="0" indent="-171450">
              <a:buFont typeface="Arial" panose="020B0604020202020204" pitchFamily="34" charset="0"/>
              <a:buChar char="•"/>
            </a:pPr>
            <a:r>
              <a:rPr lang="en-US" sz="800" kern="1200" dirty="0" smtClean="0">
                <a:solidFill>
                  <a:schemeClr val="tx1"/>
                </a:solidFill>
                <a:effectLst/>
                <a:latin typeface="Segoe UI" panose="020B0502040204020203" pitchFamily="34" charset="0"/>
                <a:ea typeface="+mn-ea"/>
                <a:cs typeface="Segoe UI" panose="020B0502040204020203" pitchFamily="34" charset="0"/>
              </a:rPr>
              <a:t>“Nearly two-thirds of consumers now use their mobile/smartphones to obtain information about products, brands or destinations at least three to four days a week.” Fleishman </a:t>
            </a:r>
            <a:r>
              <a:rPr lang="en-US" sz="800" kern="1200" dirty="0" err="1" smtClean="0">
                <a:solidFill>
                  <a:schemeClr val="tx1"/>
                </a:solidFill>
                <a:effectLst/>
                <a:latin typeface="Segoe UI" panose="020B0502040204020203" pitchFamily="34" charset="0"/>
                <a:ea typeface="+mn-ea"/>
                <a:cs typeface="Segoe UI" panose="020B0502040204020203" pitchFamily="34" charset="0"/>
              </a:rPr>
              <a:t>Hillard</a:t>
            </a:r>
            <a:r>
              <a:rPr lang="en-US" sz="800" kern="1200" dirty="0" smtClean="0">
                <a:solidFill>
                  <a:schemeClr val="tx1"/>
                </a:solidFill>
                <a:effectLst/>
                <a:latin typeface="Segoe UI" panose="020B0502040204020203" pitchFamily="34" charset="0"/>
                <a:ea typeface="+mn-ea"/>
                <a:cs typeface="Segoe UI" panose="020B0502040204020203" pitchFamily="34" charset="0"/>
              </a:rPr>
              <a:t>, “Understanding the role of the Internet in the lives of consumers: 2012 Digital Influence Index Annual Global Study,” January 2012. </a:t>
            </a:r>
            <a:r>
              <a:rPr lang="en-US" sz="800" u="sng" kern="1200" dirty="0" smtClean="0">
                <a:solidFill>
                  <a:schemeClr val="tx1"/>
                </a:solidFill>
                <a:effectLst/>
                <a:latin typeface="Segoe UI" panose="020B0502040204020203" pitchFamily="34" charset="0"/>
                <a:ea typeface="+mn-ea"/>
                <a:cs typeface="Segoe UI" panose="020B0502040204020203" pitchFamily="34" charset="0"/>
                <a:hlinkClick r:id="rId5"/>
              </a:rPr>
              <a:t>http://fh.pr/digitalinfluenceindex</a:t>
            </a:r>
            <a:r>
              <a:rPr lang="en-US" sz="800" kern="1200" dirty="0" smtClean="0">
                <a:solidFill>
                  <a:schemeClr val="tx1"/>
                </a:solidFill>
                <a:effectLst/>
                <a:latin typeface="Segoe UI" panose="020B0502040204020203" pitchFamily="34" charset="0"/>
                <a:ea typeface="+mn-ea"/>
                <a:cs typeface="Segoe UI" panose="020B0502040204020203" pitchFamily="34" charset="0"/>
              </a:rPr>
              <a:t> </a:t>
            </a:r>
          </a:p>
          <a:p>
            <a:pPr marL="171450" lvl="0" indent="-171450">
              <a:buFont typeface="Arial" panose="020B0604020202020204" pitchFamily="34" charset="0"/>
              <a:buChar char="•"/>
            </a:pPr>
            <a:r>
              <a:rPr lang="en-US" sz="800" kern="1200" dirty="0" smtClean="0">
                <a:solidFill>
                  <a:schemeClr val="tx1"/>
                </a:solidFill>
                <a:effectLst/>
                <a:latin typeface="Segoe UI" panose="020B0502040204020203" pitchFamily="34" charset="0"/>
                <a:ea typeface="+mn-ea"/>
                <a:cs typeface="Segoe UI" panose="020B0502040204020203" pitchFamily="34" charset="0"/>
              </a:rPr>
              <a:t>“65% of U.S. shoppers research products and services on a PC and make a purchase in-store.” Cisco, “Catch and Keep Digital Shoppers,” January 2013. </a:t>
            </a:r>
            <a:r>
              <a:rPr lang="en-US" sz="800" u="sng" kern="1200" dirty="0" smtClean="0">
                <a:solidFill>
                  <a:schemeClr val="tx1"/>
                </a:solidFill>
                <a:effectLst/>
                <a:latin typeface="Segoe UI" panose="020B0502040204020203" pitchFamily="34" charset="0"/>
                <a:ea typeface="+mn-ea"/>
                <a:cs typeface="Segoe UI" panose="020B0502040204020203" pitchFamily="34" charset="0"/>
                <a:hlinkClick r:id="rId6"/>
              </a:rPr>
              <a:t>http://www.cisco.com/web/about/ac79/docs/retail/Catch-and-Keep-the-Digital-Shopper_PoV.pdf</a:t>
            </a:r>
            <a:r>
              <a:rPr lang="en-US" sz="800" kern="1200" dirty="0" smtClean="0">
                <a:solidFill>
                  <a:schemeClr val="tx1"/>
                </a:solidFill>
                <a:effectLst/>
                <a:latin typeface="Segoe UI" panose="020B0502040204020203" pitchFamily="34" charset="0"/>
                <a:ea typeface="+mn-ea"/>
                <a:cs typeface="Segoe UI" panose="020B0502040204020203" pitchFamily="34" charset="0"/>
              </a:rPr>
              <a:t> </a:t>
            </a:r>
          </a:p>
          <a:p>
            <a:pPr marL="171450" lvl="0" indent="-171450">
              <a:buFont typeface="Arial" panose="020B0604020202020204" pitchFamily="34" charset="0"/>
              <a:buChar char="•"/>
            </a:pPr>
            <a:r>
              <a:rPr lang="en-US" sz="800" kern="1200" dirty="0" smtClean="0">
                <a:solidFill>
                  <a:schemeClr val="tx1"/>
                </a:solidFill>
                <a:effectLst/>
                <a:latin typeface="Segoe UI" panose="020B0502040204020203" pitchFamily="34" charset="0"/>
                <a:ea typeface="+mn-ea"/>
                <a:cs typeface="Segoe UI" panose="020B0502040204020203" pitchFamily="34" charset="0"/>
              </a:rPr>
              <a:t>“‘The global installed base of smartphones will total 1.4 billion by the end of 2013.” ABI Research, Mobile Application Technologies Research Service, January 2013. </a:t>
            </a:r>
            <a:r>
              <a:rPr lang="en-US" sz="800" u="sng" kern="1200" dirty="0" smtClean="0">
                <a:solidFill>
                  <a:schemeClr val="tx1"/>
                </a:solidFill>
                <a:effectLst/>
                <a:latin typeface="Segoe UI" panose="020B0502040204020203" pitchFamily="34" charset="0"/>
                <a:ea typeface="+mn-ea"/>
                <a:cs typeface="Segoe UI" panose="020B0502040204020203" pitchFamily="34" charset="0"/>
                <a:hlinkClick r:id="rId7"/>
              </a:rPr>
              <a:t>http://www.abiresearch.com/press/45-million-windows-phone-and-20-million-blackberry</a:t>
            </a:r>
            <a:endParaRPr lang="en-US" sz="800" u="none" kern="1200" dirty="0" smtClean="0">
              <a:solidFill>
                <a:schemeClr val="tx1"/>
              </a:solidFill>
              <a:effectLst/>
              <a:latin typeface="Segoe UI" panose="020B0502040204020203" pitchFamily="34" charset="0"/>
              <a:ea typeface="+mn-ea"/>
              <a:cs typeface="Segoe UI" panose="020B0502040204020203" pitchFamily="34" charset="0"/>
            </a:endParaRPr>
          </a:p>
          <a:p>
            <a:pPr marL="171450" lvl="0" indent="-171450">
              <a:buFont typeface="Arial" panose="020B0604020202020204" pitchFamily="34" charset="0"/>
              <a:buChar char="•"/>
            </a:pPr>
            <a:r>
              <a:rPr lang="en-US" sz="800" u="none" kern="1200" dirty="0" smtClean="0">
                <a:solidFill>
                  <a:schemeClr val="tx1"/>
                </a:solidFill>
                <a:effectLst/>
                <a:latin typeface="Segoe UI" panose="020B0502040204020203" pitchFamily="34" charset="0"/>
                <a:ea typeface="+mn-ea"/>
                <a:cs typeface="Segoe UI" panose="020B0502040204020203" pitchFamily="34" charset="0"/>
              </a:rPr>
              <a:t>“</a:t>
            </a:r>
            <a:r>
              <a:rPr lang="en-US" sz="800" kern="1200" dirty="0" smtClean="0">
                <a:solidFill>
                  <a:schemeClr val="tx1"/>
                </a:solidFill>
                <a:effectLst/>
                <a:latin typeface="Segoe UI" panose="020B0502040204020203" pitchFamily="34" charset="0"/>
                <a:ea typeface="+mn-ea"/>
                <a:cs typeface="Segoe UI" panose="020B0502040204020203" pitchFamily="34" charset="0"/>
              </a:rPr>
              <a:t>90 percent of consumers use multiple screens daily.” Google, “The New Multiscreen World, Understanding Cross-Platform Consumer Behavior,” August 2012. </a:t>
            </a:r>
            <a:r>
              <a:rPr lang="en-US" sz="800" u="sng" kern="1200" dirty="0" smtClean="0">
                <a:solidFill>
                  <a:schemeClr val="tx1"/>
                </a:solidFill>
                <a:effectLst/>
                <a:latin typeface="Segoe UI" panose="020B0502040204020203" pitchFamily="34" charset="0"/>
                <a:ea typeface="+mn-ea"/>
                <a:cs typeface="Segoe UI" panose="020B0502040204020203" pitchFamily="34" charset="0"/>
                <a:hlinkClick r:id="rId8"/>
              </a:rPr>
              <a:t>http://www.google.com/think/research-studies/the-new-multi-screen-world-study.html</a:t>
            </a:r>
            <a:r>
              <a:rPr lang="en-US" sz="800" kern="1200" dirty="0" smtClean="0">
                <a:solidFill>
                  <a:schemeClr val="tx1"/>
                </a:solidFill>
                <a:effectLst/>
                <a:latin typeface="Segoe UI" panose="020B0502040204020203" pitchFamily="34" charset="0"/>
                <a:ea typeface="+mn-ea"/>
                <a:cs typeface="Segoe UI" panose="020B0502040204020203" pitchFamily="34" charset="0"/>
              </a:rPr>
              <a:t> </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“Fifty-one percent of CIOs are concerned that the digital torrent is coming faster than they can cope, and 42% don't feel they have the talent needed to face this future.”</a:t>
            </a:r>
            <a:r>
              <a:rPr lang="en-US" sz="900" kern="1200" baseline="0" dirty="0" smtClean="0">
                <a:solidFill>
                  <a:schemeClr val="tx1"/>
                </a:solidFill>
                <a:effectLst/>
                <a:latin typeface="Segoe UI Light" pitchFamily="34" charset="0"/>
                <a:ea typeface="+mn-ea"/>
                <a:cs typeface="+mn-cs"/>
              </a:rPr>
              <a:t> </a:t>
            </a:r>
            <a:r>
              <a:rPr lang="en-US" sz="900" kern="1200" dirty="0" smtClean="0">
                <a:solidFill>
                  <a:schemeClr val="tx1"/>
                </a:solidFill>
                <a:effectLst/>
                <a:latin typeface="Segoe UI Light" pitchFamily="34" charset="0"/>
                <a:ea typeface="+mn-ea"/>
                <a:cs typeface="+mn-cs"/>
              </a:rPr>
              <a:t>Aron, Dave, and Graham P. Walker. </a:t>
            </a:r>
            <a:r>
              <a:rPr lang="en-US" sz="900" i="1" u="sng" kern="1200" dirty="0" smtClean="0">
                <a:solidFill>
                  <a:schemeClr val="tx1"/>
                </a:solidFill>
                <a:effectLst/>
                <a:latin typeface="Segoe UI Light" pitchFamily="34" charset="0"/>
                <a:ea typeface="+mn-ea"/>
                <a:cs typeface="+mn-cs"/>
                <a:hlinkClick r:id="rId9"/>
              </a:rPr>
              <a:t>Taming the digital dragon: the 2014 CIO agenda</a:t>
            </a:r>
            <a:r>
              <a:rPr lang="en-US" sz="900" i="1" kern="1200" dirty="0" smtClean="0">
                <a:solidFill>
                  <a:schemeClr val="tx1"/>
                </a:solidFill>
                <a:effectLst/>
                <a:latin typeface="Segoe UI Light" pitchFamily="34" charset="0"/>
                <a:ea typeface="+mn-ea"/>
                <a:cs typeface="+mn-cs"/>
              </a:rPr>
              <a:t>.</a:t>
            </a:r>
            <a:r>
              <a:rPr lang="en-US" sz="900" kern="1200" dirty="0" smtClean="0">
                <a:solidFill>
                  <a:schemeClr val="tx1"/>
                </a:solidFill>
                <a:effectLst/>
                <a:latin typeface="Segoe UI Light" pitchFamily="34" charset="0"/>
                <a:ea typeface="+mn-ea"/>
                <a:cs typeface="+mn-cs"/>
              </a:rPr>
              <a:t> Gartner, Inc. December 31, 2013. </a:t>
            </a:r>
          </a:p>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A28030-5D59-4E14-AFE9-B93D391AF3AF}" type="datetime1">
              <a:rPr lang="en-US" smtClean="0"/>
              <a:t>5/22/2015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0198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556367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smtClean="0">
                <a:solidFill>
                  <a:schemeClr val="tx1"/>
                </a:solidFill>
                <a:effectLst/>
                <a:latin typeface="Segoe UI Light" pitchFamily="34" charset="0"/>
                <a:ea typeface="+mn-ea"/>
                <a:cs typeface="+mn-cs"/>
              </a:rPr>
              <a:t>Key Points:</a:t>
            </a:r>
            <a:r>
              <a:rPr lang="en-US" sz="900" b="1" kern="1200" dirty="0" smtClean="0">
                <a:solidFill>
                  <a:schemeClr val="tx1"/>
                </a:solidFill>
                <a:effectLst/>
                <a:latin typeface="Segoe UI Light" pitchFamily="34" charset="0"/>
                <a:ea typeface="+mn-ea"/>
                <a:cs typeface="+mn-cs"/>
              </a:rPr>
              <a:t> Microsoft’s service platform supports not only</a:t>
            </a:r>
            <a:r>
              <a:rPr lang="en-US" sz="900" b="1" kern="1200" baseline="0" dirty="0" smtClean="0">
                <a:solidFill>
                  <a:schemeClr val="tx1"/>
                </a:solidFill>
                <a:effectLst/>
                <a:latin typeface="Segoe UI Light" pitchFamily="34" charset="0"/>
                <a:ea typeface="+mn-ea"/>
                <a:cs typeface="+mn-cs"/>
              </a:rPr>
              <a:t> partners as a platform provider, but supports Microsoft’s own business. The platform is battle-tested at scale</a:t>
            </a:r>
            <a:r>
              <a:rPr lang="en-US" sz="900" b="1" kern="1200" dirty="0" smtClean="0">
                <a:solidFill>
                  <a:schemeClr val="tx1"/>
                </a:solidFill>
                <a:effectLst/>
                <a:latin typeface="Segoe UI Light" pitchFamily="34" charset="0"/>
                <a:ea typeface="+mn-ea"/>
                <a:cs typeface="+mn-cs"/>
              </a:rPr>
              <a:t>.</a:t>
            </a:r>
            <a:endParaRPr lang="en-US" dirty="0" smtClean="0"/>
          </a:p>
          <a:p>
            <a:endParaRPr lang="en-US" dirty="0" smtClean="0"/>
          </a:p>
          <a:p>
            <a:r>
              <a:rPr lang="en-US" dirty="0" smtClean="0"/>
              <a:t>In many</a:t>
            </a:r>
            <a:r>
              <a:rPr lang="en-US" baseline="0" dirty="0" smtClean="0"/>
              <a:t> ways, Microsoft’s cloud starts with first-party services. Between services they’ve built and services they’ve acquired - </a:t>
            </a:r>
            <a:r>
              <a:rPr lang="en-US" dirty="0" smtClean="0"/>
              <a:t>Microsoft</a:t>
            </a:r>
            <a:r>
              <a:rPr lang="en-US" baseline="0" dirty="0" smtClean="0"/>
              <a:t> has invested to become the second-largest provider of end-user services on the planet. (Google is first, Microsoft is second.) They service hundreds of millions of people and billions of transactions. What that means is that they’ve learned a LOT about managing services at scale. Over time with a lot of investment, they’ve built datacenters around the world. They’ve scaled up for data privacy and scalability and redundancy – all as mission-critical requirements – to provide these services with reliable uptime around the world, and they’ve learned how to do it. </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srgbClr val="505050"/>
                </a:solidFill>
              </a:rPr>
              <a:pPr/>
              <a:t>12</a:t>
            </a:fld>
            <a:endParaRPr lang="en-US" dirty="0">
              <a:solidFill>
                <a:srgbClr val="505050"/>
              </a:solidFill>
            </a:endParaRPr>
          </a:p>
        </p:txBody>
      </p:sp>
      <p:sp>
        <p:nvSpPr>
          <p:cNvPr id="7" name="Slide Image Placeholder 6"/>
          <p:cNvSpPr>
            <a:spLocks noGrp="1" noRot="1" noChangeAspect="1"/>
          </p:cNvSpPr>
          <p:nvPr>
            <p:ph type="sldImg"/>
          </p:nvPr>
        </p:nvSpPr>
        <p:spPr>
          <a:xfrm>
            <a:off x="3616325" y="233363"/>
            <a:ext cx="3244850" cy="1825625"/>
          </a:xfrm>
        </p:spPr>
      </p:sp>
    </p:spTree>
    <p:extLst>
      <p:ext uri="{BB962C8B-B14F-4D97-AF65-F5344CB8AC3E}">
        <p14:creationId xmlns:p14="http://schemas.microsoft.com/office/powerpoint/2010/main" val="41687542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smtClean="0">
                <a:solidFill>
                  <a:schemeClr val="tx1"/>
                </a:solidFill>
                <a:effectLst/>
                <a:latin typeface="Segoe UI Light" pitchFamily="34" charset="0"/>
                <a:ea typeface="+mn-ea"/>
                <a:cs typeface="+mn-cs"/>
              </a:rPr>
              <a:t>Key Points:</a:t>
            </a:r>
            <a:r>
              <a:rPr lang="en-US" sz="900" b="1" kern="1200" dirty="0" smtClean="0">
                <a:solidFill>
                  <a:schemeClr val="tx1"/>
                </a:solidFill>
                <a:effectLst/>
                <a:latin typeface="Segoe UI Light" pitchFamily="34" charset="0"/>
                <a:ea typeface="+mn-ea"/>
                <a:cs typeface="+mn-cs"/>
              </a:rPr>
              <a:t> Microsoft’s service platform is extensible.</a:t>
            </a:r>
            <a:endParaRPr lang="en-US" dirty="0" smtClean="0"/>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smtClean="0"/>
              <a:t>Microsoft is a partner-driven company. So we make these services a platform. That means, for example, that Office 365 can be the front end for your LOB applications. Bing can provide text-to-speech translation, mapping, language translation, Bing entities – those are Microsoft services that partners can leverage. That ecosystem continues to grow – services from Microsoft and services from Microsoft partners as well.</a:t>
            </a:r>
            <a:endParaRPr lang="en-US"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4B811CB-7ED8-4D8C-8339-1CF9F12BBEF9}" type="datetime1">
              <a:rPr lang="en-US" smtClean="0"/>
              <a:t>5/22/2015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575646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kern="1200" dirty="0" smtClean="0">
                <a:solidFill>
                  <a:schemeClr val="tx1"/>
                </a:solidFill>
                <a:effectLst/>
                <a:latin typeface="Segoe UI" panose="020B0502040204020203" pitchFamily="34" charset="0"/>
                <a:ea typeface="+mn-ea"/>
                <a:cs typeface="Segoe UI" panose="020B0502040204020203" pitchFamily="34" charset="0"/>
              </a:rPr>
              <a:t>Key points: </a:t>
            </a:r>
            <a:r>
              <a:rPr lang="en-US" sz="800" b="0" kern="1200" dirty="0" smtClean="0">
                <a:solidFill>
                  <a:schemeClr val="tx1"/>
                </a:solidFill>
                <a:effectLst/>
                <a:latin typeface="Segoe UI" panose="020B0502040204020203" pitchFamily="34" charset="0"/>
                <a:ea typeface="+mn-ea"/>
                <a:cs typeface="Segoe UI" panose="020B0502040204020203" pitchFamily="34" charset="0"/>
              </a:rPr>
              <a:t>The total device </a:t>
            </a:r>
            <a:r>
              <a:rPr lang="en-US" sz="800" b="0" kern="1200" baseline="0" dirty="0" smtClean="0">
                <a:solidFill>
                  <a:schemeClr val="tx1"/>
                </a:solidFill>
                <a:effectLst/>
                <a:latin typeface="Segoe UI" panose="020B0502040204020203" pitchFamily="34" charset="0"/>
                <a:ea typeface="+mn-ea"/>
                <a:cs typeface="Segoe UI" panose="020B0502040204020203" pitchFamily="34" charset="0"/>
              </a:rPr>
              <a:t>market is growing – you can see a dramatic increase in tablet growth, and that’s additive. </a:t>
            </a:r>
            <a:r>
              <a:rPr lang="zh-CN" altLang="en-US" sz="800" b="0" kern="1200" baseline="0" dirty="0" smtClean="0">
                <a:solidFill>
                  <a:schemeClr val="tx1"/>
                </a:solidFill>
                <a:effectLst/>
                <a:latin typeface="Segoe UI" panose="020B0502040204020203" pitchFamily="34" charset="0"/>
                <a:ea typeface="+mn-ea"/>
                <a:cs typeface="Segoe UI" panose="020B0502040204020203" pitchFamily="34" charset="0"/>
              </a:rPr>
              <a:t>（加速增长）</a:t>
            </a:r>
            <a:endParaRPr lang="en-US" sz="800" b="0" kern="1200" dirty="0" smtClean="0">
              <a:solidFill>
                <a:schemeClr val="tx1"/>
              </a:solidFill>
              <a:effectLst/>
              <a:latin typeface="Segoe UI" panose="020B0502040204020203" pitchFamily="34" charset="0"/>
              <a:ea typeface="+mn-ea"/>
              <a:cs typeface="Segoe UI" panose="020B0502040204020203" pitchFamily="34" charset="0"/>
            </a:endParaRPr>
          </a:p>
          <a:p>
            <a:pPr marL="171450" lvl="0" indent="-171450">
              <a:buFont typeface="Arial" panose="020B0604020202020204" pitchFamily="34" charset="0"/>
              <a:buChar char="•"/>
            </a:pPr>
            <a:endParaRPr lang="en-US" sz="800" kern="1200" dirty="0" smtClean="0">
              <a:solidFill>
                <a:schemeClr val="tx1"/>
              </a:solidFill>
              <a:effectLst/>
              <a:latin typeface="Segoe UI" panose="020B0502040204020203" pitchFamily="34" charset="0"/>
              <a:ea typeface="+mn-ea"/>
              <a:cs typeface="Segoe UI" panose="020B0502040204020203" pitchFamily="34" charset="0"/>
            </a:endParaRPr>
          </a:p>
          <a:p>
            <a:endParaRPr lang="en-US" dirty="0" smtClean="0"/>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5/22/2015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620972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How huge? Ericsson estimated 50B connected devices. Then Morgan Stanley estimated 75B. Then IDC came out with 212B. So we don’t know. But it’ll be huge. And these are non-traditional devices. This is where we really get into that ambient intelligence that Satya touched on – computing everywhere, developing and delivering and making massive amounts of data accessible in ways it hasn’t been before.</a:t>
            </a:r>
          </a:p>
          <a:p>
            <a:endParaRPr lang="en-US" baseline="0" dirty="0" smtClean="0"/>
          </a:p>
          <a:p>
            <a:r>
              <a:rPr lang="zh-CN" altLang="en-US" baseline="0" dirty="0" smtClean="0"/>
              <a:t>爱立信：</a:t>
            </a:r>
            <a:r>
              <a:rPr lang="en-US" altLang="zh-CN" baseline="0" dirty="0" smtClean="0"/>
              <a:t>500</a:t>
            </a:r>
            <a:r>
              <a:rPr lang="zh-CN" altLang="en-US" baseline="0" dirty="0" smtClean="0"/>
              <a:t>亿</a:t>
            </a:r>
            <a:endParaRPr lang="en-US" altLang="zh-CN" baseline="0" dirty="0" smtClean="0"/>
          </a:p>
          <a:p>
            <a:r>
              <a:rPr lang="zh-CN" altLang="en-US" baseline="0" dirty="0" smtClean="0"/>
              <a:t>摩根斯坦利：</a:t>
            </a:r>
            <a:r>
              <a:rPr lang="en-US" altLang="zh-CN" baseline="0" dirty="0" smtClean="0"/>
              <a:t>750</a:t>
            </a:r>
            <a:r>
              <a:rPr lang="zh-CN" altLang="en-US" baseline="0" dirty="0" smtClean="0"/>
              <a:t>亿</a:t>
            </a:r>
            <a:endParaRPr lang="en-US" altLang="zh-CN" baseline="0" dirty="0" smtClean="0"/>
          </a:p>
          <a:p>
            <a:r>
              <a:rPr lang="en-US" baseline="0" dirty="0" smtClean="0"/>
              <a:t>IDC</a:t>
            </a:r>
            <a:r>
              <a:rPr lang="zh-CN" altLang="en-US" baseline="0" dirty="0" smtClean="0"/>
              <a:t>： </a:t>
            </a:r>
            <a:r>
              <a:rPr lang="en-US" altLang="zh-CN" baseline="0" dirty="0" smtClean="0"/>
              <a:t>2120</a:t>
            </a:r>
            <a:r>
              <a:rPr lang="zh-CN" altLang="en-US" baseline="0" dirty="0" smtClean="0"/>
              <a:t>亿</a:t>
            </a:r>
            <a:endParaRPr lang="en-US" baseline="0" dirty="0" smtClean="0"/>
          </a:p>
        </p:txBody>
      </p:sp>
      <p:sp>
        <p:nvSpPr>
          <p:cNvPr id="4" name="Slide Number Placeholder 3"/>
          <p:cNvSpPr>
            <a:spLocks noGrp="1"/>
          </p:cNvSpPr>
          <p:nvPr>
            <p:ph type="sldNum" sz="quarter" idx="10"/>
          </p:nvPr>
        </p:nvSpPr>
        <p:spPr/>
        <p:txBody>
          <a:bodyPr/>
          <a:lstStyle/>
          <a:p>
            <a:fld id="{700E733F-8DB4-49F6-AA3E-BF70FA4F6E59}"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1040048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5/22/2015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912391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5/22/2015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4201775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sz="900" kern="1200" dirty="0" smtClean="0">
                <a:solidFill>
                  <a:schemeClr val="tx1"/>
                </a:solidFill>
                <a:effectLst/>
                <a:latin typeface="Segoe UI Light" pitchFamily="34" charset="0"/>
                <a:ea typeface="+mn-ea"/>
                <a:cs typeface="+mn-cs"/>
              </a:rPr>
              <a:t>Microsoft’s cloud platform, Cloud OS, is uniquely positioned to ISV partners to</a:t>
            </a:r>
            <a:r>
              <a:rPr lang="en-US" sz="900" kern="1200" baseline="0" dirty="0" smtClean="0">
                <a:solidFill>
                  <a:schemeClr val="tx1"/>
                </a:solidFill>
                <a:effectLst/>
                <a:latin typeface="Segoe UI Light" pitchFamily="34" charset="0"/>
                <a:ea typeface="+mn-ea"/>
                <a:cs typeface="+mn-cs"/>
              </a:rPr>
              <a:t> </a:t>
            </a:r>
            <a:r>
              <a:rPr lang="en-US" sz="900" kern="1200" dirty="0" smtClean="0">
                <a:solidFill>
                  <a:schemeClr val="tx1"/>
                </a:solidFill>
                <a:effectLst/>
                <a:latin typeface="Segoe UI Light" pitchFamily="34" charset="0"/>
                <a:ea typeface="+mn-ea"/>
                <a:cs typeface="+mn-cs"/>
              </a:rPr>
              <a:t>get all the benefits of scale, speed, and agility while still protecting existing investments, allowing them to move to the cloud with confidence. The key to the Microsoft Cloud OS approach is to provide one consistent platform and a set of common capabilities that allow customers to flexibly extend services across on-premises, private cloud and public cloud</a:t>
            </a:r>
            <a:r>
              <a:rPr lang="en-US" sz="900" kern="1200" baseline="0" dirty="0" smtClean="0">
                <a:solidFill>
                  <a:schemeClr val="tx1"/>
                </a:solidFill>
                <a:effectLst/>
                <a:latin typeface="Segoe UI Light" pitchFamily="34" charset="0"/>
                <a:ea typeface="+mn-ea"/>
                <a:cs typeface="+mn-cs"/>
              </a:rPr>
              <a:t>. ISV partners can grow your business with Microsoft Cloud OS no </a:t>
            </a:r>
            <a:r>
              <a:rPr lang="en-US" sz="2400" dirty="0" smtClean="0">
                <a:solidFill>
                  <a:srgbClr val="FFFFFF">
                    <a:alpha val="99000"/>
                  </a:srgbClr>
                </a:solidFill>
              </a:rPr>
              <a:t>matter where you start.</a:t>
            </a:r>
          </a:p>
          <a:p>
            <a:pPr marL="0" indent="0">
              <a:lnSpc>
                <a:spcPct val="115000"/>
              </a:lnSpc>
              <a:spcAft>
                <a:spcPts val="0"/>
              </a:spcAft>
              <a:buFont typeface="Arial" panose="020B0604020202020204" pitchFamily="34" charset="0"/>
              <a:buNone/>
              <a:tabLst>
                <a:tab pos="672976" algn="l"/>
              </a:tabLst>
            </a:pPr>
            <a:endParaRPr lang="en-US" sz="900" dirty="0" smtClean="0">
              <a:latin typeface="Calibri" panose="020F0502020204030204" pitchFamily="34" charset="0"/>
              <a:ea typeface="Times New Roman" panose="02020603050405020304" pitchFamily="18" charset="0"/>
              <a:cs typeface="Times New Roman" panose="02020603050405020304" pitchFamily="18" charset="0"/>
            </a:endParaRPr>
          </a:p>
          <a:p>
            <a:pPr marL="336488" indent="-336488">
              <a:lnSpc>
                <a:spcPct val="115000"/>
              </a:lnSpc>
              <a:spcAft>
                <a:spcPts val="0"/>
              </a:spcAft>
              <a:buFont typeface="Arial" panose="020B0604020202020204" pitchFamily="34" charset="0"/>
              <a:buChar char="•"/>
              <a:tabLst>
                <a:tab pos="672976" algn="l"/>
              </a:tabLst>
            </a:pPr>
            <a:r>
              <a:rPr lang="en-US" sz="900" dirty="0" smtClean="0">
                <a:latin typeface="Calibri" panose="020F0502020204030204" pitchFamily="34" charset="0"/>
                <a:ea typeface="Times New Roman" panose="02020603050405020304" pitchFamily="18" charset="0"/>
                <a:cs typeface="Times New Roman" panose="02020603050405020304" pitchFamily="18" charset="0"/>
              </a:rPr>
              <a:t>This is powerful because we will deliver a </a:t>
            </a:r>
            <a:r>
              <a:rPr lang="en-US" sz="900" b="1" dirty="0" smtClean="0">
                <a:latin typeface="Calibri" panose="020F0502020204030204" pitchFamily="34" charset="0"/>
                <a:ea typeface="Times New Roman" panose="02020603050405020304" pitchFamily="18" charset="0"/>
                <a:cs typeface="Times New Roman" panose="02020603050405020304" pitchFamily="18" charset="0"/>
              </a:rPr>
              <a:t>flexible development</a:t>
            </a:r>
            <a:r>
              <a:rPr lang="en-US" sz="900" dirty="0" smtClean="0">
                <a:latin typeface="Calibri" panose="020F0502020204030204" pitchFamily="34" charset="0"/>
                <a:ea typeface="Times New Roman" panose="02020603050405020304" pitchFamily="18" charset="0"/>
                <a:cs typeface="Times New Roman" panose="02020603050405020304" pitchFamily="18" charset="0"/>
              </a:rPr>
              <a:t> environment for the developer so that it can code once and deploy anywhere; deploy on premises, deploy out to a partner cloud, deploy out to Azure cloud. But they only have to write the app once on the power of our .NET framework. </a:t>
            </a:r>
          </a:p>
          <a:p>
            <a:pPr marL="336488" indent="-336488">
              <a:lnSpc>
                <a:spcPct val="115000"/>
              </a:lnSpc>
              <a:spcAft>
                <a:spcPts val="0"/>
              </a:spcAft>
              <a:buFont typeface="Arial" panose="020B0604020202020204" pitchFamily="34" charset="0"/>
              <a:buChar char="•"/>
              <a:tabLst>
                <a:tab pos="672976" algn="l"/>
              </a:tabLst>
            </a:pPr>
            <a:r>
              <a:rPr lang="en-US" sz="900" b="1" dirty="0" smtClean="0">
                <a:latin typeface="Calibri" panose="020F0502020204030204" pitchFamily="34" charset="0"/>
                <a:ea typeface="Times New Roman" panose="02020603050405020304" pitchFamily="18" charset="0"/>
                <a:cs typeface="Times New Roman" panose="02020603050405020304" pitchFamily="18" charset="0"/>
              </a:rPr>
              <a:t>Unified management</a:t>
            </a:r>
            <a:r>
              <a:rPr lang="en-US" sz="900" dirty="0" smtClean="0">
                <a:latin typeface="Calibri" panose="020F0502020204030204" pitchFamily="34" charset="0"/>
                <a:ea typeface="Times New Roman" panose="02020603050405020304" pitchFamily="18" charset="0"/>
                <a:cs typeface="Times New Roman" panose="02020603050405020304" pitchFamily="18" charset="0"/>
              </a:rPr>
              <a:t> is our ability to use System Center, sitting in your datacenter to administer all the automation scripts to manage and pool the resources of that datacenter. Well while you’re looking in that pane of glass, to be able to provision and move VMs, objects, data from your datacenter out through a service provider or out to Azure for bottomless storage, for redundancy, for disaster recovery. </a:t>
            </a:r>
          </a:p>
          <a:p>
            <a:pPr marL="336488" indent="-336488">
              <a:lnSpc>
                <a:spcPct val="115000"/>
              </a:lnSpc>
              <a:spcAft>
                <a:spcPts val="0"/>
              </a:spcAft>
              <a:buFont typeface="Arial" panose="020B0604020202020204" pitchFamily="34" charset="0"/>
              <a:buChar char="•"/>
              <a:tabLst>
                <a:tab pos="672976" algn="l"/>
              </a:tabLst>
            </a:pPr>
            <a:r>
              <a:rPr lang="en-US" sz="900" b="1" dirty="0" smtClean="0">
                <a:latin typeface="Calibri" panose="020F0502020204030204" pitchFamily="34" charset="0"/>
                <a:ea typeface="Times New Roman" panose="02020603050405020304" pitchFamily="18" charset="0"/>
                <a:cs typeface="Times New Roman" panose="02020603050405020304" pitchFamily="18" charset="0"/>
              </a:rPr>
              <a:t>Common identity</a:t>
            </a:r>
            <a:r>
              <a:rPr lang="en-US" sz="900" dirty="0" smtClean="0">
                <a:latin typeface="Calibri" panose="020F0502020204030204" pitchFamily="34" charset="0"/>
                <a:ea typeface="Times New Roman" panose="02020603050405020304" pitchFamily="18" charset="0"/>
                <a:cs typeface="Times New Roman" panose="02020603050405020304" pitchFamily="18" charset="0"/>
              </a:rPr>
              <a:t> is a third element of our consistent platform, using Active Directory group policies that you’ve already set up in your enterprise. You merely get the benefit of those group policies extended through Active Directory Federation Services and Azure based Active Directory, so that the group policies you set, extend out to the cloud automatically. You don’t have to manage multiple federation common identity across different clouds. </a:t>
            </a:r>
          </a:p>
          <a:p>
            <a:pPr marL="336488" indent="-336488">
              <a:lnSpc>
                <a:spcPct val="115000"/>
              </a:lnSpc>
              <a:spcAft>
                <a:spcPts val="0"/>
              </a:spcAft>
              <a:buFont typeface="Arial" panose="020B0604020202020204" pitchFamily="34" charset="0"/>
              <a:buChar char="•"/>
              <a:tabLst>
                <a:tab pos="672976" algn="l"/>
              </a:tabLst>
            </a:pPr>
            <a:r>
              <a:rPr lang="en-US" sz="900" b="1" dirty="0" smtClean="0">
                <a:latin typeface="Calibri" panose="020F0502020204030204" pitchFamily="34" charset="0"/>
                <a:ea typeface="Times New Roman" panose="02020603050405020304" pitchFamily="18" charset="0"/>
                <a:cs typeface="Times New Roman" panose="02020603050405020304" pitchFamily="18" charset="0"/>
              </a:rPr>
              <a:t>Integrated virtualization</a:t>
            </a:r>
            <a:r>
              <a:rPr lang="en-US" sz="900" dirty="0" smtClean="0">
                <a:latin typeface="Calibri" panose="020F0502020204030204" pitchFamily="34" charset="0"/>
                <a:ea typeface="Times New Roman" panose="02020603050405020304" pitchFamily="18" charset="0"/>
                <a:cs typeface="Times New Roman" panose="02020603050405020304" pitchFamily="18" charset="0"/>
              </a:rPr>
              <a:t> is a fourth area. You no longer have to have a third part bolt on to virtualize your compute. Not only are we giving you compute capability, virtualization of your compute capability imbedded in Windows Server, we’re giving that to you around software defined networking and around virtualization of storage, also. </a:t>
            </a:r>
          </a:p>
          <a:p>
            <a:pPr marL="336488" indent="-336488">
              <a:lnSpc>
                <a:spcPct val="115000"/>
              </a:lnSpc>
              <a:spcAft>
                <a:spcPts val="0"/>
              </a:spcAft>
              <a:buFont typeface="Arial" panose="020B0604020202020204" pitchFamily="34" charset="0"/>
              <a:buChar char="•"/>
              <a:tabLst>
                <a:tab pos="672976" algn="l"/>
              </a:tabLst>
            </a:pPr>
            <a:r>
              <a:rPr lang="en-US" sz="900" dirty="0" smtClean="0">
                <a:latin typeface="Calibri" panose="020F0502020204030204" pitchFamily="34" charset="0"/>
                <a:ea typeface="Times New Roman" panose="02020603050405020304" pitchFamily="18" charset="0"/>
                <a:cs typeface="Times New Roman" panose="02020603050405020304" pitchFamily="18" charset="0"/>
              </a:rPr>
              <a:t>Lastly, being able to have a </a:t>
            </a:r>
            <a:r>
              <a:rPr lang="en-US" sz="900" b="1" dirty="0" smtClean="0">
                <a:latin typeface="Calibri" panose="020F0502020204030204" pitchFamily="34" charset="0"/>
                <a:ea typeface="Times New Roman" panose="02020603050405020304" pitchFamily="18" charset="0"/>
                <a:cs typeface="Times New Roman" panose="02020603050405020304" pitchFamily="18" charset="0"/>
              </a:rPr>
              <a:t>complete data platform</a:t>
            </a:r>
            <a:r>
              <a:rPr lang="en-US" sz="900" dirty="0" smtClean="0">
                <a:latin typeface="Calibri" panose="020F0502020204030204" pitchFamily="34" charset="0"/>
                <a:ea typeface="Times New Roman" panose="02020603050405020304" pitchFamily="18" charset="0"/>
                <a:cs typeface="Times New Roman" panose="02020603050405020304" pitchFamily="18" charset="0"/>
              </a:rPr>
              <a:t> where your data can reside anywhere across these three clouds in a seamless way is a value proposition that’s huge as well. You can optimize your storage costs in this dimension. All that capability integrated in how we think about the complete data platform for a customer across all clouds.</a:t>
            </a:r>
          </a:p>
          <a:p>
            <a:pPr marL="336488" indent="-336488">
              <a:lnSpc>
                <a:spcPct val="115000"/>
              </a:lnSpc>
              <a:spcAft>
                <a:spcPts val="0"/>
              </a:spcAft>
              <a:buFont typeface="Arial" panose="020B0604020202020204" pitchFamily="34" charset="0"/>
              <a:buChar char="•"/>
              <a:tabLst>
                <a:tab pos="672976" algn="l"/>
              </a:tabLst>
            </a:pPr>
            <a:r>
              <a:rPr lang="en-US" sz="900" dirty="0" smtClean="0">
                <a:latin typeface="Calibri" panose="020F0502020204030204" pitchFamily="34" charset="0"/>
                <a:ea typeface="Times New Roman" panose="02020603050405020304" pitchFamily="18" charset="0"/>
                <a:cs typeface="Times New Roman" panose="02020603050405020304" pitchFamily="18" charset="0"/>
              </a:rPr>
              <a:t>Our hybrid design gives you the ability, from a one view, to manage apps and data beyond your own private cloud -- to a partner cloud -- to a public cloud -- in a consistent way. </a:t>
            </a:r>
          </a:p>
          <a:p>
            <a:pPr marL="336488" indent="-336488">
              <a:lnSpc>
                <a:spcPct val="115000"/>
              </a:lnSpc>
              <a:spcAft>
                <a:spcPts val="0"/>
              </a:spcAft>
              <a:buFont typeface="Arial" panose="020B0604020202020204" pitchFamily="34" charset="0"/>
              <a:buChar char="•"/>
              <a:tabLst>
                <a:tab pos="672976" algn="l"/>
              </a:tabLst>
            </a:pPr>
            <a:r>
              <a:rPr lang="en-US" sz="900" dirty="0" smtClean="0">
                <a:latin typeface="Calibri" panose="020F0502020204030204" pitchFamily="34" charset="0"/>
                <a:ea typeface="Times New Roman" panose="02020603050405020304" pitchFamily="18" charset="0"/>
                <a:cs typeface="Times New Roman" panose="02020603050405020304" pitchFamily="18" charset="0"/>
              </a:rPr>
              <a:t>Removes complexity so you can focus on answering those business questions and apps </a:t>
            </a:r>
          </a:p>
          <a:p>
            <a:pPr marL="336488" indent="-336488">
              <a:lnSpc>
                <a:spcPct val="115000"/>
              </a:lnSpc>
              <a:spcAft>
                <a:spcPts val="981"/>
              </a:spcAft>
              <a:buFont typeface="Arial" panose="020B0604020202020204" pitchFamily="34" charset="0"/>
              <a:buChar char="•"/>
              <a:tabLst>
                <a:tab pos="672976" algn="l"/>
              </a:tabLst>
            </a:pPr>
            <a:r>
              <a:rPr lang="en-US" sz="900" dirty="0" smtClean="0">
                <a:latin typeface="Calibri" panose="020F0502020204030204" pitchFamily="34" charset="0"/>
                <a:ea typeface="Times New Roman" panose="02020603050405020304" pitchFamily="18" charset="0"/>
                <a:cs typeface="Times New Roman" panose="02020603050405020304" pitchFamily="18" charset="0"/>
              </a:rPr>
              <a:t>Helps you be very flexible in thinking about how you deploy your apps across the three clouds</a:t>
            </a:r>
          </a:p>
          <a:p>
            <a:endParaRPr lang="en-US" dirty="0" smtClean="0"/>
          </a:p>
          <a:p>
            <a:endParaRPr lang="en-US" baseline="0" dirty="0" smtClean="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EBF03E9-C3E6-439D-8EDC-26030FA95063}" type="datetime1">
              <a:rPr lang="en-US" smtClean="0"/>
              <a:t>5/22/2015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389764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1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1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0036BD0-8CD4-467F-B470-1A30B7BA538B}" type="datetime1">
              <a:rPr lang="en-US" smtClean="0">
                <a:solidFill>
                  <a:prstClr val="black"/>
                </a:solidFill>
              </a:rPr>
              <a:t>5/22/2015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906868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D4AD735-3A10-4891-8B23-36BF0DF38E40}" type="datetime1">
              <a:rPr lang="en-US" smtClean="0">
                <a:solidFill>
                  <a:prstClr val="black"/>
                </a:solidFill>
              </a:rPr>
              <a:t>5/22/2015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686440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A00FAEB-29E7-49EB-AC4B-A00B8AD2AD34}" type="datetime1">
              <a:rPr lang="en-US" smtClean="0">
                <a:solidFill>
                  <a:prstClr val="black"/>
                </a:solidFill>
              </a:rPr>
              <a:pPr/>
              <a:t>5/22/2015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7181087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6"/>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03637" y="418354"/>
            <a:ext cx="2133600" cy="609600"/>
          </a:xfrm>
          <a:prstGeom prst="rect">
            <a:avLst/>
          </a:prstGeom>
        </p:spPr>
      </p:pic>
      <p:grpSp>
        <p:nvGrpSpPr>
          <p:cNvPr id="10" name="Group 9"/>
          <p:cNvGrpSpPr/>
          <p:nvPr userDrawn="1"/>
        </p:nvGrpSpPr>
        <p:grpSpPr>
          <a:xfrm>
            <a:off x="6593205" y="5375490"/>
            <a:ext cx="5851508" cy="2231136"/>
            <a:chOff x="6593205" y="5375490"/>
            <a:chExt cx="5851508" cy="2231136"/>
          </a:xfrm>
        </p:grpSpPr>
        <p:sp>
          <p:nvSpPr>
            <p:cNvPr id="11" name="Oval 10"/>
            <p:cNvSpPr/>
            <p:nvPr userDrawn="1"/>
          </p:nvSpPr>
          <p:spPr bwMode="auto">
            <a:xfrm>
              <a:off x="9290951" y="5375490"/>
              <a:ext cx="2231136" cy="223113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11070104" y="6105504"/>
              <a:ext cx="1374609" cy="137460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7641323" y="5968913"/>
              <a:ext cx="1058863" cy="105886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8521142" y="6263377"/>
              <a:ext cx="891486" cy="89148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6924518" y="6363541"/>
              <a:ext cx="834195" cy="83419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6593205" y="6629700"/>
              <a:ext cx="482698" cy="48269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userDrawn="1"/>
          </p:nvSpPr>
          <p:spPr bwMode="auto">
            <a:xfrm>
              <a:off x="6827837" y="6697662"/>
              <a:ext cx="5608638" cy="90896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 orient="horz" pos="4406"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29941979"/>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6"/>
          </a:xfrm>
          <a:prstGeom prst="rect">
            <a:avLst/>
          </a:prstGeom>
        </p:spPr>
      </p:pic>
      <p:sp>
        <p:nvSpPr>
          <p:cNvPr id="5" name="Text Placeholder 4"/>
          <p:cNvSpPr>
            <a:spLocks noGrp="1"/>
          </p:cNvSpPr>
          <p:nvPr>
            <p:ph type="body" sz="quarter" idx="12" hasCustomPrompt="1"/>
          </p:nvPr>
        </p:nvSpPr>
        <p:spPr>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8437" y="1135062"/>
            <a:ext cx="3198087" cy="913739"/>
          </a:xfrm>
          <a:prstGeom prst="rect">
            <a:avLst/>
          </a:prstGeom>
        </p:spPr>
      </p:pic>
      <p:grpSp>
        <p:nvGrpSpPr>
          <p:cNvPr id="7" name="Group 6"/>
          <p:cNvGrpSpPr/>
          <p:nvPr userDrawn="1"/>
        </p:nvGrpSpPr>
        <p:grpSpPr>
          <a:xfrm>
            <a:off x="6593205" y="5375490"/>
            <a:ext cx="5851508" cy="2231136"/>
            <a:chOff x="6593205" y="5375490"/>
            <a:chExt cx="5851508" cy="2231136"/>
          </a:xfrm>
        </p:grpSpPr>
        <p:sp>
          <p:nvSpPr>
            <p:cNvPr id="8" name="Oval 7"/>
            <p:cNvSpPr/>
            <p:nvPr userDrawn="1"/>
          </p:nvSpPr>
          <p:spPr bwMode="auto">
            <a:xfrm>
              <a:off x="9290951" y="5375490"/>
              <a:ext cx="2231136" cy="223113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1070104" y="6105504"/>
              <a:ext cx="1374609" cy="137460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7641323" y="5968913"/>
              <a:ext cx="1058863" cy="105886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8521142" y="6263377"/>
              <a:ext cx="891486" cy="89148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6924518" y="6363541"/>
              <a:ext cx="834195" cy="83419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6593205" y="6629700"/>
              <a:ext cx="482698" cy="48269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6827837" y="6697662"/>
              <a:ext cx="5608638" cy="90896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4" name="Footer Placeholder 3"/>
          <p:cNvSpPr>
            <a:spLocks noGrp="1"/>
          </p:cNvSpPr>
          <p:nvPr>
            <p:ph type="ftr" sz="quarter" idx="11"/>
          </p:nvPr>
        </p:nvSpPr>
        <p:spPr>
          <a:xfrm>
            <a:off x="3109119" y="6606831"/>
            <a:ext cx="8550076" cy="387694"/>
          </a:xfrm>
          <a:prstGeom prst="rect">
            <a:avLst/>
          </a:prstGeom>
        </p:spPr>
        <p:txBody>
          <a:bodyPr/>
          <a:lstStyle/>
          <a:p>
            <a:endParaRPr lang="en-US" dirty="0"/>
          </a:p>
        </p:txBody>
      </p:sp>
      <p:sp>
        <p:nvSpPr>
          <p:cNvPr id="5" name="Slide Number Placeholder 4"/>
          <p:cNvSpPr>
            <a:spLocks noGrp="1"/>
          </p:cNvSpPr>
          <p:nvPr>
            <p:ph type="sldNum" sz="quarter" idx="12"/>
          </p:nvPr>
        </p:nvSpPr>
        <p:spPr>
          <a:xfrm>
            <a:off x="11659196" y="6607559"/>
            <a:ext cx="777278" cy="386966"/>
          </a:xfrm>
          <a:prstGeom prst="rect">
            <a:avLst/>
          </a:prstGeom>
        </p:spPr>
        <p:txBody>
          <a:bodyPr/>
          <a:lstStyle/>
          <a:p>
            <a:fld id="{6A4C1A4A-E5E6-4CC1-B72C-A20A4EB3E2D2}" type="slidenum">
              <a:rPr lang="en-US" smtClean="0"/>
              <a:pPr/>
              <a:t>‹#›</a:t>
            </a:fld>
            <a:endParaRPr lang="en-US" dirty="0"/>
          </a:p>
        </p:txBody>
      </p:sp>
      <p:sp>
        <p:nvSpPr>
          <p:cNvPr id="6" name="Text Placeholder 5"/>
          <p:cNvSpPr>
            <a:spLocks noGrp="1"/>
          </p:cNvSpPr>
          <p:nvPr>
            <p:ph type="body" sz="quarter" idx="13" hasCustomPrompt="1"/>
          </p:nvPr>
        </p:nvSpPr>
        <p:spPr>
          <a:xfrm>
            <a:off x="1" y="585023"/>
            <a:ext cx="12436475" cy="380490"/>
          </a:xfrm>
          <a:prstGeom prst="rect">
            <a:avLst/>
          </a:prstGeom>
        </p:spPr>
        <p:txBody>
          <a:bodyPr lIns="380893" tIns="53325" rIns="53325" bIns="53325">
            <a:noAutofit/>
          </a:bodyPr>
          <a:lstStyle>
            <a:lvl1pPr marL="0" indent="0">
              <a:buNone/>
              <a:defRPr sz="2856">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smtClean="0"/>
              <a:t>Click to add subtitle</a:t>
            </a:r>
          </a:p>
        </p:txBody>
      </p:sp>
    </p:spTree>
    <p:extLst>
      <p:ext uri="{BB962C8B-B14F-4D97-AF65-F5344CB8AC3E}">
        <p14:creationId xmlns:p14="http://schemas.microsoft.com/office/powerpoint/2010/main" val="76041682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Windows Azure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46" y="0"/>
            <a:ext cx="5392527" cy="1240500"/>
          </a:xfrm>
          <a:prstGeom prst="rect">
            <a:avLst/>
          </a:prstGeom>
        </p:spPr>
      </p:pic>
    </p:spTree>
    <p:extLst>
      <p:ext uri="{BB962C8B-B14F-4D97-AF65-F5344CB8AC3E}">
        <p14:creationId xmlns:p14="http://schemas.microsoft.com/office/powerpoint/2010/main" val="3459668259"/>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085247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Only Dark blue logo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2901964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5" y="0"/>
            <a:ext cx="12426819" cy="6994524"/>
          </a:xfrm>
          <a:prstGeom prst="rect">
            <a:avLst/>
          </a:prstGeom>
        </p:spPr>
      </p:pic>
      <p:sp>
        <p:nvSpPr>
          <p:cNvPr id="18" name="Rectangle 17"/>
          <p:cNvSpPr/>
          <p:nvPr userDrawn="1"/>
        </p:nvSpPr>
        <p:spPr bwMode="gray">
          <a:xfrm>
            <a:off x="274638" y="2125663"/>
            <a:ext cx="7315200" cy="3657600"/>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702" y="3957638"/>
            <a:ext cx="7316788" cy="1825625"/>
          </a:xfrm>
        </p:spPr>
        <p:txBody>
          <a:bodyPr tIns="109728" bIns="109728">
            <a:noAutofit/>
          </a:bodyPr>
          <a:lstStyle>
            <a:lvl1pPr marL="0" indent="0">
              <a:spcBef>
                <a:spcPts val="0"/>
              </a:spcBef>
              <a:buNone/>
              <a:defRPr sz="3200"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59"/>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423660" y="260650"/>
            <a:ext cx="2703275" cy="772364"/>
          </a:xfrm>
          <a:prstGeom prst="rect">
            <a:avLst/>
          </a:prstGeom>
        </p:spPr>
      </p:pic>
      <p:pic>
        <p:nvPicPr>
          <p:cNvPr id="10" name="Picture 9"/>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332038" y="-953646"/>
            <a:ext cx="3200400" cy="914400"/>
          </a:xfrm>
          <a:prstGeom prst="rect">
            <a:avLst/>
          </a:prstGeom>
        </p:spPr>
      </p:pic>
    </p:spTree>
    <p:extLst>
      <p:ext uri="{BB962C8B-B14F-4D97-AF65-F5344CB8AC3E}">
        <p14:creationId xmlns:p14="http://schemas.microsoft.com/office/powerpoint/2010/main" val="12912738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3" y="0"/>
            <a:ext cx="12434709" cy="6994524"/>
          </a:xfrm>
          <a:prstGeom prst="rect">
            <a:avLst/>
          </a:prstGeom>
        </p:spPr>
      </p:pic>
      <p:sp>
        <p:nvSpPr>
          <p:cNvPr id="17" name="Rectangle 16"/>
          <p:cNvSpPr/>
          <p:nvPr userDrawn="1"/>
        </p:nvSpPr>
        <p:spPr bwMode="gray">
          <a:xfrm>
            <a:off x="274638" y="2125663"/>
            <a:ext cx="6400800" cy="3657600"/>
          </a:xfrm>
          <a:prstGeom prst="rect">
            <a:avLst/>
          </a:prstGeom>
          <a:solidFill>
            <a:schemeClr val="accent4">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6402388" cy="1830538"/>
          </a:xfrm>
          <a:solidFill>
            <a:srgbClr val="0072C6"/>
          </a:solid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3050" y="3957638"/>
            <a:ext cx="6402388" cy="1825625"/>
          </a:xfrm>
          <a:solidFill>
            <a:srgbClr val="0072C6"/>
          </a:solid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6288803"/>
            <a:ext cx="1552931" cy="332659"/>
          </a:xfrm>
          <a:prstGeom prst="rect">
            <a:avLst/>
          </a:prstGeom>
        </p:spPr>
      </p:pic>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98437" y="362698"/>
            <a:ext cx="2703275" cy="772364"/>
          </a:xfrm>
          <a:prstGeom prst="rect">
            <a:avLst/>
          </a:prstGeom>
        </p:spPr>
      </p:pic>
    </p:spTree>
    <p:extLst>
      <p:ext uri="{BB962C8B-B14F-4D97-AF65-F5344CB8AC3E}">
        <p14:creationId xmlns:p14="http://schemas.microsoft.com/office/powerpoint/2010/main" val="41451813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bwMode="gray">
          <a:xfrm flipH="1">
            <a:off x="0" y="0"/>
            <a:ext cx="12436476" cy="6994525"/>
          </a:xfrm>
          <a:prstGeom prst="rect">
            <a:avLst/>
          </a:prstGeom>
        </p:spPr>
      </p:pic>
      <p:sp>
        <p:nvSpPr>
          <p:cNvPr id="17" name="Rectangle 16"/>
          <p:cNvSpPr/>
          <p:nvPr userDrawn="1"/>
        </p:nvSpPr>
        <p:spPr bwMode="gray">
          <a:xfrm>
            <a:off x="274638" y="2125663"/>
            <a:ext cx="7315200" cy="36576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73050" y="3957638"/>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smtClean="0"/>
              <a:t>Click to edit Master text styles</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23660" y="255774"/>
            <a:ext cx="2720340" cy="777240"/>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458334" y="480503"/>
            <a:ext cx="1552926" cy="332659"/>
          </a:xfrm>
          <a:prstGeom prst="rect">
            <a:avLst/>
          </a:prstGeom>
        </p:spPr>
      </p:pic>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3312" r="17641" b="16929"/>
          <a:stretch/>
        </p:blipFill>
        <p:spPr>
          <a:xfrm>
            <a:off x="0" y="0"/>
            <a:ext cx="12436475" cy="6994524"/>
          </a:xfrm>
          <a:prstGeom prst="rect">
            <a:avLst/>
          </a:prstGeom>
        </p:spPr>
      </p:pic>
      <p:sp>
        <p:nvSpPr>
          <p:cNvPr id="17" name="Rectangle 16"/>
          <p:cNvSpPr/>
          <p:nvPr userDrawn="1"/>
        </p:nvSpPr>
        <p:spPr bwMode="gray">
          <a:xfrm>
            <a:off x="274638" y="2125663"/>
            <a:ext cx="7315200" cy="36576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8" cy="18305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3050" y="3946526"/>
            <a:ext cx="7316788" cy="1828800"/>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1602" y="1004514"/>
            <a:ext cx="2720340" cy="777240"/>
          </a:xfrm>
          <a:prstGeom prst="rect">
            <a:avLst/>
          </a:prstGeom>
        </p:spPr>
      </p:pic>
    </p:spTree>
    <p:extLst>
      <p:ext uri="{BB962C8B-B14F-4D97-AF65-F5344CB8AC3E}">
        <p14:creationId xmlns:p14="http://schemas.microsoft.com/office/powerpoint/2010/main" val="1929004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grpSp>
        <p:nvGrpSpPr>
          <p:cNvPr id="6" name="Group 5"/>
          <p:cNvGrpSpPr/>
          <p:nvPr userDrawn="1"/>
        </p:nvGrpSpPr>
        <p:grpSpPr>
          <a:xfrm>
            <a:off x="6593205" y="5375490"/>
            <a:ext cx="5851508" cy="2231136"/>
            <a:chOff x="6593205" y="5375490"/>
            <a:chExt cx="5851508" cy="2231136"/>
          </a:xfrm>
        </p:grpSpPr>
        <p:sp>
          <p:nvSpPr>
            <p:cNvPr id="7" name="Oval 6"/>
            <p:cNvSpPr/>
            <p:nvPr userDrawn="1"/>
          </p:nvSpPr>
          <p:spPr bwMode="auto">
            <a:xfrm>
              <a:off x="9290951" y="5375490"/>
              <a:ext cx="2231136" cy="223113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1070104" y="6105504"/>
              <a:ext cx="1374609" cy="137460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7641323" y="5968913"/>
              <a:ext cx="1058863" cy="105886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8521142" y="6263377"/>
              <a:ext cx="891486" cy="89148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6924518" y="6363541"/>
              <a:ext cx="834195" cy="83419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6593205" y="6629700"/>
              <a:ext cx="482698" cy="48269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userDrawn="1"/>
          </p:nvSpPr>
          <p:spPr bwMode="auto">
            <a:xfrm>
              <a:off x="6827837" y="6697662"/>
              <a:ext cx="5608638" cy="90896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grpSp>
        <p:nvGrpSpPr>
          <p:cNvPr id="5" name="Group 4"/>
          <p:cNvGrpSpPr/>
          <p:nvPr userDrawn="1"/>
        </p:nvGrpSpPr>
        <p:grpSpPr>
          <a:xfrm>
            <a:off x="6593205" y="5375490"/>
            <a:ext cx="5851508" cy="2231136"/>
            <a:chOff x="6593205" y="5375490"/>
            <a:chExt cx="5851508" cy="2231136"/>
          </a:xfrm>
        </p:grpSpPr>
        <p:sp>
          <p:nvSpPr>
            <p:cNvPr id="6" name="Oval 5"/>
            <p:cNvSpPr/>
            <p:nvPr userDrawn="1"/>
          </p:nvSpPr>
          <p:spPr bwMode="auto">
            <a:xfrm>
              <a:off x="9290951" y="5375490"/>
              <a:ext cx="2231136" cy="223113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11070104" y="6105504"/>
              <a:ext cx="1374609" cy="137460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7641323" y="5968913"/>
              <a:ext cx="1058863" cy="105886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8521142" y="6263377"/>
              <a:ext cx="891486" cy="89148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6924518" y="6363541"/>
              <a:ext cx="834195" cy="83419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6593205" y="6629700"/>
              <a:ext cx="482698" cy="48269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userDrawn="1"/>
          </p:nvSpPr>
          <p:spPr bwMode="auto">
            <a:xfrm>
              <a:off x="6827837" y="6697662"/>
              <a:ext cx="5608638" cy="90896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grpSp>
        <p:nvGrpSpPr>
          <p:cNvPr id="3" name="Group 2"/>
          <p:cNvGrpSpPr/>
          <p:nvPr userDrawn="1"/>
        </p:nvGrpSpPr>
        <p:grpSpPr>
          <a:xfrm>
            <a:off x="6593205" y="5375490"/>
            <a:ext cx="5851508" cy="2231136"/>
            <a:chOff x="6593205" y="5375490"/>
            <a:chExt cx="5851508" cy="2231136"/>
          </a:xfrm>
        </p:grpSpPr>
        <p:sp>
          <p:nvSpPr>
            <p:cNvPr id="4" name="Oval 3"/>
            <p:cNvSpPr/>
            <p:nvPr userDrawn="1"/>
          </p:nvSpPr>
          <p:spPr bwMode="auto">
            <a:xfrm>
              <a:off x="9290951" y="5375490"/>
              <a:ext cx="2231136" cy="223113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11070104" y="6105504"/>
              <a:ext cx="1374609" cy="137460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7641323" y="5968913"/>
              <a:ext cx="1058863" cy="105886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8521142" y="6263377"/>
              <a:ext cx="891486" cy="89148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6924518" y="6363541"/>
              <a:ext cx="834195" cy="83419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6593205" y="6629700"/>
              <a:ext cx="482698" cy="48269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6827837" y="6697662"/>
              <a:ext cx="5608638" cy="90896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75357253"/>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pic>
        <p:nvPicPr>
          <p:cNvPr id="17" name="Picture 16"/>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a:off x="10203637" y="418354"/>
            <a:ext cx="2133600" cy="609600"/>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167" r:id="rId1"/>
    <p:sldLayoutId id="2147484166" r:id="rId2"/>
    <p:sldLayoutId id="2147484163" r:id="rId3"/>
    <p:sldLayoutId id="2147484169" r:id="rId4"/>
    <p:sldLayoutId id="2147484170" r:id="rId5"/>
    <p:sldLayoutId id="2147484173" r:id="rId6"/>
    <p:sldLayoutId id="2147484105" r:id="rId7"/>
    <p:sldLayoutId id="2147484182" r:id="rId8"/>
    <p:sldLayoutId id="2147484130" r:id="rId9"/>
    <p:sldLayoutId id="2147484087" r:id="rId10"/>
    <p:sldLayoutId id="2147484098" r:id="rId11"/>
    <p:sldLayoutId id="2147484086" r:id="rId12"/>
    <p:sldLayoutId id="2147484107" r:id="rId13"/>
    <p:sldLayoutId id="2147484099" r:id="rId14"/>
    <p:sldLayoutId id="2147484100" r:id="rId15"/>
    <p:sldLayoutId id="2147484089" r:id="rId16"/>
    <p:sldLayoutId id="2147484106" r:id="rId17"/>
    <p:sldLayoutId id="2147484092" r:id="rId18"/>
    <p:sldLayoutId id="2147484093" r:id="rId19"/>
    <p:sldLayoutId id="2147484127" r:id="rId20"/>
    <p:sldLayoutId id="2147484094" r:id="rId21"/>
    <p:sldLayoutId id="2147484096" r:id="rId22"/>
    <p:sldLayoutId id="2147484184" r:id="rId23"/>
    <p:sldLayoutId id="2147484186" r:id="rId24"/>
    <p:sldLayoutId id="2147484188" r:id="rId25"/>
    <p:sldLayoutId id="2147484190" r:id="rId2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png"/><Relationship Id="rId7" Type="http://schemas.openxmlformats.org/officeDocument/2006/relationships/image" Target="../media/image26.jpg"/><Relationship Id="rId2" Type="http://schemas.openxmlformats.org/officeDocument/2006/relationships/notesSlide" Target="../notesSlides/notesSlide9.xml"/><Relationship Id="rId1" Type="http://schemas.openxmlformats.org/officeDocument/2006/relationships/slideLayout" Target="../slideLayouts/slideLayout24.xml"/><Relationship Id="rId6" Type="http://schemas.openxmlformats.org/officeDocument/2006/relationships/image" Target="../media/image25.jpeg"/><Relationship Id="rId5" Type="http://schemas.openxmlformats.org/officeDocument/2006/relationships/image" Target="../media/image24.jp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7.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6.jpeg"/><Relationship Id="rId17" Type="http://schemas.openxmlformats.org/officeDocument/2006/relationships/image" Target="../media/image41.png"/><Relationship Id="rId2" Type="http://schemas.openxmlformats.org/officeDocument/2006/relationships/notesSlide" Target="../notesSlides/notesSlide11.xml"/><Relationship Id="rId16" Type="http://schemas.openxmlformats.org/officeDocument/2006/relationships/image" Target="../media/image40.png"/><Relationship Id="rId1" Type="http://schemas.openxmlformats.org/officeDocument/2006/relationships/slideLayout" Target="../slideLayouts/slideLayout18.xml"/><Relationship Id="rId6" Type="http://schemas.openxmlformats.org/officeDocument/2006/relationships/image" Target="../media/image31.png"/><Relationship Id="rId11" Type="http://schemas.openxmlformats.org/officeDocument/2006/relationships/image" Target="../media/image35.png"/><Relationship Id="rId5" Type="http://schemas.openxmlformats.org/officeDocument/2006/relationships/image" Target="../media/image30.pn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29.emf"/><Relationship Id="rId9" Type="http://schemas.microsoft.com/office/2007/relationships/hdphoto" Target="../media/hdphoto1.wdp"/><Relationship Id="rId14" Type="http://schemas.openxmlformats.org/officeDocument/2006/relationships/image" Target="../media/image38.png"/></Relationships>
</file>

<file path=ppt/slides/_rels/slide1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42.png"/><Relationship Id="rId11" Type="http://schemas.openxmlformats.org/officeDocument/2006/relationships/image" Target="../media/image29.emf"/><Relationship Id="rId5" Type="http://schemas.openxmlformats.org/officeDocument/2006/relationships/image" Target="../media/image37.png"/><Relationship Id="rId10" Type="http://schemas.microsoft.com/office/2007/relationships/hdphoto" Target="../media/hdphoto1.wdp"/><Relationship Id="rId4" Type="http://schemas.openxmlformats.org/officeDocument/2006/relationships/image" Target="../media/image35.png"/><Relationship Id="rId9"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76540" y="3954457"/>
            <a:ext cx="8380097" cy="1830388"/>
          </a:xfrm>
        </p:spPr>
        <p:txBody>
          <a:bodyPr/>
          <a:lstStyle/>
          <a:p>
            <a:r>
              <a:rPr lang="zh-CN" altLang="en-US" dirty="0" smtClean="0"/>
              <a:t>徐磊</a:t>
            </a:r>
            <a:endParaRPr lang="en-US" dirty="0" smtClean="0"/>
          </a:p>
          <a:p>
            <a:r>
              <a:rPr lang="en-US" sz="2800" dirty="0" smtClean="0"/>
              <a:t>Microsoft Regional Director</a:t>
            </a:r>
          </a:p>
          <a:p>
            <a:r>
              <a:rPr lang="en-US" sz="2800" dirty="0" smtClean="0"/>
              <a:t>Microsoft Most Valuable Professional</a:t>
            </a:r>
          </a:p>
        </p:txBody>
      </p:sp>
      <p:sp>
        <p:nvSpPr>
          <p:cNvPr id="3" name="Title 2"/>
          <p:cNvSpPr>
            <a:spLocks noGrp="1"/>
          </p:cNvSpPr>
          <p:nvPr>
            <p:ph type="title"/>
          </p:nvPr>
        </p:nvSpPr>
        <p:spPr/>
        <p:txBody>
          <a:bodyPr/>
          <a:lstStyle/>
          <a:p>
            <a:r>
              <a:rPr lang="zh-CN" altLang="en-US" dirty="0"/>
              <a:t>业</a:t>
            </a:r>
            <a:r>
              <a:rPr lang="zh-CN" altLang="en-US" dirty="0" smtClean="0"/>
              <a:t>务敏捷化的云转型之路</a:t>
            </a:r>
            <a:endParaRPr lang="en-AU"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9025" y="4725987"/>
            <a:ext cx="2457450" cy="2457450"/>
          </a:xfrm>
          <a:prstGeom prst="rect">
            <a:avLst/>
          </a:prstGeom>
        </p:spPr>
      </p:pic>
    </p:spTree>
    <p:extLst>
      <p:ext uri="{BB962C8B-B14F-4D97-AF65-F5344CB8AC3E}">
        <p14:creationId xmlns:p14="http://schemas.microsoft.com/office/powerpoint/2010/main" val="26715427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p PNG"/>
          <p:cNvPicPr>
            <a:picLocks noChangeAspect="1"/>
          </p:cNvPicPr>
          <p:nvPr/>
        </p:nvPicPr>
        <p:blipFill>
          <a:blip r:embed="rId3"/>
          <a:stretch>
            <a:fillRect/>
          </a:stretch>
        </p:blipFill>
        <p:spPr>
          <a:xfrm>
            <a:off x="1580399" y="1173750"/>
            <a:ext cx="10425064" cy="5114987"/>
          </a:xfrm>
          <a:prstGeom prst="rect">
            <a:avLst/>
          </a:prstGeom>
        </p:spPr>
      </p:pic>
      <p:grpSp>
        <p:nvGrpSpPr>
          <p:cNvPr id="2706" name="Countries: Azure purchased"/>
          <p:cNvGrpSpPr/>
          <p:nvPr/>
        </p:nvGrpSpPr>
        <p:grpSpPr>
          <a:xfrm>
            <a:off x="3410043" y="2141529"/>
            <a:ext cx="8077711" cy="3882050"/>
            <a:chOff x="3410043" y="2141529"/>
            <a:chExt cx="8077711" cy="3882050"/>
          </a:xfrm>
          <a:solidFill>
            <a:srgbClr val="00BCF2"/>
          </a:solidFill>
        </p:grpSpPr>
        <p:sp>
          <p:nvSpPr>
            <p:cNvPr id="2707" name="Oval 2706"/>
            <p:cNvSpPr/>
            <p:nvPr/>
          </p:nvSpPr>
          <p:spPr bwMode="auto">
            <a:xfrm>
              <a:off x="10422096" y="2938530"/>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08" name="Oval 2707"/>
            <p:cNvSpPr/>
            <p:nvPr/>
          </p:nvSpPr>
          <p:spPr bwMode="auto">
            <a:xfrm>
              <a:off x="9598676" y="4320761"/>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09" name="Oval 2708"/>
            <p:cNvSpPr/>
            <p:nvPr/>
          </p:nvSpPr>
          <p:spPr bwMode="auto">
            <a:xfrm>
              <a:off x="10042146" y="3464191"/>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10" name="Oval 2709"/>
            <p:cNvSpPr/>
            <p:nvPr/>
          </p:nvSpPr>
          <p:spPr bwMode="auto">
            <a:xfrm>
              <a:off x="9988652" y="3975407"/>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11" name="Oval 2710"/>
            <p:cNvSpPr/>
            <p:nvPr/>
          </p:nvSpPr>
          <p:spPr bwMode="auto">
            <a:xfrm>
              <a:off x="10363022" y="5300988"/>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12" name="Oval 2711"/>
            <p:cNvSpPr/>
            <p:nvPr/>
          </p:nvSpPr>
          <p:spPr bwMode="auto">
            <a:xfrm>
              <a:off x="3539271" y="3164707"/>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16" name="Oval 2715"/>
            <p:cNvSpPr/>
            <p:nvPr/>
          </p:nvSpPr>
          <p:spPr bwMode="auto">
            <a:xfrm>
              <a:off x="3410043" y="2591139"/>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24" name="Oval 2723"/>
            <p:cNvSpPr/>
            <p:nvPr/>
          </p:nvSpPr>
          <p:spPr bwMode="auto">
            <a:xfrm>
              <a:off x="6310969" y="2480525"/>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28" name="Oval 2727"/>
            <p:cNvSpPr/>
            <p:nvPr/>
          </p:nvSpPr>
          <p:spPr bwMode="auto">
            <a:xfrm>
              <a:off x="9777883" y="3651897"/>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29" name="Oval 2728"/>
            <p:cNvSpPr/>
            <p:nvPr/>
          </p:nvSpPr>
          <p:spPr bwMode="auto">
            <a:xfrm>
              <a:off x="5086619" y="5218930"/>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30" name="Oval 2729"/>
            <p:cNvSpPr/>
            <p:nvPr/>
          </p:nvSpPr>
          <p:spPr bwMode="auto">
            <a:xfrm>
              <a:off x="10445081" y="3314716"/>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31" name="Oval 2730"/>
            <p:cNvSpPr/>
            <p:nvPr/>
          </p:nvSpPr>
          <p:spPr bwMode="auto">
            <a:xfrm>
              <a:off x="7728182" y="3685563"/>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32" name="Oval 2731"/>
            <p:cNvSpPr/>
            <p:nvPr/>
          </p:nvSpPr>
          <p:spPr bwMode="auto">
            <a:xfrm>
              <a:off x="9090645" y="3603815"/>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33" name="Oval 2732"/>
            <p:cNvSpPr/>
            <p:nvPr/>
          </p:nvSpPr>
          <p:spPr bwMode="auto">
            <a:xfrm>
              <a:off x="9746579" y="4434655"/>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34" name="Oval 2733"/>
            <p:cNvSpPr/>
            <p:nvPr/>
          </p:nvSpPr>
          <p:spPr bwMode="auto">
            <a:xfrm>
              <a:off x="9483546" y="4527971"/>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35" name="Oval 2734"/>
            <p:cNvSpPr/>
            <p:nvPr/>
          </p:nvSpPr>
          <p:spPr bwMode="auto">
            <a:xfrm>
              <a:off x="9401017" y="4320761"/>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36" name="Oval 2735"/>
            <p:cNvSpPr/>
            <p:nvPr/>
          </p:nvSpPr>
          <p:spPr bwMode="auto">
            <a:xfrm>
              <a:off x="11323637" y="5859462"/>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37" name="Oval 2736"/>
            <p:cNvSpPr/>
            <p:nvPr/>
          </p:nvSpPr>
          <p:spPr bwMode="auto">
            <a:xfrm>
              <a:off x="8809037" y="4305873"/>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38" name="Oval 2737"/>
            <p:cNvSpPr/>
            <p:nvPr/>
          </p:nvSpPr>
          <p:spPr bwMode="auto">
            <a:xfrm>
              <a:off x="9266177" y="3931739"/>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39" name="Oval 2738"/>
            <p:cNvSpPr/>
            <p:nvPr/>
          </p:nvSpPr>
          <p:spPr bwMode="auto">
            <a:xfrm>
              <a:off x="9534567" y="3988256"/>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40" name="Oval 2739"/>
            <p:cNvSpPr/>
            <p:nvPr/>
          </p:nvSpPr>
          <p:spPr bwMode="auto">
            <a:xfrm>
              <a:off x="7095970" y="5441330"/>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41" name="Oval 2740"/>
            <p:cNvSpPr/>
            <p:nvPr/>
          </p:nvSpPr>
          <p:spPr bwMode="auto">
            <a:xfrm>
              <a:off x="7111494" y="3109172"/>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42" name="Oval 2741"/>
            <p:cNvSpPr/>
            <p:nvPr/>
          </p:nvSpPr>
          <p:spPr bwMode="auto">
            <a:xfrm>
              <a:off x="7787341" y="3164707"/>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43" name="Oval 2742"/>
            <p:cNvSpPr/>
            <p:nvPr/>
          </p:nvSpPr>
          <p:spPr bwMode="auto">
            <a:xfrm>
              <a:off x="7644978" y="3164707"/>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44" name="Oval 2743"/>
            <p:cNvSpPr/>
            <p:nvPr/>
          </p:nvSpPr>
          <p:spPr bwMode="auto">
            <a:xfrm>
              <a:off x="7160592" y="2673197"/>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45" name="Oval 2744"/>
            <p:cNvSpPr/>
            <p:nvPr/>
          </p:nvSpPr>
          <p:spPr bwMode="auto">
            <a:xfrm>
              <a:off x="7001870" y="2997529"/>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46" name="Oval 2745"/>
            <p:cNvSpPr/>
            <p:nvPr/>
          </p:nvSpPr>
          <p:spPr bwMode="auto">
            <a:xfrm>
              <a:off x="7267279" y="3050005"/>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47" name="Oval 2746"/>
            <p:cNvSpPr/>
            <p:nvPr/>
          </p:nvSpPr>
          <p:spPr bwMode="auto">
            <a:xfrm>
              <a:off x="7127340" y="2921808"/>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48" name="Oval 2747"/>
            <p:cNvSpPr/>
            <p:nvPr/>
          </p:nvSpPr>
          <p:spPr bwMode="auto">
            <a:xfrm>
              <a:off x="7415845" y="2726700"/>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49" name="Oval 2748"/>
            <p:cNvSpPr/>
            <p:nvPr/>
          </p:nvSpPr>
          <p:spPr bwMode="auto">
            <a:xfrm>
              <a:off x="7239143" y="2545000"/>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50" name="Oval 2749"/>
            <p:cNvSpPr/>
            <p:nvPr/>
          </p:nvSpPr>
          <p:spPr bwMode="auto">
            <a:xfrm>
              <a:off x="7716159" y="3287178"/>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51" name="Oval 2750"/>
            <p:cNvSpPr/>
            <p:nvPr/>
          </p:nvSpPr>
          <p:spPr bwMode="auto">
            <a:xfrm>
              <a:off x="7162500" y="3287178"/>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52" name="Oval 2751"/>
            <p:cNvSpPr/>
            <p:nvPr/>
          </p:nvSpPr>
          <p:spPr bwMode="auto">
            <a:xfrm>
              <a:off x="7321201" y="2821789"/>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53" name="Oval 2752"/>
            <p:cNvSpPr/>
            <p:nvPr/>
          </p:nvSpPr>
          <p:spPr bwMode="auto">
            <a:xfrm>
              <a:off x="8519199" y="2843623"/>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54" name="Oval 2753"/>
            <p:cNvSpPr/>
            <p:nvPr/>
          </p:nvSpPr>
          <p:spPr bwMode="auto">
            <a:xfrm>
              <a:off x="7313421" y="2636614"/>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55" name="Oval 2754"/>
            <p:cNvSpPr/>
            <p:nvPr/>
          </p:nvSpPr>
          <p:spPr bwMode="auto">
            <a:xfrm>
              <a:off x="7160592" y="2764811"/>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56" name="Oval 2755"/>
            <p:cNvSpPr/>
            <p:nvPr/>
          </p:nvSpPr>
          <p:spPr bwMode="auto">
            <a:xfrm>
              <a:off x="7213664" y="3093591"/>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57" name="Oval 2756"/>
            <p:cNvSpPr/>
            <p:nvPr/>
          </p:nvSpPr>
          <p:spPr bwMode="auto">
            <a:xfrm>
              <a:off x="7213664" y="3215391"/>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58" name="Oval 2757"/>
            <p:cNvSpPr/>
            <p:nvPr/>
          </p:nvSpPr>
          <p:spPr bwMode="auto">
            <a:xfrm>
              <a:off x="6893963" y="3351784"/>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59" name="Oval 2758"/>
            <p:cNvSpPr/>
            <p:nvPr/>
          </p:nvSpPr>
          <p:spPr bwMode="auto">
            <a:xfrm>
              <a:off x="7388620" y="2459466"/>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60" name="Oval 2759"/>
            <p:cNvSpPr/>
            <p:nvPr/>
          </p:nvSpPr>
          <p:spPr bwMode="auto">
            <a:xfrm>
              <a:off x="7229121" y="2982062"/>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61" name="Oval 2760"/>
            <p:cNvSpPr/>
            <p:nvPr/>
          </p:nvSpPr>
          <p:spPr bwMode="auto">
            <a:xfrm>
              <a:off x="9206704" y="2298429"/>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62" name="Oval 2761"/>
            <p:cNvSpPr/>
            <p:nvPr/>
          </p:nvSpPr>
          <p:spPr bwMode="auto">
            <a:xfrm>
              <a:off x="7308002" y="3133332"/>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63" name="Oval 2762"/>
            <p:cNvSpPr/>
            <p:nvPr/>
          </p:nvSpPr>
          <p:spPr bwMode="auto">
            <a:xfrm>
              <a:off x="7261730" y="2856052"/>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64" name="Oval 2763"/>
            <p:cNvSpPr/>
            <p:nvPr/>
          </p:nvSpPr>
          <p:spPr bwMode="auto">
            <a:xfrm>
              <a:off x="7054563" y="2861474"/>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65" name="Oval 2764"/>
            <p:cNvSpPr/>
            <p:nvPr/>
          </p:nvSpPr>
          <p:spPr bwMode="auto">
            <a:xfrm>
              <a:off x="7395479" y="2856052"/>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66" name="Oval 2765"/>
            <p:cNvSpPr/>
            <p:nvPr/>
          </p:nvSpPr>
          <p:spPr bwMode="auto">
            <a:xfrm>
              <a:off x="6541302" y="2958574"/>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67" name="Oval 2766"/>
            <p:cNvSpPr/>
            <p:nvPr/>
          </p:nvSpPr>
          <p:spPr bwMode="auto">
            <a:xfrm>
              <a:off x="6778205" y="2749649"/>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68" name="Oval 2767"/>
            <p:cNvSpPr/>
            <p:nvPr/>
          </p:nvSpPr>
          <p:spPr bwMode="auto">
            <a:xfrm>
              <a:off x="9459509" y="3269725"/>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69" name="Oval 2768"/>
            <p:cNvSpPr/>
            <p:nvPr/>
          </p:nvSpPr>
          <p:spPr bwMode="auto">
            <a:xfrm>
              <a:off x="9452508" y="3269725"/>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70" name="Oval 2769"/>
            <p:cNvSpPr/>
            <p:nvPr/>
          </p:nvSpPr>
          <p:spPr bwMode="auto">
            <a:xfrm>
              <a:off x="8601257" y="3603815"/>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71" name="Oval 2770"/>
            <p:cNvSpPr/>
            <p:nvPr/>
          </p:nvSpPr>
          <p:spPr bwMode="auto">
            <a:xfrm>
              <a:off x="7097627" y="3433842"/>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72" name="Oval 2771"/>
            <p:cNvSpPr/>
            <p:nvPr/>
          </p:nvSpPr>
          <p:spPr bwMode="auto">
            <a:xfrm>
              <a:off x="4605388" y="5570870"/>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73" name="Oval 2772"/>
            <p:cNvSpPr/>
            <p:nvPr/>
          </p:nvSpPr>
          <p:spPr bwMode="auto">
            <a:xfrm>
              <a:off x="4551348" y="4942243"/>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74" name="Oval 2773"/>
            <p:cNvSpPr/>
            <p:nvPr/>
          </p:nvSpPr>
          <p:spPr bwMode="auto">
            <a:xfrm>
              <a:off x="4869690" y="4708407"/>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75" name="Oval 2774"/>
            <p:cNvSpPr/>
            <p:nvPr/>
          </p:nvSpPr>
          <p:spPr bwMode="auto">
            <a:xfrm>
              <a:off x="4450209" y="5202055"/>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76" name="Oval 2775"/>
            <p:cNvSpPr/>
            <p:nvPr/>
          </p:nvSpPr>
          <p:spPr bwMode="auto">
            <a:xfrm>
              <a:off x="4232541" y="4407277"/>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77" name="Oval 2776"/>
            <p:cNvSpPr/>
            <p:nvPr/>
          </p:nvSpPr>
          <p:spPr bwMode="auto">
            <a:xfrm>
              <a:off x="4051488" y="4133059"/>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78" name="Oval 2777"/>
            <p:cNvSpPr/>
            <p:nvPr/>
          </p:nvSpPr>
          <p:spPr bwMode="auto">
            <a:xfrm>
              <a:off x="4239209" y="3710366"/>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79" name="Oval 2778"/>
            <p:cNvSpPr/>
            <p:nvPr/>
          </p:nvSpPr>
          <p:spPr bwMode="auto">
            <a:xfrm>
              <a:off x="4174756" y="4630890"/>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80" name="Oval 2779"/>
            <p:cNvSpPr/>
            <p:nvPr/>
          </p:nvSpPr>
          <p:spPr bwMode="auto">
            <a:xfrm>
              <a:off x="3764628" y="3953292"/>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81" name="Oval 2780"/>
            <p:cNvSpPr/>
            <p:nvPr/>
          </p:nvSpPr>
          <p:spPr bwMode="auto">
            <a:xfrm>
              <a:off x="3660355" y="3849680"/>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82" name="Oval 2781"/>
            <p:cNvSpPr/>
            <p:nvPr/>
          </p:nvSpPr>
          <p:spPr bwMode="auto">
            <a:xfrm>
              <a:off x="3829216" y="3842920"/>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83" name="Oval 2782"/>
            <p:cNvSpPr/>
            <p:nvPr/>
          </p:nvSpPr>
          <p:spPr bwMode="auto">
            <a:xfrm>
              <a:off x="4075092" y="3728291"/>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84" name="Oval 2783"/>
            <p:cNvSpPr/>
            <p:nvPr/>
          </p:nvSpPr>
          <p:spPr bwMode="auto">
            <a:xfrm>
              <a:off x="3469912" y="3620812"/>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85" name="Oval 2784"/>
            <p:cNvSpPr/>
            <p:nvPr/>
          </p:nvSpPr>
          <p:spPr bwMode="auto">
            <a:xfrm>
              <a:off x="4196249" y="4200130"/>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86" name="Oval 2785"/>
            <p:cNvSpPr/>
            <p:nvPr/>
          </p:nvSpPr>
          <p:spPr bwMode="auto">
            <a:xfrm>
              <a:off x="4736930" y="5071316"/>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87" name="Oval 2786"/>
            <p:cNvSpPr/>
            <p:nvPr/>
          </p:nvSpPr>
          <p:spPr bwMode="auto">
            <a:xfrm>
              <a:off x="4373590" y="4884171"/>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88" name="Oval 2787"/>
            <p:cNvSpPr/>
            <p:nvPr/>
          </p:nvSpPr>
          <p:spPr bwMode="auto">
            <a:xfrm>
              <a:off x="4294729" y="3792424"/>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89" name="Oval 2788"/>
            <p:cNvSpPr/>
            <p:nvPr/>
          </p:nvSpPr>
          <p:spPr bwMode="auto">
            <a:xfrm>
              <a:off x="4787631" y="4238009"/>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90" name="Oval 2789"/>
            <p:cNvSpPr/>
            <p:nvPr/>
          </p:nvSpPr>
          <p:spPr bwMode="auto">
            <a:xfrm>
              <a:off x="4866291" y="5488811"/>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91" name="Oval 2790"/>
            <p:cNvSpPr/>
            <p:nvPr/>
          </p:nvSpPr>
          <p:spPr bwMode="auto">
            <a:xfrm>
              <a:off x="4538051" y="4238009"/>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92" name="Oval 2791"/>
            <p:cNvSpPr/>
            <p:nvPr/>
          </p:nvSpPr>
          <p:spPr bwMode="auto">
            <a:xfrm>
              <a:off x="6499128" y="3620811"/>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93" name="Oval 2792"/>
            <p:cNvSpPr/>
            <p:nvPr/>
          </p:nvSpPr>
          <p:spPr bwMode="auto">
            <a:xfrm>
              <a:off x="6890446" y="4744502"/>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94" name="Oval 2793"/>
            <p:cNvSpPr/>
            <p:nvPr/>
          </p:nvSpPr>
          <p:spPr bwMode="auto">
            <a:xfrm>
              <a:off x="8007913" y="3655087"/>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95" name="Oval 2794"/>
            <p:cNvSpPr/>
            <p:nvPr/>
          </p:nvSpPr>
          <p:spPr bwMode="auto">
            <a:xfrm>
              <a:off x="7242319" y="3620811"/>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96" name="Oval 2795"/>
            <p:cNvSpPr/>
            <p:nvPr/>
          </p:nvSpPr>
          <p:spPr bwMode="auto">
            <a:xfrm>
              <a:off x="9167778" y="4590823"/>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97" name="Oval 2796"/>
            <p:cNvSpPr/>
            <p:nvPr/>
          </p:nvSpPr>
          <p:spPr bwMode="auto">
            <a:xfrm>
              <a:off x="7422898" y="3485398"/>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98" name="Oval 2797"/>
            <p:cNvSpPr/>
            <p:nvPr/>
          </p:nvSpPr>
          <p:spPr bwMode="auto">
            <a:xfrm>
              <a:off x="7578348" y="3573766"/>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799" name="Oval 2798"/>
            <p:cNvSpPr/>
            <p:nvPr/>
          </p:nvSpPr>
          <p:spPr bwMode="auto">
            <a:xfrm>
              <a:off x="7497903" y="4445912"/>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800" name="Oval 2799"/>
            <p:cNvSpPr/>
            <p:nvPr/>
          </p:nvSpPr>
          <p:spPr bwMode="auto">
            <a:xfrm>
              <a:off x="7852293" y="3489763"/>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801" name="Oval 2800"/>
            <p:cNvSpPr/>
            <p:nvPr/>
          </p:nvSpPr>
          <p:spPr bwMode="auto">
            <a:xfrm>
              <a:off x="7520470" y="3341741"/>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802" name="Oval 2801"/>
            <p:cNvSpPr/>
            <p:nvPr/>
          </p:nvSpPr>
          <p:spPr bwMode="auto">
            <a:xfrm>
              <a:off x="6993503" y="3620811"/>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803" name="Oval 2802"/>
            <p:cNvSpPr/>
            <p:nvPr/>
          </p:nvSpPr>
          <p:spPr bwMode="auto">
            <a:xfrm>
              <a:off x="6283169" y="3505595"/>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804" name="Oval 2803"/>
            <p:cNvSpPr/>
            <p:nvPr/>
          </p:nvSpPr>
          <p:spPr bwMode="auto">
            <a:xfrm>
              <a:off x="6702572" y="3916505"/>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805" name="Oval 2804"/>
            <p:cNvSpPr/>
            <p:nvPr/>
          </p:nvSpPr>
          <p:spPr bwMode="auto">
            <a:xfrm>
              <a:off x="7955976" y="3811904"/>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806" name="Oval 2805"/>
            <p:cNvSpPr/>
            <p:nvPr/>
          </p:nvSpPr>
          <p:spPr bwMode="auto">
            <a:xfrm>
              <a:off x="8373749" y="3476055"/>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807" name="Oval 2806"/>
            <p:cNvSpPr/>
            <p:nvPr/>
          </p:nvSpPr>
          <p:spPr bwMode="auto">
            <a:xfrm>
              <a:off x="7938280" y="3563396"/>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808" name="Oval 2807"/>
            <p:cNvSpPr/>
            <p:nvPr/>
          </p:nvSpPr>
          <p:spPr bwMode="auto">
            <a:xfrm>
              <a:off x="7209398" y="5035910"/>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809" name="Oval 2808"/>
            <p:cNvSpPr/>
            <p:nvPr/>
          </p:nvSpPr>
          <p:spPr bwMode="auto">
            <a:xfrm>
              <a:off x="7702777" y="4141756"/>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810" name="Oval 2809"/>
            <p:cNvSpPr/>
            <p:nvPr/>
          </p:nvSpPr>
          <p:spPr bwMode="auto">
            <a:xfrm>
              <a:off x="6643890" y="3413221"/>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811" name="Oval 2810"/>
            <p:cNvSpPr/>
            <p:nvPr/>
          </p:nvSpPr>
          <p:spPr bwMode="auto">
            <a:xfrm>
              <a:off x="7931825" y="3325248"/>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812" name="Oval 2811"/>
            <p:cNvSpPr/>
            <p:nvPr/>
          </p:nvSpPr>
          <p:spPr bwMode="auto">
            <a:xfrm>
              <a:off x="8098489" y="3510552"/>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813" name="Oval 2812"/>
            <p:cNvSpPr/>
            <p:nvPr/>
          </p:nvSpPr>
          <p:spPr bwMode="auto">
            <a:xfrm>
              <a:off x="6169140" y="4046378"/>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814" name="Oval 2813"/>
            <p:cNvSpPr/>
            <p:nvPr/>
          </p:nvSpPr>
          <p:spPr bwMode="auto">
            <a:xfrm>
              <a:off x="7136621" y="4219135"/>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815" name="Oval 2814"/>
            <p:cNvSpPr/>
            <p:nvPr/>
          </p:nvSpPr>
          <p:spPr bwMode="auto">
            <a:xfrm>
              <a:off x="6401613" y="2676142"/>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816" name="Oval 2815"/>
            <p:cNvSpPr/>
            <p:nvPr/>
          </p:nvSpPr>
          <p:spPr bwMode="auto">
            <a:xfrm>
              <a:off x="6616548" y="2769353"/>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817" name="Oval 2816"/>
            <p:cNvSpPr/>
            <p:nvPr/>
          </p:nvSpPr>
          <p:spPr bwMode="auto">
            <a:xfrm>
              <a:off x="6725512" y="2567410"/>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818" name="Oval 2817"/>
            <p:cNvSpPr/>
            <p:nvPr/>
          </p:nvSpPr>
          <p:spPr bwMode="auto">
            <a:xfrm>
              <a:off x="7217667" y="2232456"/>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819" name="Oval 2818"/>
            <p:cNvSpPr/>
            <p:nvPr/>
          </p:nvSpPr>
          <p:spPr bwMode="auto">
            <a:xfrm>
              <a:off x="6179885" y="2676142"/>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820" name="Oval 2819"/>
            <p:cNvSpPr/>
            <p:nvPr/>
          </p:nvSpPr>
          <p:spPr bwMode="auto">
            <a:xfrm>
              <a:off x="6837008" y="3087486"/>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821" name="Oval 2820"/>
            <p:cNvSpPr/>
            <p:nvPr/>
          </p:nvSpPr>
          <p:spPr bwMode="auto">
            <a:xfrm>
              <a:off x="6723650" y="2860889"/>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822" name="Oval 2821"/>
            <p:cNvSpPr/>
            <p:nvPr/>
          </p:nvSpPr>
          <p:spPr bwMode="auto">
            <a:xfrm>
              <a:off x="5935984" y="2199020"/>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823" name="Oval 2822"/>
            <p:cNvSpPr/>
            <p:nvPr/>
          </p:nvSpPr>
          <p:spPr bwMode="auto">
            <a:xfrm>
              <a:off x="6660423" y="2676142"/>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824" name="Oval 2823"/>
            <p:cNvSpPr/>
            <p:nvPr/>
          </p:nvSpPr>
          <p:spPr bwMode="auto">
            <a:xfrm>
              <a:off x="6808809" y="2232456"/>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825" name="Oval 2824"/>
            <p:cNvSpPr/>
            <p:nvPr/>
          </p:nvSpPr>
          <p:spPr bwMode="auto">
            <a:xfrm>
              <a:off x="7002273" y="2141529"/>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826" name="Oval 2825"/>
            <p:cNvSpPr/>
            <p:nvPr/>
          </p:nvSpPr>
          <p:spPr bwMode="auto">
            <a:xfrm>
              <a:off x="6827759" y="2907378"/>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827" name="Oval 2826"/>
            <p:cNvSpPr/>
            <p:nvPr/>
          </p:nvSpPr>
          <p:spPr bwMode="auto">
            <a:xfrm>
              <a:off x="6351153" y="3165971"/>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828" name="Oval 2827"/>
            <p:cNvSpPr/>
            <p:nvPr/>
          </p:nvSpPr>
          <p:spPr bwMode="auto">
            <a:xfrm>
              <a:off x="6192427" y="3165971"/>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grpSp>
        <p:nvGrpSpPr>
          <p:cNvPr id="2" name="CDN--Content Display Network"/>
          <p:cNvGrpSpPr/>
          <p:nvPr/>
        </p:nvGrpSpPr>
        <p:grpSpPr>
          <a:xfrm>
            <a:off x="2874137" y="2354019"/>
            <a:ext cx="8080217" cy="3329166"/>
            <a:chOff x="2874137" y="2354019"/>
            <a:chExt cx="8080217" cy="3329166"/>
          </a:xfrm>
        </p:grpSpPr>
        <p:sp>
          <p:nvSpPr>
            <p:cNvPr id="2513" name="Oval 2512"/>
            <p:cNvSpPr/>
            <p:nvPr/>
          </p:nvSpPr>
          <p:spPr bwMode="auto">
            <a:xfrm>
              <a:off x="10515735" y="2920400"/>
              <a:ext cx="164117" cy="164117"/>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519" name="Oval 2518"/>
            <p:cNvSpPr/>
            <p:nvPr/>
          </p:nvSpPr>
          <p:spPr bwMode="auto">
            <a:xfrm>
              <a:off x="9696650" y="4387932"/>
              <a:ext cx="164117" cy="164117"/>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520" name="Oval 2519"/>
            <p:cNvSpPr/>
            <p:nvPr/>
          </p:nvSpPr>
          <p:spPr bwMode="auto">
            <a:xfrm>
              <a:off x="10042146" y="3464191"/>
              <a:ext cx="164117" cy="164117"/>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521" name="Oval 2520"/>
            <p:cNvSpPr/>
            <p:nvPr/>
          </p:nvSpPr>
          <p:spPr bwMode="auto">
            <a:xfrm>
              <a:off x="9988652" y="3975407"/>
              <a:ext cx="164117" cy="164117"/>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522" name="Oval 2521"/>
            <p:cNvSpPr/>
            <p:nvPr/>
          </p:nvSpPr>
          <p:spPr bwMode="auto">
            <a:xfrm>
              <a:off x="10790237" y="5519068"/>
              <a:ext cx="164117" cy="164117"/>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526" name="Oval 2525"/>
            <p:cNvSpPr/>
            <p:nvPr/>
          </p:nvSpPr>
          <p:spPr bwMode="auto">
            <a:xfrm>
              <a:off x="2956196" y="2894915"/>
              <a:ext cx="164117" cy="164117"/>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527" name="Oval 2526"/>
            <p:cNvSpPr/>
            <p:nvPr/>
          </p:nvSpPr>
          <p:spPr bwMode="auto">
            <a:xfrm>
              <a:off x="3120313" y="3449881"/>
              <a:ext cx="164117" cy="164117"/>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528" name="Oval 2527"/>
            <p:cNvSpPr/>
            <p:nvPr/>
          </p:nvSpPr>
          <p:spPr bwMode="auto">
            <a:xfrm>
              <a:off x="2874137" y="3079588"/>
              <a:ext cx="164117" cy="164117"/>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529" name="Oval 2528"/>
            <p:cNvSpPr/>
            <p:nvPr/>
          </p:nvSpPr>
          <p:spPr bwMode="auto">
            <a:xfrm>
              <a:off x="3597993" y="3449840"/>
              <a:ext cx="164117" cy="164117"/>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530" name="Oval 2529"/>
            <p:cNvSpPr/>
            <p:nvPr/>
          </p:nvSpPr>
          <p:spPr bwMode="auto">
            <a:xfrm>
              <a:off x="3767932" y="3073115"/>
              <a:ext cx="164117" cy="164117"/>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531" name="Oval 2530"/>
            <p:cNvSpPr/>
            <p:nvPr/>
          </p:nvSpPr>
          <p:spPr bwMode="auto">
            <a:xfrm>
              <a:off x="4313237" y="3150599"/>
              <a:ext cx="164117" cy="164117"/>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532" name="Oval 2531"/>
            <p:cNvSpPr/>
            <p:nvPr/>
          </p:nvSpPr>
          <p:spPr bwMode="auto">
            <a:xfrm>
              <a:off x="4068424" y="3507735"/>
              <a:ext cx="164117" cy="164117"/>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533" name="Oval 2532"/>
            <p:cNvSpPr/>
            <p:nvPr/>
          </p:nvSpPr>
          <p:spPr bwMode="auto">
            <a:xfrm>
              <a:off x="4143298" y="3281763"/>
              <a:ext cx="164117" cy="164117"/>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534" name="Oval 2533"/>
            <p:cNvSpPr/>
            <p:nvPr/>
          </p:nvSpPr>
          <p:spPr bwMode="auto">
            <a:xfrm>
              <a:off x="7754721" y="2398466"/>
              <a:ext cx="164117" cy="164117"/>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535" name="Oval 2534"/>
            <p:cNvSpPr/>
            <p:nvPr/>
          </p:nvSpPr>
          <p:spPr bwMode="auto">
            <a:xfrm>
              <a:off x="6874989" y="2708274"/>
              <a:ext cx="164117" cy="164117"/>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537" name="Oval 2536"/>
            <p:cNvSpPr/>
            <p:nvPr/>
          </p:nvSpPr>
          <p:spPr bwMode="auto">
            <a:xfrm>
              <a:off x="6710873" y="2563861"/>
              <a:ext cx="164117" cy="164117"/>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538" name="Oval 2537"/>
            <p:cNvSpPr/>
            <p:nvPr/>
          </p:nvSpPr>
          <p:spPr bwMode="auto">
            <a:xfrm>
              <a:off x="6417070" y="2644642"/>
              <a:ext cx="164117" cy="164117"/>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540" name="Oval 2539"/>
            <p:cNvSpPr/>
            <p:nvPr/>
          </p:nvSpPr>
          <p:spPr bwMode="auto">
            <a:xfrm>
              <a:off x="6310969" y="2480525"/>
              <a:ext cx="164117" cy="164117"/>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541" name="Oval 2540"/>
            <p:cNvSpPr/>
            <p:nvPr/>
          </p:nvSpPr>
          <p:spPr bwMode="auto">
            <a:xfrm>
              <a:off x="6931853" y="2354019"/>
              <a:ext cx="164117" cy="164117"/>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542" name="Oval 2541"/>
            <p:cNvSpPr/>
            <p:nvPr/>
          </p:nvSpPr>
          <p:spPr bwMode="auto">
            <a:xfrm>
              <a:off x="6741223" y="2865232"/>
              <a:ext cx="164117" cy="164117"/>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543" name="Oval 2542"/>
            <p:cNvSpPr/>
            <p:nvPr/>
          </p:nvSpPr>
          <p:spPr bwMode="auto">
            <a:xfrm>
              <a:off x="7078534" y="2774413"/>
              <a:ext cx="164117" cy="164117"/>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544" name="Oval 2543"/>
            <p:cNvSpPr/>
            <p:nvPr/>
          </p:nvSpPr>
          <p:spPr bwMode="auto">
            <a:xfrm>
              <a:off x="9777883" y="3651897"/>
              <a:ext cx="164117" cy="164117"/>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545" name="Oval 2544"/>
            <p:cNvSpPr/>
            <p:nvPr/>
          </p:nvSpPr>
          <p:spPr bwMode="auto">
            <a:xfrm>
              <a:off x="5086619" y="5218930"/>
              <a:ext cx="164117" cy="164117"/>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546" name="Oval 2545"/>
            <p:cNvSpPr/>
            <p:nvPr/>
          </p:nvSpPr>
          <p:spPr bwMode="auto">
            <a:xfrm>
              <a:off x="10445081" y="3314716"/>
              <a:ext cx="164117" cy="164117"/>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547" name="Oval 2546"/>
            <p:cNvSpPr/>
            <p:nvPr/>
          </p:nvSpPr>
          <p:spPr bwMode="auto">
            <a:xfrm>
              <a:off x="7836779" y="3628308"/>
              <a:ext cx="164117" cy="164117"/>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grpSp>
        <p:nvGrpSpPr>
          <p:cNvPr id="2842" name="TXT: Global currencies"/>
          <p:cNvGrpSpPr/>
          <p:nvPr/>
        </p:nvGrpSpPr>
        <p:grpSpPr>
          <a:xfrm>
            <a:off x="0" y="5532565"/>
            <a:ext cx="2874137" cy="425408"/>
            <a:chOff x="0" y="5640220"/>
            <a:chExt cx="2874137" cy="425408"/>
          </a:xfrm>
        </p:grpSpPr>
        <p:sp>
          <p:nvSpPr>
            <p:cNvPr id="2830" name="TextBox 2829"/>
            <p:cNvSpPr txBox="1"/>
            <p:nvPr/>
          </p:nvSpPr>
          <p:spPr>
            <a:xfrm>
              <a:off x="0" y="5640220"/>
              <a:ext cx="2874137" cy="384048"/>
            </a:xfrm>
            <a:prstGeom prst="rect">
              <a:avLst/>
            </a:prstGeom>
            <a:solidFill>
              <a:srgbClr val="00BCF2">
                <a:alpha val="50196"/>
              </a:srgbClr>
            </a:solidFill>
          </p:spPr>
          <p:txBody>
            <a:bodyPr wrap="square" lIns="320040" rIns="0" anchor="ctr" anchorCtr="0">
              <a:noAutofit/>
            </a:bodyPr>
            <a:lstStyle>
              <a:defPPr>
                <a:defRPr lang="en-US"/>
              </a:defPPr>
              <a:lvl1pPr>
                <a:defRPr sz="2600">
                  <a:gradFill>
                    <a:gsLst>
                      <a:gs pos="0">
                        <a:schemeClr val="bg1"/>
                      </a:gs>
                      <a:gs pos="100000">
                        <a:schemeClr val="bg1"/>
                      </a:gs>
                    </a:gsLst>
                    <a:lin ang="5400000" scaled="0"/>
                  </a:gradFill>
                  <a:latin typeface="+mj-lt"/>
                </a:defRPr>
              </a:lvl1pPr>
            </a:lstStyle>
            <a:p>
              <a:pPr defTabSz="1657300">
                <a:spcBef>
                  <a:spcPct val="20000"/>
                </a:spcBef>
                <a:buSzPct val="80000"/>
              </a:pPr>
              <a:r>
                <a:rPr lang="zh-CN" altLang="en-US" sz="1800" dirty="0" smtClean="0">
                  <a:gradFill>
                    <a:gsLst>
                      <a:gs pos="36283">
                        <a:srgbClr val="EFEFEF"/>
                      </a:gs>
                      <a:gs pos="28000">
                        <a:srgbClr val="EFEFEF"/>
                      </a:gs>
                    </a:gsLst>
                    <a:lin ang="5400000" scaled="0"/>
                  </a:gradFill>
                  <a:latin typeface="Segoe UI"/>
                </a:rPr>
                <a:t>本地化结算</a:t>
              </a:r>
              <a:endParaRPr lang="en-US" sz="1800" dirty="0">
                <a:gradFill>
                  <a:gsLst>
                    <a:gs pos="36283">
                      <a:srgbClr val="EFEFEF"/>
                    </a:gs>
                    <a:gs pos="28000">
                      <a:srgbClr val="EFEFEF"/>
                    </a:gs>
                  </a:gsLst>
                  <a:lin ang="5400000" scaled="0"/>
                </a:gradFill>
                <a:latin typeface="Segoe UI"/>
              </a:endParaRPr>
            </a:p>
          </p:txBody>
        </p:sp>
        <p:pic>
          <p:nvPicPr>
            <p:cNvPr id="2833" name="Picture 2832"/>
            <p:cNvPicPr>
              <a:picLocks noChangeAspect="1"/>
            </p:cNvPicPr>
            <p:nvPr/>
          </p:nvPicPr>
          <p:blipFill>
            <a:blip r:embed="rId4"/>
            <a:stretch>
              <a:fillRect/>
            </a:stretch>
          </p:blipFill>
          <p:spPr>
            <a:xfrm>
              <a:off x="2469090" y="5649660"/>
              <a:ext cx="351714" cy="415968"/>
            </a:xfrm>
            <a:prstGeom prst="rect">
              <a:avLst/>
            </a:prstGeom>
          </p:spPr>
        </p:pic>
      </p:grpSp>
      <p:grpSp>
        <p:nvGrpSpPr>
          <p:cNvPr id="2838" name="TXT: Global Data Center"/>
          <p:cNvGrpSpPr/>
          <p:nvPr/>
        </p:nvGrpSpPr>
        <p:grpSpPr>
          <a:xfrm>
            <a:off x="0" y="3816132"/>
            <a:ext cx="2874137" cy="384048"/>
            <a:chOff x="0" y="4062992"/>
            <a:chExt cx="2874137" cy="384048"/>
          </a:xfrm>
        </p:grpSpPr>
        <p:sp>
          <p:nvSpPr>
            <p:cNvPr id="2829" name="TextBox 2828"/>
            <p:cNvSpPr txBox="1"/>
            <p:nvPr/>
          </p:nvSpPr>
          <p:spPr>
            <a:xfrm>
              <a:off x="0" y="4062992"/>
              <a:ext cx="2874137" cy="384048"/>
            </a:xfrm>
            <a:prstGeom prst="rect">
              <a:avLst/>
            </a:prstGeom>
            <a:solidFill>
              <a:srgbClr val="00BCF2">
                <a:alpha val="50196"/>
              </a:srgbClr>
            </a:solidFill>
          </p:spPr>
          <p:txBody>
            <a:bodyPr wrap="square" lIns="320040" rIns="0" anchor="ctr" anchorCtr="0">
              <a:noAutofit/>
            </a:bodyPr>
            <a:lstStyle>
              <a:defPPr>
                <a:defRPr lang="en-US"/>
              </a:defPPr>
              <a:lvl1pPr>
                <a:defRPr sz="2600">
                  <a:gradFill>
                    <a:gsLst>
                      <a:gs pos="0">
                        <a:schemeClr val="bg1"/>
                      </a:gs>
                      <a:gs pos="100000">
                        <a:schemeClr val="bg1"/>
                      </a:gs>
                    </a:gsLst>
                    <a:lin ang="5400000" scaled="0"/>
                  </a:gradFill>
                  <a:latin typeface="+mj-lt"/>
                </a:defRPr>
              </a:lvl1pPr>
            </a:lstStyle>
            <a:p>
              <a:pPr defTabSz="1657300">
                <a:spcBef>
                  <a:spcPct val="20000"/>
                </a:spcBef>
                <a:buSzPct val="80000"/>
              </a:pPr>
              <a:r>
                <a:rPr lang="zh-CN" altLang="en-US" sz="1800" dirty="0" smtClean="0">
                  <a:gradFill>
                    <a:gsLst>
                      <a:gs pos="36283">
                        <a:srgbClr val="EFEFEF"/>
                      </a:gs>
                      <a:gs pos="28000">
                        <a:srgbClr val="EFEFEF"/>
                      </a:gs>
                    </a:gsLst>
                    <a:lin ang="5400000" scaled="0"/>
                  </a:gradFill>
                  <a:latin typeface="Segoe UI"/>
                </a:rPr>
                <a:t>全球数据中心节点</a:t>
              </a:r>
              <a:endParaRPr lang="en-US" sz="1800" dirty="0">
                <a:gradFill>
                  <a:gsLst>
                    <a:gs pos="36283">
                      <a:srgbClr val="EFEFEF"/>
                    </a:gs>
                    <a:gs pos="28000">
                      <a:srgbClr val="EFEFEF"/>
                    </a:gs>
                  </a:gsLst>
                  <a:lin ang="5400000" scaled="0"/>
                </a:gradFill>
                <a:latin typeface="Segoe UI"/>
              </a:endParaRPr>
            </a:p>
          </p:txBody>
        </p:sp>
        <p:sp>
          <p:nvSpPr>
            <p:cNvPr id="2835" name="Oval 2834"/>
            <p:cNvSpPr/>
            <p:nvPr/>
          </p:nvSpPr>
          <p:spPr bwMode="auto">
            <a:xfrm>
              <a:off x="2536863" y="4146933"/>
              <a:ext cx="216168" cy="216166"/>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grpSp>
        <p:nvGrpSpPr>
          <p:cNvPr id="2839" name="TXT: Global CDN"/>
          <p:cNvGrpSpPr/>
          <p:nvPr/>
        </p:nvGrpSpPr>
        <p:grpSpPr>
          <a:xfrm>
            <a:off x="0" y="4241250"/>
            <a:ext cx="2874137" cy="384048"/>
            <a:chOff x="0" y="4574115"/>
            <a:chExt cx="2874137" cy="384048"/>
          </a:xfrm>
        </p:grpSpPr>
        <p:sp>
          <p:nvSpPr>
            <p:cNvPr id="2831" name="TextBox 2830"/>
            <p:cNvSpPr txBox="1"/>
            <p:nvPr/>
          </p:nvSpPr>
          <p:spPr>
            <a:xfrm>
              <a:off x="0" y="4574115"/>
              <a:ext cx="2874137" cy="384048"/>
            </a:xfrm>
            <a:prstGeom prst="rect">
              <a:avLst/>
            </a:prstGeom>
            <a:solidFill>
              <a:srgbClr val="00BCF2">
                <a:alpha val="50196"/>
              </a:srgbClr>
            </a:solidFill>
          </p:spPr>
          <p:txBody>
            <a:bodyPr wrap="square" lIns="320040" rIns="0" anchor="ctr" anchorCtr="0">
              <a:noAutofit/>
            </a:bodyPr>
            <a:lstStyle>
              <a:defPPr>
                <a:defRPr lang="en-US"/>
              </a:defPPr>
              <a:lvl1pPr>
                <a:defRPr sz="2600">
                  <a:gradFill>
                    <a:gsLst>
                      <a:gs pos="0">
                        <a:schemeClr val="bg1"/>
                      </a:gs>
                      <a:gs pos="100000">
                        <a:schemeClr val="bg1"/>
                      </a:gs>
                    </a:gsLst>
                    <a:lin ang="5400000" scaled="0"/>
                  </a:gradFill>
                  <a:latin typeface="+mj-lt"/>
                </a:defRPr>
              </a:lvl1pPr>
            </a:lstStyle>
            <a:p>
              <a:pPr defTabSz="1657300">
                <a:spcBef>
                  <a:spcPct val="20000"/>
                </a:spcBef>
                <a:buSzPct val="80000"/>
              </a:pPr>
              <a:r>
                <a:rPr lang="zh-CN" altLang="en-US" sz="1800" dirty="0" smtClean="0">
                  <a:gradFill>
                    <a:gsLst>
                      <a:gs pos="36283">
                        <a:srgbClr val="EFEFEF"/>
                      </a:gs>
                      <a:gs pos="28000">
                        <a:srgbClr val="EFEFEF"/>
                      </a:gs>
                    </a:gsLst>
                    <a:lin ang="5400000" scaled="0"/>
                  </a:gradFill>
                  <a:latin typeface="Segoe UI"/>
                </a:rPr>
                <a:t>全球</a:t>
              </a:r>
              <a:r>
                <a:rPr lang="en-US" altLang="zh-CN" sz="1800" dirty="0" smtClean="0">
                  <a:gradFill>
                    <a:gsLst>
                      <a:gs pos="36283">
                        <a:srgbClr val="EFEFEF"/>
                      </a:gs>
                      <a:gs pos="28000">
                        <a:srgbClr val="EFEFEF"/>
                      </a:gs>
                    </a:gsLst>
                    <a:lin ang="5400000" scaled="0"/>
                  </a:gradFill>
                  <a:latin typeface="Segoe UI"/>
                </a:rPr>
                <a:t>CDN</a:t>
              </a:r>
              <a:r>
                <a:rPr lang="zh-CN" altLang="en-US" sz="1800" dirty="0" smtClean="0">
                  <a:gradFill>
                    <a:gsLst>
                      <a:gs pos="36283">
                        <a:srgbClr val="EFEFEF"/>
                      </a:gs>
                      <a:gs pos="28000">
                        <a:srgbClr val="EFEFEF"/>
                      </a:gs>
                    </a:gsLst>
                    <a:lin ang="5400000" scaled="0"/>
                  </a:gradFill>
                  <a:latin typeface="Segoe UI"/>
                </a:rPr>
                <a:t>节点</a:t>
              </a:r>
              <a:endParaRPr lang="en-US" sz="1800" dirty="0">
                <a:gradFill>
                  <a:gsLst>
                    <a:gs pos="36283">
                      <a:srgbClr val="EFEFEF"/>
                    </a:gs>
                    <a:gs pos="28000">
                      <a:srgbClr val="EFEFEF"/>
                    </a:gs>
                  </a:gsLst>
                  <a:lin ang="5400000" scaled="0"/>
                </a:gradFill>
                <a:latin typeface="Segoe UI"/>
              </a:endParaRPr>
            </a:p>
          </p:txBody>
        </p:sp>
        <p:sp>
          <p:nvSpPr>
            <p:cNvPr id="2836" name="Oval 2835"/>
            <p:cNvSpPr/>
            <p:nvPr/>
          </p:nvSpPr>
          <p:spPr bwMode="auto">
            <a:xfrm>
              <a:off x="2536863" y="4658056"/>
              <a:ext cx="216168" cy="216166"/>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grpSp>
        <p:nvGrpSpPr>
          <p:cNvPr id="2841" name="TXT: Azure countries"/>
          <p:cNvGrpSpPr/>
          <p:nvPr/>
        </p:nvGrpSpPr>
        <p:grpSpPr>
          <a:xfrm>
            <a:off x="0" y="4666368"/>
            <a:ext cx="2874137" cy="384048"/>
            <a:chOff x="0" y="5085238"/>
            <a:chExt cx="2874137" cy="384048"/>
          </a:xfrm>
        </p:grpSpPr>
        <p:sp>
          <p:nvSpPr>
            <p:cNvPr id="2832" name="TextBox 2831"/>
            <p:cNvSpPr txBox="1"/>
            <p:nvPr/>
          </p:nvSpPr>
          <p:spPr>
            <a:xfrm>
              <a:off x="0" y="5085238"/>
              <a:ext cx="2874137" cy="384048"/>
            </a:xfrm>
            <a:prstGeom prst="rect">
              <a:avLst/>
            </a:prstGeom>
            <a:solidFill>
              <a:srgbClr val="00BCF2">
                <a:alpha val="50196"/>
              </a:srgbClr>
            </a:solidFill>
          </p:spPr>
          <p:txBody>
            <a:bodyPr wrap="square" lIns="320040" rIns="0" anchor="ctr" anchorCtr="0">
              <a:noAutofit/>
            </a:bodyPr>
            <a:lstStyle>
              <a:defPPr>
                <a:defRPr lang="en-US"/>
              </a:defPPr>
              <a:lvl1pPr defTabSz="1657300">
                <a:spcBef>
                  <a:spcPct val="20000"/>
                </a:spcBef>
                <a:buSzPct val="80000"/>
                <a:defRPr sz="2200">
                  <a:gradFill>
                    <a:gsLst>
                      <a:gs pos="36283">
                        <a:schemeClr val="bg1"/>
                      </a:gs>
                      <a:gs pos="28000">
                        <a:schemeClr val="bg1"/>
                      </a:gs>
                    </a:gsLst>
                    <a:lin ang="5400000" scaled="0"/>
                  </a:gradFill>
                  <a:latin typeface="+mj-lt"/>
                </a:defRPr>
              </a:lvl1pPr>
            </a:lstStyle>
            <a:p>
              <a:r>
                <a:rPr lang="zh-CN" altLang="en-US" sz="1800" dirty="0" smtClean="0">
                  <a:gradFill>
                    <a:gsLst>
                      <a:gs pos="36283">
                        <a:srgbClr val="EFEFEF"/>
                      </a:gs>
                      <a:gs pos="28000">
                        <a:srgbClr val="EFEFEF"/>
                      </a:gs>
                    </a:gsLst>
                    <a:lin ang="5400000" scaled="0"/>
                  </a:gradFill>
                  <a:latin typeface="Segoe UI"/>
                </a:rPr>
                <a:t>全球支持</a:t>
              </a:r>
              <a:endParaRPr lang="en-US" sz="1800" dirty="0">
                <a:gradFill>
                  <a:gsLst>
                    <a:gs pos="36283">
                      <a:srgbClr val="EFEFEF"/>
                    </a:gs>
                    <a:gs pos="28000">
                      <a:srgbClr val="EFEFEF"/>
                    </a:gs>
                  </a:gsLst>
                  <a:lin ang="5400000" scaled="0"/>
                </a:gradFill>
                <a:latin typeface="Segoe UI"/>
              </a:endParaRPr>
            </a:p>
          </p:txBody>
        </p:sp>
        <p:sp>
          <p:nvSpPr>
            <p:cNvPr id="2837" name="Oval 2836"/>
            <p:cNvSpPr/>
            <p:nvPr/>
          </p:nvSpPr>
          <p:spPr bwMode="auto">
            <a:xfrm>
              <a:off x="2536863" y="5169179"/>
              <a:ext cx="216168" cy="216166"/>
            </a:xfrm>
            <a:prstGeom prst="ellipse">
              <a:avLst/>
            </a:prstGeom>
            <a:solidFill>
              <a:srgbClr val="00BC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79197" y="1512907"/>
            <a:ext cx="1743730" cy="1494626"/>
          </a:xfrm>
          <a:prstGeom prst="rect">
            <a:avLst/>
          </a:prstGeom>
          <a:effectLst>
            <a:outerShdw blurRad="50800" dist="38100" dir="8100000" algn="tr" rotWithShape="0">
              <a:prstClr val="black">
                <a:alpha val="40000"/>
              </a:prstClr>
            </a:outerShdw>
          </a:effectLst>
          <a:scene3d>
            <a:camera prst="orthographicFront"/>
            <a:lightRig rig="threePt" dir="t"/>
          </a:scene3d>
          <a:sp3d prstMaterial="matte"/>
        </p:spPr>
      </p:pic>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29698" y="819592"/>
            <a:ext cx="1842248" cy="1505482"/>
          </a:xfrm>
          <a:prstGeom prst="rect">
            <a:avLst/>
          </a:prstGeom>
          <a:effectLst>
            <a:outerShdw blurRad="50800" dist="38100" dir="8100000" algn="tr" rotWithShape="0">
              <a:prstClr val="black">
                <a:alpha val="40000"/>
              </a:prstClr>
            </a:outerShdw>
          </a:effectLst>
          <a:scene3d>
            <a:camera prst="orthographicFront"/>
            <a:lightRig rig="threePt" dir="t"/>
          </a:scene3d>
          <a:sp3d prstMaterial="matte"/>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5574" y="1640202"/>
            <a:ext cx="1745673" cy="1496291"/>
          </a:xfrm>
          <a:prstGeom prst="rect">
            <a:avLst/>
          </a:prstGeom>
          <a:effectLst>
            <a:outerShdw blurRad="50800" dist="38100" dir="8100000" algn="tr" rotWithShape="0">
              <a:prstClr val="black">
                <a:alpha val="40000"/>
              </a:prstClr>
            </a:outerShdw>
          </a:effectLst>
          <a:scene3d>
            <a:camera prst="orthographicFront"/>
            <a:lightRig rig="threePt" dir="t"/>
          </a:scene3d>
          <a:sp3d prstMaterial="matte"/>
        </p:spPr>
      </p:pic>
      <p:pic>
        <p:nvPicPr>
          <p:cNvPr id="8" name="Picture 7"/>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0374062" y="1319191"/>
            <a:ext cx="1826029" cy="1509043"/>
          </a:xfrm>
          <a:prstGeom prst="rect">
            <a:avLst/>
          </a:prstGeom>
          <a:effectLst>
            <a:outerShdw blurRad="50800" dist="38100" dir="8100000" algn="tr" rotWithShape="0">
              <a:prstClr val="black">
                <a:alpha val="40000"/>
              </a:prstClr>
            </a:outerShdw>
          </a:effectLst>
          <a:scene3d>
            <a:camera prst="orthographicFront"/>
            <a:lightRig rig="threePt" dir="t"/>
          </a:scene3d>
          <a:sp3d prstMaterial="matte"/>
        </p:spPr>
      </p:pic>
      <p:sp>
        <p:nvSpPr>
          <p:cNvPr id="9" name="Rectangle 8"/>
          <p:cNvSpPr/>
          <p:nvPr/>
        </p:nvSpPr>
        <p:spPr>
          <a:xfrm>
            <a:off x="0" y="6068943"/>
            <a:ext cx="12445201" cy="740203"/>
          </a:xfrm>
          <a:prstGeom prst="rect">
            <a:avLst/>
          </a:prstGeom>
          <a:solidFill>
            <a:schemeClr val="tx2">
              <a:alpha val="50000"/>
            </a:schemeClr>
          </a:solidFill>
        </p:spPr>
        <p:txBody>
          <a:bodyPr wrap="square">
            <a:spAutoFit/>
          </a:bodyPr>
          <a:lstStyle/>
          <a:p>
            <a:pPr lvl="1">
              <a:lnSpc>
                <a:spcPct val="90000"/>
              </a:lnSpc>
              <a:spcAft>
                <a:spcPts val="300"/>
              </a:spcAft>
            </a:pPr>
            <a:r>
              <a:rPr lang="en-US" sz="2000" dirty="0" smtClean="0">
                <a:solidFill>
                  <a:srgbClr val="00188F"/>
                </a:solidFill>
              </a:rPr>
              <a:t>24 x 7 x 365</a:t>
            </a:r>
            <a:r>
              <a:rPr lang="en-US" sz="1600" dirty="0" smtClean="0">
                <a:solidFill>
                  <a:srgbClr val="00188F"/>
                </a:solidFill>
              </a:rPr>
              <a:t> </a:t>
            </a:r>
            <a:r>
              <a:rPr lang="en-US" dirty="0" smtClean="0">
                <a:gradFill>
                  <a:gsLst>
                    <a:gs pos="0">
                      <a:schemeClr val="tx1"/>
                    </a:gs>
                    <a:gs pos="100000">
                      <a:schemeClr val="tx1"/>
                    </a:gs>
                  </a:gsLst>
                </a:gradFill>
              </a:rPr>
              <a:t>support   </a:t>
            </a:r>
            <a:r>
              <a:rPr lang="en-US" dirty="0">
                <a:gradFill>
                  <a:gsLst>
                    <a:gs pos="0">
                      <a:schemeClr val="tx1"/>
                    </a:gs>
                    <a:gs pos="100000">
                      <a:schemeClr val="tx1"/>
                    </a:gs>
                  </a:gsLst>
                </a:gradFill>
              </a:rPr>
              <a:t> </a:t>
            </a:r>
            <a:r>
              <a:rPr lang="en-US" dirty="0" smtClean="0">
                <a:gradFill>
                  <a:gsLst>
                    <a:gs pos="0">
                      <a:schemeClr val="tx1"/>
                    </a:gs>
                    <a:gs pos="100000">
                      <a:schemeClr val="tx1"/>
                    </a:gs>
                  </a:gsLst>
                </a:gradFill>
              </a:rPr>
              <a:t>    Over </a:t>
            </a:r>
            <a:r>
              <a:rPr lang="en-US" sz="2000" dirty="0" smtClean="0">
                <a:solidFill>
                  <a:srgbClr val="00188F"/>
                </a:solidFill>
              </a:rPr>
              <a:t>1 billion </a:t>
            </a:r>
            <a:r>
              <a:rPr lang="en-US" dirty="0" smtClean="0">
                <a:gradFill>
                  <a:gsLst>
                    <a:gs pos="0">
                      <a:schemeClr val="tx1"/>
                    </a:gs>
                    <a:gs pos="100000">
                      <a:schemeClr val="tx1"/>
                    </a:gs>
                  </a:gsLst>
                </a:gradFill>
              </a:rPr>
              <a:t>customers</a:t>
            </a:r>
            <a:r>
              <a:rPr lang="en-US" sz="2400" dirty="0" smtClean="0">
                <a:gradFill>
                  <a:gsLst>
                    <a:gs pos="0">
                      <a:schemeClr val="tx1"/>
                    </a:gs>
                    <a:gs pos="100000">
                      <a:schemeClr val="tx1"/>
                    </a:gs>
                  </a:gsLst>
                </a:gradFill>
              </a:rPr>
              <a:t>, </a:t>
            </a:r>
            <a:r>
              <a:rPr lang="en-US" sz="2000" dirty="0" smtClean="0">
                <a:solidFill>
                  <a:srgbClr val="00188F"/>
                </a:solidFill>
              </a:rPr>
              <a:t>20 </a:t>
            </a:r>
            <a:r>
              <a:rPr lang="en-US" sz="2000" dirty="0">
                <a:solidFill>
                  <a:srgbClr val="00188F"/>
                </a:solidFill>
              </a:rPr>
              <a:t>million </a:t>
            </a:r>
            <a:r>
              <a:rPr lang="en-US" dirty="0" smtClean="0">
                <a:gradFill>
                  <a:gsLst>
                    <a:gs pos="0">
                      <a:schemeClr val="tx1"/>
                    </a:gs>
                    <a:gs pos="100000">
                      <a:schemeClr val="tx1"/>
                    </a:gs>
                  </a:gsLst>
                </a:gradFill>
              </a:rPr>
              <a:t>businesses</a:t>
            </a:r>
            <a:r>
              <a:rPr lang="en-US" dirty="0" smtClean="0"/>
              <a:t> 	</a:t>
            </a:r>
            <a:r>
              <a:rPr lang="en-US" sz="2000" dirty="0">
                <a:solidFill>
                  <a:srgbClr val="00188F"/>
                </a:solidFill>
              </a:rPr>
              <a:t>76</a:t>
            </a:r>
            <a:r>
              <a:rPr lang="en-US" sz="1600" dirty="0">
                <a:solidFill>
                  <a:srgbClr val="00188F"/>
                </a:solidFill>
              </a:rPr>
              <a:t> </a:t>
            </a:r>
            <a:r>
              <a:rPr lang="en-US" dirty="0">
                <a:gradFill>
                  <a:gsLst>
                    <a:gs pos="0">
                      <a:schemeClr val="tx1"/>
                    </a:gs>
                    <a:gs pos="100000">
                      <a:schemeClr val="tx1"/>
                    </a:gs>
                  </a:gsLst>
                </a:gradFill>
              </a:rPr>
              <a:t>markets </a:t>
            </a:r>
            <a:r>
              <a:rPr lang="en-US" dirty="0" smtClean="0">
                <a:gradFill>
                  <a:gsLst>
                    <a:gs pos="0">
                      <a:schemeClr val="tx1"/>
                    </a:gs>
                    <a:gs pos="100000">
                      <a:schemeClr val="tx1"/>
                    </a:gs>
                  </a:gsLst>
                </a:gradFill>
              </a:rPr>
              <a:t>worldwide</a:t>
            </a:r>
          </a:p>
          <a:p>
            <a:pPr lvl="1">
              <a:lnSpc>
                <a:spcPct val="90000"/>
              </a:lnSpc>
              <a:spcAft>
                <a:spcPts val="300"/>
              </a:spcAft>
            </a:pPr>
            <a:r>
              <a:rPr lang="en-US" sz="2000" dirty="0">
                <a:gradFill>
                  <a:gsLst>
                    <a:gs pos="0">
                      <a:srgbClr val="00B0F0"/>
                    </a:gs>
                    <a:gs pos="100000">
                      <a:srgbClr val="00B0F0"/>
                    </a:gs>
                  </a:gsLst>
                </a:gradFill>
              </a:rPr>
              <a:t> </a:t>
            </a:r>
            <a:r>
              <a:rPr lang="en-US" sz="2000" dirty="0" smtClean="0">
                <a:gradFill>
                  <a:gsLst>
                    <a:gs pos="0">
                      <a:srgbClr val="00B0F0"/>
                    </a:gs>
                    <a:gs pos="100000">
                      <a:srgbClr val="00B0F0"/>
                    </a:gs>
                  </a:gsLst>
                </a:gradFill>
              </a:rPr>
              <a:t>     </a:t>
            </a:r>
            <a:r>
              <a:rPr lang="en-US" sz="2000" dirty="0" smtClean="0">
                <a:solidFill>
                  <a:srgbClr val="00188F"/>
                </a:solidFill>
              </a:rPr>
              <a:t>280 years </a:t>
            </a:r>
            <a:r>
              <a:rPr lang="en-US" dirty="0">
                <a:gradFill>
                  <a:gsLst>
                    <a:gs pos="0">
                      <a:schemeClr val="tx1"/>
                    </a:gs>
                    <a:gs pos="100000">
                      <a:schemeClr val="tx1"/>
                    </a:gs>
                  </a:gsLst>
                  <a:lin ang="5400000" scaled="0"/>
                </a:gradFill>
              </a:rPr>
              <a:t>of </a:t>
            </a:r>
            <a:r>
              <a:rPr lang="en-US" dirty="0" smtClean="0">
                <a:gradFill>
                  <a:gsLst>
                    <a:gs pos="0">
                      <a:schemeClr val="tx1"/>
                    </a:gs>
                    <a:gs pos="100000">
                      <a:schemeClr val="tx1"/>
                    </a:gs>
                  </a:gsLst>
                  <a:lin ang="5400000" scaled="0"/>
                </a:gradFill>
              </a:rPr>
              <a:t>combined industry </a:t>
            </a:r>
            <a:r>
              <a:rPr lang="en-US" dirty="0">
                <a:gradFill>
                  <a:gsLst>
                    <a:gs pos="0">
                      <a:schemeClr val="tx1"/>
                    </a:gs>
                    <a:gs pos="100000">
                      <a:schemeClr val="tx1"/>
                    </a:gs>
                  </a:gsLst>
                  <a:lin ang="5400000" scaled="0"/>
                </a:gradFill>
              </a:rPr>
              <a:t>experience in </a:t>
            </a:r>
            <a:r>
              <a:rPr lang="en-US" dirty="0" smtClean="0">
                <a:gradFill>
                  <a:gsLst>
                    <a:gs pos="0">
                      <a:schemeClr val="tx1"/>
                    </a:gs>
                    <a:gs pos="100000">
                      <a:schemeClr val="tx1"/>
                    </a:gs>
                  </a:gsLst>
                  <a:lin ang="5400000" scaled="0"/>
                </a:gradFill>
              </a:rPr>
              <a:t>infrastructure, security</a:t>
            </a:r>
            <a:r>
              <a:rPr lang="en-US" dirty="0">
                <a:gradFill>
                  <a:gsLst>
                    <a:gs pos="0">
                      <a:schemeClr val="tx1"/>
                    </a:gs>
                    <a:gs pos="100000">
                      <a:schemeClr val="tx1"/>
                    </a:gs>
                  </a:gsLst>
                  <a:lin ang="5400000" scaled="0"/>
                </a:gradFill>
              </a:rPr>
              <a:t>, product </a:t>
            </a:r>
            <a:r>
              <a:rPr lang="en-US" dirty="0" smtClean="0">
                <a:gradFill>
                  <a:gsLst>
                    <a:gs pos="0">
                      <a:schemeClr val="tx1"/>
                    </a:gs>
                    <a:gs pos="100000">
                      <a:schemeClr val="tx1"/>
                    </a:gs>
                  </a:gsLst>
                  <a:lin ang="5400000" scaled="0"/>
                </a:gradFill>
              </a:rPr>
              <a:t>dev, </a:t>
            </a:r>
            <a:r>
              <a:rPr lang="en-US" dirty="0">
                <a:gradFill>
                  <a:gsLst>
                    <a:gs pos="0">
                      <a:schemeClr val="tx1"/>
                    </a:gs>
                    <a:gs pos="100000">
                      <a:schemeClr val="tx1"/>
                    </a:gs>
                  </a:gsLst>
                  <a:lin ang="5400000" scaled="0"/>
                </a:gradFill>
              </a:rPr>
              <a:t>and global </a:t>
            </a:r>
            <a:r>
              <a:rPr lang="en-US" dirty="0" smtClean="0">
                <a:gradFill>
                  <a:gsLst>
                    <a:gs pos="0">
                      <a:schemeClr val="tx1"/>
                    </a:gs>
                    <a:gs pos="100000">
                      <a:schemeClr val="tx1"/>
                    </a:gs>
                  </a:gsLst>
                  <a:lin ang="5400000" scaled="0"/>
                </a:gradFill>
              </a:rPr>
              <a:t>ops</a:t>
            </a:r>
            <a:endParaRPr lang="en-US" dirty="0">
              <a:gradFill>
                <a:gsLst>
                  <a:gs pos="0">
                    <a:schemeClr val="tx1"/>
                  </a:gs>
                  <a:gs pos="100000">
                    <a:schemeClr val="tx1"/>
                  </a:gs>
                </a:gsLst>
                <a:lin ang="5400000" scaled="0"/>
              </a:gradFill>
            </a:endParaRPr>
          </a:p>
        </p:txBody>
      </p:sp>
      <p:grpSp>
        <p:nvGrpSpPr>
          <p:cNvPr id="10" name="Local acct icons"/>
          <p:cNvGrpSpPr/>
          <p:nvPr/>
        </p:nvGrpSpPr>
        <p:grpSpPr>
          <a:xfrm>
            <a:off x="3401704" y="2050577"/>
            <a:ext cx="8202614" cy="3935696"/>
            <a:chOff x="3401704" y="2050577"/>
            <a:chExt cx="8202614" cy="3935696"/>
          </a:xfrm>
        </p:grpSpPr>
        <p:sp>
          <p:nvSpPr>
            <p:cNvPr id="223" name="Freeform 237"/>
            <p:cNvSpPr>
              <a:spLocks noChangeAspect="1"/>
            </p:cNvSpPr>
            <p:nvPr/>
          </p:nvSpPr>
          <p:spPr bwMode="auto">
            <a:xfrm>
              <a:off x="7036003" y="4157084"/>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24" name="Freeform 237"/>
            <p:cNvSpPr>
              <a:spLocks noChangeAspect="1"/>
            </p:cNvSpPr>
            <p:nvPr/>
          </p:nvSpPr>
          <p:spPr bwMode="auto">
            <a:xfrm>
              <a:off x="3452353" y="3045658"/>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26" name="Freeform 237"/>
            <p:cNvSpPr>
              <a:spLocks noChangeAspect="1"/>
            </p:cNvSpPr>
            <p:nvPr/>
          </p:nvSpPr>
          <p:spPr bwMode="auto">
            <a:xfrm>
              <a:off x="7036002" y="2878566"/>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27" name="Freeform 237"/>
            <p:cNvSpPr>
              <a:spLocks noChangeAspect="1"/>
            </p:cNvSpPr>
            <p:nvPr/>
          </p:nvSpPr>
          <p:spPr bwMode="auto">
            <a:xfrm>
              <a:off x="6347271" y="3593647"/>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28" name="Freeform 237"/>
            <p:cNvSpPr>
              <a:spLocks noChangeAspect="1"/>
            </p:cNvSpPr>
            <p:nvPr/>
          </p:nvSpPr>
          <p:spPr bwMode="auto">
            <a:xfrm>
              <a:off x="4514224" y="5599804"/>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29" name="Freeform 237"/>
            <p:cNvSpPr>
              <a:spLocks noChangeAspect="1"/>
            </p:cNvSpPr>
            <p:nvPr/>
          </p:nvSpPr>
          <p:spPr bwMode="auto">
            <a:xfrm>
              <a:off x="7625282" y="3102086"/>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0" name="Freeform 237"/>
            <p:cNvSpPr>
              <a:spLocks noChangeAspect="1"/>
            </p:cNvSpPr>
            <p:nvPr/>
          </p:nvSpPr>
          <p:spPr bwMode="auto">
            <a:xfrm>
              <a:off x="10219469" y="4153697"/>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1" name="Freeform 237"/>
            <p:cNvSpPr>
              <a:spLocks noChangeAspect="1"/>
            </p:cNvSpPr>
            <p:nvPr/>
          </p:nvSpPr>
          <p:spPr bwMode="auto">
            <a:xfrm>
              <a:off x="10326149" y="5159537"/>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2" name="Freeform 237"/>
            <p:cNvSpPr>
              <a:spLocks noChangeAspect="1"/>
            </p:cNvSpPr>
            <p:nvPr/>
          </p:nvSpPr>
          <p:spPr bwMode="auto">
            <a:xfrm>
              <a:off x="7217189" y="2523017"/>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3" name="Freeform 237"/>
            <p:cNvSpPr>
              <a:spLocks noChangeAspect="1"/>
            </p:cNvSpPr>
            <p:nvPr/>
          </p:nvSpPr>
          <p:spPr bwMode="auto">
            <a:xfrm>
              <a:off x="8112962" y="3102086"/>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4" name="Freeform 237"/>
            <p:cNvSpPr>
              <a:spLocks noChangeAspect="1"/>
            </p:cNvSpPr>
            <p:nvPr/>
          </p:nvSpPr>
          <p:spPr bwMode="auto">
            <a:xfrm>
              <a:off x="7625282" y="3605006"/>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5" name="Freeform 237"/>
            <p:cNvSpPr>
              <a:spLocks noChangeAspect="1"/>
            </p:cNvSpPr>
            <p:nvPr/>
          </p:nvSpPr>
          <p:spPr bwMode="auto">
            <a:xfrm>
              <a:off x="7625282" y="2736326"/>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6" name="Freeform 237"/>
            <p:cNvSpPr>
              <a:spLocks noChangeAspect="1"/>
            </p:cNvSpPr>
            <p:nvPr/>
          </p:nvSpPr>
          <p:spPr bwMode="auto">
            <a:xfrm>
              <a:off x="9042602" y="3498326"/>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7" name="Freeform 237"/>
            <p:cNvSpPr>
              <a:spLocks noChangeAspect="1"/>
            </p:cNvSpPr>
            <p:nvPr/>
          </p:nvSpPr>
          <p:spPr bwMode="auto">
            <a:xfrm>
              <a:off x="7506749" y="2446817"/>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8" name="Freeform 237"/>
            <p:cNvSpPr>
              <a:spLocks noChangeAspect="1"/>
            </p:cNvSpPr>
            <p:nvPr/>
          </p:nvSpPr>
          <p:spPr bwMode="auto">
            <a:xfrm>
              <a:off x="6670242" y="2802366"/>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9" name="Freeform 237"/>
            <p:cNvSpPr>
              <a:spLocks noChangeAspect="1"/>
            </p:cNvSpPr>
            <p:nvPr/>
          </p:nvSpPr>
          <p:spPr bwMode="auto">
            <a:xfrm>
              <a:off x="4514224" y="4990204"/>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0" name="Freeform 237"/>
            <p:cNvSpPr>
              <a:spLocks noChangeAspect="1"/>
            </p:cNvSpPr>
            <p:nvPr/>
          </p:nvSpPr>
          <p:spPr bwMode="auto">
            <a:xfrm>
              <a:off x="4956184" y="4776844"/>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1" name="Freeform 237"/>
            <p:cNvSpPr>
              <a:spLocks noChangeAspect="1"/>
            </p:cNvSpPr>
            <p:nvPr/>
          </p:nvSpPr>
          <p:spPr bwMode="auto">
            <a:xfrm>
              <a:off x="7249362" y="2878566"/>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2" name="Freeform 237"/>
            <p:cNvSpPr>
              <a:spLocks noChangeAspect="1"/>
            </p:cNvSpPr>
            <p:nvPr/>
          </p:nvSpPr>
          <p:spPr bwMode="auto">
            <a:xfrm>
              <a:off x="3429204" y="2445124"/>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3" name="Freeform 237"/>
            <p:cNvSpPr>
              <a:spLocks noChangeAspect="1"/>
            </p:cNvSpPr>
            <p:nvPr/>
          </p:nvSpPr>
          <p:spPr bwMode="auto">
            <a:xfrm>
              <a:off x="4358844" y="5340724"/>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4" name="Freeform 237"/>
            <p:cNvSpPr>
              <a:spLocks noChangeAspect="1"/>
            </p:cNvSpPr>
            <p:nvPr/>
          </p:nvSpPr>
          <p:spPr bwMode="auto">
            <a:xfrm>
              <a:off x="9442229" y="2782097"/>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7" name="Freeform 237"/>
            <p:cNvSpPr>
              <a:spLocks noChangeAspect="1"/>
            </p:cNvSpPr>
            <p:nvPr/>
          </p:nvSpPr>
          <p:spPr bwMode="auto">
            <a:xfrm>
              <a:off x="4255144" y="4426324"/>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8" name="Freeform 237"/>
            <p:cNvSpPr>
              <a:spLocks noChangeAspect="1"/>
            </p:cNvSpPr>
            <p:nvPr/>
          </p:nvSpPr>
          <p:spPr bwMode="auto">
            <a:xfrm>
              <a:off x="3858904" y="3999604"/>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9" name="Freeform 237"/>
            <p:cNvSpPr>
              <a:spLocks noChangeAspect="1"/>
            </p:cNvSpPr>
            <p:nvPr/>
          </p:nvSpPr>
          <p:spPr bwMode="auto">
            <a:xfrm>
              <a:off x="7151826" y="2970006"/>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50" name="Freeform 237"/>
            <p:cNvSpPr>
              <a:spLocks noChangeAspect="1"/>
            </p:cNvSpPr>
            <p:nvPr/>
          </p:nvSpPr>
          <p:spPr bwMode="auto">
            <a:xfrm>
              <a:off x="7151826" y="3317478"/>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51" name="Freeform 237"/>
            <p:cNvSpPr>
              <a:spLocks noChangeAspect="1"/>
            </p:cNvSpPr>
            <p:nvPr/>
          </p:nvSpPr>
          <p:spPr bwMode="auto">
            <a:xfrm>
              <a:off x="7217189" y="2669321"/>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52" name="Freeform 251"/>
            <p:cNvSpPr>
              <a:spLocks noChangeAspect="1"/>
            </p:cNvSpPr>
            <p:nvPr/>
          </p:nvSpPr>
          <p:spPr bwMode="auto">
            <a:xfrm>
              <a:off x="6670242" y="2528046"/>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53" name="Freeform 237"/>
            <p:cNvSpPr>
              <a:spLocks noChangeAspect="1"/>
            </p:cNvSpPr>
            <p:nvPr/>
          </p:nvSpPr>
          <p:spPr bwMode="auto">
            <a:xfrm>
              <a:off x="4224664" y="3603364"/>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54" name="Freeform 237"/>
            <p:cNvSpPr>
              <a:spLocks noChangeAspect="1"/>
            </p:cNvSpPr>
            <p:nvPr/>
          </p:nvSpPr>
          <p:spPr bwMode="auto">
            <a:xfrm>
              <a:off x="4224664" y="4609204"/>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55" name="Freeform 237"/>
            <p:cNvSpPr>
              <a:spLocks noChangeAspect="1"/>
            </p:cNvSpPr>
            <p:nvPr/>
          </p:nvSpPr>
          <p:spPr bwMode="auto">
            <a:xfrm>
              <a:off x="7230610" y="3606450"/>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56" name="Freeform 237"/>
            <p:cNvSpPr>
              <a:spLocks noChangeAspect="1"/>
            </p:cNvSpPr>
            <p:nvPr/>
          </p:nvSpPr>
          <p:spPr bwMode="auto">
            <a:xfrm>
              <a:off x="3401704" y="3755764"/>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57" name="Freeform 237"/>
            <p:cNvSpPr>
              <a:spLocks noChangeAspect="1"/>
            </p:cNvSpPr>
            <p:nvPr/>
          </p:nvSpPr>
          <p:spPr bwMode="auto">
            <a:xfrm>
              <a:off x="7217189" y="2385857"/>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58" name="Freeform 237"/>
            <p:cNvSpPr>
              <a:spLocks noChangeAspect="1"/>
            </p:cNvSpPr>
            <p:nvPr/>
          </p:nvSpPr>
          <p:spPr bwMode="auto">
            <a:xfrm>
              <a:off x="7217189" y="2050577"/>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59" name="Freeform 258"/>
            <p:cNvSpPr>
              <a:spLocks noChangeAspect="1"/>
            </p:cNvSpPr>
            <p:nvPr/>
          </p:nvSpPr>
          <p:spPr bwMode="auto">
            <a:xfrm>
              <a:off x="6533082" y="2756646"/>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60" name="Freeform 259"/>
            <p:cNvSpPr>
              <a:spLocks noChangeAspect="1"/>
            </p:cNvSpPr>
            <p:nvPr/>
          </p:nvSpPr>
          <p:spPr bwMode="auto">
            <a:xfrm>
              <a:off x="6837882" y="2680446"/>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63" name="Freeform 237"/>
            <p:cNvSpPr>
              <a:spLocks noChangeAspect="1"/>
            </p:cNvSpPr>
            <p:nvPr/>
          </p:nvSpPr>
          <p:spPr bwMode="auto">
            <a:xfrm>
              <a:off x="7625282" y="2919206"/>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64" name="Freeform 237"/>
            <p:cNvSpPr>
              <a:spLocks noChangeAspect="1"/>
            </p:cNvSpPr>
            <p:nvPr/>
          </p:nvSpPr>
          <p:spPr bwMode="auto">
            <a:xfrm>
              <a:off x="7106106" y="3122406"/>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65" name="Freeform 237"/>
            <p:cNvSpPr>
              <a:spLocks noChangeAspect="1"/>
            </p:cNvSpPr>
            <p:nvPr/>
          </p:nvSpPr>
          <p:spPr bwMode="auto">
            <a:xfrm>
              <a:off x="3538864" y="3831964"/>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66" name="Freeform 237"/>
            <p:cNvSpPr>
              <a:spLocks noChangeAspect="1"/>
            </p:cNvSpPr>
            <p:nvPr/>
          </p:nvSpPr>
          <p:spPr bwMode="auto">
            <a:xfrm>
              <a:off x="3691264" y="3892924"/>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67" name="Freeform 237"/>
            <p:cNvSpPr>
              <a:spLocks noChangeAspect="1"/>
            </p:cNvSpPr>
            <p:nvPr/>
          </p:nvSpPr>
          <p:spPr bwMode="auto">
            <a:xfrm>
              <a:off x="9731789" y="3528857"/>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68" name="Freeform 237"/>
            <p:cNvSpPr>
              <a:spLocks noChangeAspect="1"/>
            </p:cNvSpPr>
            <p:nvPr/>
          </p:nvSpPr>
          <p:spPr bwMode="auto">
            <a:xfrm>
              <a:off x="7440709" y="2791241"/>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69" name="Freeform 237"/>
            <p:cNvSpPr>
              <a:spLocks noChangeAspect="1"/>
            </p:cNvSpPr>
            <p:nvPr/>
          </p:nvSpPr>
          <p:spPr bwMode="auto">
            <a:xfrm>
              <a:off x="8636202" y="3630406"/>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70" name="Freeform 237"/>
            <p:cNvSpPr>
              <a:spLocks noChangeAspect="1"/>
            </p:cNvSpPr>
            <p:nvPr/>
          </p:nvSpPr>
          <p:spPr bwMode="auto">
            <a:xfrm>
              <a:off x="9837505" y="4431489"/>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73" name="Freeform 272"/>
            <p:cNvSpPr>
              <a:spLocks noChangeAspect="1"/>
            </p:cNvSpPr>
            <p:nvPr/>
          </p:nvSpPr>
          <p:spPr bwMode="auto">
            <a:xfrm>
              <a:off x="6151117" y="2583026"/>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74" name="Freeform 237"/>
            <p:cNvSpPr>
              <a:spLocks noChangeAspect="1"/>
            </p:cNvSpPr>
            <p:nvPr/>
          </p:nvSpPr>
          <p:spPr bwMode="auto">
            <a:xfrm>
              <a:off x="7496828" y="3398106"/>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75" name="Freeform 237"/>
            <p:cNvSpPr>
              <a:spLocks noChangeAspect="1"/>
            </p:cNvSpPr>
            <p:nvPr/>
          </p:nvSpPr>
          <p:spPr bwMode="auto">
            <a:xfrm>
              <a:off x="7346357" y="3455978"/>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76" name="Freeform 275"/>
            <p:cNvSpPr>
              <a:spLocks noChangeAspect="1"/>
            </p:cNvSpPr>
            <p:nvPr/>
          </p:nvSpPr>
          <p:spPr bwMode="auto">
            <a:xfrm>
              <a:off x="6787725" y="3069163"/>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77" name="Freeform 237"/>
            <p:cNvSpPr>
              <a:spLocks noChangeAspect="1"/>
            </p:cNvSpPr>
            <p:nvPr/>
          </p:nvSpPr>
          <p:spPr bwMode="auto">
            <a:xfrm>
              <a:off x="4009185" y="3767268"/>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80" name="Freeform 237"/>
            <p:cNvSpPr>
              <a:spLocks noChangeAspect="1"/>
            </p:cNvSpPr>
            <p:nvPr/>
          </p:nvSpPr>
          <p:spPr bwMode="auto">
            <a:xfrm>
              <a:off x="10460801" y="3210360"/>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81" name="Freeform 237"/>
            <p:cNvSpPr>
              <a:spLocks noChangeAspect="1"/>
            </p:cNvSpPr>
            <p:nvPr/>
          </p:nvSpPr>
          <p:spPr bwMode="auto">
            <a:xfrm>
              <a:off x="7485252" y="3537001"/>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82" name="Freeform 237"/>
            <p:cNvSpPr>
              <a:spLocks noChangeAspect="1"/>
            </p:cNvSpPr>
            <p:nvPr/>
          </p:nvSpPr>
          <p:spPr bwMode="auto">
            <a:xfrm>
              <a:off x="7498990" y="4307555"/>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83" name="Freeform 237"/>
            <p:cNvSpPr>
              <a:spLocks noChangeAspect="1"/>
            </p:cNvSpPr>
            <p:nvPr/>
          </p:nvSpPr>
          <p:spPr bwMode="auto">
            <a:xfrm>
              <a:off x="10136711" y="3083038"/>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84" name="Freeform 237"/>
            <p:cNvSpPr>
              <a:spLocks noChangeAspect="1"/>
            </p:cNvSpPr>
            <p:nvPr/>
          </p:nvSpPr>
          <p:spPr bwMode="auto">
            <a:xfrm>
              <a:off x="8471777" y="2824294"/>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85" name="Freeform 237"/>
            <p:cNvSpPr>
              <a:spLocks noChangeAspect="1"/>
            </p:cNvSpPr>
            <p:nvPr/>
          </p:nvSpPr>
          <p:spPr bwMode="auto">
            <a:xfrm>
              <a:off x="7390810" y="2513179"/>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86" name="Freeform 237"/>
            <p:cNvSpPr>
              <a:spLocks noChangeAspect="1"/>
            </p:cNvSpPr>
            <p:nvPr/>
          </p:nvSpPr>
          <p:spPr bwMode="auto">
            <a:xfrm>
              <a:off x="7056989" y="3606450"/>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87" name="Freeform 237"/>
            <p:cNvSpPr>
              <a:spLocks noChangeAspect="1"/>
            </p:cNvSpPr>
            <p:nvPr/>
          </p:nvSpPr>
          <p:spPr bwMode="auto">
            <a:xfrm>
              <a:off x="7217189" y="2513179"/>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88" name="Freeform 237"/>
            <p:cNvSpPr>
              <a:spLocks noChangeAspect="1"/>
            </p:cNvSpPr>
            <p:nvPr/>
          </p:nvSpPr>
          <p:spPr bwMode="auto">
            <a:xfrm>
              <a:off x="7184310" y="3467554"/>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89" name="Freeform 237"/>
            <p:cNvSpPr>
              <a:spLocks noChangeAspect="1"/>
            </p:cNvSpPr>
            <p:nvPr/>
          </p:nvSpPr>
          <p:spPr bwMode="auto">
            <a:xfrm>
              <a:off x="6694512" y="3582072"/>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90" name="Freeform 289"/>
            <p:cNvSpPr>
              <a:spLocks noChangeAspect="1"/>
            </p:cNvSpPr>
            <p:nvPr/>
          </p:nvSpPr>
          <p:spPr bwMode="auto">
            <a:xfrm>
              <a:off x="7034652" y="2587849"/>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91" name="Freeform 290"/>
            <p:cNvSpPr>
              <a:spLocks noChangeAspect="1"/>
            </p:cNvSpPr>
            <p:nvPr/>
          </p:nvSpPr>
          <p:spPr bwMode="auto">
            <a:xfrm>
              <a:off x="7034652" y="2738320"/>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92" name="Freeform 237"/>
            <p:cNvSpPr>
              <a:spLocks noChangeAspect="1"/>
            </p:cNvSpPr>
            <p:nvPr/>
          </p:nvSpPr>
          <p:spPr bwMode="auto">
            <a:xfrm>
              <a:off x="7249362" y="3121634"/>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93" name="Freeform 237"/>
            <p:cNvSpPr>
              <a:spLocks noChangeAspect="1"/>
            </p:cNvSpPr>
            <p:nvPr/>
          </p:nvSpPr>
          <p:spPr bwMode="auto">
            <a:xfrm>
              <a:off x="9675460" y="4257869"/>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94" name="Freeform 237"/>
            <p:cNvSpPr>
              <a:spLocks noChangeAspect="1"/>
            </p:cNvSpPr>
            <p:nvPr/>
          </p:nvSpPr>
          <p:spPr bwMode="auto">
            <a:xfrm>
              <a:off x="3429204" y="3497070"/>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95" name="Freeform 237"/>
            <p:cNvSpPr>
              <a:spLocks noChangeAspect="1"/>
            </p:cNvSpPr>
            <p:nvPr/>
          </p:nvSpPr>
          <p:spPr bwMode="auto">
            <a:xfrm>
              <a:off x="7359686" y="2791241"/>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96" name="Freeform 237"/>
            <p:cNvSpPr>
              <a:spLocks noChangeAspect="1"/>
            </p:cNvSpPr>
            <p:nvPr/>
          </p:nvSpPr>
          <p:spPr bwMode="auto">
            <a:xfrm>
              <a:off x="6879706" y="3477900"/>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97" name="Freeform 237"/>
            <p:cNvSpPr>
              <a:spLocks noChangeAspect="1"/>
            </p:cNvSpPr>
            <p:nvPr/>
          </p:nvSpPr>
          <p:spPr bwMode="auto">
            <a:xfrm>
              <a:off x="6260091" y="3450997"/>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98" name="Freeform 297"/>
            <p:cNvSpPr>
              <a:spLocks noChangeAspect="1"/>
            </p:cNvSpPr>
            <p:nvPr/>
          </p:nvSpPr>
          <p:spPr bwMode="auto">
            <a:xfrm>
              <a:off x="6837882" y="2819342"/>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99" name="Freeform 237"/>
            <p:cNvSpPr>
              <a:spLocks noChangeAspect="1"/>
            </p:cNvSpPr>
            <p:nvPr/>
          </p:nvSpPr>
          <p:spPr bwMode="auto">
            <a:xfrm>
              <a:off x="11335959" y="5746538"/>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00" name="Freeform 237"/>
            <p:cNvSpPr>
              <a:spLocks noChangeAspect="1"/>
            </p:cNvSpPr>
            <p:nvPr/>
          </p:nvSpPr>
          <p:spPr bwMode="auto">
            <a:xfrm>
              <a:off x="6584591" y="3902441"/>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01" name="Freeform 237"/>
            <p:cNvSpPr>
              <a:spLocks noChangeAspect="1"/>
            </p:cNvSpPr>
            <p:nvPr/>
          </p:nvSpPr>
          <p:spPr bwMode="auto">
            <a:xfrm>
              <a:off x="6706086" y="2100513"/>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02" name="Freeform 237"/>
            <p:cNvSpPr>
              <a:spLocks noChangeAspect="1"/>
            </p:cNvSpPr>
            <p:nvPr/>
          </p:nvSpPr>
          <p:spPr bwMode="auto">
            <a:xfrm>
              <a:off x="8369984" y="3491509"/>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03" name="Freeform 237"/>
            <p:cNvSpPr>
              <a:spLocks noChangeAspect="1"/>
            </p:cNvSpPr>
            <p:nvPr/>
          </p:nvSpPr>
          <p:spPr bwMode="auto">
            <a:xfrm>
              <a:off x="4305687" y="4840697"/>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04" name="Freeform 237"/>
            <p:cNvSpPr>
              <a:spLocks noChangeAspect="1"/>
            </p:cNvSpPr>
            <p:nvPr/>
          </p:nvSpPr>
          <p:spPr bwMode="auto">
            <a:xfrm>
              <a:off x="4803591" y="5117525"/>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05" name="Freeform 237"/>
            <p:cNvSpPr>
              <a:spLocks noChangeAspect="1"/>
            </p:cNvSpPr>
            <p:nvPr/>
          </p:nvSpPr>
          <p:spPr bwMode="auto">
            <a:xfrm>
              <a:off x="4055674" y="4150075"/>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06" name="Freeform 237"/>
            <p:cNvSpPr>
              <a:spLocks noChangeAspect="1"/>
            </p:cNvSpPr>
            <p:nvPr/>
          </p:nvSpPr>
          <p:spPr bwMode="auto">
            <a:xfrm>
              <a:off x="10313141" y="3589666"/>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07" name="Freeform 306"/>
            <p:cNvSpPr>
              <a:spLocks noChangeAspect="1"/>
            </p:cNvSpPr>
            <p:nvPr/>
          </p:nvSpPr>
          <p:spPr bwMode="auto">
            <a:xfrm>
              <a:off x="6837882" y="2529976"/>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08" name="Freeform 307"/>
            <p:cNvSpPr>
              <a:spLocks noChangeAspect="1"/>
            </p:cNvSpPr>
            <p:nvPr/>
          </p:nvSpPr>
          <p:spPr bwMode="auto">
            <a:xfrm>
              <a:off x="6571665" y="2529976"/>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09" name="Freeform 237"/>
            <p:cNvSpPr>
              <a:spLocks noChangeAspect="1"/>
            </p:cNvSpPr>
            <p:nvPr/>
          </p:nvSpPr>
          <p:spPr bwMode="auto">
            <a:xfrm>
              <a:off x="9442229" y="2157065"/>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10" name="Freeform 237"/>
            <p:cNvSpPr>
              <a:spLocks noChangeAspect="1"/>
            </p:cNvSpPr>
            <p:nvPr/>
          </p:nvSpPr>
          <p:spPr bwMode="auto">
            <a:xfrm>
              <a:off x="7883847" y="3491509"/>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11" name="Freeform 237"/>
            <p:cNvSpPr>
              <a:spLocks noChangeAspect="1"/>
            </p:cNvSpPr>
            <p:nvPr/>
          </p:nvSpPr>
          <p:spPr bwMode="auto">
            <a:xfrm>
              <a:off x="7440087" y="2919206"/>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12" name="Freeform 237"/>
            <p:cNvSpPr>
              <a:spLocks noChangeAspect="1"/>
            </p:cNvSpPr>
            <p:nvPr/>
          </p:nvSpPr>
          <p:spPr bwMode="auto">
            <a:xfrm>
              <a:off x="10164060" y="4452208"/>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13" name="Freeform 237"/>
            <p:cNvSpPr>
              <a:spLocks noChangeAspect="1"/>
            </p:cNvSpPr>
            <p:nvPr/>
          </p:nvSpPr>
          <p:spPr bwMode="auto">
            <a:xfrm>
              <a:off x="7105451" y="5349277"/>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14" name="Freeform 237"/>
            <p:cNvSpPr>
              <a:spLocks noChangeAspect="1"/>
            </p:cNvSpPr>
            <p:nvPr/>
          </p:nvSpPr>
          <p:spPr bwMode="auto">
            <a:xfrm>
              <a:off x="7386136" y="2345616"/>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15" name="Freeform 314"/>
            <p:cNvSpPr>
              <a:spLocks noChangeAspect="1"/>
            </p:cNvSpPr>
            <p:nvPr/>
          </p:nvSpPr>
          <p:spPr bwMode="auto">
            <a:xfrm>
              <a:off x="6698987" y="2657298"/>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16" name="Freeform 237"/>
            <p:cNvSpPr>
              <a:spLocks noChangeAspect="1"/>
            </p:cNvSpPr>
            <p:nvPr/>
          </p:nvSpPr>
          <p:spPr bwMode="auto">
            <a:xfrm>
              <a:off x="8751950" y="4139693"/>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17" name="Freeform 237"/>
            <p:cNvSpPr>
              <a:spLocks noChangeAspect="1"/>
            </p:cNvSpPr>
            <p:nvPr/>
          </p:nvSpPr>
          <p:spPr bwMode="auto">
            <a:xfrm>
              <a:off x="6937580" y="2100513"/>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18" name="Freeform 317"/>
            <p:cNvSpPr>
              <a:spLocks noChangeAspect="1"/>
            </p:cNvSpPr>
            <p:nvPr/>
          </p:nvSpPr>
          <p:spPr bwMode="auto">
            <a:xfrm>
              <a:off x="7034652" y="2437378"/>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19" name="Freeform 237"/>
            <p:cNvSpPr>
              <a:spLocks noChangeAspect="1"/>
            </p:cNvSpPr>
            <p:nvPr/>
          </p:nvSpPr>
          <p:spPr bwMode="auto">
            <a:xfrm>
              <a:off x="9942751" y="3416046"/>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0" name="Freeform 237"/>
            <p:cNvSpPr>
              <a:spLocks noChangeAspect="1"/>
            </p:cNvSpPr>
            <p:nvPr/>
          </p:nvSpPr>
          <p:spPr bwMode="auto">
            <a:xfrm>
              <a:off x="9396124" y="3876098"/>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1" name="Freeform 237"/>
            <p:cNvSpPr>
              <a:spLocks noChangeAspect="1"/>
            </p:cNvSpPr>
            <p:nvPr/>
          </p:nvSpPr>
          <p:spPr bwMode="auto">
            <a:xfrm>
              <a:off x="4224664" y="3962179"/>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2" name="Freeform 237"/>
            <p:cNvSpPr>
              <a:spLocks noChangeAspect="1"/>
            </p:cNvSpPr>
            <p:nvPr/>
          </p:nvSpPr>
          <p:spPr bwMode="auto">
            <a:xfrm>
              <a:off x="6520891" y="3327428"/>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4" name="Freeform 237"/>
            <p:cNvSpPr>
              <a:spLocks noChangeAspect="1"/>
            </p:cNvSpPr>
            <p:nvPr/>
          </p:nvSpPr>
          <p:spPr bwMode="auto">
            <a:xfrm>
              <a:off x="7872273" y="2484512"/>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5" name="Freeform 324"/>
            <p:cNvSpPr>
              <a:spLocks noChangeAspect="1"/>
            </p:cNvSpPr>
            <p:nvPr/>
          </p:nvSpPr>
          <p:spPr bwMode="auto">
            <a:xfrm>
              <a:off x="6324738" y="2583026"/>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6" name="Freeform 237"/>
            <p:cNvSpPr>
              <a:spLocks noChangeAspect="1"/>
            </p:cNvSpPr>
            <p:nvPr/>
          </p:nvSpPr>
          <p:spPr bwMode="auto">
            <a:xfrm>
              <a:off x="4792016" y="5391460"/>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7" name="Freeform 237"/>
            <p:cNvSpPr>
              <a:spLocks noChangeAspect="1"/>
            </p:cNvSpPr>
            <p:nvPr/>
          </p:nvSpPr>
          <p:spPr bwMode="auto">
            <a:xfrm>
              <a:off x="4590810" y="4287427"/>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30" name="Freeform 237"/>
            <p:cNvSpPr>
              <a:spLocks noChangeAspect="1"/>
            </p:cNvSpPr>
            <p:nvPr/>
          </p:nvSpPr>
          <p:spPr bwMode="auto">
            <a:xfrm>
              <a:off x="9592894" y="3667753"/>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2705" name="Global currencies"/>
          <p:cNvGrpSpPr/>
          <p:nvPr/>
        </p:nvGrpSpPr>
        <p:grpSpPr>
          <a:xfrm>
            <a:off x="3146985" y="2104896"/>
            <a:ext cx="8426377" cy="4058043"/>
            <a:chOff x="3146985" y="2104896"/>
            <a:chExt cx="8426377" cy="4058043"/>
          </a:xfrm>
        </p:grpSpPr>
        <p:grpSp>
          <p:nvGrpSpPr>
            <p:cNvPr id="2655" name="Currency 3"/>
            <p:cNvGrpSpPr/>
            <p:nvPr/>
          </p:nvGrpSpPr>
          <p:grpSpPr>
            <a:xfrm>
              <a:off x="9992328" y="2993833"/>
              <a:ext cx="429768" cy="440971"/>
              <a:chOff x="10716435" y="2940624"/>
              <a:chExt cx="429768" cy="473700"/>
            </a:xfrm>
          </p:grpSpPr>
          <p:sp>
            <p:nvSpPr>
              <p:cNvPr id="2690" name="Oval 2689"/>
              <p:cNvSpPr/>
              <p:nvPr/>
            </p:nvSpPr>
            <p:spPr bwMode="auto">
              <a:xfrm>
                <a:off x="10716435" y="2952659"/>
                <a:ext cx="429768" cy="461665"/>
              </a:xfrm>
              <a:prstGeom prst="ellipse">
                <a:avLst/>
              </a:prstGeom>
              <a:solidFill>
                <a:srgbClr val="FFFFFF"/>
              </a:solidFill>
              <a:ln w="381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2691" name="Rectangle 2690"/>
              <p:cNvSpPr/>
              <p:nvPr/>
            </p:nvSpPr>
            <p:spPr>
              <a:xfrm>
                <a:off x="10723481" y="2940624"/>
                <a:ext cx="413896" cy="461666"/>
              </a:xfrm>
              <a:prstGeom prst="rect">
                <a:avLst/>
              </a:prstGeom>
            </p:spPr>
            <p:txBody>
              <a:bodyPr wrap="none">
                <a:spAutoFit/>
              </a:bodyPr>
              <a:lstStyle/>
              <a:p>
                <a:pPr defTabSz="914180"/>
                <a:r>
                  <a:rPr lang="az-Cyrl-AZ" sz="2400" b="1" dirty="0">
                    <a:solidFill>
                      <a:srgbClr val="00188F"/>
                    </a:solidFill>
                  </a:rPr>
                  <a:t>₩</a:t>
                </a:r>
              </a:p>
            </p:txBody>
          </p:sp>
        </p:grpSp>
        <p:grpSp>
          <p:nvGrpSpPr>
            <p:cNvPr id="2656" name="Currency  5"/>
            <p:cNvGrpSpPr/>
            <p:nvPr/>
          </p:nvGrpSpPr>
          <p:grpSpPr>
            <a:xfrm>
              <a:off x="10367210" y="3080972"/>
              <a:ext cx="429768" cy="492443"/>
              <a:chOff x="9474553" y="5128663"/>
              <a:chExt cx="429768" cy="492443"/>
            </a:xfrm>
          </p:grpSpPr>
          <p:sp>
            <p:nvSpPr>
              <p:cNvPr id="2688" name="Oval 2687"/>
              <p:cNvSpPr>
                <a:spLocks/>
              </p:cNvSpPr>
              <p:nvPr/>
            </p:nvSpPr>
            <p:spPr bwMode="auto">
              <a:xfrm>
                <a:off x="9474553" y="5152217"/>
                <a:ext cx="429768" cy="429768"/>
              </a:xfrm>
              <a:prstGeom prst="ellipse">
                <a:avLst/>
              </a:prstGeom>
              <a:solidFill>
                <a:srgbClr val="FFFFFF"/>
              </a:solidFill>
              <a:ln w="381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2689" name="Rectangle 2688"/>
              <p:cNvSpPr/>
              <p:nvPr/>
            </p:nvSpPr>
            <p:spPr>
              <a:xfrm>
                <a:off x="9500357" y="5128663"/>
                <a:ext cx="377026" cy="492443"/>
              </a:xfrm>
              <a:prstGeom prst="rect">
                <a:avLst/>
              </a:prstGeom>
            </p:spPr>
            <p:txBody>
              <a:bodyPr wrap="none">
                <a:spAutoFit/>
              </a:bodyPr>
              <a:lstStyle/>
              <a:p>
                <a:pPr defTabSz="914180"/>
                <a:r>
                  <a:rPr lang="az-Cyrl-AZ" sz="2600" b="1" dirty="0">
                    <a:solidFill>
                      <a:srgbClr val="00188F"/>
                    </a:solidFill>
                  </a:rPr>
                  <a:t>¥</a:t>
                </a:r>
              </a:p>
            </p:txBody>
          </p:sp>
        </p:grpSp>
        <p:grpSp>
          <p:nvGrpSpPr>
            <p:cNvPr id="2658" name="Currency 7"/>
            <p:cNvGrpSpPr/>
            <p:nvPr/>
          </p:nvGrpSpPr>
          <p:grpSpPr>
            <a:xfrm>
              <a:off x="7339791" y="2442200"/>
              <a:ext cx="436135" cy="553998"/>
              <a:chOff x="6166360" y="4236410"/>
              <a:chExt cx="436135" cy="553998"/>
            </a:xfrm>
          </p:grpSpPr>
          <p:sp>
            <p:nvSpPr>
              <p:cNvPr id="2684" name="Oval 2683"/>
              <p:cNvSpPr>
                <a:spLocks noChangeAspect="1"/>
              </p:cNvSpPr>
              <p:nvPr/>
            </p:nvSpPr>
            <p:spPr bwMode="auto">
              <a:xfrm>
                <a:off x="6172729" y="4299105"/>
                <a:ext cx="429766" cy="429768"/>
              </a:xfrm>
              <a:prstGeom prst="ellipse">
                <a:avLst/>
              </a:prstGeom>
              <a:solidFill>
                <a:srgbClr val="FFFFFF"/>
              </a:solidFill>
              <a:ln w="381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2685" name="Rectangle 2684"/>
              <p:cNvSpPr/>
              <p:nvPr/>
            </p:nvSpPr>
            <p:spPr>
              <a:xfrm>
                <a:off x="6166360" y="4236410"/>
                <a:ext cx="397866" cy="553998"/>
              </a:xfrm>
              <a:prstGeom prst="rect">
                <a:avLst/>
              </a:prstGeom>
              <a:ln>
                <a:noFill/>
              </a:ln>
            </p:spPr>
            <p:txBody>
              <a:bodyPr wrap="none">
                <a:spAutoFit/>
              </a:bodyPr>
              <a:lstStyle/>
              <a:p>
                <a:pPr defTabSz="914180"/>
                <a:r>
                  <a:rPr lang="en-US" sz="3000" dirty="0">
                    <a:solidFill>
                      <a:srgbClr val="00188F"/>
                    </a:solidFill>
                    <a:latin typeface="Segoe Semibold" panose="020B0702040504020203" pitchFamily="34" charset="0"/>
                  </a:rPr>
                  <a:t>€</a:t>
                </a:r>
              </a:p>
            </p:txBody>
          </p:sp>
        </p:grpSp>
        <p:grpSp>
          <p:nvGrpSpPr>
            <p:cNvPr id="2659" name="Currency 2"/>
            <p:cNvGrpSpPr/>
            <p:nvPr/>
          </p:nvGrpSpPr>
          <p:grpSpPr>
            <a:xfrm>
              <a:off x="8434238" y="2398466"/>
              <a:ext cx="488916" cy="429768"/>
              <a:chOff x="9995857" y="3425122"/>
              <a:chExt cx="488916" cy="429768"/>
            </a:xfrm>
          </p:grpSpPr>
          <p:sp>
            <p:nvSpPr>
              <p:cNvPr id="2682" name="Oval 2681"/>
              <p:cNvSpPr/>
              <p:nvPr/>
            </p:nvSpPr>
            <p:spPr bwMode="auto">
              <a:xfrm>
                <a:off x="10018990" y="3425122"/>
                <a:ext cx="429768" cy="429768"/>
              </a:xfrm>
              <a:prstGeom prst="ellipse">
                <a:avLst/>
              </a:prstGeom>
              <a:solidFill>
                <a:srgbClr val="FFFFFF"/>
              </a:solidFill>
              <a:ln w="381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2683" name="Rectangle 2682"/>
              <p:cNvSpPr/>
              <p:nvPr/>
            </p:nvSpPr>
            <p:spPr>
              <a:xfrm>
                <a:off x="9995857" y="3470913"/>
                <a:ext cx="488916" cy="307777"/>
              </a:xfrm>
              <a:prstGeom prst="rect">
                <a:avLst/>
              </a:prstGeom>
            </p:spPr>
            <p:txBody>
              <a:bodyPr wrap="none">
                <a:spAutoFit/>
              </a:bodyPr>
              <a:lstStyle/>
              <a:p>
                <a:pPr defTabSz="914180"/>
                <a:r>
                  <a:rPr lang="az-Cyrl-AZ" sz="1400" b="1" spc="-30" dirty="0">
                    <a:solidFill>
                      <a:srgbClr val="00188F"/>
                    </a:solidFill>
                  </a:rPr>
                  <a:t>руб</a:t>
                </a:r>
                <a:endParaRPr lang="en-US" sz="1400" b="1" spc="-30" dirty="0">
                  <a:solidFill>
                    <a:srgbClr val="00188F"/>
                  </a:solidFill>
                </a:endParaRPr>
              </a:p>
            </p:txBody>
          </p:sp>
        </p:grpSp>
        <p:grpSp>
          <p:nvGrpSpPr>
            <p:cNvPr id="2694" name="Group 2693"/>
            <p:cNvGrpSpPr/>
            <p:nvPr/>
          </p:nvGrpSpPr>
          <p:grpSpPr>
            <a:xfrm>
              <a:off x="3405997" y="2996088"/>
              <a:ext cx="429768" cy="523220"/>
              <a:chOff x="3405997" y="2996088"/>
              <a:chExt cx="429768" cy="523220"/>
            </a:xfrm>
          </p:grpSpPr>
          <p:sp>
            <p:nvSpPr>
              <p:cNvPr id="2676" name="Oval 2675"/>
              <p:cNvSpPr/>
              <p:nvPr/>
            </p:nvSpPr>
            <p:spPr bwMode="auto">
              <a:xfrm>
                <a:off x="3405997" y="3050005"/>
                <a:ext cx="429768" cy="429768"/>
              </a:xfrm>
              <a:prstGeom prst="ellipse">
                <a:avLst/>
              </a:prstGeom>
              <a:solidFill>
                <a:srgbClr val="FFFFFF"/>
              </a:solidFill>
              <a:ln w="381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2677" name="Rectangle 2676"/>
              <p:cNvSpPr/>
              <p:nvPr/>
            </p:nvSpPr>
            <p:spPr>
              <a:xfrm>
                <a:off x="3427883" y="2996088"/>
                <a:ext cx="377765" cy="523220"/>
              </a:xfrm>
              <a:prstGeom prst="rect">
                <a:avLst/>
              </a:prstGeom>
            </p:spPr>
            <p:txBody>
              <a:bodyPr wrap="square">
                <a:spAutoFit/>
              </a:bodyPr>
              <a:lstStyle/>
              <a:p>
                <a:pPr defTabSz="914180"/>
                <a:r>
                  <a:rPr lang="en-US" sz="2800" b="1" dirty="0">
                    <a:solidFill>
                      <a:srgbClr val="00188F"/>
                    </a:solidFill>
                  </a:rPr>
                  <a:t>$</a:t>
                </a:r>
                <a:endParaRPr lang="en-US" sz="2400" b="1" dirty="0">
                  <a:solidFill>
                    <a:srgbClr val="00188F"/>
                  </a:solidFill>
                </a:endParaRPr>
              </a:p>
            </p:txBody>
          </p:sp>
        </p:grpSp>
        <p:grpSp>
          <p:nvGrpSpPr>
            <p:cNvPr id="2695" name="Group 2694"/>
            <p:cNvGrpSpPr/>
            <p:nvPr/>
          </p:nvGrpSpPr>
          <p:grpSpPr>
            <a:xfrm>
              <a:off x="3146985" y="2325074"/>
              <a:ext cx="429768" cy="523220"/>
              <a:chOff x="3146985" y="2325074"/>
              <a:chExt cx="429768" cy="523220"/>
            </a:xfrm>
          </p:grpSpPr>
          <p:sp>
            <p:nvSpPr>
              <p:cNvPr id="2678" name="Oval 2677"/>
              <p:cNvSpPr/>
              <p:nvPr/>
            </p:nvSpPr>
            <p:spPr bwMode="auto">
              <a:xfrm>
                <a:off x="3146985" y="2378991"/>
                <a:ext cx="429768" cy="429768"/>
              </a:xfrm>
              <a:prstGeom prst="ellipse">
                <a:avLst/>
              </a:prstGeom>
              <a:solidFill>
                <a:srgbClr val="FFFFFF"/>
              </a:solidFill>
              <a:ln w="381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2679" name="Rectangle 2678"/>
              <p:cNvSpPr/>
              <p:nvPr/>
            </p:nvSpPr>
            <p:spPr>
              <a:xfrm>
                <a:off x="3168871" y="2325074"/>
                <a:ext cx="377765" cy="523220"/>
              </a:xfrm>
              <a:prstGeom prst="rect">
                <a:avLst/>
              </a:prstGeom>
            </p:spPr>
            <p:txBody>
              <a:bodyPr wrap="square">
                <a:spAutoFit/>
              </a:bodyPr>
              <a:lstStyle/>
              <a:p>
                <a:pPr defTabSz="914180"/>
                <a:r>
                  <a:rPr lang="en-US" sz="2800" b="1" dirty="0">
                    <a:solidFill>
                      <a:srgbClr val="00188F"/>
                    </a:solidFill>
                  </a:rPr>
                  <a:t>$</a:t>
                </a:r>
                <a:endParaRPr lang="en-US" sz="2400" b="1" dirty="0">
                  <a:solidFill>
                    <a:srgbClr val="00188F"/>
                  </a:solidFill>
                </a:endParaRPr>
              </a:p>
            </p:txBody>
          </p:sp>
        </p:grpSp>
        <p:sp>
          <p:nvSpPr>
            <p:cNvPr id="2680" name="Oval 2679"/>
            <p:cNvSpPr/>
            <p:nvPr/>
          </p:nvSpPr>
          <p:spPr bwMode="auto">
            <a:xfrm>
              <a:off x="6421576" y="2649820"/>
              <a:ext cx="429768" cy="429768"/>
            </a:xfrm>
            <a:prstGeom prst="ellipse">
              <a:avLst/>
            </a:prstGeom>
            <a:solidFill>
              <a:srgbClr val="FFFFFF"/>
            </a:solidFill>
            <a:ln w="381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2681" name="Rectangle 2680"/>
            <p:cNvSpPr/>
            <p:nvPr/>
          </p:nvSpPr>
          <p:spPr>
            <a:xfrm>
              <a:off x="6433936" y="2591139"/>
              <a:ext cx="377765" cy="523220"/>
            </a:xfrm>
            <a:prstGeom prst="rect">
              <a:avLst/>
            </a:prstGeom>
          </p:spPr>
          <p:txBody>
            <a:bodyPr wrap="square">
              <a:spAutoFit/>
            </a:bodyPr>
            <a:lstStyle/>
            <a:p>
              <a:pPr defTabSz="914180"/>
              <a:r>
                <a:rPr lang="en-US" sz="2800" dirty="0">
                  <a:solidFill>
                    <a:srgbClr val="00188F"/>
                  </a:solidFill>
                  <a:latin typeface="Segoe UI Semibold" panose="020B0702040204020203" pitchFamily="34" charset="0"/>
                  <a:cs typeface="Segoe UI Semibold" panose="020B0702040204020203" pitchFamily="34" charset="0"/>
                </a:rPr>
                <a:t>£</a:t>
              </a:r>
              <a:endParaRPr lang="en-US" sz="2400" dirty="0">
                <a:solidFill>
                  <a:srgbClr val="00188F"/>
                </a:solidFill>
                <a:latin typeface="Segoe UI Semibold" panose="020B0702040204020203" pitchFamily="34" charset="0"/>
                <a:cs typeface="Segoe UI Semibold" panose="020B0702040204020203" pitchFamily="34" charset="0"/>
              </a:endParaRPr>
            </a:p>
          </p:txBody>
        </p:sp>
        <p:grpSp>
          <p:nvGrpSpPr>
            <p:cNvPr id="2661" name="Currency 1122"/>
            <p:cNvGrpSpPr/>
            <p:nvPr/>
          </p:nvGrpSpPr>
          <p:grpSpPr>
            <a:xfrm>
              <a:off x="11143594" y="5639719"/>
              <a:ext cx="429768" cy="523220"/>
              <a:chOff x="10966484" y="5109339"/>
              <a:chExt cx="429768" cy="523220"/>
            </a:xfrm>
          </p:grpSpPr>
          <p:sp>
            <p:nvSpPr>
              <p:cNvPr id="2674" name="Oval 2673"/>
              <p:cNvSpPr/>
              <p:nvPr/>
            </p:nvSpPr>
            <p:spPr bwMode="auto">
              <a:xfrm>
                <a:off x="10966484" y="5160875"/>
                <a:ext cx="429768" cy="429768"/>
              </a:xfrm>
              <a:prstGeom prst="ellipse">
                <a:avLst/>
              </a:prstGeom>
              <a:solidFill>
                <a:srgbClr val="FFFFFF"/>
              </a:solidFill>
              <a:ln w="381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2675" name="Rectangle 2674"/>
              <p:cNvSpPr/>
              <p:nvPr/>
            </p:nvSpPr>
            <p:spPr>
              <a:xfrm>
                <a:off x="10993132" y="5109339"/>
                <a:ext cx="377765" cy="523220"/>
              </a:xfrm>
              <a:prstGeom prst="rect">
                <a:avLst/>
              </a:prstGeom>
            </p:spPr>
            <p:txBody>
              <a:bodyPr wrap="square">
                <a:spAutoFit/>
              </a:bodyPr>
              <a:lstStyle/>
              <a:p>
                <a:pPr defTabSz="914180"/>
                <a:r>
                  <a:rPr lang="en-US" sz="2800" b="1" dirty="0">
                    <a:solidFill>
                      <a:srgbClr val="00188F"/>
                    </a:solidFill>
                  </a:rPr>
                  <a:t>$</a:t>
                </a:r>
                <a:endParaRPr lang="en-US" sz="2400" b="1" dirty="0">
                  <a:solidFill>
                    <a:srgbClr val="00188F"/>
                  </a:solidFill>
                </a:endParaRPr>
              </a:p>
            </p:txBody>
          </p:sp>
        </p:grpSp>
        <p:grpSp>
          <p:nvGrpSpPr>
            <p:cNvPr id="2662" name="Currency 2"/>
            <p:cNvGrpSpPr/>
            <p:nvPr/>
          </p:nvGrpSpPr>
          <p:grpSpPr>
            <a:xfrm>
              <a:off x="9403568" y="4497891"/>
              <a:ext cx="438262" cy="429768"/>
              <a:chOff x="10965187" y="4570411"/>
              <a:chExt cx="438262" cy="429768"/>
            </a:xfrm>
          </p:grpSpPr>
          <p:sp>
            <p:nvSpPr>
              <p:cNvPr id="2672" name="Oval 2671"/>
              <p:cNvSpPr/>
              <p:nvPr/>
            </p:nvSpPr>
            <p:spPr bwMode="auto">
              <a:xfrm>
                <a:off x="10965187" y="4570411"/>
                <a:ext cx="429768" cy="429768"/>
              </a:xfrm>
              <a:prstGeom prst="ellipse">
                <a:avLst/>
              </a:prstGeom>
              <a:solidFill>
                <a:srgbClr val="FFFFFF"/>
              </a:solidFill>
              <a:ln w="381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2673" name="Rectangle 2672"/>
              <p:cNvSpPr/>
              <p:nvPr/>
            </p:nvSpPr>
            <p:spPr>
              <a:xfrm>
                <a:off x="10965187" y="4601913"/>
                <a:ext cx="438262" cy="338554"/>
              </a:xfrm>
              <a:prstGeom prst="rect">
                <a:avLst/>
              </a:prstGeom>
            </p:spPr>
            <p:txBody>
              <a:bodyPr wrap="none">
                <a:spAutoFit/>
              </a:bodyPr>
              <a:lstStyle/>
              <a:p>
                <a:pPr defTabSz="914180"/>
                <a:r>
                  <a:rPr lang="en-US" sz="1600" b="1" spc="-30" dirty="0" err="1" smtClean="0">
                    <a:solidFill>
                      <a:srgbClr val="00188F"/>
                    </a:solidFill>
                  </a:rPr>
                  <a:t>Rp</a:t>
                </a:r>
                <a:endParaRPr lang="en-US" sz="1600" b="1" spc="-30" dirty="0">
                  <a:solidFill>
                    <a:srgbClr val="00188F"/>
                  </a:solidFill>
                </a:endParaRPr>
              </a:p>
            </p:txBody>
          </p:sp>
        </p:grpSp>
        <p:grpSp>
          <p:nvGrpSpPr>
            <p:cNvPr id="2663" name="Currency 2"/>
            <p:cNvGrpSpPr/>
            <p:nvPr/>
          </p:nvGrpSpPr>
          <p:grpSpPr>
            <a:xfrm>
              <a:off x="7323367" y="3188877"/>
              <a:ext cx="431354" cy="429768"/>
              <a:chOff x="9271390" y="1898444"/>
              <a:chExt cx="431354" cy="429768"/>
            </a:xfrm>
          </p:grpSpPr>
          <p:sp>
            <p:nvSpPr>
              <p:cNvPr id="2670" name="Oval 2669"/>
              <p:cNvSpPr/>
              <p:nvPr/>
            </p:nvSpPr>
            <p:spPr bwMode="auto">
              <a:xfrm>
                <a:off x="9272976" y="1898444"/>
                <a:ext cx="429768" cy="429768"/>
              </a:xfrm>
              <a:prstGeom prst="ellipse">
                <a:avLst/>
              </a:prstGeom>
              <a:solidFill>
                <a:srgbClr val="FFFFFF"/>
              </a:solidFill>
              <a:ln w="381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2671" name="Rectangle 2670"/>
              <p:cNvSpPr/>
              <p:nvPr/>
            </p:nvSpPr>
            <p:spPr>
              <a:xfrm>
                <a:off x="9271390" y="1923597"/>
                <a:ext cx="430246" cy="369332"/>
              </a:xfrm>
              <a:prstGeom prst="rect">
                <a:avLst/>
              </a:prstGeom>
            </p:spPr>
            <p:txBody>
              <a:bodyPr wrap="none">
                <a:spAutoFit/>
              </a:bodyPr>
              <a:lstStyle/>
              <a:p>
                <a:pPr defTabSz="914180"/>
                <a:r>
                  <a:rPr lang="en-US" b="1" spc="-30" dirty="0" smtClean="0">
                    <a:solidFill>
                      <a:srgbClr val="00188F"/>
                    </a:solidFill>
                  </a:rPr>
                  <a:t>TL</a:t>
                </a:r>
                <a:endParaRPr lang="en-US" sz="1600" b="1" spc="-30" dirty="0">
                  <a:solidFill>
                    <a:srgbClr val="00188F"/>
                  </a:solidFill>
                </a:endParaRPr>
              </a:p>
            </p:txBody>
          </p:sp>
        </p:grpSp>
        <p:grpSp>
          <p:nvGrpSpPr>
            <p:cNvPr id="2664" name="Currency 2"/>
            <p:cNvGrpSpPr/>
            <p:nvPr/>
          </p:nvGrpSpPr>
          <p:grpSpPr>
            <a:xfrm>
              <a:off x="6920015" y="2643347"/>
              <a:ext cx="472886" cy="429768"/>
              <a:chOff x="9287265" y="1903207"/>
              <a:chExt cx="472886" cy="429768"/>
            </a:xfrm>
          </p:grpSpPr>
          <p:sp>
            <p:nvSpPr>
              <p:cNvPr id="2668" name="Oval 2667"/>
              <p:cNvSpPr/>
              <p:nvPr/>
            </p:nvSpPr>
            <p:spPr bwMode="auto">
              <a:xfrm>
                <a:off x="9311080" y="1903207"/>
                <a:ext cx="429768" cy="429768"/>
              </a:xfrm>
              <a:prstGeom prst="ellipse">
                <a:avLst/>
              </a:prstGeom>
              <a:solidFill>
                <a:srgbClr val="FFFFFF"/>
              </a:solidFill>
              <a:ln w="381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2669" name="Rectangle 2668"/>
              <p:cNvSpPr/>
              <p:nvPr/>
            </p:nvSpPr>
            <p:spPr>
              <a:xfrm>
                <a:off x="9287265" y="1939472"/>
                <a:ext cx="472886" cy="338554"/>
              </a:xfrm>
              <a:prstGeom prst="rect">
                <a:avLst/>
              </a:prstGeom>
            </p:spPr>
            <p:txBody>
              <a:bodyPr wrap="none">
                <a:spAutoFit/>
              </a:bodyPr>
              <a:lstStyle/>
              <a:p>
                <a:pPr defTabSz="914180"/>
                <a:r>
                  <a:rPr lang="en-US" sz="1600" b="1" spc="-30" dirty="0" err="1" smtClean="0">
                    <a:solidFill>
                      <a:srgbClr val="00188F"/>
                    </a:solidFill>
                  </a:rPr>
                  <a:t>chf</a:t>
                </a:r>
                <a:endParaRPr lang="en-US" sz="1600" b="1" spc="-30" dirty="0">
                  <a:solidFill>
                    <a:srgbClr val="00188F"/>
                  </a:solidFill>
                </a:endParaRPr>
              </a:p>
            </p:txBody>
          </p:sp>
        </p:grpSp>
        <p:grpSp>
          <p:nvGrpSpPr>
            <p:cNvPr id="2665" name="Currency 2"/>
            <p:cNvGrpSpPr/>
            <p:nvPr/>
          </p:nvGrpSpPr>
          <p:grpSpPr>
            <a:xfrm>
              <a:off x="6789161" y="2104896"/>
              <a:ext cx="792772" cy="566293"/>
              <a:chOff x="7083385" y="2962283"/>
              <a:chExt cx="792772" cy="566293"/>
            </a:xfrm>
          </p:grpSpPr>
          <p:sp>
            <p:nvSpPr>
              <p:cNvPr id="2666" name="Oval 2665"/>
              <p:cNvSpPr/>
              <p:nvPr/>
            </p:nvSpPr>
            <p:spPr bwMode="auto">
              <a:xfrm>
                <a:off x="7083385" y="3098808"/>
                <a:ext cx="429768" cy="429768"/>
              </a:xfrm>
              <a:prstGeom prst="ellipse">
                <a:avLst/>
              </a:prstGeom>
              <a:solidFill>
                <a:srgbClr val="FFFFFF"/>
              </a:solidFill>
              <a:ln w="381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2667" name="Rectangle 2666"/>
              <p:cNvSpPr/>
              <p:nvPr/>
            </p:nvSpPr>
            <p:spPr>
              <a:xfrm>
                <a:off x="7104055" y="3119574"/>
                <a:ext cx="398186" cy="369332"/>
              </a:xfrm>
              <a:prstGeom prst="rect">
                <a:avLst/>
              </a:prstGeom>
            </p:spPr>
            <p:txBody>
              <a:bodyPr wrap="none">
                <a:spAutoFit/>
              </a:bodyPr>
              <a:lstStyle/>
              <a:p>
                <a:pPr defTabSz="914180"/>
                <a:r>
                  <a:rPr lang="en-US" b="1" spc="-30" dirty="0" err="1" smtClean="0">
                    <a:solidFill>
                      <a:srgbClr val="00188F"/>
                    </a:solidFill>
                  </a:rPr>
                  <a:t>kr</a:t>
                </a:r>
                <a:endParaRPr lang="en-US" b="1" spc="-30" dirty="0">
                  <a:solidFill>
                    <a:srgbClr val="00188F"/>
                  </a:solidFill>
                </a:endParaRPr>
              </a:p>
            </p:txBody>
          </p:sp>
          <p:sp>
            <p:nvSpPr>
              <p:cNvPr id="2692" name="Oval 2691"/>
              <p:cNvSpPr/>
              <p:nvPr/>
            </p:nvSpPr>
            <p:spPr bwMode="auto">
              <a:xfrm>
                <a:off x="7446389" y="2962283"/>
                <a:ext cx="429768" cy="429768"/>
              </a:xfrm>
              <a:prstGeom prst="ellipse">
                <a:avLst/>
              </a:prstGeom>
              <a:solidFill>
                <a:srgbClr val="FFFFFF"/>
              </a:solidFill>
              <a:ln w="381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2693" name="Rectangle 2692"/>
              <p:cNvSpPr/>
              <p:nvPr/>
            </p:nvSpPr>
            <p:spPr>
              <a:xfrm>
                <a:off x="7467059" y="2983049"/>
                <a:ext cx="398186" cy="369332"/>
              </a:xfrm>
              <a:prstGeom prst="rect">
                <a:avLst/>
              </a:prstGeom>
            </p:spPr>
            <p:txBody>
              <a:bodyPr wrap="none">
                <a:spAutoFit/>
              </a:bodyPr>
              <a:lstStyle/>
              <a:p>
                <a:pPr defTabSz="914180"/>
                <a:r>
                  <a:rPr lang="en-US" b="1" spc="-30" dirty="0" err="1" smtClean="0">
                    <a:solidFill>
                      <a:srgbClr val="00188F"/>
                    </a:solidFill>
                  </a:rPr>
                  <a:t>kr</a:t>
                </a:r>
                <a:endParaRPr lang="en-US" b="1" spc="-30" dirty="0">
                  <a:solidFill>
                    <a:srgbClr val="00188F"/>
                  </a:solidFill>
                </a:endParaRPr>
              </a:p>
            </p:txBody>
          </p:sp>
        </p:grpSp>
        <p:grpSp>
          <p:nvGrpSpPr>
            <p:cNvPr id="2696" name="Group 2695"/>
            <p:cNvGrpSpPr/>
            <p:nvPr/>
          </p:nvGrpSpPr>
          <p:grpSpPr>
            <a:xfrm>
              <a:off x="10230197" y="5116499"/>
              <a:ext cx="429768" cy="523220"/>
              <a:chOff x="3468438" y="2434893"/>
              <a:chExt cx="429768" cy="523220"/>
            </a:xfrm>
          </p:grpSpPr>
          <p:sp>
            <p:nvSpPr>
              <p:cNvPr id="2697" name="Oval 2696"/>
              <p:cNvSpPr/>
              <p:nvPr/>
            </p:nvSpPr>
            <p:spPr bwMode="auto">
              <a:xfrm>
                <a:off x="3468438" y="2488810"/>
                <a:ext cx="429768" cy="429768"/>
              </a:xfrm>
              <a:prstGeom prst="ellipse">
                <a:avLst/>
              </a:prstGeom>
              <a:solidFill>
                <a:srgbClr val="FFFFFF"/>
              </a:solidFill>
              <a:ln w="381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2698" name="Rectangle 2697"/>
              <p:cNvSpPr/>
              <p:nvPr/>
            </p:nvSpPr>
            <p:spPr>
              <a:xfrm>
                <a:off x="3490324" y="2434893"/>
                <a:ext cx="377765" cy="523220"/>
              </a:xfrm>
              <a:prstGeom prst="rect">
                <a:avLst/>
              </a:prstGeom>
            </p:spPr>
            <p:txBody>
              <a:bodyPr wrap="square">
                <a:spAutoFit/>
              </a:bodyPr>
              <a:lstStyle/>
              <a:p>
                <a:pPr defTabSz="914180"/>
                <a:r>
                  <a:rPr lang="en-US" sz="2800" b="1" dirty="0">
                    <a:solidFill>
                      <a:srgbClr val="00188F"/>
                    </a:solidFill>
                  </a:rPr>
                  <a:t>$</a:t>
                </a:r>
                <a:endParaRPr lang="en-US" sz="2400" b="1" dirty="0">
                  <a:solidFill>
                    <a:srgbClr val="00188F"/>
                  </a:solidFill>
                </a:endParaRPr>
              </a:p>
            </p:txBody>
          </p:sp>
        </p:grpSp>
        <p:grpSp>
          <p:nvGrpSpPr>
            <p:cNvPr id="2657" name="Currency 6"/>
            <p:cNvGrpSpPr/>
            <p:nvPr/>
          </p:nvGrpSpPr>
          <p:grpSpPr>
            <a:xfrm>
              <a:off x="6926200" y="5245399"/>
              <a:ext cx="429766" cy="492443"/>
              <a:chOff x="7042379" y="5131379"/>
              <a:chExt cx="429766" cy="492443"/>
            </a:xfrm>
          </p:grpSpPr>
          <p:sp>
            <p:nvSpPr>
              <p:cNvPr id="2686" name="Oval 2685"/>
              <p:cNvSpPr>
                <a:spLocks noChangeAspect="1"/>
              </p:cNvSpPr>
              <p:nvPr/>
            </p:nvSpPr>
            <p:spPr bwMode="auto">
              <a:xfrm>
                <a:off x="7042379" y="5160875"/>
                <a:ext cx="429766" cy="429768"/>
              </a:xfrm>
              <a:prstGeom prst="ellipse">
                <a:avLst/>
              </a:prstGeom>
              <a:solidFill>
                <a:srgbClr val="FFFFFF"/>
              </a:solidFill>
              <a:ln w="381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2687" name="Rectangle 2686"/>
              <p:cNvSpPr/>
              <p:nvPr/>
            </p:nvSpPr>
            <p:spPr>
              <a:xfrm>
                <a:off x="7055001" y="5131379"/>
                <a:ext cx="402674" cy="492443"/>
              </a:xfrm>
              <a:prstGeom prst="rect">
                <a:avLst/>
              </a:prstGeom>
            </p:spPr>
            <p:txBody>
              <a:bodyPr wrap="none">
                <a:spAutoFit/>
              </a:bodyPr>
              <a:lstStyle/>
              <a:p>
                <a:pPr defTabSz="914180"/>
                <a:r>
                  <a:rPr lang="en-US" sz="2500" b="1" dirty="0">
                    <a:solidFill>
                      <a:srgbClr val="00188F"/>
                    </a:solidFill>
                  </a:rPr>
                  <a:t>R</a:t>
                </a:r>
                <a:endParaRPr lang="az-Cyrl-AZ" sz="2500" b="1" dirty="0">
                  <a:solidFill>
                    <a:srgbClr val="00188F"/>
                  </a:solidFill>
                </a:endParaRPr>
              </a:p>
            </p:txBody>
          </p:sp>
        </p:grpSp>
        <p:grpSp>
          <p:nvGrpSpPr>
            <p:cNvPr id="2699" name="Group 2698"/>
            <p:cNvGrpSpPr/>
            <p:nvPr/>
          </p:nvGrpSpPr>
          <p:grpSpPr>
            <a:xfrm>
              <a:off x="4526684" y="5452587"/>
              <a:ext cx="429768" cy="523220"/>
              <a:chOff x="3468438" y="2434893"/>
              <a:chExt cx="429768" cy="523220"/>
            </a:xfrm>
          </p:grpSpPr>
          <p:sp>
            <p:nvSpPr>
              <p:cNvPr id="2700" name="Oval 2699"/>
              <p:cNvSpPr/>
              <p:nvPr/>
            </p:nvSpPr>
            <p:spPr bwMode="auto">
              <a:xfrm>
                <a:off x="3468438" y="2488810"/>
                <a:ext cx="429768" cy="429768"/>
              </a:xfrm>
              <a:prstGeom prst="ellipse">
                <a:avLst/>
              </a:prstGeom>
              <a:solidFill>
                <a:srgbClr val="FFFFFF"/>
              </a:solidFill>
              <a:ln w="381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2701" name="Rectangle 2700"/>
              <p:cNvSpPr/>
              <p:nvPr/>
            </p:nvSpPr>
            <p:spPr>
              <a:xfrm>
                <a:off x="3490324" y="2434893"/>
                <a:ext cx="377765" cy="523220"/>
              </a:xfrm>
              <a:prstGeom prst="rect">
                <a:avLst/>
              </a:prstGeom>
            </p:spPr>
            <p:txBody>
              <a:bodyPr wrap="square">
                <a:spAutoFit/>
              </a:bodyPr>
              <a:lstStyle/>
              <a:p>
                <a:pPr defTabSz="914180"/>
                <a:r>
                  <a:rPr lang="en-US" sz="2800" b="1" dirty="0">
                    <a:solidFill>
                      <a:srgbClr val="00188F"/>
                    </a:solidFill>
                  </a:rPr>
                  <a:t>$</a:t>
                </a:r>
                <a:endParaRPr lang="en-US" sz="2400" b="1" dirty="0">
                  <a:solidFill>
                    <a:srgbClr val="00188F"/>
                  </a:solidFill>
                </a:endParaRPr>
              </a:p>
            </p:txBody>
          </p:sp>
        </p:grpSp>
        <p:grpSp>
          <p:nvGrpSpPr>
            <p:cNvPr id="2702" name="Currency 1122"/>
            <p:cNvGrpSpPr/>
            <p:nvPr/>
          </p:nvGrpSpPr>
          <p:grpSpPr>
            <a:xfrm>
              <a:off x="9777883" y="3518037"/>
              <a:ext cx="429768" cy="523220"/>
              <a:chOff x="10966484" y="5109339"/>
              <a:chExt cx="429768" cy="523220"/>
            </a:xfrm>
          </p:grpSpPr>
          <p:sp>
            <p:nvSpPr>
              <p:cNvPr id="2703" name="Oval 2702"/>
              <p:cNvSpPr/>
              <p:nvPr/>
            </p:nvSpPr>
            <p:spPr bwMode="auto">
              <a:xfrm>
                <a:off x="10966484" y="5160875"/>
                <a:ext cx="429768" cy="429768"/>
              </a:xfrm>
              <a:prstGeom prst="ellipse">
                <a:avLst/>
              </a:prstGeom>
              <a:solidFill>
                <a:srgbClr val="FFFFFF"/>
              </a:solidFill>
              <a:ln w="381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2704" name="Rectangle 2703"/>
              <p:cNvSpPr/>
              <p:nvPr/>
            </p:nvSpPr>
            <p:spPr>
              <a:xfrm>
                <a:off x="10993132" y="5109339"/>
                <a:ext cx="377765" cy="523220"/>
              </a:xfrm>
              <a:prstGeom prst="rect">
                <a:avLst/>
              </a:prstGeom>
            </p:spPr>
            <p:txBody>
              <a:bodyPr wrap="square">
                <a:spAutoFit/>
              </a:bodyPr>
              <a:lstStyle/>
              <a:p>
                <a:pPr defTabSz="914180"/>
                <a:r>
                  <a:rPr lang="en-US" sz="2800" b="1" dirty="0">
                    <a:solidFill>
                      <a:srgbClr val="00188F"/>
                    </a:solidFill>
                  </a:rPr>
                  <a:t>$</a:t>
                </a:r>
                <a:endParaRPr lang="en-US" sz="2400" b="1" dirty="0">
                  <a:solidFill>
                    <a:srgbClr val="00188F"/>
                  </a:solidFill>
                </a:endParaRPr>
              </a:p>
            </p:txBody>
          </p:sp>
        </p:grpSp>
      </p:grpSp>
      <p:grpSp>
        <p:nvGrpSpPr>
          <p:cNvPr id="11" name="Local acct teams txt"/>
          <p:cNvGrpSpPr/>
          <p:nvPr/>
        </p:nvGrpSpPr>
        <p:grpSpPr>
          <a:xfrm>
            <a:off x="0" y="5091486"/>
            <a:ext cx="2874137" cy="384048"/>
            <a:chOff x="0" y="5575896"/>
            <a:chExt cx="2874137" cy="384048"/>
          </a:xfrm>
        </p:grpSpPr>
        <p:sp>
          <p:nvSpPr>
            <p:cNvPr id="219" name="TextBox 218"/>
            <p:cNvSpPr txBox="1"/>
            <p:nvPr/>
          </p:nvSpPr>
          <p:spPr>
            <a:xfrm>
              <a:off x="0" y="5575896"/>
              <a:ext cx="2874137" cy="384048"/>
            </a:xfrm>
            <a:prstGeom prst="rect">
              <a:avLst/>
            </a:prstGeom>
            <a:solidFill>
              <a:srgbClr val="00BCF2">
                <a:alpha val="50196"/>
              </a:srgbClr>
            </a:solidFill>
          </p:spPr>
          <p:txBody>
            <a:bodyPr wrap="square" lIns="320040" rIns="0" anchor="ctr" anchorCtr="0">
              <a:noAutofit/>
            </a:bodyPr>
            <a:lstStyle>
              <a:defPPr>
                <a:defRPr lang="en-US"/>
              </a:defPPr>
              <a:lvl1pPr>
                <a:defRPr sz="2600">
                  <a:gradFill>
                    <a:gsLst>
                      <a:gs pos="0">
                        <a:schemeClr val="bg1"/>
                      </a:gs>
                      <a:gs pos="100000">
                        <a:schemeClr val="bg1"/>
                      </a:gs>
                    </a:gsLst>
                    <a:lin ang="5400000" scaled="0"/>
                  </a:gradFill>
                  <a:latin typeface="+mj-lt"/>
                </a:defRPr>
              </a:lvl1pPr>
            </a:lstStyle>
            <a:p>
              <a:pPr defTabSz="1657300">
                <a:spcBef>
                  <a:spcPct val="20000"/>
                </a:spcBef>
                <a:buSzPct val="80000"/>
              </a:pPr>
              <a:r>
                <a:rPr lang="zh-CN" altLang="en-US" sz="1800" dirty="0" smtClean="0">
                  <a:gradFill>
                    <a:gsLst>
                      <a:gs pos="36283">
                        <a:srgbClr val="EFEFEF"/>
                      </a:gs>
                      <a:gs pos="28000">
                        <a:srgbClr val="EFEFEF"/>
                      </a:gs>
                    </a:gsLst>
                    <a:lin ang="5400000" scaled="0"/>
                  </a:gradFill>
                  <a:latin typeface="Segoe UI"/>
                </a:rPr>
                <a:t>本地化团队</a:t>
              </a:r>
              <a:endParaRPr lang="en-US" sz="1800" dirty="0">
                <a:gradFill>
                  <a:gsLst>
                    <a:gs pos="36283">
                      <a:srgbClr val="EFEFEF"/>
                    </a:gs>
                    <a:gs pos="28000">
                      <a:srgbClr val="EFEFEF"/>
                    </a:gs>
                  </a:gsLst>
                  <a:lin ang="5400000" scaled="0"/>
                </a:gradFill>
                <a:latin typeface="Segoe UI"/>
              </a:endParaRPr>
            </a:p>
          </p:txBody>
        </p:sp>
        <p:sp>
          <p:nvSpPr>
            <p:cNvPr id="332" name="Freeform 237"/>
            <p:cNvSpPr>
              <a:spLocks noChangeAspect="1"/>
            </p:cNvSpPr>
            <p:nvPr/>
          </p:nvSpPr>
          <p:spPr bwMode="auto">
            <a:xfrm>
              <a:off x="2499564" y="5640444"/>
              <a:ext cx="268359" cy="239735"/>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2548" name="Global Data Centers"/>
          <p:cNvGrpSpPr/>
          <p:nvPr/>
        </p:nvGrpSpPr>
        <p:grpSpPr>
          <a:xfrm>
            <a:off x="3009535" y="2480525"/>
            <a:ext cx="6932465" cy="2076940"/>
            <a:chOff x="3009535" y="2475109"/>
            <a:chExt cx="6932465" cy="2076940"/>
          </a:xfrm>
          <a:solidFill>
            <a:schemeClr val="accent2"/>
          </a:solidFill>
        </p:grpSpPr>
        <p:sp>
          <p:nvSpPr>
            <p:cNvPr id="2550" name="Oval 2549"/>
            <p:cNvSpPr/>
            <p:nvPr/>
          </p:nvSpPr>
          <p:spPr bwMode="auto">
            <a:xfrm>
              <a:off x="9696650" y="4387932"/>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555" name="Oval 2554"/>
            <p:cNvSpPr/>
            <p:nvPr/>
          </p:nvSpPr>
          <p:spPr bwMode="auto">
            <a:xfrm>
              <a:off x="3009535" y="3270558"/>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557" name="Oval 2556"/>
            <p:cNvSpPr/>
            <p:nvPr/>
          </p:nvSpPr>
          <p:spPr bwMode="auto">
            <a:xfrm>
              <a:off x="3567781" y="3502319"/>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558" name="Oval 2557"/>
            <p:cNvSpPr/>
            <p:nvPr/>
          </p:nvSpPr>
          <p:spPr bwMode="auto">
            <a:xfrm>
              <a:off x="3767932" y="3073115"/>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561" name="Oval 2560"/>
            <p:cNvSpPr/>
            <p:nvPr/>
          </p:nvSpPr>
          <p:spPr bwMode="auto">
            <a:xfrm>
              <a:off x="4143298" y="3281763"/>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564" name="Oval 2563"/>
            <p:cNvSpPr/>
            <p:nvPr/>
          </p:nvSpPr>
          <p:spPr bwMode="auto">
            <a:xfrm>
              <a:off x="6710873" y="2559514"/>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566" name="Oval 2565"/>
            <p:cNvSpPr/>
            <p:nvPr/>
          </p:nvSpPr>
          <p:spPr bwMode="auto">
            <a:xfrm>
              <a:off x="6310969" y="2475109"/>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570" name="Oval 2569"/>
            <p:cNvSpPr/>
            <p:nvPr/>
          </p:nvSpPr>
          <p:spPr bwMode="auto">
            <a:xfrm>
              <a:off x="9777883" y="3646481"/>
              <a:ext cx="164117" cy="16411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grpSp>
        <p:nvGrpSpPr>
          <p:cNvPr id="12" name="Group 11"/>
          <p:cNvGrpSpPr/>
          <p:nvPr/>
        </p:nvGrpSpPr>
        <p:grpSpPr>
          <a:xfrm>
            <a:off x="5234027" y="3097578"/>
            <a:ext cx="5599575" cy="2695918"/>
            <a:chOff x="5234027" y="3097578"/>
            <a:chExt cx="5599575" cy="2695918"/>
          </a:xfrm>
        </p:grpSpPr>
        <p:sp>
          <p:nvSpPr>
            <p:cNvPr id="323" name="Oval 322"/>
            <p:cNvSpPr/>
            <p:nvPr/>
          </p:nvSpPr>
          <p:spPr bwMode="auto">
            <a:xfrm>
              <a:off x="9286499" y="3206461"/>
              <a:ext cx="164117" cy="164117"/>
            </a:xfrm>
            <a:prstGeom prst="ellipse">
              <a:avLst/>
            </a:prstGeom>
            <a:solidFill>
              <a:schemeClr val="accent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328" name="Oval 327"/>
            <p:cNvSpPr/>
            <p:nvPr/>
          </p:nvSpPr>
          <p:spPr bwMode="auto">
            <a:xfrm>
              <a:off x="9825853" y="3428995"/>
              <a:ext cx="164117" cy="164117"/>
            </a:xfrm>
            <a:prstGeom prst="ellipse">
              <a:avLst/>
            </a:prstGeom>
            <a:solidFill>
              <a:schemeClr val="accent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331" name="Oval 330"/>
            <p:cNvSpPr/>
            <p:nvPr/>
          </p:nvSpPr>
          <p:spPr bwMode="auto">
            <a:xfrm>
              <a:off x="10587427" y="5629379"/>
              <a:ext cx="164117" cy="164117"/>
            </a:xfrm>
            <a:prstGeom prst="ellipse">
              <a:avLst/>
            </a:prstGeom>
            <a:solidFill>
              <a:schemeClr val="accent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333" name="Oval 332"/>
            <p:cNvSpPr/>
            <p:nvPr/>
          </p:nvSpPr>
          <p:spPr bwMode="auto">
            <a:xfrm>
              <a:off x="10669485" y="5133247"/>
              <a:ext cx="164117" cy="164117"/>
            </a:xfrm>
            <a:prstGeom prst="ellipse">
              <a:avLst/>
            </a:prstGeom>
            <a:solidFill>
              <a:schemeClr val="accent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334" name="Oval 333"/>
            <p:cNvSpPr/>
            <p:nvPr/>
          </p:nvSpPr>
          <p:spPr bwMode="auto">
            <a:xfrm>
              <a:off x="10436983" y="3097578"/>
              <a:ext cx="164117" cy="164117"/>
            </a:xfrm>
            <a:prstGeom prst="ellipse">
              <a:avLst/>
            </a:prstGeom>
            <a:solidFill>
              <a:schemeClr val="accent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335" name="Oval 334"/>
            <p:cNvSpPr/>
            <p:nvPr/>
          </p:nvSpPr>
          <p:spPr bwMode="auto">
            <a:xfrm>
              <a:off x="10474665" y="3400886"/>
              <a:ext cx="164117" cy="164117"/>
            </a:xfrm>
            <a:prstGeom prst="ellipse">
              <a:avLst/>
            </a:prstGeom>
            <a:solidFill>
              <a:schemeClr val="accent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329" name="Oval 328"/>
            <p:cNvSpPr/>
            <p:nvPr/>
          </p:nvSpPr>
          <p:spPr bwMode="auto">
            <a:xfrm>
              <a:off x="5234027" y="4598772"/>
              <a:ext cx="164117" cy="164117"/>
            </a:xfrm>
            <a:prstGeom prst="ellipse">
              <a:avLst/>
            </a:prstGeom>
            <a:solidFill>
              <a:schemeClr val="accent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spTree>
    <p:extLst>
      <p:ext uri="{BB962C8B-B14F-4D97-AF65-F5344CB8AC3E}">
        <p14:creationId xmlns:p14="http://schemas.microsoft.com/office/powerpoint/2010/main" val="37401053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decel="100000" fill="hold" nodeType="clickEffect">
                                  <p:stCondLst>
                                    <p:cond delay="0"/>
                                  </p:stCondLst>
                                  <p:childTnLst>
                                    <p:set>
                                      <p:cBhvr>
                                        <p:cTn id="11" dur="1" fill="hold">
                                          <p:stCondLst>
                                            <p:cond delay="0"/>
                                          </p:stCondLst>
                                        </p:cTn>
                                        <p:tgtEl>
                                          <p:spTgt spid="2838"/>
                                        </p:tgtEl>
                                        <p:attrNameLst>
                                          <p:attrName>style.visibility</p:attrName>
                                        </p:attrNameLst>
                                      </p:cBhvr>
                                      <p:to>
                                        <p:strVal val="visible"/>
                                      </p:to>
                                    </p:set>
                                    <p:anim calcmode="lin" valueType="num">
                                      <p:cBhvr additive="base">
                                        <p:cTn id="12" dur="750" fill="hold"/>
                                        <p:tgtEl>
                                          <p:spTgt spid="2838"/>
                                        </p:tgtEl>
                                        <p:attrNameLst>
                                          <p:attrName>ppt_x</p:attrName>
                                        </p:attrNameLst>
                                      </p:cBhvr>
                                      <p:tavLst>
                                        <p:tav tm="0">
                                          <p:val>
                                            <p:strVal val="0-#ppt_w/2"/>
                                          </p:val>
                                        </p:tav>
                                        <p:tav tm="100000">
                                          <p:val>
                                            <p:strVal val="#ppt_x"/>
                                          </p:val>
                                        </p:tav>
                                      </p:tavLst>
                                    </p:anim>
                                    <p:anim calcmode="lin" valueType="num">
                                      <p:cBhvr additive="base">
                                        <p:cTn id="13" dur="750" fill="hold"/>
                                        <p:tgtEl>
                                          <p:spTgt spid="283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54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7"/>
                                        </p:tgtEl>
                                      </p:cBhvr>
                                    </p:animEffect>
                                    <p:set>
                                      <p:cBhvr>
                                        <p:cTn id="40" dur="1" fill="hold">
                                          <p:stCondLst>
                                            <p:cond delay="499"/>
                                          </p:stCondLst>
                                        </p:cTn>
                                        <p:tgtEl>
                                          <p:spTgt spid="7"/>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8"/>
                                        </p:tgtEl>
                                      </p:cBhvr>
                                    </p:animEffect>
                                    <p:set>
                                      <p:cBhvr>
                                        <p:cTn id="46" dur="1" fill="hold">
                                          <p:stCondLst>
                                            <p:cond delay="499"/>
                                          </p:stCondLst>
                                        </p:cTn>
                                        <p:tgtEl>
                                          <p:spTgt spid="8"/>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6"/>
                                        </p:tgtEl>
                                      </p:cBhvr>
                                    </p:animEffect>
                                    <p:set>
                                      <p:cBhvr>
                                        <p:cTn id="49" dur="1" fill="hold">
                                          <p:stCondLst>
                                            <p:cond delay="499"/>
                                          </p:stCondLst>
                                        </p:cTn>
                                        <p:tgtEl>
                                          <p:spTgt spid="6"/>
                                        </p:tgtEl>
                                        <p:attrNameLst>
                                          <p:attrName>style.visibility</p:attrName>
                                        </p:attrNameLst>
                                      </p:cBhvr>
                                      <p:to>
                                        <p:strVal val="hidden"/>
                                      </p:to>
                                    </p:set>
                                  </p:childTnLst>
                                </p:cTn>
                              </p:par>
                              <p:par>
                                <p:cTn id="50" presetID="2" presetClass="entr" presetSubtype="8" decel="100000" fill="hold" nodeType="withEffect">
                                  <p:stCondLst>
                                    <p:cond delay="0"/>
                                  </p:stCondLst>
                                  <p:childTnLst>
                                    <p:set>
                                      <p:cBhvr>
                                        <p:cTn id="51" dur="1" fill="hold">
                                          <p:stCondLst>
                                            <p:cond delay="0"/>
                                          </p:stCondLst>
                                        </p:cTn>
                                        <p:tgtEl>
                                          <p:spTgt spid="2839"/>
                                        </p:tgtEl>
                                        <p:attrNameLst>
                                          <p:attrName>style.visibility</p:attrName>
                                        </p:attrNameLst>
                                      </p:cBhvr>
                                      <p:to>
                                        <p:strVal val="visible"/>
                                      </p:to>
                                    </p:set>
                                    <p:anim calcmode="lin" valueType="num">
                                      <p:cBhvr additive="base">
                                        <p:cTn id="52" dur="750" fill="hold"/>
                                        <p:tgtEl>
                                          <p:spTgt spid="2839"/>
                                        </p:tgtEl>
                                        <p:attrNameLst>
                                          <p:attrName>ppt_x</p:attrName>
                                        </p:attrNameLst>
                                      </p:cBhvr>
                                      <p:tavLst>
                                        <p:tav tm="0">
                                          <p:val>
                                            <p:strVal val="0-#ppt_w/2"/>
                                          </p:val>
                                        </p:tav>
                                        <p:tav tm="100000">
                                          <p:val>
                                            <p:strVal val="#ppt_x"/>
                                          </p:val>
                                        </p:tav>
                                      </p:tavLst>
                                    </p:anim>
                                    <p:anim calcmode="lin" valueType="num">
                                      <p:cBhvr additive="base">
                                        <p:cTn id="53" dur="750" fill="hold"/>
                                        <p:tgtEl>
                                          <p:spTgt spid="2839"/>
                                        </p:tgtEl>
                                        <p:attrNameLst>
                                          <p:attrName>ppt_y</p:attrName>
                                        </p:attrNameLst>
                                      </p:cBhvr>
                                      <p:tavLst>
                                        <p:tav tm="0">
                                          <p:val>
                                            <p:strVal val="#ppt_y"/>
                                          </p:val>
                                        </p:tav>
                                        <p:tav tm="100000">
                                          <p:val>
                                            <p:strVal val="#ppt_y"/>
                                          </p:val>
                                        </p:tav>
                                      </p:tavLst>
                                    </p:anim>
                                  </p:childTnLst>
                                </p:cTn>
                              </p:par>
                              <p:par>
                                <p:cTn id="54" presetID="22" presetClass="entr" presetSubtype="8" fill="hold" nodeType="withEffect">
                                  <p:stCondLst>
                                    <p:cond delay="250"/>
                                  </p:stCondLst>
                                  <p:childTnLst>
                                    <p:set>
                                      <p:cBhvr>
                                        <p:cTn id="55" dur="1" fill="hold">
                                          <p:stCondLst>
                                            <p:cond delay="0"/>
                                          </p:stCondLst>
                                        </p:cTn>
                                        <p:tgtEl>
                                          <p:spTgt spid="2"/>
                                        </p:tgtEl>
                                        <p:attrNameLst>
                                          <p:attrName>style.visibility</p:attrName>
                                        </p:attrNameLst>
                                      </p:cBhvr>
                                      <p:to>
                                        <p:strVal val="visible"/>
                                      </p:to>
                                    </p:set>
                                    <p:animEffect transition="in" filter="wipe(left)">
                                      <p:cBhvr>
                                        <p:cTn id="56" dur="125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8" decel="100000" fill="hold" nodeType="clickEffect">
                                  <p:stCondLst>
                                    <p:cond delay="0"/>
                                  </p:stCondLst>
                                  <p:childTnLst>
                                    <p:set>
                                      <p:cBhvr>
                                        <p:cTn id="60" dur="1" fill="hold">
                                          <p:stCondLst>
                                            <p:cond delay="0"/>
                                          </p:stCondLst>
                                        </p:cTn>
                                        <p:tgtEl>
                                          <p:spTgt spid="2841"/>
                                        </p:tgtEl>
                                        <p:attrNameLst>
                                          <p:attrName>style.visibility</p:attrName>
                                        </p:attrNameLst>
                                      </p:cBhvr>
                                      <p:to>
                                        <p:strVal val="visible"/>
                                      </p:to>
                                    </p:set>
                                    <p:anim calcmode="lin" valueType="num">
                                      <p:cBhvr additive="base">
                                        <p:cTn id="61" dur="750" fill="hold"/>
                                        <p:tgtEl>
                                          <p:spTgt spid="2841"/>
                                        </p:tgtEl>
                                        <p:attrNameLst>
                                          <p:attrName>ppt_x</p:attrName>
                                        </p:attrNameLst>
                                      </p:cBhvr>
                                      <p:tavLst>
                                        <p:tav tm="0">
                                          <p:val>
                                            <p:strVal val="0-#ppt_w/2"/>
                                          </p:val>
                                        </p:tav>
                                        <p:tav tm="100000">
                                          <p:val>
                                            <p:strVal val="#ppt_x"/>
                                          </p:val>
                                        </p:tav>
                                      </p:tavLst>
                                    </p:anim>
                                    <p:anim calcmode="lin" valueType="num">
                                      <p:cBhvr additive="base">
                                        <p:cTn id="62" dur="750" fill="hold"/>
                                        <p:tgtEl>
                                          <p:spTgt spid="2841"/>
                                        </p:tgtEl>
                                        <p:attrNameLst>
                                          <p:attrName>ppt_y</p:attrName>
                                        </p:attrNameLst>
                                      </p:cBhvr>
                                      <p:tavLst>
                                        <p:tav tm="0">
                                          <p:val>
                                            <p:strVal val="#ppt_y"/>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9"/>
                                        </p:tgtEl>
                                        <p:attrNameLst>
                                          <p:attrName>style.visibility</p:attrName>
                                        </p:attrNameLst>
                                      </p:cBhvr>
                                      <p:to>
                                        <p:strVal val="visible"/>
                                      </p:to>
                                    </p:set>
                                    <p:anim calcmode="lin" valueType="num">
                                      <p:cBhvr additive="base">
                                        <p:cTn id="65" dur="500" fill="hold"/>
                                        <p:tgtEl>
                                          <p:spTgt spid="9"/>
                                        </p:tgtEl>
                                        <p:attrNameLst>
                                          <p:attrName>ppt_x</p:attrName>
                                        </p:attrNameLst>
                                      </p:cBhvr>
                                      <p:tavLst>
                                        <p:tav tm="0">
                                          <p:val>
                                            <p:strVal val="#ppt_x"/>
                                          </p:val>
                                        </p:tav>
                                        <p:tav tm="100000">
                                          <p:val>
                                            <p:strVal val="#ppt_x"/>
                                          </p:val>
                                        </p:tav>
                                      </p:tavLst>
                                    </p:anim>
                                    <p:anim calcmode="lin" valueType="num">
                                      <p:cBhvr additive="base">
                                        <p:cTn id="66" dur="500" fill="hold"/>
                                        <p:tgtEl>
                                          <p:spTgt spid="9"/>
                                        </p:tgtEl>
                                        <p:attrNameLst>
                                          <p:attrName>ppt_y</p:attrName>
                                        </p:attrNameLst>
                                      </p:cBhvr>
                                      <p:tavLst>
                                        <p:tav tm="0">
                                          <p:val>
                                            <p:strVal val="1+#ppt_h/2"/>
                                          </p:val>
                                        </p:tav>
                                        <p:tav tm="100000">
                                          <p:val>
                                            <p:strVal val="#ppt_y"/>
                                          </p:val>
                                        </p:tav>
                                      </p:tavLst>
                                    </p:anim>
                                  </p:childTnLst>
                                </p:cTn>
                              </p:par>
                              <p:par>
                                <p:cTn id="67" presetID="22" presetClass="entr" presetSubtype="8" fill="hold" nodeType="withEffect">
                                  <p:stCondLst>
                                    <p:cond delay="250"/>
                                  </p:stCondLst>
                                  <p:childTnLst>
                                    <p:set>
                                      <p:cBhvr>
                                        <p:cTn id="68" dur="1" fill="hold">
                                          <p:stCondLst>
                                            <p:cond delay="0"/>
                                          </p:stCondLst>
                                        </p:cTn>
                                        <p:tgtEl>
                                          <p:spTgt spid="2706"/>
                                        </p:tgtEl>
                                        <p:attrNameLst>
                                          <p:attrName>style.visibility</p:attrName>
                                        </p:attrNameLst>
                                      </p:cBhvr>
                                      <p:to>
                                        <p:strVal val="visible"/>
                                      </p:to>
                                    </p:set>
                                    <p:animEffect transition="in" filter="wipe(left)">
                                      <p:cBhvr>
                                        <p:cTn id="69" dur="1250"/>
                                        <p:tgtEl>
                                          <p:spTgt spid="2706"/>
                                        </p:tgtEl>
                                      </p:cBhvr>
                                    </p:animEffect>
                                  </p:childTnLst>
                                </p:cTn>
                              </p:par>
                            </p:childTnLst>
                          </p:cTn>
                        </p:par>
                      </p:childTnLst>
                    </p:cTn>
                  </p:par>
                  <p:par>
                    <p:cTn id="70" fill="hold">
                      <p:stCondLst>
                        <p:cond delay="indefinite"/>
                      </p:stCondLst>
                      <p:childTnLst>
                        <p:par>
                          <p:cTn id="71" fill="hold">
                            <p:stCondLst>
                              <p:cond delay="0"/>
                            </p:stCondLst>
                            <p:childTnLst>
                              <p:par>
                                <p:cTn id="72" presetID="2" presetClass="entr" presetSubtype="8" decel="100000" fill="hold" nodeType="clickEffect">
                                  <p:stCondLst>
                                    <p:cond delay="0"/>
                                  </p:stCondLst>
                                  <p:childTnLst>
                                    <p:set>
                                      <p:cBhvr>
                                        <p:cTn id="73" dur="1" fill="hold">
                                          <p:stCondLst>
                                            <p:cond delay="0"/>
                                          </p:stCondLst>
                                        </p:cTn>
                                        <p:tgtEl>
                                          <p:spTgt spid="11"/>
                                        </p:tgtEl>
                                        <p:attrNameLst>
                                          <p:attrName>style.visibility</p:attrName>
                                        </p:attrNameLst>
                                      </p:cBhvr>
                                      <p:to>
                                        <p:strVal val="visible"/>
                                      </p:to>
                                    </p:set>
                                    <p:anim calcmode="lin" valueType="num">
                                      <p:cBhvr additive="base">
                                        <p:cTn id="74" dur="750" fill="hold"/>
                                        <p:tgtEl>
                                          <p:spTgt spid="11"/>
                                        </p:tgtEl>
                                        <p:attrNameLst>
                                          <p:attrName>ppt_x</p:attrName>
                                        </p:attrNameLst>
                                      </p:cBhvr>
                                      <p:tavLst>
                                        <p:tav tm="0">
                                          <p:val>
                                            <p:strVal val="0-#ppt_w/2"/>
                                          </p:val>
                                        </p:tav>
                                        <p:tav tm="100000">
                                          <p:val>
                                            <p:strVal val="#ppt_x"/>
                                          </p:val>
                                        </p:tav>
                                      </p:tavLst>
                                    </p:anim>
                                    <p:anim calcmode="lin" valueType="num">
                                      <p:cBhvr additive="base">
                                        <p:cTn id="75" dur="750" fill="hold"/>
                                        <p:tgtEl>
                                          <p:spTgt spid="11"/>
                                        </p:tgtEl>
                                        <p:attrNameLst>
                                          <p:attrName>ppt_y</p:attrName>
                                        </p:attrNameLst>
                                      </p:cBhvr>
                                      <p:tavLst>
                                        <p:tav tm="0">
                                          <p:val>
                                            <p:strVal val="#ppt_y"/>
                                          </p:val>
                                        </p:tav>
                                        <p:tav tm="100000">
                                          <p:val>
                                            <p:strVal val="#ppt_y"/>
                                          </p:val>
                                        </p:tav>
                                      </p:tavLst>
                                    </p:anim>
                                  </p:childTnLst>
                                </p:cTn>
                              </p:par>
                              <p:par>
                                <p:cTn id="76" presetID="22" presetClass="entr" presetSubtype="8" fill="hold" nodeType="withEffect">
                                  <p:stCondLst>
                                    <p:cond delay="250"/>
                                  </p:stCondLst>
                                  <p:childTnLst>
                                    <p:set>
                                      <p:cBhvr>
                                        <p:cTn id="77" dur="1" fill="hold">
                                          <p:stCondLst>
                                            <p:cond delay="0"/>
                                          </p:stCondLst>
                                        </p:cTn>
                                        <p:tgtEl>
                                          <p:spTgt spid="10"/>
                                        </p:tgtEl>
                                        <p:attrNameLst>
                                          <p:attrName>style.visibility</p:attrName>
                                        </p:attrNameLst>
                                      </p:cBhvr>
                                      <p:to>
                                        <p:strVal val="visible"/>
                                      </p:to>
                                    </p:set>
                                    <p:animEffect transition="in" filter="wipe(left)">
                                      <p:cBhvr>
                                        <p:cTn id="78" dur="1250"/>
                                        <p:tgtEl>
                                          <p:spTgt spid="10"/>
                                        </p:tgtEl>
                                      </p:cBhvr>
                                    </p:animEffect>
                                  </p:childTnLst>
                                </p:cTn>
                              </p:par>
                            </p:childTnLst>
                          </p:cTn>
                        </p:par>
                      </p:childTnLst>
                    </p:cTn>
                  </p:par>
                  <p:par>
                    <p:cTn id="79" fill="hold">
                      <p:stCondLst>
                        <p:cond delay="indefinite"/>
                      </p:stCondLst>
                      <p:childTnLst>
                        <p:par>
                          <p:cTn id="80" fill="hold">
                            <p:stCondLst>
                              <p:cond delay="0"/>
                            </p:stCondLst>
                            <p:childTnLst>
                              <p:par>
                                <p:cTn id="81" presetID="2" presetClass="entr" presetSubtype="8" decel="100000" fill="hold" nodeType="clickEffect">
                                  <p:stCondLst>
                                    <p:cond delay="0"/>
                                  </p:stCondLst>
                                  <p:childTnLst>
                                    <p:set>
                                      <p:cBhvr>
                                        <p:cTn id="82" dur="1" fill="hold">
                                          <p:stCondLst>
                                            <p:cond delay="0"/>
                                          </p:stCondLst>
                                        </p:cTn>
                                        <p:tgtEl>
                                          <p:spTgt spid="2842"/>
                                        </p:tgtEl>
                                        <p:attrNameLst>
                                          <p:attrName>style.visibility</p:attrName>
                                        </p:attrNameLst>
                                      </p:cBhvr>
                                      <p:to>
                                        <p:strVal val="visible"/>
                                      </p:to>
                                    </p:set>
                                    <p:anim calcmode="lin" valueType="num">
                                      <p:cBhvr additive="base">
                                        <p:cTn id="83" dur="750" fill="hold"/>
                                        <p:tgtEl>
                                          <p:spTgt spid="2842"/>
                                        </p:tgtEl>
                                        <p:attrNameLst>
                                          <p:attrName>ppt_x</p:attrName>
                                        </p:attrNameLst>
                                      </p:cBhvr>
                                      <p:tavLst>
                                        <p:tav tm="0">
                                          <p:val>
                                            <p:strVal val="0-#ppt_w/2"/>
                                          </p:val>
                                        </p:tav>
                                        <p:tav tm="100000">
                                          <p:val>
                                            <p:strVal val="#ppt_x"/>
                                          </p:val>
                                        </p:tav>
                                      </p:tavLst>
                                    </p:anim>
                                    <p:anim calcmode="lin" valueType="num">
                                      <p:cBhvr additive="base">
                                        <p:cTn id="84" dur="750" fill="hold"/>
                                        <p:tgtEl>
                                          <p:spTgt spid="2842"/>
                                        </p:tgtEl>
                                        <p:attrNameLst>
                                          <p:attrName>ppt_y</p:attrName>
                                        </p:attrNameLst>
                                      </p:cBhvr>
                                      <p:tavLst>
                                        <p:tav tm="0">
                                          <p:val>
                                            <p:strVal val="#ppt_y"/>
                                          </p:val>
                                        </p:tav>
                                        <p:tav tm="100000">
                                          <p:val>
                                            <p:strVal val="#ppt_y"/>
                                          </p:val>
                                        </p:tav>
                                      </p:tavLst>
                                    </p:anim>
                                  </p:childTnLst>
                                </p:cTn>
                              </p:par>
                              <p:par>
                                <p:cTn id="85" presetID="10" presetClass="exit" presetSubtype="0" fill="hold" grpId="1" nodeType="withEffect">
                                  <p:stCondLst>
                                    <p:cond delay="0"/>
                                  </p:stCondLst>
                                  <p:childTnLst>
                                    <p:animEffect transition="out" filter="fade">
                                      <p:cBhvr>
                                        <p:cTn id="86" dur="500"/>
                                        <p:tgtEl>
                                          <p:spTgt spid="9"/>
                                        </p:tgtEl>
                                      </p:cBhvr>
                                    </p:animEffect>
                                    <p:set>
                                      <p:cBhvr>
                                        <p:cTn id="87" dur="1" fill="hold">
                                          <p:stCondLst>
                                            <p:cond delay="499"/>
                                          </p:stCondLst>
                                        </p:cTn>
                                        <p:tgtEl>
                                          <p:spTgt spid="9"/>
                                        </p:tgtEl>
                                        <p:attrNameLst>
                                          <p:attrName>style.visibility</p:attrName>
                                        </p:attrNameLst>
                                      </p:cBhvr>
                                      <p:to>
                                        <p:strVal val="hidden"/>
                                      </p:to>
                                    </p:set>
                                  </p:childTnLst>
                                </p:cTn>
                              </p:par>
                              <p:par>
                                <p:cTn id="88" presetID="22" presetClass="entr" presetSubtype="8" fill="hold" nodeType="withEffect">
                                  <p:stCondLst>
                                    <p:cond delay="500"/>
                                  </p:stCondLst>
                                  <p:childTnLst>
                                    <p:set>
                                      <p:cBhvr>
                                        <p:cTn id="89" dur="1" fill="hold">
                                          <p:stCondLst>
                                            <p:cond delay="0"/>
                                          </p:stCondLst>
                                        </p:cTn>
                                        <p:tgtEl>
                                          <p:spTgt spid="2705"/>
                                        </p:tgtEl>
                                        <p:attrNameLst>
                                          <p:attrName>style.visibility</p:attrName>
                                        </p:attrNameLst>
                                      </p:cBhvr>
                                      <p:to>
                                        <p:strVal val="visible"/>
                                      </p:to>
                                    </p:set>
                                    <p:animEffect transition="in" filter="wipe(left)">
                                      <p:cBhvr>
                                        <p:cTn id="90" dur="1250"/>
                                        <p:tgtEl>
                                          <p:spTgt spid="27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p:cNvSpPr/>
          <p:nvPr/>
        </p:nvSpPr>
        <p:spPr>
          <a:xfrm>
            <a:off x="562665" y="4168669"/>
            <a:ext cx="4922184" cy="177661"/>
          </a:xfrm>
          <a:prstGeom prst="rect">
            <a:avLst/>
          </a:prstGeom>
          <a:pattFill prst="dkUpDiag">
            <a:fgClr>
              <a:srgbClr val="00B0F0"/>
            </a:fgClr>
            <a:bgClr>
              <a:schemeClr val="bg1"/>
            </a:bgClr>
          </a:pattFill>
          <a:ln w="9525" cap="flat" cmpd="sng" algn="ctr">
            <a:noFill/>
            <a:prstDash val="sysDash"/>
          </a:ln>
          <a:effectLst/>
        </p:spPr>
        <p:txBody>
          <a:bodyPr lIns="221961" tIns="77717" rIns="110981" bIns="77717" rtlCol="0" anchor="b" anchorCtr="0"/>
          <a:lstStyle/>
          <a:p>
            <a:pPr algn="r" defTabSz="1479384"/>
            <a:endParaRPr lang="en-US" sz="1530" dirty="0">
              <a:solidFill>
                <a:srgbClr val="505050">
                  <a:alpha val="99000"/>
                </a:srgbClr>
              </a:solidFill>
              <a:ea typeface="Segoe UI" pitchFamily="34" charset="0"/>
              <a:cs typeface="Segoe UI" pitchFamily="34" charset="0"/>
            </a:endParaRPr>
          </a:p>
        </p:txBody>
      </p:sp>
      <p:sp>
        <p:nvSpPr>
          <p:cNvPr id="119" name="small box shadow"/>
          <p:cNvSpPr/>
          <p:nvPr/>
        </p:nvSpPr>
        <p:spPr bwMode="auto">
          <a:xfrm>
            <a:off x="9820996" y="10772219"/>
            <a:ext cx="3599922" cy="421243"/>
          </a:xfrm>
          <a:prstGeom prst="rect">
            <a:avLst/>
          </a:prstGeom>
          <a:solidFill>
            <a:srgbClr val="000000">
              <a:alpha val="10000"/>
            </a:srgbClr>
          </a:solidFill>
          <a:ln>
            <a:noFill/>
            <a:headEnd type="none" w="med" len="med"/>
            <a:tailEnd type="none" w="med" len="med"/>
          </a:ln>
          <a:effectLst>
            <a:softEdge rad="241300"/>
          </a:effectLst>
        </p:spPr>
        <p:style>
          <a:lnRef idx="2">
            <a:schemeClr val="accent5"/>
          </a:lnRef>
          <a:fillRef idx="1">
            <a:schemeClr val="lt1"/>
          </a:fillRef>
          <a:effectRef idx="0">
            <a:schemeClr val="accent5"/>
          </a:effectRef>
          <a:fontRef idx="minor">
            <a:schemeClr val="dk1"/>
          </a:fontRef>
        </p:style>
        <p:txBody>
          <a:bodyPr vert="horz" wrap="square" lIns="93260" tIns="46631" rIns="93260" bIns="46631" numCol="1" rtlCol="0" anchor="ctr" anchorCtr="0" compatLnSpc="1">
            <a:prstTxWarp prst="textNoShape">
              <a:avLst/>
            </a:prstTxWarp>
          </a:bodyPr>
          <a:lstStyle/>
          <a:p>
            <a:pPr algn="ctr" defTabSz="932215" fontAlgn="base">
              <a:spcBef>
                <a:spcPct val="0"/>
              </a:spcBef>
              <a:spcAft>
                <a:spcPct val="0"/>
              </a:spcAft>
            </a:pPr>
            <a:endParaRPr lang="en-US" sz="2210" dirty="0">
              <a:gradFill>
                <a:gsLst>
                  <a:gs pos="0">
                    <a:srgbClr val="FFFFFF"/>
                  </a:gs>
                  <a:gs pos="100000">
                    <a:srgbClr val="FFFFFF"/>
                  </a:gs>
                </a:gsLst>
                <a:lin ang="5400000" scaled="0"/>
              </a:gradFill>
            </a:endParaRPr>
          </a:p>
        </p:txBody>
      </p:sp>
      <p:sp>
        <p:nvSpPr>
          <p:cNvPr id="96" name="AutoShape 59"/>
          <p:cNvSpPr>
            <a:spLocks noChangeAspect="1" noChangeArrowheads="1" noTextEdit="1"/>
          </p:cNvSpPr>
          <p:nvPr/>
        </p:nvSpPr>
        <p:spPr bwMode="auto">
          <a:xfrm>
            <a:off x="565754" y="4421768"/>
            <a:ext cx="4890891" cy="177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4" name="Freeform 68"/>
          <p:cNvSpPr>
            <a:spLocks noEditPoints="1"/>
          </p:cNvSpPr>
          <p:nvPr/>
        </p:nvSpPr>
        <p:spPr bwMode="auto">
          <a:xfrm>
            <a:off x="4694108" y="5734204"/>
            <a:ext cx="196408" cy="341727"/>
          </a:xfrm>
          <a:custGeom>
            <a:avLst/>
            <a:gdLst>
              <a:gd name="T0" fmla="*/ 24 w 73"/>
              <a:gd name="T1" fmla="*/ 84 h 127"/>
              <a:gd name="T2" fmla="*/ 24 w 73"/>
              <a:gd name="T3" fmla="*/ 127 h 127"/>
              <a:gd name="T4" fmla="*/ 0 w 73"/>
              <a:gd name="T5" fmla="*/ 127 h 127"/>
              <a:gd name="T6" fmla="*/ 0 w 73"/>
              <a:gd name="T7" fmla="*/ 0 h 127"/>
              <a:gd name="T8" fmla="*/ 36 w 73"/>
              <a:gd name="T9" fmla="*/ 0 h 127"/>
              <a:gd name="T10" fmla="*/ 63 w 73"/>
              <a:gd name="T11" fmla="*/ 10 h 127"/>
              <a:gd name="T12" fmla="*/ 73 w 73"/>
              <a:gd name="T13" fmla="*/ 40 h 127"/>
              <a:gd name="T14" fmla="*/ 62 w 73"/>
              <a:gd name="T15" fmla="*/ 72 h 127"/>
              <a:gd name="T16" fmla="*/ 34 w 73"/>
              <a:gd name="T17" fmla="*/ 84 h 127"/>
              <a:gd name="T18" fmla="*/ 24 w 73"/>
              <a:gd name="T19" fmla="*/ 84 h 127"/>
              <a:gd name="T20" fmla="*/ 24 w 73"/>
              <a:gd name="T21" fmla="*/ 21 h 127"/>
              <a:gd name="T22" fmla="*/ 24 w 73"/>
              <a:gd name="T23" fmla="*/ 63 h 127"/>
              <a:gd name="T24" fmla="*/ 32 w 73"/>
              <a:gd name="T25" fmla="*/ 63 h 127"/>
              <a:gd name="T26" fmla="*/ 48 w 73"/>
              <a:gd name="T27" fmla="*/ 42 h 127"/>
              <a:gd name="T28" fmla="*/ 44 w 73"/>
              <a:gd name="T29" fmla="*/ 26 h 127"/>
              <a:gd name="T30" fmla="*/ 32 w 73"/>
              <a:gd name="T31" fmla="*/ 21 h 127"/>
              <a:gd name="T32" fmla="*/ 24 w 73"/>
              <a:gd name="T33" fmla="*/ 2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127">
                <a:moveTo>
                  <a:pt x="24" y="84"/>
                </a:moveTo>
                <a:cubicBezTo>
                  <a:pt x="24" y="127"/>
                  <a:pt x="24" y="127"/>
                  <a:pt x="24" y="127"/>
                </a:cubicBezTo>
                <a:cubicBezTo>
                  <a:pt x="0" y="127"/>
                  <a:pt x="0" y="127"/>
                  <a:pt x="0" y="127"/>
                </a:cubicBezTo>
                <a:cubicBezTo>
                  <a:pt x="0" y="0"/>
                  <a:pt x="0" y="0"/>
                  <a:pt x="0" y="0"/>
                </a:cubicBezTo>
                <a:cubicBezTo>
                  <a:pt x="36" y="0"/>
                  <a:pt x="36" y="0"/>
                  <a:pt x="36" y="0"/>
                </a:cubicBezTo>
                <a:cubicBezTo>
                  <a:pt x="48" y="0"/>
                  <a:pt x="57" y="3"/>
                  <a:pt x="63" y="10"/>
                </a:cubicBezTo>
                <a:cubicBezTo>
                  <a:pt x="70" y="17"/>
                  <a:pt x="73" y="27"/>
                  <a:pt x="73" y="40"/>
                </a:cubicBezTo>
                <a:cubicBezTo>
                  <a:pt x="73" y="53"/>
                  <a:pt x="70" y="63"/>
                  <a:pt x="62" y="72"/>
                </a:cubicBezTo>
                <a:cubicBezTo>
                  <a:pt x="55" y="80"/>
                  <a:pt x="46" y="84"/>
                  <a:pt x="34" y="84"/>
                </a:cubicBezTo>
                <a:lnTo>
                  <a:pt x="24" y="84"/>
                </a:lnTo>
                <a:close/>
                <a:moveTo>
                  <a:pt x="24" y="21"/>
                </a:moveTo>
                <a:cubicBezTo>
                  <a:pt x="24" y="63"/>
                  <a:pt x="24" y="63"/>
                  <a:pt x="24" y="63"/>
                </a:cubicBezTo>
                <a:cubicBezTo>
                  <a:pt x="32" y="63"/>
                  <a:pt x="32" y="63"/>
                  <a:pt x="32" y="63"/>
                </a:cubicBezTo>
                <a:cubicBezTo>
                  <a:pt x="43" y="63"/>
                  <a:pt x="48" y="56"/>
                  <a:pt x="48" y="42"/>
                </a:cubicBezTo>
                <a:cubicBezTo>
                  <a:pt x="48" y="35"/>
                  <a:pt x="47" y="30"/>
                  <a:pt x="44" y="26"/>
                </a:cubicBezTo>
                <a:cubicBezTo>
                  <a:pt x="41" y="23"/>
                  <a:pt x="37" y="21"/>
                  <a:pt x="32" y="21"/>
                </a:cubicBezTo>
                <a:lnTo>
                  <a:pt x="24" y="21"/>
                </a:lnTo>
                <a:close/>
              </a:path>
            </a:pathLst>
          </a:custGeom>
          <a:solidFill>
            <a:schemeClr val="tx2"/>
          </a:solid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5" name="Freeform 69"/>
          <p:cNvSpPr>
            <a:spLocks noEditPoints="1"/>
          </p:cNvSpPr>
          <p:nvPr/>
        </p:nvSpPr>
        <p:spPr bwMode="auto">
          <a:xfrm>
            <a:off x="4882568" y="5734204"/>
            <a:ext cx="257714" cy="341727"/>
          </a:xfrm>
          <a:custGeom>
            <a:avLst/>
            <a:gdLst>
              <a:gd name="T0" fmla="*/ 70 w 96"/>
              <a:gd name="T1" fmla="*/ 127 h 127"/>
              <a:gd name="T2" fmla="*/ 63 w 96"/>
              <a:gd name="T3" fmla="*/ 96 h 127"/>
              <a:gd name="T4" fmla="*/ 32 w 96"/>
              <a:gd name="T5" fmla="*/ 96 h 127"/>
              <a:gd name="T6" fmla="*/ 25 w 96"/>
              <a:gd name="T7" fmla="*/ 127 h 127"/>
              <a:gd name="T8" fmla="*/ 0 w 96"/>
              <a:gd name="T9" fmla="*/ 127 h 127"/>
              <a:gd name="T10" fmla="*/ 35 w 96"/>
              <a:gd name="T11" fmla="*/ 0 h 127"/>
              <a:gd name="T12" fmla="*/ 63 w 96"/>
              <a:gd name="T13" fmla="*/ 0 h 127"/>
              <a:gd name="T14" fmla="*/ 96 w 96"/>
              <a:gd name="T15" fmla="*/ 127 h 127"/>
              <a:gd name="T16" fmla="*/ 70 w 96"/>
              <a:gd name="T17" fmla="*/ 127 h 127"/>
              <a:gd name="T18" fmla="*/ 51 w 96"/>
              <a:gd name="T19" fmla="*/ 36 h 127"/>
              <a:gd name="T20" fmla="*/ 49 w 96"/>
              <a:gd name="T21" fmla="*/ 23 h 127"/>
              <a:gd name="T22" fmla="*/ 48 w 96"/>
              <a:gd name="T23" fmla="*/ 20 h 127"/>
              <a:gd name="T24" fmla="*/ 48 w 96"/>
              <a:gd name="T25" fmla="*/ 20 h 127"/>
              <a:gd name="T26" fmla="*/ 45 w 96"/>
              <a:gd name="T27" fmla="*/ 36 h 127"/>
              <a:gd name="T28" fmla="*/ 36 w 96"/>
              <a:gd name="T29" fmla="*/ 77 h 127"/>
              <a:gd name="T30" fmla="*/ 59 w 96"/>
              <a:gd name="T31" fmla="*/ 77 h 127"/>
              <a:gd name="T32" fmla="*/ 51 w 96"/>
              <a:gd name="T33" fmla="*/ 3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 h="127">
                <a:moveTo>
                  <a:pt x="70" y="127"/>
                </a:moveTo>
                <a:cubicBezTo>
                  <a:pt x="63" y="96"/>
                  <a:pt x="63" y="96"/>
                  <a:pt x="63" y="96"/>
                </a:cubicBezTo>
                <a:cubicBezTo>
                  <a:pt x="32" y="96"/>
                  <a:pt x="32" y="96"/>
                  <a:pt x="32" y="96"/>
                </a:cubicBezTo>
                <a:cubicBezTo>
                  <a:pt x="25" y="127"/>
                  <a:pt x="25" y="127"/>
                  <a:pt x="25" y="127"/>
                </a:cubicBezTo>
                <a:cubicBezTo>
                  <a:pt x="0" y="127"/>
                  <a:pt x="0" y="127"/>
                  <a:pt x="0" y="127"/>
                </a:cubicBezTo>
                <a:cubicBezTo>
                  <a:pt x="35" y="0"/>
                  <a:pt x="35" y="0"/>
                  <a:pt x="35" y="0"/>
                </a:cubicBezTo>
                <a:cubicBezTo>
                  <a:pt x="63" y="0"/>
                  <a:pt x="63" y="0"/>
                  <a:pt x="63" y="0"/>
                </a:cubicBezTo>
                <a:cubicBezTo>
                  <a:pt x="96" y="127"/>
                  <a:pt x="96" y="127"/>
                  <a:pt x="96" y="127"/>
                </a:cubicBezTo>
                <a:lnTo>
                  <a:pt x="70" y="127"/>
                </a:lnTo>
                <a:close/>
                <a:moveTo>
                  <a:pt x="51" y="36"/>
                </a:moveTo>
                <a:cubicBezTo>
                  <a:pt x="50" y="34"/>
                  <a:pt x="49" y="29"/>
                  <a:pt x="49" y="23"/>
                </a:cubicBezTo>
                <a:cubicBezTo>
                  <a:pt x="49" y="22"/>
                  <a:pt x="48" y="21"/>
                  <a:pt x="48" y="20"/>
                </a:cubicBezTo>
                <a:cubicBezTo>
                  <a:pt x="48" y="20"/>
                  <a:pt x="48" y="20"/>
                  <a:pt x="48" y="20"/>
                </a:cubicBezTo>
                <a:cubicBezTo>
                  <a:pt x="47" y="28"/>
                  <a:pt x="46" y="33"/>
                  <a:pt x="45" y="36"/>
                </a:cubicBezTo>
                <a:cubicBezTo>
                  <a:pt x="36" y="77"/>
                  <a:pt x="36" y="77"/>
                  <a:pt x="36" y="77"/>
                </a:cubicBezTo>
                <a:cubicBezTo>
                  <a:pt x="59" y="77"/>
                  <a:pt x="59" y="77"/>
                  <a:pt x="59" y="77"/>
                </a:cubicBezTo>
                <a:lnTo>
                  <a:pt x="51" y="36"/>
                </a:lnTo>
                <a:close/>
              </a:path>
            </a:pathLst>
          </a:custGeom>
          <a:solidFill>
            <a:schemeClr val="tx2"/>
          </a:solid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6" name="Rectangle 70"/>
          <p:cNvSpPr>
            <a:spLocks noChangeArrowheads="1"/>
          </p:cNvSpPr>
          <p:nvPr/>
        </p:nvSpPr>
        <p:spPr bwMode="auto">
          <a:xfrm>
            <a:off x="5172071" y="5734204"/>
            <a:ext cx="64713" cy="341727"/>
          </a:xfrm>
          <a:prstGeom prst="rect">
            <a:avLst/>
          </a:prstGeom>
          <a:solidFill>
            <a:schemeClr val="tx2"/>
          </a:solid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7" name="Freeform 71"/>
          <p:cNvSpPr>
            <a:spLocks noEditPoints="1"/>
          </p:cNvSpPr>
          <p:nvPr/>
        </p:nvSpPr>
        <p:spPr bwMode="auto">
          <a:xfrm>
            <a:off x="5293548" y="5734204"/>
            <a:ext cx="228197" cy="341727"/>
          </a:xfrm>
          <a:custGeom>
            <a:avLst/>
            <a:gdLst>
              <a:gd name="T0" fmla="*/ 0 w 85"/>
              <a:gd name="T1" fmla="*/ 127 h 127"/>
              <a:gd name="T2" fmla="*/ 0 w 85"/>
              <a:gd name="T3" fmla="*/ 0 h 127"/>
              <a:gd name="T4" fmla="*/ 33 w 85"/>
              <a:gd name="T5" fmla="*/ 0 h 127"/>
              <a:gd name="T6" fmla="*/ 85 w 85"/>
              <a:gd name="T7" fmla="*/ 62 h 127"/>
              <a:gd name="T8" fmla="*/ 71 w 85"/>
              <a:gd name="T9" fmla="*/ 110 h 127"/>
              <a:gd name="T10" fmla="*/ 33 w 85"/>
              <a:gd name="T11" fmla="*/ 127 h 127"/>
              <a:gd name="T12" fmla="*/ 0 w 85"/>
              <a:gd name="T13" fmla="*/ 127 h 127"/>
              <a:gd name="T14" fmla="*/ 23 w 85"/>
              <a:gd name="T15" fmla="*/ 21 h 127"/>
              <a:gd name="T16" fmla="*/ 23 w 85"/>
              <a:gd name="T17" fmla="*/ 106 h 127"/>
              <a:gd name="T18" fmla="*/ 33 w 85"/>
              <a:gd name="T19" fmla="*/ 106 h 127"/>
              <a:gd name="T20" fmla="*/ 53 w 85"/>
              <a:gd name="T21" fmla="*/ 95 h 127"/>
              <a:gd name="T22" fmla="*/ 60 w 85"/>
              <a:gd name="T23" fmla="*/ 62 h 127"/>
              <a:gd name="T24" fmla="*/ 53 w 85"/>
              <a:gd name="T25" fmla="*/ 32 h 127"/>
              <a:gd name="T26" fmla="*/ 33 w 85"/>
              <a:gd name="T27" fmla="*/ 21 h 127"/>
              <a:gd name="T28" fmla="*/ 23 w 85"/>
              <a:gd name="T29" fmla="*/ 2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127">
                <a:moveTo>
                  <a:pt x="0" y="127"/>
                </a:moveTo>
                <a:cubicBezTo>
                  <a:pt x="0" y="0"/>
                  <a:pt x="0" y="0"/>
                  <a:pt x="0" y="0"/>
                </a:cubicBezTo>
                <a:cubicBezTo>
                  <a:pt x="33" y="0"/>
                  <a:pt x="33" y="0"/>
                  <a:pt x="33" y="0"/>
                </a:cubicBezTo>
                <a:cubicBezTo>
                  <a:pt x="67" y="0"/>
                  <a:pt x="85" y="21"/>
                  <a:pt x="85" y="62"/>
                </a:cubicBezTo>
                <a:cubicBezTo>
                  <a:pt x="85" y="82"/>
                  <a:pt x="80" y="98"/>
                  <a:pt x="71" y="110"/>
                </a:cubicBezTo>
                <a:cubicBezTo>
                  <a:pt x="62" y="122"/>
                  <a:pt x="49" y="127"/>
                  <a:pt x="33" y="127"/>
                </a:cubicBezTo>
                <a:lnTo>
                  <a:pt x="0" y="127"/>
                </a:lnTo>
                <a:close/>
                <a:moveTo>
                  <a:pt x="23" y="21"/>
                </a:moveTo>
                <a:cubicBezTo>
                  <a:pt x="23" y="106"/>
                  <a:pt x="23" y="106"/>
                  <a:pt x="23" y="106"/>
                </a:cubicBezTo>
                <a:cubicBezTo>
                  <a:pt x="33" y="106"/>
                  <a:pt x="33" y="106"/>
                  <a:pt x="33" y="106"/>
                </a:cubicBezTo>
                <a:cubicBezTo>
                  <a:pt x="41" y="106"/>
                  <a:pt x="48" y="102"/>
                  <a:pt x="53" y="95"/>
                </a:cubicBezTo>
                <a:cubicBezTo>
                  <a:pt x="57" y="87"/>
                  <a:pt x="60" y="76"/>
                  <a:pt x="60" y="62"/>
                </a:cubicBezTo>
                <a:cubicBezTo>
                  <a:pt x="60" y="49"/>
                  <a:pt x="57" y="39"/>
                  <a:pt x="53" y="32"/>
                </a:cubicBezTo>
                <a:cubicBezTo>
                  <a:pt x="48" y="25"/>
                  <a:pt x="42" y="21"/>
                  <a:pt x="33" y="21"/>
                </a:cubicBezTo>
                <a:lnTo>
                  <a:pt x="23" y="21"/>
                </a:lnTo>
                <a:close/>
              </a:path>
            </a:pathLst>
          </a:custGeom>
          <a:solidFill>
            <a:schemeClr val="tx2"/>
          </a:solid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8" name="Freeform 72"/>
          <p:cNvSpPr>
            <a:spLocks/>
          </p:cNvSpPr>
          <p:nvPr/>
        </p:nvSpPr>
        <p:spPr bwMode="auto">
          <a:xfrm>
            <a:off x="4691837" y="6108854"/>
            <a:ext cx="51089" cy="104448"/>
          </a:xfrm>
          <a:custGeom>
            <a:avLst/>
            <a:gdLst>
              <a:gd name="T0" fmla="*/ 0 w 19"/>
              <a:gd name="T1" fmla="*/ 37 h 39"/>
              <a:gd name="T2" fmla="*/ 0 w 19"/>
              <a:gd name="T3" fmla="*/ 29 h 39"/>
              <a:gd name="T4" fmla="*/ 8 w 19"/>
              <a:gd name="T5" fmla="*/ 32 h 39"/>
              <a:gd name="T6" fmla="*/ 11 w 19"/>
              <a:gd name="T7" fmla="*/ 31 h 39"/>
              <a:gd name="T8" fmla="*/ 12 w 19"/>
              <a:gd name="T9" fmla="*/ 28 h 39"/>
              <a:gd name="T10" fmla="*/ 11 w 19"/>
              <a:gd name="T11" fmla="*/ 25 h 39"/>
              <a:gd name="T12" fmla="*/ 7 w 19"/>
              <a:gd name="T13" fmla="*/ 22 h 39"/>
              <a:gd name="T14" fmla="*/ 0 w 19"/>
              <a:gd name="T15" fmla="*/ 11 h 39"/>
              <a:gd name="T16" fmla="*/ 3 w 19"/>
              <a:gd name="T17" fmla="*/ 3 h 39"/>
              <a:gd name="T18" fmla="*/ 11 w 19"/>
              <a:gd name="T19" fmla="*/ 0 h 39"/>
              <a:gd name="T20" fmla="*/ 18 w 19"/>
              <a:gd name="T21" fmla="*/ 1 h 39"/>
              <a:gd name="T22" fmla="*/ 18 w 19"/>
              <a:gd name="T23" fmla="*/ 8 h 39"/>
              <a:gd name="T24" fmla="*/ 11 w 19"/>
              <a:gd name="T25" fmla="*/ 6 h 39"/>
              <a:gd name="T26" fmla="*/ 9 w 19"/>
              <a:gd name="T27" fmla="*/ 8 h 39"/>
              <a:gd name="T28" fmla="*/ 7 w 19"/>
              <a:gd name="T29" fmla="*/ 10 h 39"/>
              <a:gd name="T30" fmla="*/ 12 w 19"/>
              <a:gd name="T31" fmla="*/ 16 h 39"/>
              <a:gd name="T32" fmla="*/ 18 w 19"/>
              <a:gd name="T33" fmla="*/ 22 h 39"/>
              <a:gd name="T34" fmla="*/ 19 w 19"/>
              <a:gd name="T35" fmla="*/ 28 h 39"/>
              <a:gd name="T36" fmla="*/ 16 w 19"/>
              <a:gd name="T37" fmla="*/ 36 h 39"/>
              <a:gd name="T38" fmla="*/ 8 w 19"/>
              <a:gd name="T39" fmla="*/ 39 h 39"/>
              <a:gd name="T40" fmla="*/ 4 w 19"/>
              <a:gd name="T41" fmla="*/ 38 h 39"/>
              <a:gd name="T42" fmla="*/ 0 w 19"/>
              <a:gd name="T43" fmla="*/ 3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 h="39">
                <a:moveTo>
                  <a:pt x="0" y="37"/>
                </a:moveTo>
                <a:cubicBezTo>
                  <a:pt x="0" y="29"/>
                  <a:pt x="0" y="29"/>
                  <a:pt x="0" y="29"/>
                </a:cubicBezTo>
                <a:cubicBezTo>
                  <a:pt x="3" y="31"/>
                  <a:pt x="5" y="32"/>
                  <a:pt x="8" y="32"/>
                </a:cubicBezTo>
                <a:cubicBezTo>
                  <a:pt x="9" y="32"/>
                  <a:pt x="10" y="32"/>
                  <a:pt x="11" y="31"/>
                </a:cubicBezTo>
                <a:cubicBezTo>
                  <a:pt x="12" y="30"/>
                  <a:pt x="12" y="29"/>
                  <a:pt x="12" y="28"/>
                </a:cubicBezTo>
                <a:cubicBezTo>
                  <a:pt x="12" y="27"/>
                  <a:pt x="12" y="26"/>
                  <a:pt x="11" y="25"/>
                </a:cubicBezTo>
                <a:cubicBezTo>
                  <a:pt x="10" y="24"/>
                  <a:pt x="9" y="23"/>
                  <a:pt x="7" y="22"/>
                </a:cubicBezTo>
                <a:cubicBezTo>
                  <a:pt x="2" y="19"/>
                  <a:pt x="0" y="16"/>
                  <a:pt x="0" y="11"/>
                </a:cubicBezTo>
                <a:cubicBezTo>
                  <a:pt x="0" y="8"/>
                  <a:pt x="1" y="5"/>
                  <a:pt x="3" y="3"/>
                </a:cubicBezTo>
                <a:cubicBezTo>
                  <a:pt x="5" y="1"/>
                  <a:pt x="7" y="0"/>
                  <a:pt x="11" y="0"/>
                </a:cubicBezTo>
                <a:cubicBezTo>
                  <a:pt x="13" y="0"/>
                  <a:pt x="16" y="1"/>
                  <a:pt x="18" y="1"/>
                </a:cubicBezTo>
                <a:cubicBezTo>
                  <a:pt x="18" y="8"/>
                  <a:pt x="18" y="8"/>
                  <a:pt x="18" y="8"/>
                </a:cubicBezTo>
                <a:cubicBezTo>
                  <a:pt x="16" y="7"/>
                  <a:pt x="14" y="6"/>
                  <a:pt x="11" y="6"/>
                </a:cubicBezTo>
                <a:cubicBezTo>
                  <a:pt x="10" y="6"/>
                  <a:pt x="9" y="7"/>
                  <a:pt x="9" y="8"/>
                </a:cubicBezTo>
                <a:cubicBezTo>
                  <a:pt x="8" y="8"/>
                  <a:pt x="7" y="9"/>
                  <a:pt x="7" y="10"/>
                </a:cubicBezTo>
                <a:cubicBezTo>
                  <a:pt x="7" y="13"/>
                  <a:pt x="9" y="15"/>
                  <a:pt x="12" y="16"/>
                </a:cubicBezTo>
                <a:cubicBezTo>
                  <a:pt x="15" y="18"/>
                  <a:pt x="16" y="20"/>
                  <a:pt x="18" y="22"/>
                </a:cubicBezTo>
                <a:cubicBezTo>
                  <a:pt x="19" y="23"/>
                  <a:pt x="19" y="25"/>
                  <a:pt x="19" y="28"/>
                </a:cubicBezTo>
                <a:cubicBezTo>
                  <a:pt x="19" y="31"/>
                  <a:pt x="18" y="34"/>
                  <a:pt x="16" y="36"/>
                </a:cubicBezTo>
                <a:cubicBezTo>
                  <a:pt x="14" y="38"/>
                  <a:pt x="12" y="39"/>
                  <a:pt x="8" y="39"/>
                </a:cubicBezTo>
                <a:cubicBezTo>
                  <a:pt x="7" y="39"/>
                  <a:pt x="5" y="38"/>
                  <a:pt x="4" y="38"/>
                </a:cubicBezTo>
                <a:cubicBezTo>
                  <a:pt x="2" y="38"/>
                  <a:pt x="1" y="37"/>
                  <a:pt x="0" y="37"/>
                </a:cubicBezTo>
                <a:close/>
              </a:path>
            </a:pathLst>
          </a:custGeom>
          <a:solidFill>
            <a:schemeClr val="tx2"/>
          </a:solid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9" name="Freeform 73"/>
          <p:cNvSpPr>
            <a:spLocks/>
          </p:cNvSpPr>
          <p:nvPr/>
        </p:nvSpPr>
        <p:spPr bwMode="auto">
          <a:xfrm>
            <a:off x="4755414" y="6111125"/>
            <a:ext cx="59036" cy="102177"/>
          </a:xfrm>
          <a:custGeom>
            <a:avLst/>
            <a:gdLst>
              <a:gd name="T0" fmla="*/ 22 w 22"/>
              <a:gd name="T1" fmla="*/ 21 h 38"/>
              <a:gd name="T2" fmla="*/ 11 w 22"/>
              <a:gd name="T3" fmla="*/ 38 h 38"/>
              <a:gd name="T4" fmla="*/ 0 w 22"/>
              <a:gd name="T5" fmla="*/ 22 h 38"/>
              <a:gd name="T6" fmla="*/ 0 w 22"/>
              <a:gd name="T7" fmla="*/ 0 h 38"/>
              <a:gd name="T8" fmla="*/ 7 w 22"/>
              <a:gd name="T9" fmla="*/ 0 h 38"/>
              <a:gd name="T10" fmla="*/ 7 w 22"/>
              <a:gd name="T11" fmla="*/ 22 h 38"/>
              <a:gd name="T12" fmla="*/ 11 w 22"/>
              <a:gd name="T13" fmla="*/ 31 h 38"/>
              <a:gd name="T14" fmla="*/ 14 w 22"/>
              <a:gd name="T15" fmla="*/ 29 h 38"/>
              <a:gd name="T16" fmla="*/ 15 w 22"/>
              <a:gd name="T17" fmla="*/ 23 h 38"/>
              <a:gd name="T18" fmla="*/ 15 w 22"/>
              <a:gd name="T19" fmla="*/ 0 h 38"/>
              <a:gd name="T20" fmla="*/ 22 w 22"/>
              <a:gd name="T21" fmla="*/ 0 h 38"/>
              <a:gd name="T22" fmla="*/ 22 w 22"/>
              <a:gd name="T23" fmla="*/ 2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8">
                <a:moveTo>
                  <a:pt x="22" y="21"/>
                </a:moveTo>
                <a:cubicBezTo>
                  <a:pt x="22" y="32"/>
                  <a:pt x="18" y="38"/>
                  <a:pt x="11" y="38"/>
                </a:cubicBezTo>
                <a:cubicBezTo>
                  <a:pt x="3" y="38"/>
                  <a:pt x="0" y="32"/>
                  <a:pt x="0" y="22"/>
                </a:cubicBezTo>
                <a:cubicBezTo>
                  <a:pt x="0" y="0"/>
                  <a:pt x="0" y="0"/>
                  <a:pt x="0" y="0"/>
                </a:cubicBezTo>
                <a:cubicBezTo>
                  <a:pt x="7" y="0"/>
                  <a:pt x="7" y="0"/>
                  <a:pt x="7" y="0"/>
                </a:cubicBezTo>
                <a:cubicBezTo>
                  <a:pt x="7" y="22"/>
                  <a:pt x="7" y="22"/>
                  <a:pt x="7" y="22"/>
                </a:cubicBezTo>
                <a:cubicBezTo>
                  <a:pt x="7" y="28"/>
                  <a:pt x="8" y="31"/>
                  <a:pt x="11" y="31"/>
                </a:cubicBezTo>
                <a:cubicBezTo>
                  <a:pt x="12" y="31"/>
                  <a:pt x="14" y="31"/>
                  <a:pt x="14" y="29"/>
                </a:cubicBezTo>
                <a:cubicBezTo>
                  <a:pt x="15" y="28"/>
                  <a:pt x="15" y="26"/>
                  <a:pt x="15" y="23"/>
                </a:cubicBezTo>
                <a:cubicBezTo>
                  <a:pt x="15" y="0"/>
                  <a:pt x="15" y="0"/>
                  <a:pt x="15" y="0"/>
                </a:cubicBezTo>
                <a:cubicBezTo>
                  <a:pt x="22" y="0"/>
                  <a:pt x="22" y="0"/>
                  <a:pt x="22" y="0"/>
                </a:cubicBezTo>
                <a:lnTo>
                  <a:pt x="22" y="21"/>
                </a:lnTo>
                <a:close/>
              </a:path>
            </a:pathLst>
          </a:custGeom>
          <a:solidFill>
            <a:schemeClr val="tx2"/>
          </a:solid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0" name="Freeform 74"/>
          <p:cNvSpPr>
            <a:spLocks noEditPoints="1"/>
          </p:cNvSpPr>
          <p:nvPr/>
        </p:nvSpPr>
        <p:spPr bwMode="auto">
          <a:xfrm>
            <a:off x="4831479" y="6111125"/>
            <a:ext cx="59036" cy="99907"/>
          </a:xfrm>
          <a:custGeom>
            <a:avLst/>
            <a:gdLst>
              <a:gd name="T0" fmla="*/ 0 w 22"/>
              <a:gd name="T1" fmla="*/ 37 h 37"/>
              <a:gd name="T2" fmla="*/ 0 w 22"/>
              <a:gd name="T3" fmla="*/ 0 h 37"/>
              <a:gd name="T4" fmla="*/ 11 w 22"/>
              <a:gd name="T5" fmla="*/ 0 h 37"/>
              <a:gd name="T6" fmla="*/ 21 w 22"/>
              <a:gd name="T7" fmla="*/ 9 h 37"/>
              <a:gd name="T8" fmla="*/ 19 w 22"/>
              <a:gd name="T9" fmla="*/ 14 h 37"/>
              <a:gd name="T10" fmla="*/ 15 w 22"/>
              <a:gd name="T11" fmla="*/ 17 h 37"/>
              <a:gd name="T12" fmla="*/ 15 w 22"/>
              <a:gd name="T13" fmla="*/ 17 h 37"/>
              <a:gd name="T14" fmla="*/ 20 w 22"/>
              <a:gd name="T15" fmla="*/ 20 h 37"/>
              <a:gd name="T16" fmla="*/ 22 w 22"/>
              <a:gd name="T17" fmla="*/ 26 h 37"/>
              <a:gd name="T18" fmla="*/ 19 w 22"/>
              <a:gd name="T19" fmla="*/ 34 h 37"/>
              <a:gd name="T20" fmla="*/ 12 w 22"/>
              <a:gd name="T21" fmla="*/ 37 h 37"/>
              <a:gd name="T22" fmla="*/ 0 w 22"/>
              <a:gd name="T23" fmla="*/ 37 h 37"/>
              <a:gd name="T24" fmla="*/ 7 w 22"/>
              <a:gd name="T25" fmla="*/ 6 h 37"/>
              <a:gd name="T26" fmla="*/ 7 w 22"/>
              <a:gd name="T27" fmla="*/ 15 h 37"/>
              <a:gd name="T28" fmla="*/ 10 w 22"/>
              <a:gd name="T29" fmla="*/ 15 h 37"/>
              <a:gd name="T30" fmla="*/ 13 w 22"/>
              <a:gd name="T31" fmla="*/ 14 h 37"/>
              <a:gd name="T32" fmla="*/ 14 w 22"/>
              <a:gd name="T33" fmla="*/ 10 h 37"/>
              <a:gd name="T34" fmla="*/ 9 w 22"/>
              <a:gd name="T35" fmla="*/ 6 h 37"/>
              <a:gd name="T36" fmla="*/ 7 w 22"/>
              <a:gd name="T37" fmla="*/ 6 h 37"/>
              <a:gd name="T38" fmla="*/ 7 w 22"/>
              <a:gd name="T39" fmla="*/ 21 h 37"/>
              <a:gd name="T40" fmla="*/ 7 w 22"/>
              <a:gd name="T41" fmla="*/ 31 h 37"/>
              <a:gd name="T42" fmla="*/ 10 w 22"/>
              <a:gd name="T43" fmla="*/ 31 h 37"/>
              <a:gd name="T44" fmla="*/ 14 w 22"/>
              <a:gd name="T45" fmla="*/ 29 h 37"/>
              <a:gd name="T46" fmla="*/ 15 w 22"/>
              <a:gd name="T47" fmla="*/ 26 h 37"/>
              <a:gd name="T48" fmla="*/ 14 w 22"/>
              <a:gd name="T49" fmla="*/ 22 h 37"/>
              <a:gd name="T50" fmla="*/ 10 w 22"/>
              <a:gd name="T51" fmla="*/ 21 h 37"/>
              <a:gd name="T52" fmla="*/ 7 w 22"/>
              <a:gd name="T53" fmla="*/ 2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 h="37">
                <a:moveTo>
                  <a:pt x="0" y="37"/>
                </a:moveTo>
                <a:cubicBezTo>
                  <a:pt x="0" y="0"/>
                  <a:pt x="0" y="0"/>
                  <a:pt x="0" y="0"/>
                </a:cubicBezTo>
                <a:cubicBezTo>
                  <a:pt x="11" y="0"/>
                  <a:pt x="11" y="0"/>
                  <a:pt x="11" y="0"/>
                </a:cubicBezTo>
                <a:cubicBezTo>
                  <a:pt x="18" y="0"/>
                  <a:pt x="21" y="3"/>
                  <a:pt x="21" y="9"/>
                </a:cubicBezTo>
                <a:cubicBezTo>
                  <a:pt x="21" y="11"/>
                  <a:pt x="20" y="12"/>
                  <a:pt x="19" y="14"/>
                </a:cubicBezTo>
                <a:cubicBezTo>
                  <a:pt x="18" y="15"/>
                  <a:pt x="17" y="16"/>
                  <a:pt x="15" y="17"/>
                </a:cubicBezTo>
                <a:cubicBezTo>
                  <a:pt x="15" y="17"/>
                  <a:pt x="15" y="17"/>
                  <a:pt x="15" y="17"/>
                </a:cubicBezTo>
                <a:cubicBezTo>
                  <a:pt x="17" y="17"/>
                  <a:pt x="19" y="18"/>
                  <a:pt x="20" y="20"/>
                </a:cubicBezTo>
                <a:cubicBezTo>
                  <a:pt x="21" y="22"/>
                  <a:pt x="22" y="24"/>
                  <a:pt x="22" y="26"/>
                </a:cubicBezTo>
                <a:cubicBezTo>
                  <a:pt x="22" y="29"/>
                  <a:pt x="21" y="32"/>
                  <a:pt x="19" y="34"/>
                </a:cubicBezTo>
                <a:cubicBezTo>
                  <a:pt x="18" y="36"/>
                  <a:pt x="15" y="37"/>
                  <a:pt x="12" y="37"/>
                </a:cubicBezTo>
                <a:lnTo>
                  <a:pt x="0" y="37"/>
                </a:lnTo>
                <a:close/>
                <a:moveTo>
                  <a:pt x="7" y="6"/>
                </a:moveTo>
                <a:cubicBezTo>
                  <a:pt x="7" y="15"/>
                  <a:pt x="7" y="15"/>
                  <a:pt x="7" y="15"/>
                </a:cubicBezTo>
                <a:cubicBezTo>
                  <a:pt x="10" y="15"/>
                  <a:pt x="10" y="15"/>
                  <a:pt x="10" y="15"/>
                </a:cubicBezTo>
                <a:cubicBezTo>
                  <a:pt x="11" y="15"/>
                  <a:pt x="12" y="14"/>
                  <a:pt x="13" y="14"/>
                </a:cubicBezTo>
                <a:cubicBezTo>
                  <a:pt x="13" y="13"/>
                  <a:pt x="14" y="12"/>
                  <a:pt x="14" y="10"/>
                </a:cubicBezTo>
                <a:cubicBezTo>
                  <a:pt x="14" y="7"/>
                  <a:pt x="12" y="6"/>
                  <a:pt x="9" y="6"/>
                </a:cubicBezTo>
                <a:lnTo>
                  <a:pt x="7" y="6"/>
                </a:lnTo>
                <a:close/>
                <a:moveTo>
                  <a:pt x="7" y="21"/>
                </a:moveTo>
                <a:cubicBezTo>
                  <a:pt x="7" y="31"/>
                  <a:pt x="7" y="31"/>
                  <a:pt x="7" y="31"/>
                </a:cubicBezTo>
                <a:cubicBezTo>
                  <a:pt x="10" y="31"/>
                  <a:pt x="10" y="31"/>
                  <a:pt x="10" y="31"/>
                </a:cubicBezTo>
                <a:cubicBezTo>
                  <a:pt x="12" y="31"/>
                  <a:pt x="13" y="30"/>
                  <a:pt x="14" y="29"/>
                </a:cubicBezTo>
                <a:cubicBezTo>
                  <a:pt x="14" y="29"/>
                  <a:pt x="15" y="27"/>
                  <a:pt x="15" y="26"/>
                </a:cubicBezTo>
                <a:cubicBezTo>
                  <a:pt x="15" y="24"/>
                  <a:pt x="14" y="23"/>
                  <a:pt x="14" y="22"/>
                </a:cubicBezTo>
                <a:cubicBezTo>
                  <a:pt x="13" y="21"/>
                  <a:pt x="12" y="21"/>
                  <a:pt x="10" y="21"/>
                </a:cubicBezTo>
                <a:lnTo>
                  <a:pt x="7" y="21"/>
                </a:lnTo>
                <a:close/>
              </a:path>
            </a:pathLst>
          </a:custGeom>
          <a:solidFill>
            <a:schemeClr val="tx2"/>
          </a:solid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1" name="Freeform 75"/>
          <p:cNvSpPr>
            <a:spLocks/>
          </p:cNvSpPr>
          <p:nvPr/>
        </p:nvSpPr>
        <p:spPr bwMode="auto">
          <a:xfrm>
            <a:off x="4900733" y="6108854"/>
            <a:ext cx="51089" cy="104448"/>
          </a:xfrm>
          <a:custGeom>
            <a:avLst/>
            <a:gdLst>
              <a:gd name="T0" fmla="*/ 0 w 19"/>
              <a:gd name="T1" fmla="*/ 37 h 39"/>
              <a:gd name="T2" fmla="*/ 0 w 19"/>
              <a:gd name="T3" fmla="*/ 29 h 39"/>
              <a:gd name="T4" fmla="*/ 7 w 19"/>
              <a:gd name="T5" fmla="*/ 32 h 39"/>
              <a:gd name="T6" fmla="*/ 10 w 19"/>
              <a:gd name="T7" fmla="*/ 31 h 39"/>
              <a:gd name="T8" fmla="*/ 11 w 19"/>
              <a:gd name="T9" fmla="*/ 28 h 39"/>
              <a:gd name="T10" fmla="*/ 10 w 19"/>
              <a:gd name="T11" fmla="*/ 25 h 39"/>
              <a:gd name="T12" fmla="*/ 6 w 19"/>
              <a:gd name="T13" fmla="*/ 22 h 39"/>
              <a:gd name="T14" fmla="*/ 0 w 19"/>
              <a:gd name="T15" fmla="*/ 11 h 39"/>
              <a:gd name="T16" fmla="*/ 2 w 19"/>
              <a:gd name="T17" fmla="*/ 3 h 39"/>
              <a:gd name="T18" fmla="*/ 10 w 19"/>
              <a:gd name="T19" fmla="*/ 0 h 39"/>
              <a:gd name="T20" fmla="*/ 17 w 19"/>
              <a:gd name="T21" fmla="*/ 1 h 39"/>
              <a:gd name="T22" fmla="*/ 17 w 19"/>
              <a:gd name="T23" fmla="*/ 8 h 39"/>
              <a:gd name="T24" fmla="*/ 11 w 19"/>
              <a:gd name="T25" fmla="*/ 6 h 39"/>
              <a:gd name="T26" fmla="*/ 8 w 19"/>
              <a:gd name="T27" fmla="*/ 8 h 39"/>
              <a:gd name="T28" fmla="*/ 7 w 19"/>
              <a:gd name="T29" fmla="*/ 10 h 39"/>
              <a:gd name="T30" fmla="*/ 11 w 19"/>
              <a:gd name="T31" fmla="*/ 16 h 39"/>
              <a:gd name="T32" fmla="*/ 17 w 19"/>
              <a:gd name="T33" fmla="*/ 22 h 39"/>
              <a:gd name="T34" fmla="*/ 19 w 19"/>
              <a:gd name="T35" fmla="*/ 28 h 39"/>
              <a:gd name="T36" fmla="*/ 16 w 19"/>
              <a:gd name="T37" fmla="*/ 36 h 39"/>
              <a:gd name="T38" fmla="*/ 8 w 19"/>
              <a:gd name="T39" fmla="*/ 39 h 39"/>
              <a:gd name="T40" fmla="*/ 3 w 19"/>
              <a:gd name="T41" fmla="*/ 38 h 39"/>
              <a:gd name="T42" fmla="*/ 0 w 19"/>
              <a:gd name="T43" fmla="*/ 3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 h="39">
                <a:moveTo>
                  <a:pt x="0" y="37"/>
                </a:moveTo>
                <a:cubicBezTo>
                  <a:pt x="0" y="29"/>
                  <a:pt x="0" y="29"/>
                  <a:pt x="0" y="29"/>
                </a:cubicBezTo>
                <a:cubicBezTo>
                  <a:pt x="2" y="31"/>
                  <a:pt x="5" y="32"/>
                  <a:pt x="7" y="32"/>
                </a:cubicBezTo>
                <a:cubicBezTo>
                  <a:pt x="9" y="32"/>
                  <a:pt x="10" y="32"/>
                  <a:pt x="10" y="31"/>
                </a:cubicBezTo>
                <a:cubicBezTo>
                  <a:pt x="11" y="30"/>
                  <a:pt x="11" y="29"/>
                  <a:pt x="11" y="28"/>
                </a:cubicBezTo>
                <a:cubicBezTo>
                  <a:pt x="11" y="27"/>
                  <a:pt x="11" y="26"/>
                  <a:pt x="10" y="25"/>
                </a:cubicBezTo>
                <a:cubicBezTo>
                  <a:pt x="10" y="24"/>
                  <a:pt x="8" y="23"/>
                  <a:pt x="6" y="22"/>
                </a:cubicBezTo>
                <a:cubicBezTo>
                  <a:pt x="2" y="19"/>
                  <a:pt x="0" y="16"/>
                  <a:pt x="0" y="11"/>
                </a:cubicBezTo>
                <a:cubicBezTo>
                  <a:pt x="0" y="8"/>
                  <a:pt x="1" y="5"/>
                  <a:pt x="2" y="3"/>
                </a:cubicBezTo>
                <a:cubicBezTo>
                  <a:pt x="4" y="1"/>
                  <a:pt x="7" y="0"/>
                  <a:pt x="10" y="0"/>
                </a:cubicBezTo>
                <a:cubicBezTo>
                  <a:pt x="13" y="0"/>
                  <a:pt x="15" y="1"/>
                  <a:pt x="17" y="1"/>
                </a:cubicBezTo>
                <a:cubicBezTo>
                  <a:pt x="17" y="8"/>
                  <a:pt x="17" y="8"/>
                  <a:pt x="17" y="8"/>
                </a:cubicBezTo>
                <a:cubicBezTo>
                  <a:pt x="15" y="7"/>
                  <a:pt x="13" y="6"/>
                  <a:pt x="11" y="6"/>
                </a:cubicBezTo>
                <a:cubicBezTo>
                  <a:pt x="10" y="6"/>
                  <a:pt x="9" y="7"/>
                  <a:pt x="8" y="8"/>
                </a:cubicBezTo>
                <a:cubicBezTo>
                  <a:pt x="7" y="8"/>
                  <a:pt x="7" y="9"/>
                  <a:pt x="7" y="10"/>
                </a:cubicBezTo>
                <a:cubicBezTo>
                  <a:pt x="7" y="13"/>
                  <a:pt x="8" y="15"/>
                  <a:pt x="11" y="16"/>
                </a:cubicBezTo>
                <a:cubicBezTo>
                  <a:pt x="14" y="18"/>
                  <a:pt x="16" y="20"/>
                  <a:pt x="17" y="22"/>
                </a:cubicBezTo>
                <a:cubicBezTo>
                  <a:pt x="18" y="23"/>
                  <a:pt x="19" y="25"/>
                  <a:pt x="19" y="28"/>
                </a:cubicBezTo>
                <a:cubicBezTo>
                  <a:pt x="19" y="31"/>
                  <a:pt x="18" y="34"/>
                  <a:pt x="16" y="36"/>
                </a:cubicBezTo>
                <a:cubicBezTo>
                  <a:pt x="14" y="38"/>
                  <a:pt x="11" y="39"/>
                  <a:pt x="8" y="39"/>
                </a:cubicBezTo>
                <a:cubicBezTo>
                  <a:pt x="6" y="39"/>
                  <a:pt x="5" y="38"/>
                  <a:pt x="3" y="38"/>
                </a:cubicBezTo>
                <a:cubicBezTo>
                  <a:pt x="2" y="38"/>
                  <a:pt x="1" y="37"/>
                  <a:pt x="0" y="37"/>
                </a:cubicBezTo>
                <a:close/>
              </a:path>
            </a:pathLst>
          </a:custGeom>
          <a:solidFill>
            <a:schemeClr val="tx2"/>
          </a:solid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2" name="Freeform 76"/>
          <p:cNvSpPr>
            <a:spLocks/>
          </p:cNvSpPr>
          <p:nvPr/>
        </p:nvSpPr>
        <p:spPr bwMode="auto">
          <a:xfrm>
            <a:off x="4959769" y="6108854"/>
            <a:ext cx="56765" cy="104448"/>
          </a:xfrm>
          <a:custGeom>
            <a:avLst/>
            <a:gdLst>
              <a:gd name="T0" fmla="*/ 21 w 21"/>
              <a:gd name="T1" fmla="*/ 37 h 39"/>
              <a:gd name="T2" fmla="*/ 14 w 21"/>
              <a:gd name="T3" fmla="*/ 39 h 39"/>
              <a:gd name="T4" fmla="*/ 4 w 21"/>
              <a:gd name="T5" fmla="*/ 34 h 39"/>
              <a:gd name="T6" fmla="*/ 0 w 21"/>
              <a:gd name="T7" fmla="*/ 20 h 39"/>
              <a:gd name="T8" fmla="*/ 4 w 21"/>
              <a:gd name="T9" fmla="*/ 5 h 39"/>
              <a:gd name="T10" fmla="*/ 15 w 21"/>
              <a:gd name="T11" fmla="*/ 0 h 39"/>
              <a:gd name="T12" fmla="*/ 21 w 21"/>
              <a:gd name="T13" fmla="*/ 1 h 39"/>
              <a:gd name="T14" fmla="*/ 21 w 21"/>
              <a:gd name="T15" fmla="*/ 8 h 39"/>
              <a:gd name="T16" fmla="*/ 15 w 21"/>
              <a:gd name="T17" fmla="*/ 6 h 39"/>
              <a:gd name="T18" fmla="*/ 9 w 21"/>
              <a:gd name="T19" fmla="*/ 10 h 39"/>
              <a:gd name="T20" fmla="*/ 7 w 21"/>
              <a:gd name="T21" fmla="*/ 20 h 39"/>
              <a:gd name="T22" fmla="*/ 9 w 21"/>
              <a:gd name="T23" fmla="*/ 29 h 39"/>
              <a:gd name="T24" fmla="*/ 15 w 21"/>
              <a:gd name="T25" fmla="*/ 32 h 39"/>
              <a:gd name="T26" fmla="*/ 21 w 21"/>
              <a:gd name="T27" fmla="*/ 30 h 39"/>
              <a:gd name="T28" fmla="*/ 21 w 21"/>
              <a:gd name="T29" fmla="*/ 3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39">
                <a:moveTo>
                  <a:pt x="21" y="37"/>
                </a:moveTo>
                <a:cubicBezTo>
                  <a:pt x="19" y="38"/>
                  <a:pt x="17" y="39"/>
                  <a:pt x="14" y="39"/>
                </a:cubicBezTo>
                <a:cubicBezTo>
                  <a:pt x="10" y="39"/>
                  <a:pt x="6" y="37"/>
                  <a:pt x="4" y="34"/>
                </a:cubicBezTo>
                <a:cubicBezTo>
                  <a:pt x="1" y="30"/>
                  <a:pt x="0" y="26"/>
                  <a:pt x="0" y="20"/>
                </a:cubicBezTo>
                <a:cubicBezTo>
                  <a:pt x="0" y="14"/>
                  <a:pt x="1" y="9"/>
                  <a:pt x="4" y="5"/>
                </a:cubicBezTo>
                <a:cubicBezTo>
                  <a:pt x="7" y="2"/>
                  <a:pt x="10" y="0"/>
                  <a:pt x="15" y="0"/>
                </a:cubicBezTo>
                <a:cubicBezTo>
                  <a:pt x="17" y="0"/>
                  <a:pt x="19" y="0"/>
                  <a:pt x="21" y="1"/>
                </a:cubicBezTo>
                <a:cubicBezTo>
                  <a:pt x="21" y="8"/>
                  <a:pt x="21" y="8"/>
                  <a:pt x="21" y="8"/>
                </a:cubicBezTo>
                <a:cubicBezTo>
                  <a:pt x="19" y="7"/>
                  <a:pt x="17" y="6"/>
                  <a:pt x="15" y="6"/>
                </a:cubicBezTo>
                <a:cubicBezTo>
                  <a:pt x="13" y="6"/>
                  <a:pt x="11" y="8"/>
                  <a:pt x="9" y="10"/>
                </a:cubicBezTo>
                <a:cubicBezTo>
                  <a:pt x="8" y="12"/>
                  <a:pt x="7" y="15"/>
                  <a:pt x="7" y="20"/>
                </a:cubicBezTo>
                <a:cubicBezTo>
                  <a:pt x="7" y="24"/>
                  <a:pt x="8" y="27"/>
                  <a:pt x="9" y="29"/>
                </a:cubicBezTo>
                <a:cubicBezTo>
                  <a:pt x="11" y="31"/>
                  <a:pt x="13" y="32"/>
                  <a:pt x="15" y="32"/>
                </a:cubicBezTo>
                <a:cubicBezTo>
                  <a:pt x="17" y="32"/>
                  <a:pt x="19" y="32"/>
                  <a:pt x="21" y="30"/>
                </a:cubicBezTo>
                <a:lnTo>
                  <a:pt x="21" y="37"/>
                </a:lnTo>
                <a:close/>
              </a:path>
            </a:pathLst>
          </a:custGeom>
          <a:solidFill>
            <a:schemeClr val="tx2"/>
          </a:solid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3" name="Freeform 77"/>
          <p:cNvSpPr>
            <a:spLocks noEditPoints="1"/>
          </p:cNvSpPr>
          <p:nvPr/>
        </p:nvSpPr>
        <p:spPr bwMode="auto">
          <a:xfrm>
            <a:off x="5030158" y="6111125"/>
            <a:ext cx="61306" cy="99907"/>
          </a:xfrm>
          <a:custGeom>
            <a:avLst/>
            <a:gdLst>
              <a:gd name="T0" fmla="*/ 15 w 23"/>
              <a:gd name="T1" fmla="*/ 37 h 37"/>
              <a:gd name="T2" fmla="*/ 12 w 23"/>
              <a:gd name="T3" fmla="*/ 28 h 37"/>
              <a:gd name="T4" fmla="*/ 8 w 23"/>
              <a:gd name="T5" fmla="*/ 23 h 37"/>
              <a:gd name="T6" fmla="*/ 7 w 23"/>
              <a:gd name="T7" fmla="*/ 23 h 37"/>
              <a:gd name="T8" fmla="*/ 7 w 23"/>
              <a:gd name="T9" fmla="*/ 37 h 37"/>
              <a:gd name="T10" fmla="*/ 0 w 23"/>
              <a:gd name="T11" fmla="*/ 37 h 37"/>
              <a:gd name="T12" fmla="*/ 0 w 23"/>
              <a:gd name="T13" fmla="*/ 0 h 37"/>
              <a:gd name="T14" fmla="*/ 10 w 23"/>
              <a:gd name="T15" fmla="*/ 0 h 37"/>
              <a:gd name="T16" fmla="*/ 21 w 23"/>
              <a:gd name="T17" fmla="*/ 10 h 37"/>
              <a:gd name="T18" fmla="*/ 15 w 23"/>
              <a:gd name="T19" fmla="*/ 20 h 37"/>
              <a:gd name="T20" fmla="*/ 15 w 23"/>
              <a:gd name="T21" fmla="*/ 20 h 37"/>
              <a:gd name="T22" fmla="*/ 19 w 23"/>
              <a:gd name="T23" fmla="*/ 27 h 37"/>
              <a:gd name="T24" fmla="*/ 23 w 23"/>
              <a:gd name="T25" fmla="*/ 37 h 37"/>
              <a:gd name="T26" fmla="*/ 15 w 23"/>
              <a:gd name="T27" fmla="*/ 37 h 37"/>
              <a:gd name="T28" fmla="*/ 7 w 23"/>
              <a:gd name="T29" fmla="*/ 6 h 37"/>
              <a:gd name="T30" fmla="*/ 7 w 23"/>
              <a:gd name="T31" fmla="*/ 17 h 37"/>
              <a:gd name="T32" fmla="*/ 9 w 23"/>
              <a:gd name="T33" fmla="*/ 17 h 37"/>
              <a:gd name="T34" fmla="*/ 13 w 23"/>
              <a:gd name="T35" fmla="*/ 15 h 37"/>
              <a:gd name="T36" fmla="*/ 14 w 23"/>
              <a:gd name="T37" fmla="*/ 11 h 37"/>
              <a:gd name="T38" fmla="*/ 13 w 23"/>
              <a:gd name="T39" fmla="*/ 7 h 37"/>
              <a:gd name="T40" fmla="*/ 9 w 23"/>
              <a:gd name="T41" fmla="*/ 6 h 37"/>
              <a:gd name="T42" fmla="*/ 7 w 23"/>
              <a:gd name="T43" fmla="*/ 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37">
                <a:moveTo>
                  <a:pt x="15" y="37"/>
                </a:moveTo>
                <a:cubicBezTo>
                  <a:pt x="12" y="28"/>
                  <a:pt x="12" y="28"/>
                  <a:pt x="12" y="28"/>
                </a:cubicBezTo>
                <a:cubicBezTo>
                  <a:pt x="11" y="24"/>
                  <a:pt x="10" y="23"/>
                  <a:pt x="8" y="23"/>
                </a:cubicBezTo>
                <a:cubicBezTo>
                  <a:pt x="7" y="23"/>
                  <a:pt x="7" y="23"/>
                  <a:pt x="7" y="23"/>
                </a:cubicBezTo>
                <a:cubicBezTo>
                  <a:pt x="7" y="37"/>
                  <a:pt x="7" y="37"/>
                  <a:pt x="7" y="37"/>
                </a:cubicBezTo>
                <a:cubicBezTo>
                  <a:pt x="0" y="37"/>
                  <a:pt x="0" y="37"/>
                  <a:pt x="0" y="37"/>
                </a:cubicBezTo>
                <a:cubicBezTo>
                  <a:pt x="0" y="0"/>
                  <a:pt x="0" y="0"/>
                  <a:pt x="0" y="0"/>
                </a:cubicBezTo>
                <a:cubicBezTo>
                  <a:pt x="10" y="0"/>
                  <a:pt x="10" y="0"/>
                  <a:pt x="10" y="0"/>
                </a:cubicBezTo>
                <a:cubicBezTo>
                  <a:pt x="17" y="0"/>
                  <a:pt x="21" y="3"/>
                  <a:pt x="21" y="10"/>
                </a:cubicBezTo>
                <a:cubicBezTo>
                  <a:pt x="21" y="15"/>
                  <a:pt x="19" y="18"/>
                  <a:pt x="15" y="20"/>
                </a:cubicBezTo>
                <a:cubicBezTo>
                  <a:pt x="15" y="20"/>
                  <a:pt x="15" y="20"/>
                  <a:pt x="15" y="20"/>
                </a:cubicBezTo>
                <a:cubicBezTo>
                  <a:pt x="17" y="21"/>
                  <a:pt x="18" y="23"/>
                  <a:pt x="19" y="27"/>
                </a:cubicBezTo>
                <a:cubicBezTo>
                  <a:pt x="23" y="37"/>
                  <a:pt x="23" y="37"/>
                  <a:pt x="23" y="37"/>
                </a:cubicBezTo>
                <a:lnTo>
                  <a:pt x="15" y="37"/>
                </a:lnTo>
                <a:close/>
                <a:moveTo>
                  <a:pt x="7" y="6"/>
                </a:moveTo>
                <a:cubicBezTo>
                  <a:pt x="7" y="17"/>
                  <a:pt x="7" y="17"/>
                  <a:pt x="7" y="17"/>
                </a:cubicBezTo>
                <a:cubicBezTo>
                  <a:pt x="9" y="17"/>
                  <a:pt x="9" y="17"/>
                  <a:pt x="9" y="17"/>
                </a:cubicBezTo>
                <a:cubicBezTo>
                  <a:pt x="11" y="17"/>
                  <a:pt x="12" y="16"/>
                  <a:pt x="13" y="15"/>
                </a:cubicBezTo>
                <a:cubicBezTo>
                  <a:pt x="13" y="14"/>
                  <a:pt x="14" y="12"/>
                  <a:pt x="14" y="11"/>
                </a:cubicBezTo>
                <a:cubicBezTo>
                  <a:pt x="14" y="9"/>
                  <a:pt x="13" y="8"/>
                  <a:pt x="13" y="7"/>
                </a:cubicBezTo>
                <a:cubicBezTo>
                  <a:pt x="12" y="6"/>
                  <a:pt x="11" y="6"/>
                  <a:pt x="9" y="6"/>
                </a:cubicBezTo>
                <a:lnTo>
                  <a:pt x="7" y="6"/>
                </a:lnTo>
                <a:close/>
              </a:path>
            </a:pathLst>
          </a:custGeom>
          <a:solidFill>
            <a:schemeClr val="tx2"/>
          </a:solid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4" name="Rectangle 78"/>
          <p:cNvSpPr>
            <a:spLocks noChangeArrowheads="1"/>
          </p:cNvSpPr>
          <p:nvPr/>
        </p:nvSpPr>
        <p:spPr bwMode="auto">
          <a:xfrm>
            <a:off x="5099411" y="6111125"/>
            <a:ext cx="19301" cy="99907"/>
          </a:xfrm>
          <a:prstGeom prst="rect">
            <a:avLst/>
          </a:prstGeom>
          <a:solidFill>
            <a:schemeClr val="tx2"/>
          </a:solid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5" name="Freeform 79"/>
          <p:cNvSpPr>
            <a:spLocks noEditPoints="1"/>
          </p:cNvSpPr>
          <p:nvPr/>
        </p:nvSpPr>
        <p:spPr bwMode="auto">
          <a:xfrm>
            <a:off x="5136877" y="6111125"/>
            <a:ext cx="56765" cy="99907"/>
          </a:xfrm>
          <a:custGeom>
            <a:avLst/>
            <a:gdLst>
              <a:gd name="T0" fmla="*/ 7 w 21"/>
              <a:gd name="T1" fmla="*/ 24 h 37"/>
              <a:gd name="T2" fmla="*/ 7 w 21"/>
              <a:gd name="T3" fmla="*/ 37 h 37"/>
              <a:gd name="T4" fmla="*/ 0 w 21"/>
              <a:gd name="T5" fmla="*/ 37 h 37"/>
              <a:gd name="T6" fmla="*/ 0 w 21"/>
              <a:gd name="T7" fmla="*/ 0 h 37"/>
              <a:gd name="T8" fmla="*/ 10 w 21"/>
              <a:gd name="T9" fmla="*/ 0 h 37"/>
              <a:gd name="T10" fmla="*/ 18 w 21"/>
              <a:gd name="T11" fmla="*/ 3 h 37"/>
              <a:gd name="T12" fmla="*/ 21 w 21"/>
              <a:gd name="T13" fmla="*/ 12 h 37"/>
              <a:gd name="T14" fmla="*/ 18 w 21"/>
              <a:gd name="T15" fmla="*/ 21 h 37"/>
              <a:gd name="T16" fmla="*/ 10 w 21"/>
              <a:gd name="T17" fmla="*/ 24 h 37"/>
              <a:gd name="T18" fmla="*/ 7 w 21"/>
              <a:gd name="T19" fmla="*/ 24 h 37"/>
              <a:gd name="T20" fmla="*/ 7 w 21"/>
              <a:gd name="T21" fmla="*/ 6 h 37"/>
              <a:gd name="T22" fmla="*/ 7 w 21"/>
              <a:gd name="T23" fmla="*/ 18 h 37"/>
              <a:gd name="T24" fmla="*/ 9 w 21"/>
              <a:gd name="T25" fmla="*/ 18 h 37"/>
              <a:gd name="T26" fmla="*/ 14 w 21"/>
              <a:gd name="T27" fmla="*/ 12 h 37"/>
              <a:gd name="T28" fmla="*/ 12 w 21"/>
              <a:gd name="T29" fmla="*/ 7 h 37"/>
              <a:gd name="T30" fmla="*/ 9 w 21"/>
              <a:gd name="T31" fmla="*/ 6 h 37"/>
              <a:gd name="T32" fmla="*/ 7 w 21"/>
              <a:gd name="T33" fmla="*/ 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7">
                <a:moveTo>
                  <a:pt x="7" y="24"/>
                </a:moveTo>
                <a:cubicBezTo>
                  <a:pt x="7" y="37"/>
                  <a:pt x="7" y="37"/>
                  <a:pt x="7" y="37"/>
                </a:cubicBezTo>
                <a:cubicBezTo>
                  <a:pt x="0" y="37"/>
                  <a:pt x="0" y="37"/>
                  <a:pt x="0" y="37"/>
                </a:cubicBezTo>
                <a:cubicBezTo>
                  <a:pt x="0" y="0"/>
                  <a:pt x="0" y="0"/>
                  <a:pt x="0" y="0"/>
                </a:cubicBezTo>
                <a:cubicBezTo>
                  <a:pt x="10" y="0"/>
                  <a:pt x="10" y="0"/>
                  <a:pt x="10" y="0"/>
                </a:cubicBezTo>
                <a:cubicBezTo>
                  <a:pt x="14" y="0"/>
                  <a:pt x="16" y="1"/>
                  <a:pt x="18" y="3"/>
                </a:cubicBezTo>
                <a:cubicBezTo>
                  <a:pt x="20" y="5"/>
                  <a:pt x="21" y="8"/>
                  <a:pt x="21" y="12"/>
                </a:cubicBezTo>
                <a:cubicBezTo>
                  <a:pt x="21" y="15"/>
                  <a:pt x="20" y="18"/>
                  <a:pt x="18" y="21"/>
                </a:cubicBezTo>
                <a:cubicBezTo>
                  <a:pt x="16" y="23"/>
                  <a:pt x="13" y="24"/>
                  <a:pt x="10" y="24"/>
                </a:cubicBezTo>
                <a:lnTo>
                  <a:pt x="7" y="24"/>
                </a:lnTo>
                <a:close/>
                <a:moveTo>
                  <a:pt x="7" y="6"/>
                </a:moveTo>
                <a:cubicBezTo>
                  <a:pt x="7" y="18"/>
                  <a:pt x="7" y="18"/>
                  <a:pt x="7" y="18"/>
                </a:cubicBezTo>
                <a:cubicBezTo>
                  <a:pt x="9" y="18"/>
                  <a:pt x="9" y="18"/>
                  <a:pt x="9" y="18"/>
                </a:cubicBezTo>
                <a:cubicBezTo>
                  <a:pt x="12" y="18"/>
                  <a:pt x="14" y="16"/>
                  <a:pt x="14" y="12"/>
                </a:cubicBezTo>
                <a:cubicBezTo>
                  <a:pt x="14" y="10"/>
                  <a:pt x="13" y="8"/>
                  <a:pt x="12" y="7"/>
                </a:cubicBezTo>
                <a:cubicBezTo>
                  <a:pt x="12" y="6"/>
                  <a:pt x="10" y="6"/>
                  <a:pt x="9" y="6"/>
                </a:cubicBezTo>
                <a:lnTo>
                  <a:pt x="7" y="6"/>
                </a:lnTo>
                <a:close/>
              </a:path>
            </a:pathLst>
          </a:custGeom>
          <a:solidFill>
            <a:schemeClr val="tx2"/>
          </a:solid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7" name="Freeform 80"/>
          <p:cNvSpPr>
            <a:spLocks/>
          </p:cNvSpPr>
          <p:nvPr/>
        </p:nvSpPr>
        <p:spPr bwMode="auto">
          <a:xfrm>
            <a:off x="5199318" y="6111125"/>
            <a:ext cx="59036" cy="99907"/>
          </a:xfrm>
          <a:custGeom>
            <a:avLst/>
            <a:gdLst>
              <a:gd name="T0" fmla="*/ 35 w 52"/>
              <a:gd name="T1" fmla="*/ 14 h 88"/>
              <a:gd name="T2" fmla="*/ 35 w 52"/>
              <a:gd name="T3" fmla="*/ 88 h 88"/>
              <a:gd name="T4" fmla="*/ 19 w 52"/>
              <a:gd name="T5" fmla="*/ 88 h 88"/>
              <a:gd name="T6" fmla="*/ 19 w 52"/>
              <a:gd name="T7" fmla="*/ 14 h 88"/>
              <a:gd name="T8" fmla="*/ 0 w 52"/>
              <a:gd name="T9" fmla="*/ 14 h 88"/>
              <a:gd name="T10" fmla="*/ 0 w 52"/>
              <a:gd name="T11" fmla="*/ 0 h 88"/>
              <a:gd name="T12" fmla="*/ 52 w 52"/>
              <a:gd name="T13" fmla="*/ 0 h 88"/>
              <a:gd name="T14" fmla="*/ 52 w 52"/>
              <a:gd name="T15" fmla="*/ 14 h 88"/>
              <a:gd name="T16" fmla="*/ 35 w 52"/>
              <a:gd name="T17" fmla="*/ 1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88">
                <a:moveTo>
                  <a:pt x="35" y="14"/>
                </a:moveTo>
                <a:lnTo>
                  <a:pt x="35" y="88"/>
                </a:lnTo>
                <a:lnTo>
                  <a:pt x="19" y="88"/>
                </a:lnTo>
                <a:lnTo>
                  <a:pt x="19" y="14"/>
                </a:lnTo>
                <a:lnTo>
                  <a:pt x="0" y="14"/>
                </a:lnTo>
                <a:lnTo>
                  <a:pt x="0" y="0"/>
                </a:lnTo>
                <a:lnTo>
                  <a:pt x="52" y="0"/>
                </a:lnTo>
                <a:lnTo>
                  <a:pt x="52" y="14"/>
                </a:lnTo>
                <a:lnTo>
                  <a:pt x="35" y="14"/>
                </a:lnTo>
                <a:close/>
              </a:path>
            </a:pathLst>
          </a:custGeom>
          <a:solidFill>
            <a:schemeClr val="tx2"/>
          </a:solid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8" name="Rectangle 81"/>
          <p:cNvSpPr>
            <a:spLocks noChangeArrowheads="1"/>
          </p:cNvSpPr>
          <p:nvPr/>
        </p:nvSpPr>
        <p:spPr bwMode="auto">
          <a:xfrm>
            <a:off x="5268572" y="6111125"/>
            <a:ext cx="19301" cy="99907"/>
          </a:xfrm>
          <a:prstGeom prst="rect">
            <a:avLst/>
          </a:prstGeom>
          <a:solidFill>
            <a:schemeClr val="tx2"/>
          </a:solid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9" name="Freeform 82"/>
          <p:cNvSpPr>
            <a:spLocks noEditPoints="1"/>
          </p:cNvSpPr>
          <p:nvPr/>
        </p:nvSpPr>
        <p:spPr bwMode="auto">
          <a:xfrm>
            <a:off x="5301495" y="6108854"/>
            <a:ext cx="69254" cy="104448"/>
          </a:xfrm>
          <a:custGeom>
            <a:avLst/>
            <a:gdLst>
              <a:gd name="T0" fmla="*/ 13 w 26"/>
              <a:gd name="T1" fmla="*/ 39 h 39"/>
              <a:gd name="T2" fmla="*/ 3 w 26"/>
              <a:gd name="T3" fmla="*/ 34 h 39"/>
              <a:gd name="T4" fmla="*/ 0 w 26"/>
              <a:gd name="T5" fmla="*/ 20 h 39"/>
              <a:gd name="T6" fmla="*/ 3 w 26"/>
              <a:gd name="T7" fmla="*/ 5 h 39"/>
              <a:gd name="T8" fmla="*/ 13 w 26"/>
              <a:gd name="T9" fmla="*/ 0 h 39"/>
              <a:gd name="T10" fmla="*/ 23 w 26"/>
              <a:gd name="T11" fmla="*/ 5 h 39"/>
              <a:gd name="T12" fmla="*/ 26 w 26"/>
              <a:gd name="T13" fmla="*/ 19 h 39"/>
              <a:gd name="T14" fmla="*/ 22 w 26"/>
              <a:gd name="T15" fmla="*/ 34 h 39"/>
              <a:gd name="T16" fmla="*/ 13 w 26"/>
              <a:gd name="T17" fmla="*/ 39 h 39"/>
              <a:gd name="T18" fmla="*/ 13 w 26"/>
              <a:gd name="T19" fmla="*/ 6 h 39"/>
              <a:gd name="T20" fmla="*/ 7 w 26"/>
              <a:gd name="T21" fmla="*/ 19 h 39"/>
              <a:gd name="T22" fmla="*/ 13 w 26"/>
              <a:gd name="T23" fmla="*/ 32 h 39"/>
              <a:gd name="T24" fmla="*/ 17 w 26"/>
              <a:gd name="T25" fmla="*/ 29 h 39"/>
              <a:gd name="T26" fmla="*/ 19 w 26"/>
              <a:gd name="T27" fmla="*/ 20 h 39"/>
              <a:gd name="T28" fmla="*/ 13 w 26"/>
              <a:gd name="T29" fmla="*/ 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39">
                <a:moveTo>
                  <a:pt x="13" y="39"/>
                </a:moveTo>
                <a:cubicBezTo>
                  <a:pt x="9" y="39"/>
                  <a:pt x="5" y="37"/>
                  <a:pt x="3" y="34"/>
                </a:cubicBezTo>
                <a:cubicBezTo>
                  <a:pt x="1" y="30"/>
                  <a:pt x="0" y="26"/>
                  <a:pt x="0" y="20"/>
                </a:cubicBezTo>
                <a:cubicBezTo>
                  <a:pt x="0" y="14"/>
                  <a:pt x="1" y="9"/>
                  <a:pt x="3" y="5"/>
                </a:cubicBezTo>
                <a:cubicBezTo>
                  <a:pt x="6" y="2"/>
                  <a:pt x="9" y="0"/>
                  <a:pt x="13" y="0"/>
                </a:cubicBezTo>
                <a:cubicBezTo>
                  <a:pt x="17" y="0"/>
                  <a:pt x="20" y="2"/>
                  <a:pt x="23" y="5"/>
                </a:cubicBezTo>
                <a:cubicBezTo>
                  <a:pt x="25" y="8"/>
                  <a:pt x="26" y="13"/>
                  <a:pt x="26" y="19"/>
                </a:cubicBezTo>
                <a:cubicBezTo>
                  <a:pt x="26" y="25"/>
                  <a:pt x="25" y="30"/>
                  <a:pt x="22" y="34"/>
                </a:cubicBezTo>
                <a:cubicBezTo>
                  <a:pt x="20" y="37"/>
                  <a:pt x="17" y="39"/>
                  <a:pt x="13" y="39"/>
                </a:cubicBezTo>
                <a:close/>
                <a:moveTo>
                  <a:pt x="13" y="6"/>
                </a:moveTo>
                <a:cubicBezTo>
                  <a:pt x="9" y="6"/>
                  <a:pt x="7" y="11"/>
                  <a:pt x="7" y="19"/>
                </a:cubicBezTo>
                <a:cubicBezTo>
                  <a:pt x="7" y="28"/>
                  <a:pt x="9" y="32"/>
                  <a:pt x="13" y="32"/>
                </a:cubicBezTo>
                <a:cubicBezTo>
                  <a:pt x="15" y="32"/>
                  <a:pt x="16" y="31"/>
                  <a:pt x="17" y="29"/>
                </a:cubicBezTo>
                <a:cubicBezTo>
                  <a:pt x="18" y="27"/>
                  <a:pt x="19" y="24"/>
                  <a:pt x="19" y="20"/>
                </a:cubicBezTo>
                <a:cubicBezTo>
                  <a:pt x="19" y="11"/>
                  <a:pt x="17" y="6"/>
                  <a:pt x="13" y="6"/>
                </a:cubicBezTo>
                <a:close/>
              </a:path>
            </a:pathLst>
          </a:custGeom>
          <a:solidFill>
            <a:schemeClr val="tx2"/>
          </a:solid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0" name="Freeform 83"/>
          <p:cNvSpPr>
            <a:spLocks/>
          </p:cNvSpPr>
          <p:nvPr/>
        </p:nvSpPr>
        <p:spPr bwMode="auto">
          <a:xfrm>
            <a:off x="5384373" y="6111125"/>
            <a:ext cx="61306" cy="99907"/>
          </a:xfrm>
          <a:custGeom>
            <a:avLst/>
            <a:gdLst>
              <a:gd name="T0" fmla="*/ 15 w 23"/>
              <a:gd name="T1" fmla="*/ 37 h 37"/>
              <a:gd name="T2" fmla="*/ 7 w 23"/>
              <a:gd name="T3" fmla="*/ 16 h 37"/>
              <a:gd name="T4" fmla="*/ 6 w 23"/>
              <a:gd name="T5" fmla="*/ 11 h 37"/>
              <a:gd name="T6" fmla="*/ 6 w 23"/>
              <a:gd name="T7" fmla="*/ 10 h 37"/>
              <a:gd name="T8" fmla="*/ 6 w 23"/>
              <a:gd name="T9" fmla="*/ 10 h 37"/>
              <a:gd name="T10" fmla="*/ 6 w 23"/>
              <a:gd name="T11" fmla="*/ 18 h 37"/>
              <a:gd name="T12" fmla="*/ 6 w 23"/>
              <a:gd name="T13" fmla="*/ 37 h 37"/>
              <a:gd name="T14" fmla="*/ 0 w 23"/>
              <a:gd name="T15" fmla="*/ 37 h 37"/>
              <a:gd name="T16" fmla="*/ 0 w 23"/>
              <a:gd name="T17" fmla="*/ 0 h 37"/>
              <a:gd name="T18" fmla="*/ 8 w 23"/>
              <a:gd name="T19" fmla="*/ 0 h 37"/>
              <a:gd name="T20" fmla="*/ 16 w 23"/>
              <a:gd name="T21" fmla="*/ 22 h 37"/>
              <a:gd name="T22" fmla="*/ 17 w 23"/>
              <a:gd name="T23" fmla="*/ 27 h 37"/>
              <a:gd name="T24" fmla="*/ 17 w 23"/>
              <a:gd name="T25" fmla="*/ 27 h 37"/>
              <a:gd name="T26" fmla="*/ 17 w 23"/>
              <a:gd name="T27" fmla="*/ 21 h 37"/>
              <a:gd name="T28" fmla="*/ 17 w 23"/>
              <a:gd name="T29" fmla="*/ 0 h 37"/>
              <a:gd name="T30" fmla="*/ 23 w 23"/>
              <a:gd name="T31" fmla="*/ 0 h 37"/>
              <a:gd name="T32" fmla="*/ 23 w 23"/>
              <a:gd name="T33" fmla="*/ 37 h 37"/>
              <a:gd name="T34" fmla="*/ 15 w 23"/>
              <a:gd name="T3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37">
                <a:moveTo>
                  <a:pt x="15" y="37"/>
                </a:moveTo>
                <a:cubicBezTo>
                  <a:pt x="7" y="16"/>
                  <a:pt x="7" y="16"/>
                  <a:pt x="7" y="16"/>
                </a:cubicBezTo>
                <a:cubicBezTo>
                  <a:pt x="7" y="15"/>
                  <a:pt x="7" y="13"/>
                  <a:pt x="6" y="11"/>
                </a:cubicBezTo>
                <a:cubicBezTo>
                  <a:pt x="6" y="11"/>
                  <a:pt x="6" y="11"/>
                  <a:pt x="6" y="10"/>
                </a:cubicBezTo>
                <a:cubicBezTo>
                  <a:pt x="6" y="10"/>
                  <a:pt x="6" y="10"/>
                  <a:pt x="6" y="10"/>
                </a:cubicBezTo>
                <a:cubicBezTo>
                  <a:pt x="6" y="13"/>
                  <a:pt x="6" y="16"/>
                  <a:pt x="6" y="18"/>
                </a:cubicBezTo>
                <a:cubicBezTo>
                  <a:pt x="6" y="37"/>
                  <a:pt x="6" y="37"/>
                  <a:pt x="6" y="37"/>
                </a:cubicBezTo>
                <a:cubicBezTo>
                  <a:pt x="0" y="37"/>
                  <a:pt x="0" y="37"/>
                  <a:pt x="0" y="37"/>
                </a:cubicBezTo>
                <a:cubicBezTo>
                  <a:pt x="0" y="0"/>
                  <a:pt x="0" y="0"/>
                  <a:pt x="0" y="0"/>
                </a:cubicBezTo>
                <a:cubicBezTo>
                  <a:pt x="8" y="0"/>
                  <a:pt x="8" y="0"/>
                  <a:pt x="8" y="0"/>
                </a:cubicBezTo>
                <a:cubicBezTo>
                  <a:pt x="16" y="22"/>
                  <a:pt x="16" y="22"/>
                  <a:pt x="16" y="22"/>
                </a:cubicBezTo>
                <a:cubicBezTo>
                  <a:pt x="16" y="22"/>
                  <a:pt x="17" y="24"/>
                  <a:pt x="17" y="27"/>
                </a:cubicBezTo>
                <a:cubicBezTo>
                  <a:pt x="17" y="27"/>
                  <a:pt x="17" y="27"/>
                  <a:pt x="17" y="27"/>
                </a:cubicBezTo>
                <a:cubicBezTo>
                  <a:pt x="17" y="21"/>
                  <a:pt x="17" y="21"/>
                  <a:pt x="17" y="21"/>
                </a:cubicBezTo>
                <a:cubicBezTo>
                  <a:pt x="17" y="0"/>
                  <a:pt x="17" y="0"/>
                  <a:pt x="17" y="0"/>
                </a:cubicBezTo>
                <a:cubicBezTo>
                  <a:pt x="23" y="0"/>
                  <a:pt x="23" y="0"/>
                  <a:pt x="23" y="0"/>
                </a:cubicBezTo>
                <a:cubicBezTo>
                  <a:pt x="23" y="37"/>
                  <a:pt x="23" y="37"/>
                  <a:pt x="23" y="37"/>
                </a:cubicBezTo>
                <a:lnTo>
                  <a:pt x="15" y="37"/>
                </a:lnTo>
                <a:close/>
              </a:path>
            </a:pathLst>
          </a:custGeom>
          <a:solidFill>
            <a:schemeClr val="tx2"/>
          </a:solid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1" name="Freeform 84"/>
          <p:cNvSpPr>
            <a:spLocks/>
          </p:cNvSpPr>
          <p:nvPr/>
        </p:nvSpPr>
        <p:spPr bwMode="auto">
          <a:xfrm>
            <a:off x="5459303" y="6108854"/>
            <a:ext cx="51089" cy="104448"/>
          </a:xfrm>
          <a:custGeom>
            <a:avLst/>
            <a:gdLst>
              <a:gd name="T0" fmla="*/ 0 w 19"/>
              <a:gd name="T1" fmla="*/ 37 h 39"/>
              <a:gd name="T2" fmla="*/ 0 w 19"/>
              <a:gd name="T3" fmla="*/ 29 h 39"/>
              <a:gd name="T4" fmla="*/ 8 w 19"/>
              <a:gd name="T5" fmla="*/ 32 h 39"/>
              <a:gd name="T6" fmla="*/ 11 w 19"/>
              <a:gd name="T7" fmla="*/ 31 h 39"/>
              <a:gd name="T8" fmla="*/ 12 w 19"/>
              <a:gd name="T9" fmla="*/ 28 h 39"/>
              <a:gd name="T10" fmla="*/ 11 w 19"/>
              <a:gd name="T11" fmla="*/ 25 h 39"/>
              <a:gd name="T12" fmla="*/ 7 w 19"/>
              <a:gd name="T13" fmla="*/ 22 h 39"/>
              <a:gd name="T14" fmla="*/ 0 w 19"/>
              <a:gd name="T15" fmla="*/ 11 h 39"/>
              <a:gd name="T16" fmla="*/ 3 w 19"/>
              <a:gd name="T17" fmla="*/ 3 h 39"/>
              <a:gd name="T18" fmla="*/ 11 w 19"/>
              <a:gd name="T19" fmla="*/ 0 h 39"/>
              <a:gd name="T20" fmla="*/ 18 w 19"/>
              <a:gd name="T21" fmla="*/ 1 h 39"/>
              <a:gd name="T22" fmla="*/ 18 w 19"/>
              <a:gd name="T23" fmla="*/ 8 h 39"/>
              <a:gd name="T24" fmla="*/ 11 w 19"/>
              <a:gd name="T25" fmla="*/ 6 h 39"/>
              <a:gd name="T26" fmla="*/ 8 w 19"/>
              <a:gd name="T27" fmla="*/ 8 h 39"/>
              <a:gd name="T28" fmla="*/ 7 w 19"/>
              <a:gd name="T29" fmla="*/ 10 h 39"/>
              <a:gd name="T30" fmla="*/ 12 w 19"/>
              <a:gd name="T31" fmla="*/ 16 h 39"/>
              <a:gd name="T32" fmla="*/ 18 w 19"/>
              <a:gd name="T33" fmla="*/ 22 h 39"/>
              <a:gd name="T34" fmla="*/ 19 w 19"/>
              <a:gd name="T35" fmla="*/ 28 h 39"/>
              <a:gd name="T36" fmla="*/ 16 w 19"/>
              <a:gd name="T37" fmla="*/ 36 h 39"/>
              <a:gd name="T38" fmla="*/ 8 w 19"/>
              <a:gd name="T39" fmla="*/ 39 h 39"/>
              <a:gd name="T40" fmla="*/ 4 w 19"/>
              <a:gd name="T41" fmla="*/ 38 h 39"/>
              <a:gd name="T42" fmla="*/ 0 w 19"/>
              <a:gd name="T43" fmla="*/ 3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 h="39">
                <a:moveTo>
                  <a:pt x="0" y="37"/>
                </a:moveTo>
                <a:cubicBezTo>
                  <a:pt x="0" y="29"/>
                  <a:pt x="0" y="29"/>
                  <a:pt x="0" y="29"/>
                </a:cubicBezTo>
                <a:cubicBezTo>
                  <a:pt x="3" y="31"/>
                  <a:pt x="5" y="32"/>
                  <a:pt x="8" y="32"/>
                </a:cubicBezTo>
                <a:cubicBezTo>
                  <a:pt x="9" y="32"/>
                  <a:pt x="10" y="32"/>
                  <a:pt x="11" y="31"/>
                </a:cubicBezTo>
                <a:cubicBezTo>
                  <a:pt x="11" y="30"/>
                  <a:pt x="12" y="29"/>
                  <a:pt x="12" y="28"/>
                </a:cubicBezTo>
                <a:cubicBezTo>
                  <a:pt x="12" y="27"/>
                  <a:pt x="11" y="26"/>
                  <a:pt x="11" y="25"/>
                </a:cubicBezTo>
                <a:cubicBezTo>
                  <a:pt x="10" y="24"/>
                  <a:pt x="9" y="23"/>
                  <a:pt x="7" y="22"/>
                </a:cubicBezTo>
                <a:cubicBezTo>
                  <a:pt x="2" y="19"/>
                  <a:pt x="0" y="16"/>
                  <a:pt x="0" y="11"/>
                </a:cubicBezTo>
                <a:cubicBezTo>
                  <a:pt x="0" y="8"/>
                  <a:pt x="1" y="5"/>
                  <a:pt x="3" y="3"/>
                </a:cubicBezTo>
                <a:cubicBezTo>
                  <a:pt x="5" y="1"/>
                  <a:pt x="7" y="0"/>
                  <a:pt x="11" y="0"/>
                </a:cubicBezTo>
                <a:cubicBezTo>
                  <a:pt x="13" y="0"/>
                  <a:pt x="16" y="1"/>
                  <a:pt x="18" y="1"/>
                </a:cubicBezTo>
                <a:cubicBezTo>
                  <a:pt x="18" y="8"/>
                  <a:pt x="18" y="8"/>
                  <a:pt x="18" y="8"/>
                </a:cubicBezTo>
                <a:cubicBezTo>
                  <a:pt x="16" y="7"/>
                  <a:pt x="13" y="6"/>
                  <a:pt x="11" y="6"/>
                </a:cubicBezTo>
                <a:cubicBezTo>
                  <a:pt x="10" y="6"/>
                  <a:pt x="9" y="7"/>
                  <a:pt x="8" y="8"/>
                </a:cubicBezTo>
                <a:cubicBezTo>
                  <a:pt x="8" y="8"/>
                  <a:pt x="7" y="9"/>
                  <a:pt x="7" y="10"/>
                </a:cubicBezTo>
                <a:cubicBezTo>
                  <a:pt x="7" y="13"/>
                  <a:pt x="9" y="15"/>
                  <a:pt x="12" y="16"/>
                </a:cubicBezTo>
                <a:cubicBezTo>
                  <a:pt x="14" y="18"/>
                  <a:pt x="16" y="20"/>
                  <a:pt x="18" y="22"/>
                </a:cubicBezTo>
                <a:cubicBezTo>
                  <a:pt x="19" y="23"/>
                  <a:pt x="19" y="25"/>
                  <a:pt x="19" y="28"/>
                </a:cubicBezTo>
                <a:cubicBezTo>
                  <a:pt x="19" y="31"/>
                  <a:pt x="18" y="34"/>
                  <a:pt x="16" y="36"/>
                </a:cubicBezTo>
                <a:cubicBezTo>
                  <a:pt x="14" y="38"/>
                  <a:pt x="12" y="39"/>
                  <a:pt x="8" y="39"/>
                </a:cubicBezTo>
                <a:cubicBezTo>
                  <a:pt x="7" y="39"/>
                  <a:pt x="5" y="38"/>
                  <a:pt x="4" y="38"/>
                </a:cubicBezTo>
                <a:cubicBezTo>
                  <a:pt x="2" y="38"/>
                  <a:pt x="1" y="37"/>
                  <a:pt x="0" y="37"/>
                </a:cubicBezTo>
                <a:close/>
              </a:path>
            </a:pathLst>
          </a:custGeom>
          <a:solidFill>
            <a:schemeClr val="tx2"/>
          </a:solid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2" name="Freeform 85"/>
          <p:cNvSpPr>
            <a:spLocks noEditPoints="1"/>
          </p:cNvSpPr>
          <p:nvPr/>
        </p:nvSpPr>
        <p:spPr bwMode="auto">
          <a:xfrm>
            <a:off x="630853" y="4445633"/>
            <a:ext cx="1783564" cy="1754046"/>
          </a:xfrm>
          <a:custGeom>
            <a:avLst/>
            <a:gdLst>
              <a:gd name="T0" fmla="*/ 664 w 664"/>
              <a:gd name="T1" fmla="*/ 72 h 651"/>
              <a:gd name="T2" fmla="*/ 91 w 664"/>
              <a:gd name="T3" fmla="*/ 72 h 651"/>
              <a:gd name="T4" fmla="*/ 133 w 664"/>
              <a:gd name="T5" fmla="*/ 72 h 651"/>
              <a:gd name="T6" fmla="*/ 196 w 664"/>
              <a:gd name="T7" fmla="*/ 65 h 651"/>
              <a:gd name="T8" fmla="*/ 238 w 664"/>
              <a:gd name="T9" fmla="*/ 44 h 651"/>
              <a:gd name="T10" fmla="*/ 280 w 664"/>
              <a:gd name="T11" fmla="*/ 65 h 651"/>
              <a:gd name="T12" fmla="*/ 343 w 664"/>
              <a:gd name="T13" fmla="*/ 72 h 651"/>
              <a:gd name="T14" fmla="*/ 385 w 664"/>
              <a:gd name="T15" fmla="*/ 72 h 651"/>
              <a:gd name="T16" fmla="*/ 448 w 664"/>
              <a:gd name="T17" fmla="*/ 65 h 651"/>
              <a:gd name="T18" fmla="*/ 490 w 664"/>
              <a:gd name="T19" fmla="*/ 44 h 651"/>
              <a:gd name="T20" fmla="*/ 532 w 664"/>
              <a:gd name="T21" fmla="*/ 65 h 651"/>
              <a:gd name="T22" fmla="*/ 574 w 664"/>
              <a:gd name="T23" fmla="*/ 72 h 651"/>
              <a:gd name="T24" fmla="*/ 505 w 664"/>
              <a:gd name="T25" fmla="*/ 527 h 651"/>
              <a:gd name="T26" fmla="*/ 626 w 664"/>
              <a:gd name="T27" fmla="*/ 527 h 651"/>
              <a:gd name="T28" fmla="*/ 521 w 664"/>
              <a:gd name="T29" fmla="*/ 527 h 651"/>
              <a:gd name="T30" fmla="*/ 279 w 664"/>
              <a:gd name="T31" fmla="*/ 542 h 651"/>
              <a:gd name="T32" fmla="*/ 160 w 664"/>
              <a:gd name="T33" fmla="*/ 542 h 651"/>
              <a:gd name="T34" fmla="*/ 264 w 664"/>
              <a:gd name="T35" fmla="*/ 542 h 651"/>
              <a:gd name="T36" fmla="*/ 400 w 664"/>
              <a:gd name="T37" fmla="*/ 542 h 651"/>
              <a:gd name="T38" fmla="*/ 279 w 664"/>
              <a:gd name="T39" fmla="*/ 439 h 651"/>
              <a:gd name="T40" fmla="*/ 385 w 664"/>
              <a:gd name="T41" fmla="*/ 439 h 651"/>
              <a:gd name="T42" fmla="*/ 264 w 664"/>
              <a:gd name="T43" fmla="*/ 527 h 651"/>
              <a:gd name="T44" fmla="*/ 39 w 664"/>
              <a:gd name="T45" fmla="*/ 439 h 651"/>
              <a:gd name="T46" fmla="*/ 144 w 664"/>
              <a:gd name="T47" fmla="*/ 439 h 651"/>
              <a:gd name="T48" fmla="*/ 144 w 664"/>
              <a:gd name="T49" fmla="*/ 542 h 651"/>
              <a:gd name="T50" fmla="*/ 626 w 664"/>
              <a:gd name="T51" fmla="*/ 542 h 651"/>
              <a:gd name="T52" fmla="*/ 626 w 664"/>
              <a:gd name="T53" fmla="*/ 620 h 651"/>
              <a:gd name="T54" fmla="*/ 626 w 664"/>
              <a:gd name="T55" fmla="*/ 423 h 651"/>
              <a:gd name="T56" fmla="*/ 400 w 664"/>
              <a:gd name="T57" fmla="*/ 335 h 651"/>
              <a:gd name="T58" fmla="*/ 505 w 664"/>
              <a:gd name="T59" fmla="*/ 335 h 651"/>
              <a:gd name="T60" fmla="*/ 385 w 664"/>
              <a:gd name="T61" fmla="*/ 423 h 651"/>
              <a:gd name="T62" fmla="*/ 160 w 664"/>
              <a:gd name="T63" fmla="*/ 335 h 651"/>
              <a:gd name="T64" fmla="*/ 264 w 664"/>
              <a:gd name="T65" fmla="*/ 335 h 651"/>
              <a:gd name="T66" fmla="*/ 144 w 664"/>
              <a:gd name="T67" fmla="*/ 423 h 651"/>
              <a:gd name="T68" fmla="*/ 521 w 664"/>
              <a:gd name="T69" fmla="*/ 232 h 651"/>
              <a:gd name="T70" fmla="*/ 626 w 664"/>
              <a:gd name="T71" fmla="*/ 232 h 651"/>
              <a:gd name="T72" fmla="*/ 505 w 664"/>
              <a:gd name="T73" fmla="*/ 319 h 651"/>
              <a:gd name="T74" fmla="*/ 279 w 664"/>
              <a:gd name="T75" fmla="*/ 232 h 651"/>
              <a:gd name="T76" fmla="*/ 385 w 664"/>
              <a:gd name="T77" fmla="*/ 232 h 651"/>
              <a:gd name="T78" fmla="*/ 264 w 664"/>
              <a:gd name="T79" fmla="*/ 319 h 651"/>
              <a:gd name="T80" fmla="*/ 39 w 664"/>
              <a:gd name="T81" fmla="*/ 232 h 651"/>
              <a:gd name="T82" fmla="*/ 144 w 664"/>
              <a:gd name="T83" fmla="*/ 232 h 651"/>
              <a:gd name="T84" fmla="*/ 532 w 664"/>
              <a:gd name="T85" fmla="*/ 117 h 651"/>
              <a:gd name="T86" fmla="*/ 490 w 664"/>
              <a:gd name="T87" fmla="*/ 138 h 651"/>
              <a:gd name="T88" fmla="*/ 448 w 664"/>
              <a:gd name="T89" fmla="*/ 117 h 651"/>
              <a:gd name="T90" fmla="*/ 385 w 664"/>
              <a:gd name="T91" fmla="*/ 103 h 651"/>
              <a:gd name="T92" fmla="*/ 343 w 664"/>
              <a:gd name="T93" fmla="*/ 103 h 651"/>
              <a:gd name="T94" fmla="*/ 280 w 664"/>
              <a:gd name="T95" fmla="*/ 117 h 651"/>
              <a:gd name="T96" fmla="*/ 238 w 664"/>
              <a:gd name="T97" fmla="*/ 138 h 651"/>
              <a:gd name="T98" fmla="*/ 196 w 664"/>
              <a:gd name="T99" fmla="*/ 117 h 651"/>
              <a:gd name="T100" fmla="*/ 133 w 664"/>
              <a:gd name="T101" fmla="*/ 103 h 651"/>
              <a:gd name="T102" fmla="*/ 91 w 664"/>
              <a:gd name="T103" fmla="*/ 103 h 651"/>
              <a:gd name="T104" fmla="*/ 634 w 664"/>
              <a:gd name="T105" fmla="*/ 103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64" h="651">
                <a:moveTo>
                  <a:pt x="509" y="0"/>
                </a:moveTo>
                <a:cubicBezTo>
                  <a:pt x="509" y="0"/>
                  <a:pt x="509" y="0"/>
                  <a:pt x="509" y="0"/>
                </a:cubicBezTo>
                <a:moveTo>
                  <a:pt x="574" y="72"/>
                </a:moveTo>
                <a:cubicBezTo>
                  <a:pt x="664" y="72"/>
                  <a:pt x="664" y="72"/>
                  <a:pt x="664" y="72"/>
                </a:cubicBezTo>
                <a:cubicBezTo>
                  <a:pt x="664" y="651"/>
                  <a:pt x="664" y="651"/>
                  <a:pt x="664" y="651"/>
                </a:cubicBezTo>
                <a:cubicBezTo>
                  <a:pt x="0" y="651"/>
                  <a:pt x="0" y="651"/>
                  <a:pt x="0" y="651"/>
                </a:cubicBezTo>
                <a:cubicBezTo>
                  <a:pt x="0" y="72"/>
                  <a:pt x="0" y="72"/>
                  <a:pt x="0" y="72"/>
                </a:cubicBezTo>
                <a:cubicBezTo>
                  <a:pt x="91" y="72"/>
                  <a:pt x="91" y="72"/>
                  <a:pt x="91" y="72"/>
                </a:cubicBezTo>
                <a:cubicBezTo>
                  <a:pt x="91" y="65"/>
                  <a:pt x="91" y="65"/>
                  <a:pt x="91" y="65"/>
                </a:cubicBezTo>
                <a:cubicBezTo>
                  <a:pt x="91" y="53"/>
                  <a:pt x="100" y="44"/>
                  <a:pt x="111" y="44"/>
                </a:cubicBezTo>
                <a:cubicBezTo>
                  <a:pt x="123" y="44"/>
                  <a:pt x="133" y="53"/>
                  <a:pt x="133" y="65"/>
                </a:cubicBezTo>
                <a:cubicBezTo>
                  <a:pt x="133" y="72"/>
                  <a:pt x="133" y="72"/>
                  <a:pt x="133" y="72"/>
                </a:cubicBezTo>
                <a:cubicBezTo>
                  <a:pt x="154" y="72"/>
                  <a:pt x="154" y="72"/>
                  <a:pt x="154" y="72"/>
                </a:cubicBezTo>
                <a:cubicBezTo>
                  <a:pt x="154" y="65"/>
                  <a:pt x="154" y="65"/>
                  <a:pt x="154" y="65"/>
                </a:cubicBezTo>
                <a:cubicBezTo>
                  <a:pt x="154" y="53"/>
                  <a:pt x="163" y="44"/>
                  <a:pt x="175" y="44"/>
                </a:cubicBezTo>
                <a:cubicBezTo>
                  <a:pt x="186" y="44"/>
                  <a:pt x="196" y="53"/>
                  <a:pt x="196" y="65"/>
                </a:cubicBezTo>
                <a:cubicBezTo>
                  <a:pt x="196" y="72"/>
                  <a:pt x="196" y="72"/>
                  <a:pt x="196" y="72"/>
                </a:cubicBezTo>
                <a:cubicBezTo>
                  <a:pt x="216" y="72"/>
                  <a:pt x="216" y="72"/>
                  <a:pt x="216" y="72"/>
                </a:cubicBezTo>
                <a:cubicBezTo>
                  <a:pt x="216" y="65"/>
                  <a:pt x="216" y="65"/>
                  <a:pt x="216" y="65"/>
                </a:cubicBezTo>
                <a:cubicBezTo>
                  <a:pt x="216" y="53"/>
                  <a:pt x="226" y="44"/>
                  <a:pt x="238" y="44"/>
                </a:cubicBezTo>
                <a:cubicBezTo>
                  <a:pt x="249" y="44"/>
                  <a:pt x="259" y="53"/>
                  <a:pt x="259" y="65"/>
                </a:cubicBezTo>
                <a:cubicBezTo>
                  <a:pt x="259" y="72"/>
                  <a:pt x="259" y="72"/>
                  <a:pt x="259" y="72"/>
                </a:cubicBezTo>
                <a:cubicBezTo>
                  <a:pt x="280" y="72"/>
                  <a:pt x="280" y="72"/>
                  <a:pt x="280" y="72"/>
                </a:cubicBezTo>
                <a:cubicBezTo>
                  <a:pt x="280" y="65"/>
                  <a:pt x="280" y="65"/>
                  <a:pt x="280" y="65"/>
                </a:cubicBezTo>
                <a:cubicBezTo>
                  <a:pt x="280" y="53"/>
                  <a:pt x="289" y="44"/>
                  <a:pt x="301" y="44"/>
                </a:cubicBezTo>
                <a:cubicBezTo>
                  <a:pt x="312" y="44"/>
                  <a:pt x="322" y="53"/>
                  <a:pt x="322" y="65"/>
                </a:cubicBezTo>
                <a:cubicBezTo>
                  <a:pt x="322" y="72"/>
                  <a:pt x="322" y="72"/>
                  <a:pt x="322" y="72"/>
                </a:cubicBezTo>
                <a:cubicBezTo>
                  <a:pt x="343" y="72"/>
                  <a:pt x="343" y="72"/>
                  <a:pt x="343" y="72"/>
                </a:cubicBezTo>
                <a:cubicBezTo>
                  <a:pt x="343" y="65"/>
                  <a:pt x="343" y="65"/>
                  <a:pt x="343" y="65"/>
                </a:cubicBezTo>
                <a:cubicBezTo>
                  <a:pt x="343" y="53"/>
                  <a:pt x="352" y="44"/>
                  <a:pt x="364" y="44"/>
                </a:cubicBezTo>
                <a:cubicBezTo>
                  <a:pt x="376" y="44"/>
                  <a:pt x="385" y="53"/>
                  <a:pt x="385" y="65"/>
                </a:cubicBezTo>
                <a:cubicBezTo>
                  <a:pt x="385" y="72"/>
                  <a:pt x="385" y="72"/>
                  <a:pt x="385" y="72"/>
                </a:cubicBezTo>
                <a:cubicBezTo>
                  <a:pt x="406" y="72"/>
                  <a:pt x="406" y="72"/>
                  <a:pt x="406" y="72"/>
                </a:cubicBezTo>
                <a:cubicBezTo>
                  <a:pt x="406" y="65"/>
                  <a:pt x="406" y="65"/>
                  <a:pt x="406" y="65"/>
                </a:cubicBezTo>
                <a:cubicBezTo>
                  <a:pt x="406" y="53"/>
                  <a:pt x="416" y="44"/>
                  <a:pt x="427" y="44"/>
                </a:cubicBezTo>
                <a:cubicBezTo>
                  <a:pt x="439" y="44"/>
                  <a:pt x="448" y="53"/>
                  <a:pt x="448" y="65"/>
                </a:cubicBezTo>
                <a:cubicBezTo>
                  <a:pt x="448" y="72"/>
                  <a:pt x="448" y="72"/>
                  <a:pt x="448" y="72"/>
                </a:cubicBezTo>
                <a:cubicBezTo>
                  <a:pt x="469" y="72"/>
                  <a:pt x="469" y="72"/>
                  <a:pt x="469" y="72"/>
                </a:cubicBezTo>
                <a:cubicBezTo>
                  <a:pt x="469" y="65"/>
                  <a:pt x="469" y="65"/>
                  <a:pt x="469" y="65"/>
                </a:cubicBezTo>
                <a:cubicBezTo>
                  <a:pt x="469" y="53"/>
                  <a:pt x="478" y="44"/>
                  <a:pt x="490" y="44"/>
                </a:cubicBezTo>
                <a:cubicBezTo>
                  <a:pt x="502" y="44"/>
                  <a:pt x="511" y="53"/>
                  <a:pt x="511" y="65"/>
                </a:cubicBezTo>
                <a:cubicBezTo>
                  <a:pt x="511" y="72"/>
                  <a:pt x="511" y="72"/>
                  <a:pt x="511" y="72"/>
                </a:cubicBezTo>
                <a:cubicBezTo>
                  <a:pt x="532" y="72"/>
                  <a:pt x="532" y="72"/>
                  <a:pt x="532" y="72"/>
                </a:cubicBezTo>
                <a:cubicBezTo>
                  <a:pt x="532" y="65"/>
                  <a:pt x="532" y="65"/>
                  <a:pt x="532" y="65"/>
                </a:cubicBezTo>
                <a:cubicBezTo>
                  <a:pt x="532" y="53"/>
                  <a:pt x="541" y="44"/>
                  <a:pt x="554" y="44"/>
                </a:cubicBezTo>
                <a:cubicBezTo>
                  <a:pt x="565" y="44"/>
                  <a:pt x="574" y="53"/>
                  <a:pt x="574" y="65"/>
                </a:cubicBezTo>
                <a:cubicBezTo>
                  <a:pt x="574" y="72"/>
                  <a:pt x="574" y="72"/>
                  <a:pt x="574" y="72"/>
                </a:cubicBezTo>
                <a:cubicBezTo>
                  <a:pt x="574" y="72"/>
                  <a:pt x="574" y="72"/>
                  <a:pt x="574" y="72"/>
                </a:cubicBezTo>
                <a:close/>
                <a:moveTo>
                  <a:pt x="505" y="439"/>
                </a:moveTo>
                <a:cubicBezTo>
                  <a:pt x="400" y="439"/>
                  <a:pt x="400" y="439"/>
                  <a:pt x="400" y="439"/>
                </a:cubicBezTo>
                <a:cubicBezTo>
                  <a:pt x="400" y="527"/>
                  <a:pt x="400" y="527"/>
                  <a:pt x="400" y="527"/>
                </a:cubicBezTo>
                <a:cubicBezTo>
                  <a:pt x="505" y="527"/>
                  <a:pt x="505" y="527"/>
                  <a:pt x="505" y="527"/>
                </a:cubicBezTo>
                <a:cubicBezTo>
                  <a:pt x="505" y="439"/>
                  <a:pt x="505" y="439"/>
                  <a:pt x="505" y="439"/>
                </a:cubicBezTo>
                <a:cubicBezTo>
                  <a:pt x="505" y="439"/>
                  <a:pt x="505" y="439"/>
                  <a:pt x="505" y="439"/>
                </a:cubicBezTo>
                <a:close/>
                <a:moveTo>
                  <a:pt x="521" y="527"/>
                </a:moveTo>
                <a:cubicBezTo>
                  <a:pt x="626" y="527"/>
                  <a:pt x="626" y="527"/>
                  <a:pt x="626" y="527"/>
                </a:cubicBezTo>
                <a:cubicBezTo>
                  <a:pt x="626" y="439"/>
                  <a:pt x="626" y="439"/>
                  <a:pt x="626" y="439"/>
                </a:cubicBezTo>
                <a:cubicBezTo>
                  <a:pt x="521" y="439"/>
                  <a:pt x="521" y="439"/>
                  <a:pt x="521" y="439"/>
                </a:cubicBezTo>
                <a:cubicBezTo>
                  <a:pt x="521" y="527"/>
                  <a:pt x="521" y="527"/>
                  <a:pt x="521" y="527"/>
                </a:cubicBezTo>
                <a:cubicBezTo>
                  <a:pt x="521" y="527"/>
                  <a:pt x="521" y="527"/>
                  <a:pt x="521" y="527"/>
                </a:cubicBezTo>
                <a:close/>
                <a:moveTo>
                  <a:pt x="279" y="620"/>
                </a:moveTo>
                <a:cubicBezTo>
                  <a:pt x="385" y="620"/>
                  <a:pt x="385" y="620"/>
                  <a:pt x="385" y="620"/>
                </a:cubicBezTo>
                <a:cubicBezTo>
                  <a:pt x="385" y="542"/>
                  <a:pt x="385" y="542"/>
                  <a:pt x="385" y="542"/>
                </a:cubicBezTo>
                <a:cubicBezTo>
                  <a:pt x="279" y="542"/>
                  <a:pt x="279" y="542"/>
                  <a:pt x="279" y="542"/>
                </a:cubicBezTo>
                <a:cubicBezTo>
                  <a:pt x="279" y="620"/>
                  <a:pt x="279" y="620"/>
                  <a:pt x="279" y="620"/>
                </a:cubicBezTo>
                <a:cubicBezTo>
                  <a:pt x="279" y="620"/>
                  <a:pt x="279" y="620"/>
                  <a:pt x="279" y="620"/>
                </a:cubicBezTo>
                <a:close/>
                <a:moveTo>
                  <a:pt x="264" y="542"/>
                </a:moveTo>
                <a:cubicBezTo>
                  <a:pt x="160" y="542"/>
                  <a:pt x="160" y="542"/>
                  <a:pt x="160" y="542"/>
                </a:cubicBezTo>
                <a:cubicBezTo>
                  <a:pt x="160" y="620"/>
                  <a:pt x="160" y="620"/>
                  <a:pt x="160" y="620"/>
                </a:cubicBezTo>
                <a:cubicBezTo>
                  <a:pt x="264" y="620"/>
                  <a:pt x="264" y="620"/>
                  <a:pt x="264" y="620"/>
                </a:cubicBezTo>
                <a:cubicBezTo>
                  <a:pt x="264" y="542"/>
                  <a:pt x="264" y="542"/>
                  <a:pt x="264" y="542"/>
                </a:cubicBezTo>
                <a:cubicBezTo>
                  <a:pt x="264" y="542"/>
                  <a:pt x="264" y="542"/>
                  <a:pt x="264" y="542"/>
                </a:cubicBezTo>
                <a:close/>
                <a:moveTo>
                  <a:pt x="400" y="620"/>
                </a:moveTo>
                <a:cubicBezTo>
                  <a:pt x="505" y="620"/>
                  <a:pt x="505" y="620"/>
                  <a:pt x="505" y="620"/>
                </a:cubicBezTo>
                <a:cubicBezTo>
                  <a:pt x="505" y="542"/>
                  <a:pt x="505" y="542"/>
                  <a:pt x="505" y="542"/>
                </a:cubicBezTo>
                <a:cubicBezTo>
                  <a:pt x="400" y="542"/>
                  <a:pt x="400" y="542"/>
                  <a:pt x="400" y="542"/>
                </a:cubicBezTo>
                <a:cubicBezTo>
                  <a:pt x="400" y="620"/>
                  <a:pt x="400" y="620"/>
                  <a:pt x="400" y="620"/>
                </a:cubicBezTo>
                <a:cubicBezTo>
                  <a:pt x="400" y="620"/>
                  <a:pt x="400" y="620"/>
                  <a:pt x="400" y="620"/>
                </a:cubicBezTo>
                <a:close/>
                <a:moveTo>
                  <a:pt x="385" y="439"/>
                </a:moveTo>
                <a:cubicBezTo>
                  <a:pt x="279" y="439"/>
                  <a:pt x="279" y="439"/>
                  <a:pt x="279" y="439"/>
                </a:cubicBezTo>
                <a:cubicBezTo>
                  <a:pt x="279" y="527"/>
                  <a:pt x="279" y="527"/>
                  <a:pt x="279" y="527"/>
                </a:cubicBezTo>
                <a:cubicBezTo>
                  <a:pt x="385" y="527"/>
                  <a:pt x="385" y="527"/>
                  <a:pt x="385" y="527"/>
                </a:cubicBezTo>
                <a:cubicBezTo>
                  <a:pt x="385" y="439"/>
                  <a:pt x="385" y="439"/>
                  <a:pt x="385" y="439"/>
                </a:cubicBezTo>
                <a:cubicBezTo>
                  <a:pt x="385" y="439"/>
                  <a:pt x="385" y="439"/>
                  <a:pt x="385" y="439"/>
                </a:cubicBezTo>
                <a:close/>
                <a:moveTo>
                  <a:pt x="264" y="439"/>
                </a:moveTo>
                <a:cubicBezTo>
                  <a:pt x="160" y="439"/>
                  <a:pt x="160" y="439"/>
                  <a:pt x="160" y="439"/>
                </a:cubicBezTo>
                <a:cubicBezTo>
                  <a:pt x="160" y="527"/>
                  <a:pt x="160" y="527"/>
                  <a:pt x="160" y="527"/>
                </a:cubicBezTo>
                <a:cubicBezTo>
                  <a:pt x="264" y="527"/>
                  <a:pt x="264" y="527"/>
                  <a:pt x="264" y="527"/>
                </a:cubicBezTo>
                <a:cubicBezTo>
                  <a:pt x="264" y="439"/>
                  <a:pt x="264" y="439"/>
                  <a:pt x="264" y="439"/>
                </a:cubicBezTo>
                <a:cubicBezTo>
                  <a:pt x="264" y="439"/>
                  <a:pt x="264" y="439"/>
                  <a:pt x="264" y="439"/>
                </a:cubicBezTo>
                <a:close/>
                <a:moveTo>
                  <a:pt x="144" y="439"/>
                </a:moveTo>
                <a:cubicBezTo>
                  <a:pt x="39" y="439"/>
                  <a:pt x="39" y="439"/>
                  <a:pt x="39" y="439"/>
                </a:cubicBezTo>
                <a:cubicBezTo>
                  <a:pt x="39" y="527"/>
                  <a:pt x="39" y="527"/>
                  <a:pt x="39" y="527"/>
                </a:cubicBezTo>
                <a:cubicBezTo>
                  <a:pt x="144" y="527"/>
                  <a:pt x="144" y="527"/>
                  <a:pt x="144" y="527"/>
                </a:cubicBezTo>
                <a:cubicBezTo>
                  <a:pt x="144" y="439"/>
                  <a:pt x="144" y="439"/>
                  <a:pt x="144" y="439"/>
                </a:cubicBezTo>
                <a:cubicBezTo>
                  <a:pt x="144" y="439"/>
                  <a:pt x="144" y="439"/>
                  <a:pt x="144" y="439"/>
                </a:cubicBezTo>
                <a:close/>
                <a:moveTo>
                  <a:pt x="39" y="542"/>
                </a:moveTo>
                <a:cubicBezTo>
                  <a:pt x="39" y="620"/>
                  <a:pt x="39" y="620"/>
                  <a:pt x="39" y="620"/>
                </a:cubicBezTo>
                <a:cubicBezTo>
                  <a:pt x="144" y="620"/>
                  <a:pt x="144" y="620"/>
                  <a:pt x="144" y="620"/>
                </a:cubicBezTo>
                <a:cubicBezTo>
                  <a:pt x="144" y="542"/>
                  <a:pt x="144" y="542"/>
                  <a:pt x="144" y="542"/>
                </a:cubicBezTo>
                <a:cubicBezTo>
                  <a:pt x="39" y="542"/>
                  <a:pt x="39" y="542"/>
                  <a:pt x="39" y="542"/>
                </a:cubicBezTo>
                <a:cubicBezTo>
                  <a:pt x="39" y="542"/>
                  <a:pt x="39" y="542"/>
                  <a:pt x="39" y="542"/>
                </a:cubicBezTo>
                <a:close/>
                <a:moveTo>
                  <a:pt x="626" y="620"/>
                </a:moveTo>
                <a:cubicBezTo>
                  <a:pt x="626" y="542"/>
                  <a:pt x="626" y="542"/>
                  <a:pt x="626" y="542"/>
                </a:cubicBezTo>
                <a:cubicBezTo>
                  <a:pt x="521" y="542"/>
                  <a:pt x="521" y="542"/>
                  <a:pt x="521" y="542"/>
                </a:cubicBezTo>
                <a:cubicBezTo>
                  <a:pt x="521" y="620"/>
                  <a:pt x="521" y="620"/>
                  <a:pt x="521" y="620"/>
                </a:cubicBezTo>
                <a:cubicBezTo>
                  <a:pt x="626" y="620"/>
                  <a:pt x="626" y="620"/>
                  <a:pt x="626" y="620"/>
                </a:cubicBezTo>
                <a:cubicBezTo>
                  <a:pt x="626" y="620"/>
                  <a:pt x="626" y="620"/>
                  <a:pt x="626" y="620"/>
                </a:cubicBezTo>
                <a:close/>
                <a:moveTo>
                  <a:pt x="626" y="335"/>
                </a:moveTo>
                <a:cubicBezTo>
                  <a:pt x="521" y="335"/>
                  <a:pt x="521" y="335"/>
                  <a:pt x="521" y="335"/>
                </a:cubicBezTo>
                <a:cubicBezTo>
                  <a:pt x="521" y="423"/>
                  <a:pt x="521" y="423"/>
                  <a:pt x="521" y="423"/>
                </a:cubicBezTo>
                <a:cubicBezTo>
                  <a:pt x="626" y="423"/>
                  <a:pt x="626" y="423"/>
                  <a:pt x="626" y="423"/>
                </a:cubicBezTo>
                <a:cubicBezTo>
                  <a:pt x="626" y="335"/>
                  <a:pt x="626" y="335"/>
                  <a:pt x="626" y="335"/>
                </a:cubicBezTo>
                <a:cubicBezTo>
                  <a:pt x="626" y="335"/>
                  <a:pt x="626" y="335"/>
                  <a:pt x="626" y="335"/>
                </a:cubicBezTo>
                <a:close/>
                <a:moveTo>
                  <a:pt x="505" y="335"/>
                </a:moveTo>
                <a:cubicBezTo>
                  <a:pt x="400" y="335"/>
                  <a:pt x="400" y="335"/>
                  <a:pt x="400" y="335"/>
                </a:cubicBezTo>
                <a:cubicBezTo>
                  <a:pt x="400" y="423"/>
                  <a:pt x="400" y="423"/>
                  <a:pt x="400" y="423"/>
                </a:cubicBezTo>
                <a:cubicBezTo>
                  <a:pt x="505" y="423"/>
                  <a:pt x="505" y="423"/>
                  <a:pt x="505" y="423"/>
                </a:cubicBezTo>
                <a:cubicBezTo>
                  <a:pt x="505" y="335"/>
                  <a:pt x="505" y="335"/>
                  <a:pt x="505" y="335"/>
                </a:cubicBezTo>
                <a:cubicBezTo>
                  <a:pt x="505" y="335"/>
                  <a:pt x="505" y="335"/>
                  <a:pt x="505" y="335"/>
                </a:cubicBezTo>
                <a:close/>
                <a:moveTo>
                  <a:pt x="385" y="335"/>
                </a:moveTo>
                <a:cubicBezTo>
                  <a:pt x="279" y="335"/>
                  <a:pt x="279" y="335"/>
                  <a:pt x="279" y="335"/>
                </a:cubicBezTo>
                <a:cubicBezTo>
                  <a:pt x="279" y="423"/>
                  <a:pt x="279" y="423"/>
                  <a:pt x="279" y="423"/>
                </a:cubicBezTo>
                <a:cubicBezTo>
                  <a:pt x="385" y="423"/>
                  <a:pt x="385" y="423"/>
                  <a:pt x="385" y="423"/>
                </a:cubicBezTo>
                <a:cubicBezTo>
                  <a:pt x="385" y="335"/>
                  <a:pt x="385" y="335"/>
                  <a:pt x="385" y="335"/>
                </a:cubicBezTo>
                <a:cubicBezTo>
                  <a:pt x="385" y="335"/>
                  <a:pt x="385" y="335"/>
                  <a:pt x="385" y="335"/>
                </a:cubicBezTo>
                <a:close/>
                <a:moveTo>
                  <a:pt x="264" y="335"/>
                </a:moveTo>
                <a:cubicBezTo>
                  <a:pt x="160" y="335"/>
                  <a:pt x="160" y="335"/>
                  <a:pt x="160" y="335"/>
                </a:cubicBezTo>
                <a:cubicBezTo>
                  <a:pt x="160" y="423"/>
                  <a:pt x="160" y="423"/>
                  <a:pt x="160" y="423"/>
                </a:cubicBezTo>
                <a:cubicBezTo>
                  <a:pt x="264" y="423"/>
                  <a:pt x="264" y="423"/>
                  <a:pt x="264" y="423"/>
                </a:cubicBezTo>
                <a:cubicBezTo>
                  <a:pt x="264" y="335"/>
                  <a:pt x="264" y="335"/>
                  <a:pt x="264" y="335"/>
                </a:cubicBezTo>
                <a:cubicBezTo>
                  <a:pt x="264" y="335"/>
                  <a:pt x="264" y="335"/>
                  <a:pt x="264" y="335"/>
                </a:cubicBezTo>
                <a:close/>
                <a:moveTo>
                  <a:pt x="144" y="335"/>
                </a:moveTo>
                <a:cubicBezTo>
                  <a:pt x="39" y="335"/>
                  <a:pt x="39" y="335"/>
                  <a:pt x="39" y="335"/>
                </a:cubicBezTo>
                <a:cubicBezTo>
                  <a:pt x="39" y="423"/>
                  <a:pt x="39" y="423"/>
                  <a:pt x="39" y="423"/>
                </a:cubicBezTo>
                <a:cubicBezTo>
                  <a:pt x="144" y="423"/>
                  <a:pt x="144" y="423"/>
                  <a:pt x="144" y="423"/>
                </a:cubicBezTo>
                <a:cubicBezTo>
                  <a:pt x="144" y="335"/>
                  <a:pt x="144" y="335"/>
                  <a:pt x="144" y="335"/>
                </a:cubicBezTo>
                <a:cubicBezTo>
                  <a:pt x="144" y="335"/>
                  <a:pt x="144" y="335"/>
                  <a:pt x="144" y="335"/>
                </a:cubicBezTo>
                <a:close/>
                <a:moveTo>
                  <a:pt x="626" y="232"/>
                </a:moveTo>
                <a:cubicBezTo>
                  <a:pt x="521" y="232"/>
                  <a:pt x="521" y="232"/>
                  <a:pt x="521" y="232"/>
                </a:cubicBezTo>
                <a:cubicBezTo>
                  <a:pt x="521" y="319"/>
                  <a:pt x="521" y="319"/>
                  <a:pt x="521" y="319"/>
                </a:cubicBezTo>
                <a:cubicBezTo>
                  <a:pt x="626" y="319"/>
                  <a:pt x="626" y="319"/>
                  <a:pt x="626" y="319"/>
                </a:cubicBezTo>
                <a:cubicBezTo>
                  <a:pt x="626" y="232"/>
                  <a:pt x="626" y="232"/>
                  <a:pt x="626" y="232"/>
                </a:cubicBezTo>
                <a:cubicBezTo>
                  <a:pt x="626" y="232"/>
                  <a:pt x="626" y="232"/>
                  <a:pt x="626" y="232"/>
                </a:cubicBezTo>
                <a:close/>
                <a:moveTo>
                  <a:pt x="505" y="232"/>
                </a:moveTo>
                <a:cubicBezTo>
                  <a:pt x="400" y="232"/>
                  <a:pt x="400" y="232"/>
                  <a:pt x="400" y="232"/>
                </a:cubicBezTo>
                <a:cubicBezTo>
                  <a:pt x="400" y="319"/>
                  <a:pt x="400" y="319"/>
                  <a:pt x="400" y="319"/>
                </a:cubicBezTo>
                <a:cubicBezTo>
                  <a:pt x="505" y="319"/>
                  <a:pt x="505" y="319"/>
                  <a:pt x="505" y="319"/>
                </a:cubicBezTo>
                <a:cubicBezTo>
                  <a:pt x="505" y="232"/>
                  <a:pt x="505" y="232"/>
                  <a:pt x="505" y="232"/>
                </a:cubicBezTo>
                <a:cubicBezTo>
                  <a:pt x="505" y="232"/>
                  <a:pt x="505" y="232"/>
                  <a:pt x="505" y="232"/>
                </a:cubicBezTo>
                <a:close/>
                <a:moveTo>
                  <a:pt x="385" y="232"/>
                </a:moveTo>
                <a:cubicBezTo>
                  <a:pt x="279" y="232"/>
                  <a:pt x="279" y="232"/>
                  <a:pt x="279" y="232"/>
                </a:cubicBezTo>
                <a:cubicBezTo>
                  <a:pt x="279" y="319"/>
                  <a:pt x="279" y="319"/>
                  <a:pt x="279" y="319"/>
                </a:cubicBezTo>
                <a:cubicBezTo>
                  <a:pt x="385" y="319"/>
                  <a:pt x="385" y="319"/>
                  <a:pt x="385" y="319"/>
                </a:cubicBezTo>
                <a:cubicBezTo>
                  <a:pt x="385" y="232"/>
                  <a:pt x="385" y="232"/>
                  <a:pt x="385" y="232"/>
                </a:cubicBezTo>
                <a:cubicBezTo>
                  <a:pt x="385" y="232"/>
                  <a:pt x="385" y="232"/>
                  <a:pt x="385" y="232"/>
                </a:cubicBezTo>
                <a:close/>
                <a:moveTo>
                  <a:pt x="264" y="232"/>
                </a:moveTo>
                <a:cubicBezTo>
                  <a:pt x="160" y="232"/>
                  <a:pt x="160" y="232"/>
                  <a:pt x="160" y="232"/>
                </a:cubicBezTo>
                <a:cubicBezTo>
                  <a:pt x="160" y="319"/>
                  <a:pt x="160" y="319"/>
                  <a:pt x="160" y="319"/>
                </a:cubicBezTo>
                <a:cubicBezTo>
                  <a:pt x="264" y="319"/>
                  <a:pt x="264" y="319"/>
                  <a:pt x="264" y="319"/>
                </a:cubicBezTo>
                <a:cubicBezTo>
                  <a:pt x="264" y="232"/>
                  <a:pt x="264" y="232"/>
                  <a:pt x="264" y="232"/>
                </a:cubicBezTo>
                <a:cubicBezTo>
                  <a:pt x="264" y="232"/>
                  <a:pt x="264" y="232"/>
                  <a:pt x="264" y="232"/>
                </a:cubicBezTo>
                <a:close/>
                <a:moveTo>
                  <a:pt x="144" y="232"/>
                </a:moveTo>
                <a:cubicBezTo>
                  <a:pt x="39" y="232"/>
                  <a:pt x="39" y="232"/>
                  <a:pt x="39" y="232"/>
                </a:cubicBezTo>
                <a:cubicBezTo>
                  <a:pt x="39" y="319"/>
                  <a:pt x="39" y="319"/>
                  <a:pt x="39" y="319"/>
                </a:cubicBezTo>
                <a:cubicBezTo>
                  <a:pt x="144" y="319"/>
                  <a:pt x="144" y="319"/>
                  <a:pt x="144" y="319"/>
                </a:cubicBezTo>
                <a:cubicBezTo>
                  <a:pt x="144" y="232"/>
                  <a:pt x="144" y="232"/>
                  <a:pt x="144" y="232"/>
                </a:cubicBezTo>
                <a:cubicBezTo>
                  <a:pt x="144" y="232"/>
                  <a:pt x="144" y="232"/>
                  <a:pt x="144" y="232"/>
                </a:cubicBezTo>
                <a:close/>
                <a:moveTo>
                  <a:pt x="574" y="103"/>
                </a:moveTo>
                <a:cubicBezTo>
                  <a:pt x="574" y="117"/>
                  <a:pt x="574" y="117"/>
                  <a:pt x="574" y="117"/>
                </a:cubicBezTo>
                <a:cubicBezTo>
                  <a:pt x="574" y="128"/>
                  <a:pt x="565" y="138"/>
                  <a:pt x="554" y="138"/>
                </a:cubicBezTo>
                <a:cubicBezTo>
                  <a:pt x="541" y="138"/>
                  <a:pt x="532" y="128"/>
                  <a:pt x="532" y="117"/>
                </a:cubicBezTo>
                <a:cubicBezTo>
                  <a:pt x="532" y="103"/>
                  <a:pt x="532" y="103"/>
                  <a:pt x="532" y="103"/>
                </a:cubicBezTo>
                <a:cubicBezTo>
                  <a:pt x="511" y="103"/>
                  <a:pt x="511" y="103"/>
                  <a:pt x="511" y="103"/>
                </a:cubicBezTo>
                <a:cubicBezTo>
                  <a:pt x="511" y="117"/>
                  <a:pt x="511" y="117"/>
                  <a:pt x="511" y="117"/>
                </a:cubicBezTo>
                <a:cubicBezTo>
                  <a:pt x="511" y="128"/>
                  <a:pt x="502" y="138"/>
                  <a:pt x="490" y="138"/>
                </a:cubicBezTo>
                <a:cubicBezTo>
                  <a:pt x="478" y="138"/>
                  <a:pt x="469" y="128"/>
                  <a:pt x="469" y="117"/>
                </a:cubicBezTo>
                <a:cubicBezTo>
                  <a:pt x="469" y="103"/>
                  <a:pt x="469" y="103"/>
                  <a:pt x="469" y="103"/>
                </a:cubicBezTo>
                <a:cubicBezTo>
                  <a:pt x="448" y="103"/>
                  <a:pt x="448" y="103"/>
                  <a:pt x="448" y="103"/>
                </a:cubicBezTo>
                <a:cubicBezTo>
                  <a:pt x="448" y="117"/>
                  <a:pt x="448" y="117"/>
                  <a:pt x="448" y="117"/>
                </a:cubicBezTo>
                <a:cubicBezTo>
                  <a:pt x="448" y="128"/>
                  <a:pt x="439" y="138"/>
                  <a:pt x="427" y="138"/>
                </a:cubicBezTo>
                <a:cubicBezTo>
                  <a:pt x="416" y="138"/>
                  <a:pt x="406" y="128"/>
                  <a:pt x="406" y="117"/>
                </a:cubicBezTo>
                <a:cubicBezTo>
                  <a:pt x="406" y="103"/>
                  <a:pt x="406" y="103"/>
                  <a:pt x="406" y="103"/>
                </a:cubicBezTo>
                <a:cubicBezTo>
                  <a:pt x="385" y="103"/>
                  <a:pt x="385" y="103"/>
                  <a:pt x="385" y="103"/>
                </a:cubicBezTo>
                <a:cubicBezTo>
                  <a:pt x="385" y="117"/>
                  <a:pt x="385" y="117"/>
                  <a:pt x="385" y="117"/>
                </a:cubicBezTo>
                <a:cubicBezTo>
                  <a:pt x="385" y="128"/>
                  <a:pt x="376" y="138"/>
                  <a:pt x="364" y="138"/>
                </a:cubicBezTo>
                <a:cubicBezTo>
                  <a:pt x="352" y="138"/>
                  <a:pt x="343" y="128"/>
                  <a:pt x="343" y="117"/>
                </a:cubicBezTo>
                <a:cubicBezTo>
                  <a:pt x="343" y="103"/>
                  <a:pt x="343" y="103"/>
                  <a:pt x="343" y="103"/>
                </a:cubicBezTo>
                <a:cubicBezTo>
                  <a:pt x="322" y="103"/>
                  <a:pt x="322" y="103"/>
                  <a:pt x="322" y="103"/>
                </a:cubicBezTo>
                <a:cubicBezTo>
                  <a:pt x="322" y="117"/>
                  <a:pt x="322" y="117"/>
                  <a:pt x="322" y="117"/>
                </a:cubicBezTo>
                <a:cubicBezTo>
                  <a:pt x="322" y="128"/>
                  <a:pt x="312" y="138"/>
                  <a:pt x="301" y="138"/>
                </a:cubicBezTo>
                <a:cubicBezTo>
                  <a:pt x="289" y="138"/>
                  <a:pt x="280" y="128"/>
                  <a:pt x="280" y="117"/>
                </a:cubicBezTo>
                <a:cubicBezTo>
                  <a:pt x="280" y="103"/>
                  <a:pt x="280" y="103"/>
                  <a:pt x="280" y="103"/>
                </a:cubicBezTo>
                <a:cubicBezTo>
                  <a:pt x="259" y="103"/>
                  <a:pt x="259" y="103"/>
                  <a:pt x="259" y="103"/>
                </a:cubicBezTo>
                <a:cubicBezTo>
                  <a:pt x="259" y="117"/>
                  <a:pt x="259" y="117"/>
                  <a:pt x="259" y="117"/>
                </a:cubicBezTo>
                <a:cubicBezTo>
                  <a:pt x="259" y="128"/>
                  <a:pt x="249" y="138"/>
                  <a:pt x="238" y="138"/>
                </a:cubicBezTo>
                <a:cubicBezTo>
                  <a:pt x="226" y="138"/>
                  <a:pt x="216" y="128"/>
                  <a:pt x="216" y="117"/>
                </a:cubicBezTo>
                <a:cubicBezTo>
                  <a:pt x="216" y="103"/>
                  <a:pt x="216" y="103"/>
                  <a:pt x="216" y="103"/>
                </a:cubicBezTo>
                <a:cubicBezTo>
                  <a:pt x="196" y="103"/>
                  <a:pt x="196" y="103"/>
                  <a:pt x="196" y="103"/>
                </a:cubicBezTo>
                <a:cubicBezTo>
                  <a:pt x="196" y="117"/>
                  <a:pt x="196" y="117"/>
                  <a:pt x="196" y="117"/>
                </a:cubicBezTo>
                <a:cubicBezTo>
                  <a:pt x="196" y="128"/>
                  <a:pt x="186" y="138"/>
                  <a:pt x="175" y="138"/>
                </a:cubicBezTo>
                <a:cubicBezTo>
                  <a:pt x="163" y="138"/>
                  <a:pt x="154" y="128"/>
                  <a:pt x="154" y="117"/>
                </a:cubicBezTo>
                <a:cubicBezTo>
                  <a:pt x="154" y="103"/>
                  <a:pt x="154" y="103"/>
                  <a:pt x="154" y="103"/>
                </a:cubicBezTo>
                <a:cubicBezTo>
                  <a:pt x="133" y="103"/>
                  <a:pt x="133" y="103"/>
                  <a:pt x="133" y="103"/>
                </a:cubicBezTo>
                <a:cubicBezTo>
                  <a:pt x="133" y="117"/>
                  <a:pt x="133" y="117"/>
                  <a:pt x="133" y="117"/>
                </a:cubicBezTo>
                <a:cubicBezTo>
                  <a:pt x="133" y="128"/>
                  <a:pt x="123" y="138"/>
                  <a:pt x="111" y="138"/>
                </a:cubicBezTo>
                <a:cubicBezTo>
                  <a:pt x="100" y="138"/>
                  <a:pt x="91" y="128"/>
                  <a:pt x="91" y="117"/>
                </a:cubicBezTo>
                <a:cubicBezTo>
                  <a:pt x="91" y="103"/>
                  <a:pt x="91" y="103"/>
                  <a:pt x="91" y="103"/>
                </a:cubicBezTo>
                <a:cubicBezTo>
                  <a:pt x="32" y="103"/>
                  <a:pt x="32" y="103"/>
                  <a:pt x="32" y="103"/>
                </a:cubicBezTo>
                <a:cubicBezTo>
                  <a:pt x="32" y="217"/>
                  <a:pt x="32" y="217"/>
                  <a:pt x="32" y="217"/>
                </a:cubicBezTo>
                <a:cubicBezTo>
                  <a:pt x="634" y="217"/>
                  <a:pt x="634" y="217"/>
                  <a:pt x="634" y="217"/>
                </a:cubicBezTo>
                <a:cubicBezTo>
                  <a:pt x="634" y="103"/>
                  <a:pt x="634" y="103"/>
                  <a:pt x="634" y="103"/>
                </a:cubicBezTo>
                <a:cubicBezTo>
                  <a:pt x="574" y="103"/>
                  <a:pt x="574" y="103"/>
                  <a:pt x="574" y="103"/>
                </a:cubicBezTo>
                <a:cubicBezTo>
                  <a:pt x="574" y="103"/>
                  <a:pt x="574" y="103"/>
                  <a:pt x="574" y="103"/>
                </a:cubicBezTo>
                <a:close/>
              </a:path>
            </a:pathLst>
          </a:custGeom>
          <a:solidFill>
            <a:schemeClr val="tx1"/>
          </a:solidFill>
          <a:ln>
            <a:noFill/>
          </a:ln>
        </p:spPr>
        <p:txBody>
          <a:bodyPr vert="horz" wrap="square" lIns="77717" tIns="38858" rIns="77717" bIns="38858" numCol="1" anchor="t" anchorCtr="0" compatLnSpc="1">
            <a:prstTxWarp prst="textNoShape">
              <a:avLst/>
            </a:prstTxWarp>
          </a:bodyPr>
          <a:lstStyle/>
          <a:p>
            <a:endParaRPr lang="en-US" sz="1530" dirty="0">
              <a:solidFill>
                <a:srgbClr val="505050"/>
              </a:solidFill>
            </a:endParaRPr>
          </a:p>
        </p:txBody>
      </p:sp>
      <p:grpSp>
        <p:nvGrpSpPr>
          <p:cNvPr id="313" name="Group 312"/>
          <p:cNvGrpSpPr/>
          <p:nvPr/>
        </p:nvGrpSpPr>
        <p:grpSpPr>
          <a:xfrm>
            <a:off x="3531556" y="4647717"/>
            <a:ext cx="1965212" cy="1573532"/>
            <a:chOff x="7948613" y="3155950"/>
            <a:chExt cx="2747962" cy="2200275"/>
          </a:xfrm>
          <a:solidFill>
            <a:schemeClr val="tx1"/>
          </a:solidFill>
        </p:grpSpPr>
        <p:sp>
          <p:nvSpPr>
            <p:cNvPr id="211" name="Freeform 94"/>
            <p:cNvSpPr>
              <a:spLocks/>
            </p:cNvSpPr>
            <p:nvPr/>
          </p:nvSpPr>
          <p:spPr bwMode="auto">
            <a:xfrm>
              <a:off x="7948613" y="3155950"/>
              <a:ext cx="127000"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4" y="21"/>
                    <a:pt x="14" y="19"/>
                  </a:cubicBezTo>
                  <a:cubicBezTo>
                    <a:pt x="14" y="17"/>
                    <a:pt x="17" y="17"/>
                    <a:pt x="18" y="17"/>
                  </a:cubicBezTo>
                  <a:cubicBezTo>
                    <a:pt x="23" y="17"/>
                    <a:pt x="25"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7"/>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3" y="51"/>
                    <a:pt x="7"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12" name="Freeform 95"/>
            <p:cNvSpPr>
              <a:spLocks/>
            </p:cNvSpPr>
            <p:nvPr/>
          </p:nvSpPr>
          <p:spPr bwMode="auto">
            <a:xfrm>
              <a:off x="8120063" y="3155950"/>
              <a:ext cx="128588" cy="222250"/>
            </a:xfrm>
            <a:custGeom>
              <a:avLst/>
              <a:gdLst>
                <a:gd name="T0" fmla="*/ 22 w 34"/>
                <a:gd name="T1" fmla="*/ 59 h 59"/>
                <a:gd name="T2" fmla="*/ 22 w 34"/>
                <a:gd name="T3" fmla="*/ 51 h 59"/>
                <a:gd name="T4" fmla="*/ 34 w 34"/>
                <a:gd name="T5" fmla="*/ 38 h 59"/>
                <a:gd name="T6" fmla="*/ 21 w 34"/>
                <a:gd name="T7" fmla="*/ 23 h 59"/>
                <a:gd name="T8" fmla="*/ 15 w 34"/>
                <a:gd name="T9" fmla="*/ 19 h 59"/>
                <a:gd name="T10" fmla="*/ 19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5" y="21"/>
                    <a:pt x="15" y="19"/>
                  </a:cubicBezTo>
                  <a:cubicBezTo>
                    <a:pt x="15" y="17"/>
                    <a:pt x="17" y="17"/>
                    <a:pt x="19" y="17"/>
                  </a:cubicBezTo>
                  <a:cubicBezTo>
                    <a:pt x="23" y="17"/>
                    <a:pt x="26"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13" name="Freeform 96"/>
            <p:cNvSpPr>
              <a:spLocks/>
            </p:cNvSpPr>
            <p:nvPr/>
          </p:nvSpPr>
          <p:spPr bwMode="auto">
            <a:xfrm>
              <a:off x="8293100" y="3155950"/>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3 w 34"/>
                <a:gd name="T23" fmla="*/ 6 h 59"/>
                <a:gd name="T24" fmla="*/ 23 w 34"/>
                <a:gd name="T25" fmla="*/ 0 h 59"/>
                <a:gd name="T26" fmla="*/ 13 w 34"/>
                <a:gd name="T27" fmla="*/ 0 h 59"/>
                <a:gd name="T28" fmla="*/ 13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4"/>
                    <a:pt x="34" y="38"/>
                  </a:cubicBezTo>
                  <a:cubicBezTo>
                    <a:pt x="34" y="31"/>
                    <a:pt x="31" y="26"/>
                    <a:pt x="22" y="23"/>
                  </a:cubicBezTo>
                  <a:cubicBezTo>
                    <a:pt x="19" y="22"/>
                    <a:pt x="15" y="21"/>
                    <a:pt x="15" y="19"/>
                  </a:cubicBezTo>
                  <a:cubicBezTo>
                    <a:pt x="15" y="17"/>
                    <a:pt x="18" y="17"/>
                    <a:pt x="19" y="17"/>
                  </a:cubicBezTo>
                  <a:cubicBezTo>
                    <a:pt x="23" y="17"/>
                    <a:pt x="26" y="18"/>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7"/>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4" y="34"/>
                  </a:cubicBezTo>
                  <a:cubicBezTo>
                    <a:pt x="20" y="36"/>
                    <a:pt x="20" y="37"/>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14" name="Freeform 97"/>
            <p:cNvSpPr>
              <a:spLocks/>
            </p:cNvSpPr>
            <p:nvPr/>
          </p:nvSpPr>
          <p:spPr bwMode="auto">
            <a:xfrm>
              <a:off x="8470900" y="3155950"/>
              <a:ext cx="127000"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4" y="21"/>
                    <a:pt x="14" y="19"/>
                  </a:cubicBezTo>
                  <a:cubicBezTo>
                    <a:pt x="14" y="17"/>
                    <a:pt x="17" y="17"/>
                    <a:pt x="18" y="17"/>
                  </a:cubicBezTo>
                  <a:cubicBezTo>
                    <a:pt x="23" y="17"/>
                    <a:pt x="26"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9"/>
                  </a:cubicBezTo>
                  <a:cubicBezTo>
                    <a:pt x="20" y="40"/>
                    <a:pt x="17"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15" name="Freeform 98"/>
            <p:cNvSpPr>
              <a:spLocks/>
            </p:cNvSpPr>
            <p:nvPr/>
          </p:nvSpPr>
          <p:spPr bwMode="auto">
            <a:xfrm>
              <a:off x="8642350" y="3155950"/>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4"/>
                    <a:pt x="34" y="38"/>
                  </a:cubicBezTo>
                  <a:cubicBezTo>
                    <a:pt x="34" y="31"/>
                    <a:pt x="30" y="26"/>
                    <a:pt x="22" y="23"/>
                  </a:cubicBezTo>
                  <a:cubicBezTo>
                    <a:pt x="18" y="22"/>
                    <a:pt x="15" y="21"/>
                    <a:pt x="15" y="19"/>
                  </a:cubicBezTo>
                  <a:cubicBezTo>
                    <a:pt x="15" y="17"/>
                    <a:pt x="17" y="17"/>
                    <a:pt x="19" y="17"/>
                  </a:cubicBezTo>
                  <a:cubicBezTo>
                    <a:pt x="23" y="17"/>
                    <a:pt x="26" y="18"/>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20" y="36"/>
                    <a:pt x="20" y="37"/>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16" name="Freeform 99"/>
            <p:cNvSpPr>
              <a:spLocks/>
            </p:cNvSpPr>
            <p:nvPr/>
          </p:nvSpPr>
          <p:spPr bwMode="auto">
            <a:xfrm>
              <a:off x="8820150" y="3155950"/>
              <a:ext cx="127000"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4" y="21"/>
                    <a:pt x="14" y="19"/>
                  </a:cubicBezTo>
                  <a:cubicBezTo>
                    <a:pt x="14" y="17"/>
                    <a:pt x="17" y="17"/>
                    <a:pt x="18" y="17"/>
                  </a:cubicBezTo>
                  <a:cubicBezTo>
                    <a:pt x="23" y="17"/>
                    <a:pt x="26"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7"/>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17" name="Freeform 100"/>
            <p:cNvSpPr>
              <a:spLocks/>
            </p:cNvSpPr>
            <p:nvPr/>
          </p:nvSpPr>
          <p:spPr bwMode="auto">
            <a:xfrm>
              <a:off x="8991600" y="3155950"/>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2" y="23"/>
                  </a:cubicBezTo>
                  <a:cubicBezTo>
                    <a:pt x="18" y="22"/>
                    <a:pt x="15" y="21"/>
                    <a:pt x="15" y="19"/>
                  </a:cubicBezTo>
                  <a:cubicBezTo>
                    <a:pt x="15" y="17"/>
                    <a:pt x="17" y="17"/>
                    <a:pt x="19" y="17"/>
                  </a:cubicBezTo>
                  <a:cubicBezTo>
                    <a:pt x="23" y="17"/>
                    <a:pt x="26" y="18"/>
                    <a:pt x="28" y="19"/>
                  </a:cubicBezTo>
                  <a:cubicBezTo>
                    <a:pt x="30" y="20"/>
                    <a:pt x="30" y="20"/>
                    <a:pt x="30" y="20"/>
                  </a:cubicBezTo>
                  <a:cubicBezTo>
                    <a:pt x="30" y="18"/>
                    <a:pt x="30" y="18"/>
                    <a:pt x="30" y="18"/>
                  </a:cubicBezTo>
                  <a:cubicBezTo>
                    <a:pt x="33" y="9"/>
                    <a:pt x="33" y="9"/>
                    <a:pt x="33" y="9"/>
                  </a:cubicBezTo>
                  <a:cubicBezTo>
                    <a:pt x="31" y="8"/>
                    <a:pt x="31" y="8"/>
                    <a:pt x="31" y="8"/>
                  </a:cubicBezTo>
                  <a:cubicBezTo>
                    <a:pt x="29" y="8"/>
                    <a:pt x="27"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18" name="Freeform 101"/>
            <p:cNvSpPr>
              <a:spLocks/>
            </p:cNvSpPr>
            <p:nvPr/>
          </p:nvSpPr>
          <p:spPr bwMode="auto">
            <a:xfrm>
              <a:off x="9169400" y="3155950"/>
              <a:ext cx="123825" cy="222250"/>
            </a:xfrm>
            <a:custGeom>
              <a:avLst/>
              <a:gdLst>
                <a:gd name="T0" fmla="*/ 21 w 33"/>
                <a:gd name="T1" fmla="*/ 59 h 59"/>
                <a:gd name="T2" fmla="*/ 21 w 33"/>
                <a:gd name="T3" fmla="*/ 51 h 59"/>
                <a:gd name="T4" fmla="*/ 33 w 33"/>
                <a:gd name="T5" fmla="*/ 38 h 59"/>
                <a:gd name="T6" fmla="*/ 21 w 33"/>
                <a:gd name="T7" fmla="*/ 23 h 59"/>
                <a:gd name="T8" fmla="*/ 14 w 33"/>
                <a:gd name="T9" fmla="*/ 19 h 59"/>
                <a:gd name="T10" fmla="*/ 18 w 33"/>
                <a:gd name="T11" fmla="*/ 17 h 59"/>
                <a:gd name="T12" fmla="*/ 27 w 33"/>
                <a:gd name="T13" fmla="*/ 19 h 59"/>
                <a:gd name="T14" fmla="*/ 29 w 33"/>
                <a:gd name="T15" fmla="*/ 20 h 59"/>
                <a:gd name="T16" fmla="*/ 30 w 33"/>
                <a:gd name="T17" fmla="*/ 18 h 59"/>
                <a:gd name="T18" fmla="*/ 32 w 33"/>
                <a:gd name="T19" fmla="*/ 9 h 59"/>
                <a:gd name="T20" fmla="*/ 31 w 33"/>
                <a:gd name="T21" fmla="*/ 8 h 59"/>
                <a:gd name="T22" fmla="*/ 22 w 33"/>
                <a:gd name="T23" fmla="*/ 6 h 59"/>
                <a:gd name="T24" fmla="*/ 22 w 33"/>
                <a:gd name="T25" fmla="*/ 0 h 59"/>
                <a:gd name="T26" fmla="*/ 12 w 33"/>
                <a:gd name="T27" fmla="*/ 0 h 59"/>
                <a:gd name="T28" fmla="*/ 12 w 33"/>
                <a:gd name="T29" fmla="*/ 7 h 59"/>
                <a:gd name="T30" fmla="*/ 0 w 33"/>
                <a:gd name="T31" fmla="*/ 20 h 59"/>
                <a:gd name="T32" fmla="*/ 14 w 33"/>
                <a:gd name="T33" fmla="*/ 34 h 59"/>
                <a:gd name="T34" fmla="*/ 20 w 33"/>
                <a:gd name="T35" fmla="*/ 39 h 59"/>
                <a:gd name="T36" fmla="*/ 15 w 33"/>
                <a:gd name="T37" fmla="*/ 41 h 59"/>
                <a:gd name="T38" fmla="*/ 5 w 33"/>
                <a:gd name="T39" fmla="*/ 38 h 59"/>
                <a:gd name="T40" fmla="*/ 3 w 33"/>
                <a:gd name="T41" fmla="*/ 37 h 59"/>
                <a:gd name="T42" fmla="*/ 0 w 33"/>
                <a:gd name="T43" fmla="*/ 49 h 59"/>
                <a:gd name="T44" fmla="*/ 0 w 33"/>
                <a:gd name="T45" fmla="*/ 49 h 59"/>
                <a:gd name="T46" fmla="*/ 1 w 33"/>
                <a:gd name="T47" fmla="*/ 49 h 59"/>
                <a:gd name="T48" fmla="*/ 11 w 33"/>
                <a:gd name="T49" fmla="*/ 52 h 59"/>
                <a:gd name="T50" fmla="*/ 11 w 33"/>
                <a:gd name="T51" fmla="*/ 59 h 59"/>
                <a:gd name="T52" fmla="*/ 21 w 33"/>
                <a:gd name="T53" fmla="*/ 59 h 59"/>
                <a:gd name="T54" fmla="*/ 21 w 33"/>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59">
                  <a:moveTo>
                    <a:pt x="21" y="59"/>
                  </a:moveTo>
                  <a:cubicBezTo>
                    <a:pt x="21" y="51"/>
                    <a:pt x="21" y="51"/>
                    <a:pt x="21" y="51"/>
                  </a:cubicBezTo>
                  <a:cubicBezTo>
                    <a:pt x="29" y="50"/>
                    <a:pt x="33" y="44"/>
                    <a:pt x="33" y="38"/>
                  </a:cubicBezTo>
                  <a:cubicBezTo>
                    <a:pt x="33" y="31"/>
                    <a:pt x="30" y="26"/>
                    <a:pt x="21" y="23"/>
                  </a:cubicBezTo>
                  <a:cubicBezTo>
                    <a:pt x="18" y="22"/>
                    <a:pt x="14" y="21"/>
                    <a:pt x="14" y="19"/>
                  </a:cubicBezTo>
                  <a:cubicBezTo>
                    <a:pt x="14" y="17"/>
                    <a:pt x="17" y="17"/>
                    <a:pt x="18" y="17"/>
                  </a:cubicBezTo>
                  <a:cubicBezTo>
                    <a:pt x="23" y="17"/>
                    <a:pt x="25"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7"/>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3" y="51"/>
                    <a:pt x="7" y="52"/>
                    <a:pt x="11" y="52"/>
                  </a:cubicBezTo>
                  <a:cubicBezTo>
                    <a:pt x="11" y="59"/>
                    <a:pt x="11" y="59"/>
                    <a:pt x="11" y="59"/>
                  </a:cubicBezTo>
                  <a:cubicBezTo>
                    <a:pt x="21" y="59"/>
                    <a:pt x="21" y="59"/>
                    <a:pt x="21" y="59"/>
                  </a:cubicBezTo>
                  <a:cubicBezTo>
                    <a:pt x="21" y="59"/>
                    <a:pt x="21" y="59"/>
                    <a:pt x="21"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19" name="Freeform 102"/>
            <p:cNvSpPr>
              <a:spLocks/>
            </p:cNvSpPr>
            <p:nvPr/>
          </p:nvSpPr>
          <p:spPr bwMode="auto">
            <a:xfrm>
              <a:off x="7948613" y="3446463"/>
              <a:ext cx="127000" cy="222250"/>
            </a:xfrm>
            <a:custGeom>
              <a:avLst/>
              <a:gdLst>
                <a:gd name="T0" fmla="*/ 22 w 34"/>
                <a:gd name="T1" fmla="*/ 59 h 59"/>
                <a:gd name="T2" fmla="*/ 22 w 34"/>
                <a:gd name="T3" fmla="*/ 51 h 59"/>
                <a:gd name="T4" fmla="*/ 34 w 34"/>
                <a:gd name="T5" fmla="*/ 37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8 h 59"/>
                <a:gd name="T36" fmla="*/ 15 w 34"/>
                <a:gd name="T37" fmla="*/ 41 h 59"/>
                <a:gd name="T38" fmla="*/ 5 w 34"/>
                <a:gd name="T39" fmla="*/ 38 h 59"/>
                <a:gd name="T40" fmla="*/ 3 w 34"/>
                <a:gd name="T41" fmla="*/ 37 h 59"/>
                <a:gd name="T42" fmla="*/ 0 w 34"/>
                <a:gd name="T43" fmla="*/ 48 h 59"/>
                <a:gd name="T44" fmla="*/ 0 w 34"/>
                <a:gd name="T45" fmla="*/ 48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49"/>
                    <a:pt x="34" y="44"/>
                    <a:pt x="34" y="37"/>
                  </a:cubicBezTo>
                  <a:cubicBezTo>
                    <a:pt x="34" y="31"/>
                    <a:pt x="30" y="26"/>
                    <a:pt x="21" y="23"/>
                  </a:cubicBezTo>
                  <a:cubicBezTo>
                    <a:pt x="18" y="22"/>
                    <a:pt x="14" y="20"/>
                    <a:pt x="14" y="19"/>
                  </a:cubicBezTo>
                  <a:cubicBezTo>
                    <a:pt x="14" y="17"/>
                    <a:pt x="17" y="17"/>
                    <a:pt x="18" y="17"/>
                  </a:cubicBezTo>
                  <a:cubicBezTo>
                    <a:pt x="23" y="17"/>
                    <a:pt x="25"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6"/>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7"/>
                    <a:pt x="20" y="38"/>
                  </a:cubicBezTo>
                  <a:cubicBezTo>
                    <a:pt x="20" y="40"/>
                    <a:pt x="17" y="41"/>
                    <a:pt x="15" y="41"/>
                  </a:cubicBezTo>
                  <a:cubicBezTo>
                    <a:pt x="10" y="41"/>
                    <a:pt x="6" y="39"/>
                    <a:pt x="5" y="38"/>
                  </a:cubicBezTo>
                  <a:cubicBezTo>
                    <a:pt x="3" y="37"/>
                    <a:pt x="3" y="37"/>
                    <a:pt x="3" y="37"/>
                  </a:cubicBezTo>
                  <a:cubicBezTo>
                    <a:pt x="0" y="48"/>
                    <a:pt x="0" y="48"/>
                    <a:pt x="0" y="48"/>
                  </a:cubicBezTo>
                  <a:cubicBezTo>
                    <a:pt x="0" y="48"/>
                    <a:pt x="0" y="48"/>
                    <a:pt x="0" y="48"/>
                  </a:cubicBezTo>
                  <a:cubicBezTo>
                    <a:pt x="1" y="49"/>
                    <a:pt x="1" y="49"/>
                    <a:pt x="1" y="49"/>
                  </a:cubicBezTo>
                  <a:cubicBezTo>
                    <a:pt x="3" y="51"/>
                    <a:pt x="7"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20" name="Freeform 103"/>
            <p:cNvSpPr>
              <a:spLocks/>
            </p:cNvSpPr>
            <p:nvPr/>
          </p:nvSpPr>
          <p:spPr bwMode="auto">
            <a:xfrm>
              <a:off x="8120063" y="3446463"/>
              <a:ext cx="128588" cy="222250"/>
            </a:xfrm>
            <a:custGeom>
              <a:avLst/>
              <a:gdLst>
                <a:gd name="T0" fmla="*/ 22 w 34"/>
                <a:gd name="T1" fmla="*/ 59 h 59"/>
                <a:gd name="T2" fmla="*/ 22 w 34"/>
                <a:gd name="T3" fmla="*/ 51 h 59"/>
                <a:gd name="T4" fmla="*/ 34 w 34"/>
                <a:gd name="T5" fmla="*/ 37 h 59"/>
                <a:gd name="T6" fmla="*/ 21 w 34"/>
                <a:gd name="T7" fmla="*/ 23 h 59"/>
                <a:gd name="T8" fmla="*/ 15 w 34"/>
                <a:gd name="T9" fmla="*/ 19 h 59"/>
                <a:gd name="T10" fmla="*/ 19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8 h 59"/>
                <a:gd name="T36" fmla="*/ 15 w 34"/>
                <a:gd name="T37" fmla="*/ 41 h 59"/>
                <a:gd name="T38" fmla="*/ 5 w 34"/>
                <a:gd name="T39" fmla="*/ 38 h 59"/>
                <a:gd name="T40" fmla="*/ 3 w 34"/>
                <a:gd name="T41" fmla="*/ 37 h 59"/>
                <a:gd name="T42" fmla="*/ 0 w 34"/>
                <a:gd name="T43" fmla="*/ 48 h 59"/>
                <a:gd name="T44" fmla="*/ 0 w 34"/>
                <a:gd name="T45" fmla="*/ 48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49"/>
                    <a:pt x="34" y="44"/>
                    <a:pt x="34" y="37"/>
                  </a:cubicBezTo>
                  <a:cubicBezTo>
                    <a:pt x="34" y="31"/>
                    <a:pt x="30" y="26"/>
                    <a:pt x="21" y="23"/>
                  </a:cubicBezTo>
                  <a:cubicBezTo>
                    <a:pt x="18" y="22"/>
                    <a:pt x="15" y="20"/>
                    <a:pt x="15" y="19"/>
                  </a:cubicBezTo>
                  <a:cubicBezTo>
                    <a:pt x="15" y="17"/>
                    <a:pt x="17" y="17"/>
                    <a:pt x="19" y="17"/>
                  </a:cubicBezTo>
                  <a:cubicBezTo>
                    <a:pt x="23" y="17"/>
                    <a:pt x="26"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6"/>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8"/>
                  </a:cubicBezTo>
                  <a:cubicBezTo>
                    <a:pt x="20" y="40"/>
                    <a:pt x="18" y="41"/>
                    <a:pt x="15" y="41"/>
                  </a:cubicBezTo>
                  <a:cubicBezTo>
                    <a:pt x="11" y="41"/>
                    <a:pt x="7" y="39"/>
                    <a:pt x="5" y="38"/>
                  </a:cubicBezTo>
                  <a:cubicBezTo>
                    <a:pt x="3" y="37"/>
                    <a:pt x="3" y="37"/>
                    <a:pt x="3" y="37"/>
                  </a:cubicBezTo>
                  <a:cubicBezTo>
                    <a:pt x="0" y="48"/>
                    <a:pt x="0" y="48"/>
                    <a:pt x="0" y="48"/>
                  </a:cubicBezTo>
                  <a:cubicBezTo>
                    <a:pt x="0" y="48"/>
                    <a:pt x="0" y="48"/>
                    <a:pt x="0" y="48"/>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21" name="Freeform 104"/>
            <p:cNvSpPr>
              <a:spLocks/>
            </p:cNvSpPr>
            <p:nvPr/>
          </p:nvSpPr>
          <p:spPr bwMode="auto">
            <a:xfrm>
              <a:off x="8293100" y="3446463"/>
              <a:ext cx="128588" cy="222250"/>
            </a:xfrm>
            <a:custGeom>
              <a:avLst/>
              <a:gdLst>
                <a:gd name="T0" fmla="*/ 22 w 34"/>
                <a:gd name="T1" fmla="*/ 59 h 59"/>
                <a:gd name="T2" fmla="*/ 22 w 34"/>
                <a:gd name="T3" fmla="*/ 51 h 59"/>
                <a:gd name="T4" fmla="*/ 34 w 34"/>
                <a:gd name="T5" fmla="*/ 37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3 w 34"/>
                <a:gd name="T23" fmla="*/ 6 h 59"/>
                <a:gd name="T24" fmla="*/ 23 w 34"/>
                <a:gd name="T25" fmla="*/ 0 h 59"/>
                <a:gd name="T26" fmla="*/ 13 w 34"/>
                <a:gd name="T27" fmla="*/ 0 h 59"/>
                <a:gd name="T28" fmla="*/ 13 w 34"/>
                <a:gd name="T29" fmla="*/ 7 h 59"/>
                <a:gd name="T30" fmla="*/ 1 w 34"/>
                <a:gd name="T31" fmla="*/ 20 h 59"/>
                <a:gd name="T32" fmla="*/ 14 w 34"/>
                <a:gd name="T33" fmla="*/ 34 h 59"/>
                <a:gd name="T34" fmla="*/ 20 w 34"/>
                <a:gd name="T35" fmla="*/ 38 h 59"/>
                <a:gd name="T36" fmla="*/ 16 w 34"/>
                <a:gd name="T37" fmla="*/ 41 h 59"/>
                <a:gd name="T38" fmla="*/ 5 w 34"/>
                <a:gd name="T39" fmla="*/ 38 h 59"/>
                <a:gd name="T40" fmla="*/ 3 w 34"/>
                <a:gd name="T41" fmla="*/ 37 h 59"/>
                <a:gd name="T42" fmla="*/ 0 w 34"/>
                <a:gd name="T43" fmla="*/ 48 h 59"/>
                <a:gd name="T44" fmla="*/ 0 w 34"/>
                <a:gd name="T45" fmla="*/ 48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49"/>
                    <a:pt x="34" y="44"/>
                    <a:pt x="34" y="37"/>
                  </a:cubicBezTo>
                  <a:cubicBezTo>
                    <a:pt x="34" y="31"/>
                    <a:pt x="31" y="26"/>
                    <a:pt x="22" y="23"/>
                  </a:cubicBezTo>
                  <a:cubicBezTo>
                    <a:pt x="19" y="22"/>
                    <a:pt x="15" y="20"/>
                    <a:pt x="15" y="19"/>
                  </a:cubicBezTo>
                  <a:cubicBezTo>
                    <a:pt x="15" y="17"/>
                    <a:pt x="18" y="17"/>
                    <a:pt x="19" y="17"/>
                  </a:cubicBezTo>
                  <a:cubicBezTo>
                    <a:pt x="23" y="17"/>
                    <a:pt x="26" y="18"/>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6"/>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4" y="34"/>
                  </a:cubicBezTo>
                  <a:cubicBezTo>
                    <a:pt x="20" y="36"/>
                    <a:pt x="20" y="37"/>
                    <a:pt x="20" y="38"/>
                  </a:cubicBezTo>
                  <a:cubicBezTo>
                    <a:pt x="20" y="40"/>
                    <a:pt x="18" y="41"/>
                    <a:pt x="16" y="41"/>
                  </a:cubicBezTo>
                  <a:cubicBezTo>
                    <a:pt x="11" y="41"/>
                    <a:pt x="7" y="39"/>
                    <a:pt x="5" y="38"/>
                  </a:cubicBezTo>
                  <a:cubicBezTo>
                    <a:pt x="3" y="37"/>
                    <a:pt x="3" y="37"/>
                    <a:pt x="3" y="37"/>
                  </a:cubicBezTo>
                  <a:cubicBezTo>
                    <a:pt x="0" y="48"/>
                    <a:pt x="0" y="48"/>
                    <a:pt x="0" y="48"/>
                  </a:cubicBezTo>
                  <a:cubicBezTo>
                    <a:pt x="0" y="48"/>
                    <a:pt x="0" y="48"/>
                    <a:pt x="0" y="48"/>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22" name="Freeform 105"/>
            <p:cNvSpPr>
              <a:spLocks/>
            </p:cNvSpPr>
            <p:nvPr/>
          </p:nvSpPr>
          <p:spPr bwMode="auto">
            <a:xfrm>
              <a:off x="8470900" y="3446463"/>
              <a:ext cx="127000" cy="222250"/>
            </a:xfrm>
            <a:custGeom>
              <a:avLst/>
              <a:gdLst>
                <a:gd name="T0" fmla="*/ 22 w 34"/>
                <a:gd name="T1" fmla="*/ 59 h 59"/>
                <a:gd name="T2" fmla="*/ 22 w 34"/>
                <a:gd name="T3" fmla="*/ 51 h 59"/>
                <a:gd name="T4" fmla="*/ 34 w 34"/>
                <a:gd name="T5" fmla="*/ 37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8 h 59"/>
                <a:gd name="T36" fmla="*/ 15 w 34"/>
                <a:gd name="T37" fmla="*/ 41 h 59"/>
                <a:gd name="T38" fmla="*/ 5 w 34"/>
                <a:gd name="T39" fmla="*/ 38 h 59"/>
                <a:gd name="T40" fmla="*/ 3 w 34"/>
                <a:gd name="T41" fmla="*/ 37 h 59"/>
                <a:gd name="T42" fmla="*/ 0 w 34"/>
                <a:gd name="T43" fmla="*/ 48 h 59"/>
                <a:gd name="T44" fmla="*/ 0 w 34"/>
                <a:gd name="T45" fmla="*/ 48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49"/>
                    <a:pt x="34" y="44"/>
                    <a:pt x="34" y="37"/>
                  </a:cubicBezTo>
                  <a:cubicBezTo>
                    <a:pt x="34" y="31"/>
                    <a:pt x="30" y="26"/>
                    <a:pt x="21" y="23"/>
                  </a:cubicBezTo>
                  <a:cubicBezTo>
                    <a:pt x="18" y="22"/>
                    <a:pt x="14" y="20"/>
                    <a:pt x="14" y="19"/>
                  </a:cubicBezTo>
                  <a:cubicBezTo>
                    <a:pt x="14" y="17"/>
                    <a:pt x="17" y="17"/>
                    <a:pt x="18" y="17"/>
                  </a:cubicBezTo>
                  <a:cubicBezTo>
                    <a:pt x="23" y="17"/>
                    <a:pt x="26"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6"/>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8"/>
                  </a:cubicBezTo>
                  <a:cubicBezTo>
                    <a:pt x="20" y="40"/>
                    <a:pt x="17" y="41"/>
                    <a:pt x="15" y="41"/>
                  </a:cubicBezTo>
                  <a:cubicBezTo>
                    <a:pt x="11" y="41"/>
                    <a:pt x="7" y="39"/>
                    <a:pt x="5" y="38"/>
                  </a:cubicBezTo>
                  <a:cubicBezTo>
                    <a:pt x="3" y="37"/>
                    <a:pt x="3" y="37"/>
                    <a:pt x="3" y="37"/>
                  </a:cubicBezTo>
                  <a:cubicBezTo>
                    <a:pt x="0" y="48"/>
                    <a:pt x="0" y="48"/>
                    <a:pt x="0" y="48"/>
                  </a:cubicBezTo>
                  <a:cubicBezTo>
                    <a:pt x="0" y="48"/>
                    <a:pt x="0" y="48"/>
                    <a:pt x="0" y="48"/>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23" name="Freeform 106"/>
            <p:cNvSpPr>
              <a:spLocks/>
            </p:cNvSpPr>
            <p:nvPr/>
          </p:nvSpPr>
          <p:spPr bwMode="auto">
            <a:xfrm>
              <a:off x="8642350" y="3446463"/>
              <a:ext cx="128588" cy="222250"/>
            </a:xfrm>
            <a:custGeom>
              <a:avLst/>
              <a:gdLst>
                <a:gd name="T0" fmla="*/ 22 w 34"/>
                <a:gd name="T1" fmla="*/ 59 h 59"/>
                <a:gd name="T2" fmla="*/ 22 w 34"/>
                <a:gd name="T3" fmla="*/ 51 h 59"/>
                <a:gd name="T4" fmla="*/ 34 w 34"/>
                <a:gd name="T5" fmla="*/ 37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8 h 59"/>
                <a:gd name="T36" fmla="*/ 16 w 34"/>
                <a:gd name="T37" fmla="*/ 41 h 59"/>
                <a:gd name="T38" fmla="*/ 5 w 34"/>
                <a:gd name="T39" fmla="*/ 38 h 59"/>
                <a:gd name="T40" fmla="*/ 3 w 34"/>
                <a:gd name="T41" fmla="*/ 37 h 59"/>
                <a:gd name="T42" fmla="*/ 0 w 34"/>
                <a:gd name="T43" fmla="*/ 48 h 59"/>
                <a:gd name="T44" fmla="*/ 0 w 34"/>
                <a:gd name="T45" fmla="*/ 48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49"/>
                    <a:pt x="34" y="44"/>
                    <a:pt x="34" y="37"/>
                  </a:cubicBezTo>
                  <a:cubicBezTo>
                    <a:pt x="34" y="31"/>
                    <a:pt x="30" y="26"/>
                    <a:pt x="22" y="23"/>
                  </a:cubicBezTo>
                  <a:cubicBezTo>
                    <a:pt x="18" y="22"/>
                    <a:pt x="15" y="20"/>
                    <a:pt x="15" y="19"/>
                  </a:cubicBezTo>
                  <a:cubicBezTo>
                    <a:pt x="15" y="17"/>
                    <a:pt x="17" y="17"/>
                    <a:pt x="19" y="17"/>
                  </a:cubicBezTo>
                  <a:cubicBezTo>
                    <a:pt x="23" y="17"/>
                    <a:pt x="26" y="18"/>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6"/>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20" y="36"/>
                    <a:pt x="20" y="37"/>
                    <a:pt x="20" y="38"/>
                  </a:cubicBezTo>
                  <a:cubicBezTo>
                    <a:pt x="20" y="40"/>
                    <a:pt x="18" y="41"/>
                    <a:pt x="16" y="41"/>
                  </a:cubicBezTo>
                  <a:cubicBezTo>
                    <a:pt x="11" y="41"/>
                    <a:pt x="7" y="39"/>
                    <a:pt x="5" y="38"/>
                  </a:cubicBezTo>
                  <a:cubicBezTo>
                    <a:pt x="3" y="37"/>
                    <a:pt x="3" y="37"/>
                    <a:pt x="3" y="37"/>
                  </a:cubicBezTo>
                  <a:cubicBezTo>
                    <a:pt x="0" y="48"/>
                    <a:pt x="0" y="48"/>
                    <a:pt x="0" y="48"/>
                  </a:cubicBezTo>
                  <a:cubicBezTo>
                    <a:pt x="0" y="48"/>
                    <a:pt x="0" y="48"/>
                    <a:pt x="0" y="48"/>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24" name="Freeform 107"/>
            <p:cNvSpPr>
              <a:spLocks/>
            </p:cNvSpPr>
            <p:nvPr/>
          </p:nvSpPr>
          <p:spPr bwMode="auto">
            <a:xfrm>
              <a:off x="8820150" y="3446463"/>
              <a:ext cx="127000" cy="222250"/>
            </a:xfrm>
            <a:custGeom>
              <a:avLst/>
              <a:gdLst>
                <a:gd name="T0" fmla="*/ 22 w 34"/>
                <a:gd name="T1" fmla="*/ 59 h 59"/>
                <a:gd name="T2" fmla="*/ 22 w 34"/>
                <a:gd name="T3" fmla="*/ 51 h 59"/>
                <a:gd name="T4" fmla="*/ 34 w 34"/>
                <a:gd name="T5" fmla="*/ 37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8 h 59"/>
                <a:gd name="T36" fmla="*/ 15 w 34"/>
                <a:gd name="T37" fmla="*/ 41 h 59"/>
                <a:gd name="T38" fmla="*/ 5 w 34"/>
                <a:gd name="T39" fmla="*/ 38 h 59"/>
                <a:gd name="T40" fmla="*/ 3 w 34"/>
                <a:gd name="T41" fmla="*/ 37 h 59"/>
                <a:gd name="T42" fmla="*/ 0 w 34"/>
                <a:gd name="T43" fmla="*/ 48 h 59"/>
                <a:gd name="T44" fmla="*/ 0 w 34"/>
                <a:gd name="T45" fmla="*/ 48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49"/>
                    <a:pt x="34" y="44"/>
                    <a:pt x="34" y="37"/>
                  </a:cubicBezTo>
                  <a:cubicBezTo>
                    <a:pt x="34" y="31"/>
                    <a:pt x="30" y="26"/>
                    <a:pt x="21" y="23"/>
                  </a:cubicBezTo>
                  <a:cubicBezTo>
                    <a:pt x="18" y="22"/>
                    <a:pt x="14" y="20"/>
                    <a:pt x="14" y="19"/>
                  </a:cubicBezTo>
                  <a:cubicBezTo>
                    <a:pt x="14" y="17"/>
                    <a:pt x="17" y="17"/>
                    <a:pt x="18" y="17"/>
                  </a:cubicBezTo>
                  <a:cubicBezTo>
                    <a:pt x="23" y="17"/>
                    <a:pt x="26"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6"/>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7"/>
                    <a:pt x="20" y="38"/>
                  </a:cubicBezTo>
                  <a:cubicBezTo>
                    <a:pt x="20" y="40"/>
                    <a:pt x="17" y="41"/>
                    <a:pt x="15" y="41"/>
                  </a:cubicBezTo>
                  <a:cubicBezTo>
                    <a:pt x="10" y="41"/>
                    <a:pt x="6" y="39"/>
                    <a:pt x="5" y="38"/>
                  </a:cubicBezTo>
                  <a:cubicBezTo>
                    <a:pt x="3" y="37"/>
                    <a:pt x="3" y="37"/>
                    <a:pt x="3" y="37"/>
                  </a:cubicBezTo>
                  <a:cubicBezTo>
                    <a:pt x="0" y="48"/>
                    <a:pt x="0" y="48"/>
                    <a:pt x="0" y="48"/>
                  </a:cubicBezTo>
                  <a:cubicBezTo>
                    <a:pt x="0" y="48"/>
                    <a:pt x="0" y="48"/>
                    <a:pt x="0" y="48"/>
                  </a:cubicBezTo>
                  <a:cubicBezTo>
                    <a:pt x="1" y="49"/>
                    <a:pt x="1" y="49"/>
                    <a:pt x="1" y="49"/>
                  </a:cubicBezTo>
                  <a:cubicBezTo>
                    <a:pt x="4" y="51"/>
                    <a:pt x="8"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25" name="Freeform 108"/>
            <p:cNvSpPr>
              <a:spLocks/>
            </p:cNvSpPr>
            <p:nvPr/>
          </p:nvSpPr>
          <p:spPr bwMode="auto">
            <a:xfrm>
              <a:off x="8991600" y="3446463"/>
              <a:ext cx="128588" cy="222250"/>
            </a:xfrm>
            <a:custGeom>
              <a:avLst/>
              <a:gdLst>
                <a:gd name="T0" fmla="*/ 22 w 34"/>
                <a:gd name="T1" fmla="*/ 59 h 59"/>
                <a:gd name="T2" fmla="*/ 22 w 34"/>
                <a:gd name="T3" fmla="*/ 51 h 59"/>
                <a:gd name="T4" fmla="*/ 34 w 34"/>
                <a:gd name="T5" fmla="*/ 37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8 h 59"/>
                <a:gd name="T36" fmla="*/ 15 w 34"/>
                <a:gd name="T37" fmla="*/ 41 h 59"/>
                <a:gd name="T38" fmla="*/ 5 w 34"/>
                <a:gd name="T39" fmla="*/ 38 h 59"/>
                <a:gd name="T40" fmla="*/ 3 w 34"/>
                <a:gd name="T41" fmla="*/ 37 h 59"/>
                <a:gd name="T42" fmla="*/ 0 w 34"/>
                <a:gd name="T43" fmla="*/ 48 h 59"/>
                <a:gd name="T44" fmla="*/ 0 w 34"/>
                <a:gd name="T45" fmla="*/ 48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49"/>
                    <a:pt x="34" y="44"/>
                    <a:pt x="34" y="37"/>
                  </a:cubicBezTo>
                  <a:cubicBezTo>
                    <a:pt x="34" y="31"/>
                    <a:pt x="30" y="26"/>
                    <a:pt x="22" y="23"/>
                  </a:cubicBezTo>
                  <a:cubicBezTo>
                    <a:pt x="18" y="22"/>
                    <a:pt x="15" y="20"/>
                    <a:pt x="15" y="19"/>
                  </a:cubicBezTo>
                  <a:cubicBezTo>
                    <a:pt x="15" y="17"/>
                    <a:pt x="17" y="17"/>
                    <a:pt x="19" y="17"/>
                  </a:cubicBezTo>
                  <a:cubicBezTo>
                    <a:pt x="23" y="17"/>
                    <a:pt x="26" y="18"/>
                    <a:pt x="28" y="19"/>
                  </a:cubicBezTo>
                  <a:cubicBezTo>
                    <a:pt x="30" y="20"/>
                    <a:pt x="30" y="20"/>
                    <a:pt x="30" y="20"/>
                  </a:cubicBezTo>
                  <a:cubicBezTo>
                    <a:pt x="30" y="18"/>
                    <a:pt x="30" y="18"/>
                    <a:pt x="30" y="18"/>
                  </a:cubicBezTo>
                  <a:cubicBezTo>
                    <a:pt x="33" y="9"/>
                    <a:pt x="33" y="9"/>
                    <a:pt x="33" y="9"/>
                  </a:cubicBezTo>
                  <a:cubicBezTo>
                    <a:pt x="31" y="8"/>
                    <a:pt x="31" y="8"/>
                    <a:pt x="31" y="8"/>
                  </a:cubicBezTo>
                  <a:cubicBezTo>
                    <a:pt x="29" y="8"/>
                    <a:pt x="27" y="6"/>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8"/>
                  </a:cubicBezTo>
                  <a:cubicBezTo>
                    <a:pt x="20" y="40"/>
                    <a:pt x="18" y="41"/>
                    <a:pt x="15" y="41"/>
                  </a:cubicBezTo>
                  <a:cubicBezTo>
                    <a:pt x="11" y="41"/>
                    <a:pt x="7" y="39"/>
                    <a:pt x="5" y="38"/>
                  </a:cubicBezTo>
                  <a:cubicBezTo>
                    <a:pt x="3" y="37"/>
                    <a:pt x="3" y="37"/>
                    <a:pt x="3" y="37"/>
                  </a:cubicBezTo>
                  <a:cubicBezTo>
                    <a:pt x="0" y="48"/>
                    <a:pt x="0" y="48"/>
                    <a:pt x="0" y="48"/>
                  </a:cubicBezTo>
                  <a:cubicBezTo>
                    <a:pt x="0" y="48"/>
                    <a:pt x="0" y="48"/>
                    <a:pt x="0" y="48"/>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26" name="Freeform 109"/>
            <p:cNvSpPr>
              <a:spLocks/>
            </p:cNvSpPr>
            <p:nvPr/>
          </p:nvSpPr>
          <p:spPr bwMode="auto">
            <a:xfrm>
              <a:off x="9169400" y="3446463"/>
              <a:ext cx="123825" cy="222250"/>
            </a:xfrm>
            <a:custGeom>
              <a:avLst/>
              <a:gdLst>
                <a:gd name="T0" fmla="*/ 21 w 33"/>
                <a:gd name="T1" fmla="*/ 59 h 59"/>
                <a:gd name="T2" fmla="*/ 21 w 33"/>
                <a:gd name="T3" fmla="*/ 51 h 59"/>
                <a:gd name="T4" fmla="*/ 33 w 33"/>
                <a:gd name="T5" fmla="*/ 37 h 59"/>
                <a:gd name="T6" fmla="*/ 21 w 33"/>
                <a:gd name="T7" fmla="*/ 23 h 59"/>
                <a:gd name="T8" fmla="*/ 14 w 33"/>
                <a:gd name="T9" fmla="*/ 19 h 59"/>
                <a:gd name="T10" fmla="*/ 18 w 33"/>
                <a:gd name="T11" fmla="*/ 17 h 59"/>
                <a:gd name="T12" fmla="*/ 27 w 33"/>
                <a:gd name="T13" fmla="*/ 19 h 59"/>
                <a:gd name="T14" fmla="*/ 29 w 33"/>
                <a:gd name="T15" fmla="*/ 20 h 59"/>
                <a:gd name="T16" fmla="*/ 30 w 33"/>
                <a:gd name="T17" fmla="*/ 18 h 59"/>
                <a:gd name="T18" fmla="*/ 32 w 33"/>
                <a:gd name="T19" fmla="*/ 9 h 59"/>
                <a:gd name="T20" fmla="*/ 31 w 33"/>
                <a:gd name="T21" fmla="*/ 8 h 59"/>
                <a:gd name="T22" fmla="*/ 22 w 33"/>
                <a:gd name="T23" fmla="*/ 6 h 59"/>
                <a:gd name="T24" fmla="*/ 22 w 33"/>
                <a:gd name="T25" fmla="*/ 0 h 59"/>
                <a:gd name="T26" fmla="*/ 12 w 33"/>
                <a:gd name="T27" fmla="*/ 0 h 59"/>
                <a:gd name="T28" fmla="*/ 12 w 33"/>
                <a:gd name="T29" fmla="*/ 7 h 59"/>
                <a:gd name="T30" fmla="*/ 0 w 33"/>
                <a:gd name="T31" fmla="*/ 20 h 59"/>
                <a:gd name="T32" fmla="*/ 14 w 33"/>
                <a:gd name="T33" fmla="*/ 34 h 59"/>
                <a:gd name="T34" fmla="*/ 20 w 33"/>
                <a:gd name="T35" fmla="*/ 38 h 59"/>
                <a:gd name="T36" fmla="*/ 15 w 33"/>
                <a:gd name="T37" fmla="*/ 41 h 59"/>
                <a:gd name="T38" fmla="*/ 5 w 33"/>
                <a:gd name="T39" fmla="*/ 38 h 59"/>
                <a:gd name="T40" fmla="*/ 3 w 33"/>
                <a:gd name="T41" fmla="*/ 37 h 59"/>
                <a:gd name="T42" fmla="*/ 0 w 33"/>
                <a:gd name="T43" fmla="*/ 48 h 59"/>
                <a:gd name="T44" fmla="*/ 0 w 33"/>
                <a:gd name="T45" fmla="*/ 48 h 59"/>
                <a:gd name="T46" fmla="*/ 1 w 33"/>
                <a:gd name="T47" fmla="*/ 49 h 59"/>
                <a:gd name="T48" fmla="*/ 11 w 33"/>
                <a:gd name="T49" fmla="*/ 52 h 59"/>
                <a:gd name="T50" fmla="*/ 11 w 33"/>
                <a:gd name="T51" fmla="*/ 59 h 59"/>
                <a:gd name="T52" fmla="*/ 21 w 33"/>
                <a:gd name="T53" fmla="*/ 59 h 59"/>
                <a:gd name="T54" fmla="*/ 21 w 33"/>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59">
                  <a:moveTo>
                    <a:pt x="21" y="59"/>
                  </a:moveTo>
                  <a:cubicBezTo>
                    <a:pt x="21" y="51"/>
                    <a:pt x="21" y="51"/>
                    <a:pt x="21" y="51"/>
                  </a:cubicBezTo>
                  <a:cubicBezTo>
                    <a:pt x="29" y="49"/>
                    <a:pt x="33" y="44"/>
                    <a:pt x="33" y="37"/>
                  </a:cubicBezTo>
                  <a:cubicBezTo>
                    <a:pt x="33" y="31"/>
                    <a:pt x="30" y="26"/>
                    <a:pt x="21" y="23"/>
                  </a:cubicBezTo>
                  <a:cubicBezTo>
                    <a:pt x="18" y="22"/>
                    <a:pt x="14" y="20"/>
                    <a:pt x="14" y="19"/>
                  </a:cubicBezTo>
                  <a:cubicBezTo>
                    <a:pt x="14" y="17"/>
                    <a:pt x="17" y="17"/>
                    <a:pt x="18" y="17"/>
                  </a:cubicBezTo>
                  <a:cubicBezTo>
                    <a:pt x="23" y="17"/>
                    <a:pt x="25"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6"/>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7"/>
                    <a:pt x="20" y="38"/>
                  </a:cubicBezTo>
                  <a:cubicBezTo>
                    <a:pt x="20" y="40"/>
                    <a:pt x="17" y="41"/>
                    <a:pt x="15" y="41"/>
                  </a:cubicBezTo>
                  <a:cubicBezTo>
                    <a:pt x="10" y="41"/>
                    <a:pt x="6" y="39"/>
                    <a:pt x="5" y="38"/>
                  </a:cubicBezTo>
                  <a:cubicBezTo>
                    <a:pt x="3" y="37"/>
                    <a:pt x="3" y="37"/>
                    <a:pt x="3" y="37"/>
                  </a:cubicBezTo>
                  <a:cubicBezTo>
                    <a:pt x="0" y="48"/>
                    <a:pt x="0" y="48"/>
                    <a:pt x="0" y="48"/>
                  </a:cubicBezTo>
                  <a:cubicBezTo>
                    <a:pt x="0" y="48"/>
                    <a:pt x="0" y="48"/>
                    <a:pt x="0" y="48"/>
                  </a:cubicBezTo>
                  <a:cubicBezTo>
                    <a:pt x="1" y="49"/>
                    <a:pt x="1" y="49"/>
                    <a:pt x="1" y="49"/>
                  </a:cubicBezTo>
                  <a:cubicBezTo>
                    <a:pt x="3" y="51"/>
                    <a:pt x="7" y="52"/>
                    <a:pt x="11" y="52"/>
                  </a:cubicBezTo>
                  <a:cubicBezTo>
                    <a:pt x="11" y="59"/>
                    <a:pt x="11" y="59"/>
                    <a:pt x="11" y="59"/>
                  </a:cubicBezTo>
                  <a:cubicBezTo>
                    <a:pt x="21" y="59"/>
                    <a:pt x="21" y="59"/>
                    <a:pt x="21" y="59"/>
                  </a:cubicBezTo>
                  <a:cubicBezTo>
                    <a:pt x="21" y="59"/>
                    <a:pt x="21" y="59"/>
                    <a:pt x="21"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27" name="Freeform 110"/>
            <p:cNvSpPr>
              <a:spLocks/>
            </p:cNvSpPr>
            <p:nvPr/>
          </p:nvSpPr>
          <p:spPr bwMode="auto">
            <a:xfrm>
              <a:off x="7948613" y="3713163"/>
              <a:ext cx="127000" cy="222250"/>
            </a:xfrm>
            <a:custGeom>
              <a:avLst/>
              <a:gdLst>
                <a:gd name="T0" fmla="*/ 22 w 34"/>
                <a:gd name="T1" fmla="*/ 59 h 59"/>
                <a:gd name="T2" fmla="*/ 22 w 34"/>
                <a:gd name="T3" fmla="*/ 52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29" y="50"/>
                    <a:pt x="34" y="45"/>
                    <a:pt x="34" y="38"/>
                  </a:cubicBezTo>
                  <a:cubicBezTo>
                    <a:pt x="34" y="31"/>
                    <a:pt x="30" y="26"/>
                    <a:pt x="21" y="23"/>
                  </a:cubicBezTo>
                  <a:cubicBezTo>
                    <a:pt x="18" y="22"/>
                    <a:pt x="14" y="21"/>
                    <a:pt x="14" y="19"/>
                  </a:cubicBezTo>
                  <a:cubicBezTo>
                    <a:pt x="14" y="18"/>
                    <a:pt x="17" y="17"/>
                    <a:pt x="18" y="17"/>
                  </a:cubicBezTo>
                  <a:cubicBezTo>
                    <a:pt x="23" y="17"/>
                    <a:pt x="25"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8"/>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3" y="51"/>
                    <a:pt x="7"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28" name="Freeform 111"/>
            <p:cNvSpPr>
              <a:spLocks/>
            </p:cNvSpPr>
            <p:nvPr/>
          </p:nvSpPr>
          <p:spPr bwMode="auto">
            <a:xfrm>
              <a:off x="8120063" y="3713163"/>
              <a:ext cx="128588" cy="222250"/>
            </a:xfrm>
            <a:custGeom>
              <a:avLst/>
              <a:gdLst>
                <a:gd name="T0" fmla="*/ 22 w 34"/>
                <a:gd name="T1" fmla="*/ 59 h 59"/>
                <a:gd name="T2" fmla="*/ 22 w 34"/>
                <a:gd name="T3" fmla="*/ 52 h 59"/>
                <a:gd name="T4" fmla="*/ 34 w 34"/>
                <a:gd name="T5" fmla="*/ 38 h 59"/>
                <a:gd name="T6" fmla="*/ 21 w 34"/>
                <a:gd name="T7" fmla="*/ 23 h 59"/>
                <a:gd name="T8" fmla="*/ 15 w 34"/>
                <a:gd name="T9" fmla="*/ 19 h 59"/>
                <a:gd name="T10" fmla="*/ 19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29" y="50"/>
                    <a:pt x="34" y="45"/>
                    <a:pt x="34" y="38"/>
                  </a:cubicBezTo>
                  <a:cubicBezTo>
                    <a:pt x="34" y="31"/>
                    <a:pt x="30" y="26"/>
                    <a:pt x="21" y="23"/>
                  </a:cubicBezTo>
                  <a:cubicBezTo>
                    <a:pt x="18" y="22"/>
                    <a:pt x="15" y="21"/>
                    <a:pt x="15" y="19"/>
                  </a:cubicBezTo>
                  <a:cubicBezTo>
                    <a:pt x="15" y="18"/>
                    <a:pt x="17" y="17"/>
                    <a:pt x="19" y="17"/>
                  </a:cubicBezTo>
                  <a:cubicBezTo>
                    <a:pt x="23" y="17"/>
                    <a:pt x="26"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8"/>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29" name="Freeform 112"/>
            <p:cNvSpPr>
              <a:spLocks/>
            </p:cNvSpPr>
            <p:nvPr/>
          </p:nvSpPr>
          <p:spPr bwMode="auto">
            <a:xfrm>
              <a:off x="8293100" y="3713163"/>
              <a:ext cx="128588" cy="222250"/>
            </a:xfrm>
            <a:custGeom>
              <a:avLst/>
              <a:gdLst>
                <a:gd name="T0" fmla="*/ 22 w 34"/>
                <a:gd name="T1" fmla="*/ 59 h 59"/>
                <a:gd name="T2" fmla="*/ 22 w 34"/>
                <a:gd name="T3" fmla="*/ 52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9 h 59"/>
                <a:gd name="T22" fmla="*/ 23 w 34"/>
                <a:gd name="T23" fmla="*/ 6 h 59"/>
                <a:gd name="T24" fmla="*/ 23 w 34"/>
                <a:gd name="T25" fmla="*/ 0 h 59"/>
                <a:gd name="T26" fmla="*/ 13 w 34"/>
                <a:gd name="T27" fmla="*/ 0 h 59"/>
                <a:gd name="T28" fmla="*/ 13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30" y="50"/>
                    <a:pt x="34" y="45"/>
                    <a:pt x="34" y="38"/>
                  </a:cubicBezTo>
                  <a:cubicBezTo>
                    <a:pt x="34" y="31"/>
                    <a:pt x="31" y="26"/>
                    <a:pt x="22" y="23"/>
                  </a:cubicBezTo>
                  <a:cubicBezTo>
                    <a:pt x="19" y="22"/>
                    <a:pt x="15" y="21"/>
                    <a:pt x="15" y="19"/>
                  </a:cubicBezTo>
                  <a:cubicBezTo>
                    <a:pt x="15" y="18"/>
                    <a:pt x="18"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9"/>
                    <a:pt x="31" y="9"/>
                    <a:pt x="31" y="9"/>
                  </a:cubicBezTo>
                  <a:cubicBezTo>
                    <a:pt x="30" y="8"/>
                    <a:pt x="27" y="7"/>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4" y="34"/>
                  </a:cubicBezTo>
                  <a:cubicBezTo>
                    <a:pt x="20" y="36"/>
                    <a:pt x="20" y="38"/>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0" name="Freeform 113"/>
            <p:cNvSpPr>
              <a:spLocks/>
            </p:cNvSpPr>
            <p:nvPr/>
          </p:nvSpPr>
          <p:spPr bwMode="auto">
            <a:xfrm>
              <a:off x="8470900" y="3713163"/>
              <a:ext cx="127000" cy="222250"/>
            </a:xfrm>
            <a:custGeom>
              <a:avLst/>
              <a:gdLst>
                <a:gd name="T0" fmla="*/ 22 w 34"/>
                <a:gd name="T1" fmla="*/ 59 h 59"/>
                <a:gd name="T2" fmla="*/ 22 w 34"/>
                <a:gd name="T3" fmla="*/ 52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29" y="50"/>
                    <a:pt x="34" y="45"/>
                    <a:pt x="34" y="38"/>
                  </a:cubicBezTo>
                  <a:cubicBezTo>
                    <a:pt x="34" y="31"/>
                    <a:pt x="30" y="26"/>
                    <a:pt x="21" y="23"/>
                  </a:cubicBezTo>
                  <a:cubicBezTo>
                    <a:pt x="18" y="22"/>
                    <a:pt x="14" y="21"/>
                    <a:pt x="14" y="19"/>
                  </a:cubicBezTo>
                  <a:cubicBezTo>
                    <a:pt x="14" y="18"/>
                    <a:pt x="17" y="17"/>
                    <a:pt x="18" y="17"/>
                  </a:cubicBezTo>
                  <a:cubicBezTo>
                    <a:pt x="23" y="17"/>
                    <a:pt x="26"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8"/>
                    <a:pt x="20" y="39"/>
                  </a:cubicBezTo>
                  <a:cubicBezTo>
                    <a:pt x="20" y="40"/>
                    <a:pt x="17"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1" name="Freeform 114"/>
            <p:cNvSpPr>
              <a:spLocks/>
            </p:cNvSpPr>
            <p:nvPr/>
          </p:nvSpPr>
          <p:spPr bwMode="auto">
            <a:xfrm>
              <a:off x="8642350" y="3713163"/>
              <a:ext cx="128588" cy="222250"/>
            </a:xfrm>
            <a:custGeom>
              <a:avLst/>
              <a:gdLst>
                <a:gd name="T0" fmla="*/ 22 w 34"/>
                <a:gd name="T1" fmla="*/ 59 h 59"/>
                <a:gd name="T2" fmla="*/ 22 w 34"/>
                <a:gd name="T3" fmla="*/ 52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30" y="50"/>
                    <a:pt x="34" y="45"/>
                    <a:pt x="34" y="38"/>
                  </a:cubicBezTo>
                  <a:cubicBezTo>
                    <a:pt x="34" y="31"/>
                    <a:pt x="30" y="26"/>
                    <a:pt x="22" y="23"/>
                  </a:cubicBezTo>
                  <a:cubicBezTo>
                    <a:pt x="18" y="22"/>
                    <a:pt x="15" y="21"/>
                    <a:pt x="15" y="19"/>
                  </a:cubicBezTo>
                  <a:cubicBezTo>
                    <a:pt x="15" y="18"/>
                    <a:pt x="17"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9"/>
                    <a:pt x="31" y="9"/>
                    <a:pt x="31" y="9"/>
                  </a:cubicBezTo>
                  <a:cubicBezTo>
                    <a:pt x="30" y="8"/>
                    <a:pt x="27"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20" y="36"/>
                    <a:pt x="20" y="38"/>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2" name="Freeform 115"/>
            <p:cNvSpPr>
              <a:spLocks/>
            </p:cNvSpPr>
            <p:nvPr/>
          </p:nvSpPr>
          <p:spPr bwMode="auto">
            <a:xfrm>
              <a:off x="8820150" y="3713163"/>
              <a:ext cx="127000" cy="222250"/>
            </a:xfrm>
            <a:custGeom>
              <a:avLst/>
              <a:gdLst>
                <a:gd name="T0" fmla="*/ 22 w 34"/>
                <a:gd name="T1" fmla="*/ 59 h 59"/>
                <a:gd name="T2" fmla="*/ 22 w 34"/>
                <a:gd name="T3" fmla="*/ 52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29" y="50"/>
                    <a:pt x="34" y="45"/>
                    <a:pt x="34" y="38"/>
                  </a:cubicBezTo>
                  <a:cubicBezTo>
                    <a:pt x="34" y="31"/>
                    <a:pt x="30" y="26"/>
                    <a:pt x="21" y="23"/>
                  </a:cubicBezTo>
                  <a:cubicBezTo>
                    <a:pt x="18" y="22"/>
                    <a:pt x="14" y="21"/>
                    <a:pt x="14" y="19"/>
                  </a:cubicBezTo>
                  <a:cubicBezTo>
                    <a:pt x="14" y="18"/>
                    <a:pt x="17" y="17"/>
                    <a:pt x="18" y="17"/>
                  </a:cubicBezTo>
                  <a:cubicBezTo>
                    <a:pt x="23" y="17"/>
                    <a:pt x="26"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8"/>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3" name="Freeform 116"/>
            <p:cNvSpPr>
              <a:spLocks/>
            </p:cNvSpPr>
            <p:nvPr/>
          </p:nvSpPr>
          <p:spPr bwMode="auto">
            <a:xfrm>
              <a:off x="8991600" y="3713163"/>
              <a:ext cx="128588" cy="222250"/>
            </a:xfrm>
            <a:custGeom>
              <a:avLst/>
              <a:gdLst>
                <a:gd name="T0" fmla="*/ 22 w 34"/>
                <a:gd name="T1" fmla="*/ 59 h 59"/>
                <a:gd name="T2" fmla="*/ 22 w 34"/>
                <a:gd name="T3" fmla="*/ 52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29" y="50"/>
                    <a:pt x="34" y="45"/>
                    <a:pt x="34" y="38"/>
                  </a:cubicBezTo>
                  <a:cubicBezTo>
                    <a:pt x="34" y="31"/>
                    <a:pt x="30" y="26"/>
                    <a:pt x="22" y="23"/>
                  </a:cubicBezTo>
                  <a:cubicBezTo>
                    <a:pt x="18" y="22"/>
                    <a:pt x="15" y="21"/>
                    <a:pt x="15" y="19"/>
                  </a:cubicBezTo>
                  <a:cubicBezTo>
                    <a:pt x="15" y="18"/>
                    <a:pt x="17"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9"/>
                    <a:pt x="31" y="9"/>
                    <a:pt x="31" y="9"/>
                  </a:cubicBezTo>
                  <a:cubicBezTo>
                    <a:pt x="29" y="8"/>
                    <a:pt x="27"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8"/>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4" name="Freeform 117"/>
            <p:cNvSpPr>
              <a:spLocks/>
            </p:cNvSpPr>
            <p:nvPr/>
          </p:nvSpPr>
          <p:spPr bwMode="auto">
            <a:xfrm>
              <a:off x="9169400" y="3713163"/>
              <a:ext cx="123825" cy="222250"/>
            </a:xfrm>
            <a:custGeom>
              <a:avLst/>
              <a:gdLst>
                <a:gd name="T0" fmla="*/ 21 w 33"/>
                <a:gd name="T1" fmla="*/ 59 h 59"/>
                <a:gd name="T2" fmla="*/ 21 w 33"/>
                <a:gd name="T3" fmla="*/ 52 h 59"/>
                <a:gd name="T4" fmla="*/ 33 w 33"/>
                <a:gd name="T5" fmla="*/ 38 h 59"/>
                <a:gd name="T6" fmla="*/ 21 w 33"/>
                <a:gd name="T7" fmla="*/ 23 h 59"/>
                <a:gd name="T8" fmla="*/ 14 w 33"/>
                <a:gd name="T9" fmla="*/ 19 h 59"/>
                <a:gd name="T10" fmla="*/ 18 w 33"/>
                <a:gd name="T11" fmla="*/ 17 h 59"/>
                <a:gd name="T12" fmla="*/ 27 w 33"/>
                <a:gd name="T13" fmla="*/ 19 h 59"/>
                <a:gd name="T14" fmla="*/ 29 w 33"/>
                <a:gd name="T15" fmla="*/ 20 h 59"/>
                <a:gd name="T16" fmla="*/ 30 w 33"/>
                <a:gd name="T17" fmla="*/ 18 h 59"/>
                <a:gd name="T18" fmla="*/ 32 w 33"/>
                <a:gd name="T19" fmla="*/ 9 h 59"/>
                <a:gd name="T20" fmla="*/ 31 w 33"/>
                <a:gd name="T21" fmla="*/ 9 h 59"/>
                <a:gd name="T22" fmla="*/ 22 w 33"/>
                <a:gd name="T23" fmla="*/ 6 h 59"/>
                <a:gd name="T24" fmla="*/ 22 w 33"/>
                <a:gd name="T25" fmla="*/ 0 h 59"/>
                <a:gd name="T26" fmla="*/ 12 w 33"/>
                <a:gd name="T27" fmla="*/ 0 h 59"/>
                <a:gd name="T28" fmla="*/ 12 w 33"/>
                <a:gd name="T29" fmla="*/ 7 h 59"/>
                <a:gd name="T30" fmla="*/ 0 w 33"/>
                <a:gd name="T31" fmla="*/ 20 h 59"/>
                <a:gd name="T32" fmla="*/ 14 w 33"/>
                <a:gd name="T33" fmla="*/ 34 h 59"/>
                <a:gd name="T34" fmla="*/ 20 w 33"/>
                <a:gd name="T35" fmla="*/ 39 h 59"/>
                <a:gd name="T36" fmla="*/ 15 w 33"/>
                <a:gd name="T37" fmla="*/ 41 h 59"/>
                <a:gd name="T38" fmla="*/ 5 w 33"/>
                <a:gd name="T39" fmla="*/ 38 h 59"/>
                <a:gd name="T40" fmla="*/ 3 w 33"/>
                <a:gd name="T41" fmla="*/ 37 h 59"/>
                <a:gd name="T42" fmla="*/ 0 w 33"/>
                <a:gd name="T43" fmla="*/ 49 h 59"/>
                <a:gd name="T44" fmla="*/ 0 w 33"/>
                <a:gd name="T45" fmla="*/ 49 h 59"/>
                <a:gd name="T46" fmla="*/ 1 w 33"/>
                <a:gd name="T47" fmla="*/ 49 h 59"/>
                <a:gd name="T48" fmla="*/ 11 w 33"/>
                <a:gd name="T49" fmla="*/ 52 h 59"/>
                <a:gd name="T50" fmla="*/ 11 w 33"/>
                <a:gd name="T51" fmla="*/ 59 h 59"/>
                <a:gd name="T52" fmla="*/ 21 w 33"/>
                <a:gd name="T53" fmla="*/ 59 h 59"/>
                <a:gd name="T54" fmla="*/ 21 w 33"/>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59">
                  <a:moveTo>
                    <a:pt x="21" y="59"/>
                  </a:moveTo>
                  <a:cubicBezTo>
                    <a:pt x="21" y="52"/>
                    <a:pt x="21" y="52"/>
                    <a:pt x="21" y="52"/>
                  </a:cubicBezTo>
                  <a:cubicBezTo>
                    <a:pt x="29" y="50"/>
                    <a:pt x="33" y="45"/>
                    <a:pt x="33" y="38"/>
                  </a:cubicBezTo>
                  <a:cubicBezTo>
                    <a:pt x="33" y="31"/>
                    <a:pt x="30" y="26"/>
                    <a:pt x="21" y="23"/>
                  </a:cubicBezTo>
                  <a:cubicBezTo>
                    <a:pt x="18" y="22"/>
                    <a:pt x="14" y="21"/>
                    <a:pt x="14" y="19"/>
                  </a:cubicBezTo>
                  <a:cubicBezTo>
                    <a:pt x="14" y="18"/>
                    <a:pt x="17" y="17"/>
                    <a:pt x="18" y="17"/>
                  </a:cubicBezTo>
                  <a:cubicBezTo>
                    <a:pt x="23" y="17"/>
                    <a:pt x="25"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8"/>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3" y="51"/>
                    <a:pt x="7" y="52"/>
                    <a:pt x="11" y="52"/>
                  </a:cubicBezTo>
                  <a:cubicBezTo>
                    <a:pt x="11" y="59"/>
                    <a:pt x="11" y="59"/>
                    <a:pt x="11" y="59"/>
                  </a:cubicBezTo>
                  <a:cubicBezTo>
                    <a:pt x="21" y="59"/>
                    <a:pt x="21" y="59"/>
                    <a:pt x="21" y="59"/>
                  </a:cubicBezTo>
                  <a:cubicBezTo>
                    <a:pt x="21" y="59"/>
                    <a:pt x="21" y="59"/>
                    <a:pt x="21"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5" name="Freeform 118"/>
            <p:cNvSpPr>
              <a:spLocks/>
            </p:cNvSpPr>
            <p:nvPr/>
          </p:nvSpPr>
          <p:spPr bwMode="auto">
            <a:xfrm>
              <a:off x="7948613" y="4003675"/>
              <a:ext cx="127000"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4" y="21"/>
                    <a:pt x="14" y="19"/>
                  </a:cubicBezTo>
                  <a:cubicBezTo>
                    <a:pt x="14" y="17"/>
                    <a:pt x="17" y="17"/>
                    <a:pt x="18" y="17"/>
                  </a:cubicBezTo>
                  <a:cubicBezTo>
                    <a:pt x="23" y="17"/>
                    <a:pt x="25" y="19"/>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7"/>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3" y="51"/>
                    <a:pt x="7"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6" name="Freeform 119"/>
            <p:cNvSpPr>
              <a:spLocks/>
            </p:cNvSpPr>
            <p:nvPr/>
          </p:nvSpPr>
          <p:spPr bwMode="auto">
            <a:xfrm>
              <a:off x="8120063" y="4003675"/>
              <a:ext cx="128588" cy="222250"/>
            </a:xfrm>
            <a:custGeom>
              <a:avLst/>
              <a:gdLst>
                <a:gd name="T0" fmla="*/ 22 w 34"/>
                <a:gd name="T1" fmla="*/ 59 h 59"/>
                <a:gd name="T2" fmla="*/ 22 w 34"/>
                <a:gd name="T3" fmla="*/ 51 h 59"/>
                <a:gd name="T4" fmla="*/ 34 w 34"/>
                <a:gd name="T5" fmla="*/ 38 h 59"/>
                <a:gd name="T6" fmla="*/ 21 w 34"/>
                <a:gd name="T7" fmla="*/ 23 h 59"/>
                <a:gd name="T8" fmla="*/ 15 w 34"/>
                <a:gd name="T9" fmla="*/ 19 h 59"/>
                <a:gd name="T10" fmla="*/ 19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5" y="21"/>
                    <a:pt x="15" y="19"/>
                  </a:cubicBezTo>
                  <a:cubicBezTo>
                    <a:pt x="15" y="17"/>
                    <a:pt x="17" y="17"/>
                    <a:pt x="19" y="17"/>
                  </a:cubicBezTo>
                  <a:cubicBezTo>
                    <a:pt x="23" y="17"/>
                    <a:pt x="26" y="19"/>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7" name="Freeform 120"/>
            <p:cNvSpPr>
              <a:spLocks/>
            </p:cNvSpPr>
            <p:nvPr/>
          </p:nvSpPr>
          <p:spPr bwMode="auto">
            <a:xfrm>
              <a:off x="8293100" y="4003675"/>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3 w 34"/>
                <a:gd name="T23" fmla="*/ 6 h 59"/>
                <a:gd name="T24" fmla="*/ 23 w 34"/>
                <a:gd name="T25" fmla="*/ 0 h 59"/>
                <a:gd name="T26" fmla="*/ 13 w 34"/>
                <a:gd name="T27" fmla="*/ 0 h 59"/>
                <a:gd name="T28" fmla="*/ 13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4"/>
                    <a:pt x="34" y="38"/>
                  </a:cubicBezTo>
                  <a:cubicBezTo>
                    <a:pt x="34" y="31"/>
                    <a:pt x="31" y="26"/>
                    <a:pt x="22" y="23"/>
                  </a:cubicBezTo>
                  <a:cubicBezTo>
                    <a:pt x="19" y="22"/>
                    <a:pt x="15" y="21"/>
                    <a:pt x="15" y="19"/>
                  </a:cubicBezTo>
                  <a:cubicBezTo>
                    <a:pt x="15" y="17"/>
                    <a:pt x="18"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7"/>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4" y="34"/>
                  </a:cubicBezTo>
                  <a:cubicBezTo>
                    <a:pt x="20" y="36"/>
                    <a:pt x="20" y="37"/>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8" name="Freeform 121"/>
            <p:cNvSpPr>
              <a:spLocks/>
            </p:cNvSpPr>
            <p:nvPr/>
          </p:nvSpPr>
          <p:spPr bwMode="auto">
            <a:xfrm>
              <a:off x="8470900" y="4003675"/>
              <a:ext cx="127000"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4" y="21"/>
                    <a:pt x="14" y="19"/>
                  </a:cubicBezTo>
                  <a:cubicBezTo>
                    <a:pt x="14" y="17"/>
                    <a:pt x="17" y="17"/>
                    <a:pt x="18" y="17"/>
                  </a:cubicBezTo>
                  <a:cubicBezTo>
                    <a:pt x="23" y="17"/>
                    <a:pt x="26" y="19"/>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9"/>
                  </a:cubicBezTo>
                  <a:cubicBezTo>
                    <a:pt x="20" y="40"/>
                    <a:pt x="17"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9" name="Freeform 122"/>
            <p:cNvSpPr>
              <a:spLocks/>
            </p:cNvSpPr>
            <p:nvPr/>
          </p:nvSpPr>
          <p:spPr bwMode="auto">
            <a:xfrm>
              <a:off x="8642350" y="4003675"/>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4"/>
                    <a:pt x="34" y="38"/>
                  </a:cubicBezTo>
                  <a:cubicBezTo>
                    <a:pt x="34" y="31"/>
                    <a:pt x="30" y="26"/>
                    <a:pt x="22" y="23"/>
                  </a:cubicBezTo>
                  <a:cubicBezTo>
                    <a:pt x="18" y="22"/>
                    <a:pt x="15" y="21"/>
                    <a:pt x="15" y="19"/>
                  </a:cubicBezTo>
                  <a:cubicBezTo>
                    <a:pt x="15" y="17"/>
                    <a:pt x="17"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20" y="36"/>
                    <a:pt x="20" y="37"/>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40" name="Freeform 123"/>
            <p:cNvSpPr>
              <a:spLocks/>
            </p:cNvSpPr>
            <p:nvPr/>
          </p:nvSpPr>
          <p:spPr bwMode="auto">
            <a:xfrm>
              <a:off x="8820150" y="4003675"/>
              <a:ext cx="127000"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4" y="21"/>
                    <a:pt x="14" y="19"/>
                  </a:cubicBezTo>
                  <a:cubicBezTo>
                    <a:pt x="14" y="17"/>
                    <a:pt x="17" y="17"/>
                    <a:pt x="18" y="17"/>
                  </a:cubicBezTo>
                  <a:cubicBezTo>
                    <a:pt x="23" y="17"/>
                    <a:pt x="26" y="19"/>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7"/>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41" name="Freeform 124"/>
            <p:cNvSpPr>
              <a:spLocks/>
            </p:cNvSpPr>
            <p:nvPr/>
          </p:nvSpPr>
          <p:spPr bwMode="auto">
            <a:xfrm>
              <a:off x="8991600" y="4003675"/>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2" y="23"/>
                  </a:cubicBezTo>
                  <a:cubicBezTo>
                    <a:pt x="18" y="22"/>
                    <a:pt x="15" y="21"/>
                    <a:pt x="15" y="19"/>
                  </a:cubicBezTo>
                  <a:cubicBezTo>
                    <a:pt x="15" y="17"/>
                    <a:pt x="17"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8"/>
                    <a:pt x="31" y="8"/>
                    <a:pt x="31" y="8"/>
                  </a:cubicBezTo>
                  <a:cubicBezTo>
                    <a:pt x="29" y="8"/>
                    <a:pt x="27"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42" name="Freeform 125"/>
            <p:cNvSpPr>
              <a:spLocks/>
            </p:cNvSpPr>
            <p:nvPr/>
          </p:nvSpPr>
          <p:spPr bwMode="auto">
            <a:xfrm>
              <a:off x="9169400" y="4003675"/>
              <a:ext cx="123825" cy="222250"/>
            </a:xfrm>
            <a:custGeom>
              <a:avLst/>
              <a:gdLst>
                <a:gd name="T0" fmla="*/ 21 w 33"/>
                <a:gd name="T1" fmla="*/ 59 h 59"/>
                <a:gd name="T2" fmla="*/ 21 w 33"/>
                <a:gd name="T3" fmla="*/ 51 h 59"/>
                <a:gd name="T4" fmla="*/ 33 w 33"/>
                <a:gd name="T5" fmla="*/ 38 h 59"/>
                <a:gd name="T6" fmla="*/ 21 w 33"/>
                <a:gd name="T7" fmla="*/ 23 h 59"/>
                <a:gd name="T8" fmla="*/ 14 w 33"/>
                <a:gd name="T9" fmla="*/ 19 h 59"/>
                <a:gd name="T10" fmla="*/ 18 w 33"/>
                <a:gd name="T11" fmla="*/ 17 h 59"/>
                <a:gd name="T12" fmla="*/ 27 w 33"/>
                <a:gd name="T13" fmla="*/ 19 h 59"/>
                <a:gd name="T14" fmla="*/ 29 w 33"/>
                <a:gd name="T15" fmla="*/ 20 h 59"/>
                <a:gd name="T16" fmla="*/ 30 w 33"/>
                <a:gd name="T17" fmla="*/ 18 h 59"/>
                <a:gd name="T18" fmla="*/ 32 w 33"/>
                <a:gd name="T19" fmla="*/ 9 h 59"/>
                <a:gd name="T20" fmla="*/ 31 w 33"/>
                <a:gd name="T21" fmla="*/ 8 h 59"/>
                <a:gd name="T22" fmla="*/ 22 w 33"/>
                <a:gd name="T23" fmla="*/ 6 h 59"/>
                <a:gd name="T24" fmla="*/ 22 w 33"/>
                <a:gd name="T25" fmla="*/ 0 h 59"/>
                <a:gd name="T26" fmla="*/ 12 w 33"/>
                <a:gd name="T27" fmla="*/ 0 h 59"/>
                <a:gd name="T28" fmla="*/ 12 w 33"/>
                <a:gd name="T29" fmla="*/ 7 h 59"/>
                <a:gd name="T30" fmla="*/ 0 w 33"/>
                <a:gd name="T31" fmla="*/ 20 h 59"/>
                <a:gd name="T32" fmla="*/ 14 w 33"/>
                <a:gd name="T33" fmla="*/ 34 h 59"/>
                <a:gd name="T34" fmla="*/ 20 w 33"/>
                <a:gd name="T35" fmla="*/ 39 h 59"/>
                <a:gd name="T36" fmla="*/ 15 w 33"/>
                <a:gd name="T37" fmla="*/ 41 h 59"/>
                <a:gd name="T38" fmla="*/ 5 w 33"/>
                <a:gd name="T39" fmla="*/ 38 h 59"/>
                <a:gd name="T40" fmla="*/ 3 w 33"/>
                <a:gd name="T41" fmla="*/ 37 h 59"/>
                <a:gd name="T42" fmla="*/ 0 w 33"/>
                <a:gd name="T43" fmla="*/ 49 h 59"/>
                <a:gd name="T44" fmla="*/ 0 w 33"/>
                <a:gd name="T45" fmla="*/ 49 h 59"/>
                <a:gd name="T46" fmla="*/ 1 w 33"/>
                <a:gd name="T47" fmla="*/ 49 h 59"/>
                <a:gd name="T48" fmla="*/ 11 w 33"/>
                <a:gd name="T49" fmla="*/ 52 h 59"/>
                <a:gd name="T50" fmla="*/ 11 w 33"/>
                <a:gd name="T51" fmla="*/ 59 h 59"/>
                <a:gd name="T52" fmla="*/ 21 w 33"/>
                <a:gd name="T53" fmla="*/ 59 h 59"/>
                <a:gd name="T54" fmla="*/ 21 w 33"/>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59">
                  <a:moveTo>
                    <a:pt x="21" y="59"/>
                  </a:moveTo>
                  <a:cubicBezTo>
                    <a:pt x="21" y="51"/>
                    <a:pt x="21" y="51"/>
                    <a:pt x="21" y="51"/>
                  </a:cubicBezTo>
                  <a:cubicBezTo>
                    <a:pt x="29" y="50"/>
                    <a:pt x="33" y="44"/>
                    <a:pt x="33" y="38"/>
                  </a:cubicBezTo>
                  <a:cubicBezTo>
                    <a:pt x="33" y="31"/>
                    <a:pt x="30" y="26"/>
                    <a:pt x="21" y="23"/>
                  </a:cubicBezTo>
                  <a:cubicBezTo>
                    <a:pt x="18" y="22"/>
                    <a:pt x="14" y="21"/>
                    <a:pt x="14" y="19"/>
                  </a:cubicBezTo>
                  <a:cubicBezTo>
                    <a:pt x="14" y="17"/>
                    <a:pt x="17" y="17"/>
                    <a:pt x="18" y="17"/>
                  </a:cubicBezTo>
                  <a:cubicBezTo>
                    <a:pt x="23" y="17"/>
                    <a:pt x="25" y="19"/>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7"/>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3" y="51"/>
                    <a:pt x="7" y="52"/>
                    <a:pt x="11" y="52"/>
                  </a:cubicBezTo>
                  <a:cubicBezTo>
                    <a:pt x="11" y="59"/>
                    <a:pt x="11" y="59"/>
                    <a:pt x="11" y="59"/>
                  </a:cubicBezTo>
                  <a:cubicBezTo>
                    <a:pt x="21" y="59"/>
                    <a:pt x="21" y="59"/>
                    <a:pt x="21" y="59"/>
                  </a:cubicBezTo>
                  <a:cubicBezTo>
                    <a:pt x="21" y="59"/>
                    <a:pt x="21" y="59"/>
                    <a:pt x="21"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43" name="Freeform 126"/>
            <p:cNvSpPr>
              <a:spLocks/>
            </p:cNvSpPr>
            <p:nvPr/>
          </p:nvSpPr>
          <p:spPr bwMode="auto">
            <a:xfrm>
              <a:off x="7948613" y="4286250"/>
              <a:ext cx="127000"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5"/>
                    <a:pt x="34" y="38"/>
                  </a:cubicBezTo>
                  <a:cubicBezTo>
                    <a:pt x="34" y="31"/>
                    <a:pt x="30" y="26"/>
                    <a:pt x="21" y="23"/>
                  </a:cubicBezTo>
                  <a:cubicBezTo>
                    <a:pt x="18" y="22"/>
                    <a:pt x="14" y="21"/>
                    <a:pt x="14" y="19"/>
                  </a:cubicBezTo>
                  <a:cubicBezTo>
                    <a:pt x="14" y="17"/>
                    <a:pt x="17" y="17"/>
                    <a:pt x="18" y="17"/>
                  </a:cubicBezTo>
                  <a:cubicBezTo>
                    <a:pt x="23" y="17"/>
                    <a:pt x="25"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8"/>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3" y="51"/>
                    <a:pt x="7"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44" name="Freeform 127"/>
            <p:cNvSpPr>
              <a:spLocks/>
            </p:cNvSpPr>
            <p:nvPr/>
          </p:nvSpPr>
          <p:spPr bwMode="auto">
            <a:xfrm>
              <a:off x="8120063" y="4286250"/>
              <a:ext cx="128588" cy="222250"/>
            </a:xfrm>
            <a:custGeom>
              <a:avLst/>
              <a:gdLst>
                <a:gd name="T0" fmla="*/ 22 w 34"/>
                <a:gd name="T1" fmla="*/ 59 h 59"/>
                <a:gd name="T2" fmla="*/ 22 w 34"/>
                <a:gd name="T3" fmla="*/ 51 h 59"/>
                <a:gd name="T4" fmla="*/ 34 w 34"/>
                <a:gd name="T5" fmla="*/ 38 h 59"/>
                <a:gd name="T6" fmla="*/ 21 w 34"/>
                <a:gd name="T7" fmla="*/ 23 h 59"/>
                <a:gd name="T8" fmla="*/ 15 w 34"/>
                <a:gd name="T9" fmla="*/ 19 h 59"/>
                <a:gd name="T10" fmla="*/ 19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5"/>
                    <a:pt x="34" y="38"/>
                  </a:cubicBezTo>
                  <a:cubicBezTo>
                    <a:pt x="34" y="31"/>
                    <a:pt x="30" y="26"/>
                    <a:pt x="21" y="23"/>
                  </a:cubicBezTo>
                  <a:cubicBezTo>
                    <a:pt x="18" y="22"/>
                    <a:pt x="15" y="21"/>
                    <a:pt x="15" y="19"/>
                  </a:cubicBezTo>
                  <a:cubicBezTo>
                    <a:pt x="15" y="17"/>
                    <a:pt x="17" y="17"/>
                    <a:pt x="19" y="17"/>
                  </a:cubicBezTo>
                  <a:cubicBezTo>
                    <a:pt x="23" y="17"/>
                    <a:pt x="26"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8"/>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45" name="Freeform 128"/>
            <p:cNvSpPr>
              <a:spLocks/>
            </p:cNvSpPr>
            <p:nvPr/>
          </p:nvSpPr>
          <p:spPr bwMode="auto">
            <a:xfrm>
              <a:off x="8293100" y="4286250"/>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9 h 59"/>
                <a:gd name="T22" fmla="*/ 23 w 34"/>
                <a:gd name="T23" fmla="*/ 6 h 59"/>
                <a:gd name="T24" fmla="*/ 23 w 34"/>
                <a:gd name="T25" fmla="*/ 0 h 59"/>
                <a:gd name="T26" fmla="*/ 13 w 34"/>
                <a:gd name="T27" fmla="*/ 0 h 59"/>
                <a:gd name="T28" fmla="*/ 13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5"/>
                    <a:pt x="34" y="38"/>
                  </a:cubicBezTo>
                  <a:cubicBezTo>
                    <a:pt x="34" y="31"/>
                    <a:pt x="31" y="26"/>
                    <a:pt x="22" y="23"/>
                  </a:cubicBezTo>
                  <a:cubicBezTo>
                    <a:pt x="19" y="22"/>
                    <a:pt x="15" y="21"/>
                    <a:pt x="15" y="19"/>
                  </a:cubicBezTo>
                  <a:cubicBezTo>
                    <a:pt x="15" y="17"/>
                    <a:pt x="18"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9"/>
                    <a:pt x="31" y="9"/>
                    <a:pt x="31" y="9"/>
                  </a:cubicBezTo>
                  <a:cubicBezTo>
                    <a:pt x="30" y="8"/>
                    <a:pt x="27" y="7"/>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4" y="34"/>
                  </a:cubicBezTo>
                  <a:cubicBezTo>
                    <a:pt x="20" y="36"/>
                    <a:pt x="20" y="38"/>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46" name="Freeform 129"/>
            <p:cNvSpPr>
              <a:spLocks/>
            </p:cNvSpPr>
            <p:nvPr/>
          </p:nvSpPr>
          <p:spPr bwMode="auto">
            <a:xfrm>
              <a:off x="8470900" y="4286250"/>
              <a:ext cx="127000"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5"/>
                    <a:pt x="34" y="38"/>
                  </a:cubicBezTo>
                  <a:cubicBezTo>
                    <a:pt x="34" y="31"/>
                    <a:pt x="30" y="26"/>
                    <a:pt x="21" y="23"/>
                  </a:cubicBezTo>
                  <a:cubicBezTo>
                    <a:pt x="18" y="22"/>
                    <a:pt x="14" y="21"/>
                    <a:pt x="14" y="19"/>
                  </a:cubicBezTo>
                  <a:cubicBezTo>
                    <a:pt x="14" y="17"/>
                    <a:pt x="17" y="17"/>
                    <a:pt x="18" y="17"/>
                  </a:cubicBezTo>
                  <a:cubicBezTo>
                    <a:pt x="23" y="17"/>
                    <a:pt x="26"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8"/>
                    <a:pt x="20" y="39"/>
                  </a:cubicBezTo>
                  <a:cubicBezTo>
                    <a:pt x="20" y="40"/>
                    <a:pt x="17"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47" name="Freeform 130"/>
            <p:cNvSpPr>
              <a:spLocks/>
            </p:cNvSpPr>
            <p:nvPr/>
          </p:nvSpPr>
          <p:spPr bwMode="auto">
            <a:xfrm>
              <a:off x="8642350" y="4286250"/>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5"/>
                    <a:pt x="34" y="38"/>
                  </a:cubicBezTo>
                  <a:cubicBezTo>
                    <a:pt x="34" y="31"/>
                    <a:pt x="30" y="26"/>
                    <a:pt x="22" y="23"/>
                  </a:cubicBezTo>
                  <a:cubicBezTo>
                    <a:pt x="18" y="22"/>
                    <a:pt x="15" y="21"/>
                    <a:pt x="15" y="19"/>
                  </a:cubicBezTo>
                  <a:cubicBezTo>
                    <a:pt x="15" y="17"/>
                    <a:pt x="17"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9"/>
                    <a:pt x="31" y="9"/>
                    <a:pt x="31" y="9"/>
                  </a:cubicBezTo>
                  <a:cubicBezTo>
                    <a:pt x="30" y="8"/>
                    <a:pt x="27"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20" y="36"/>
                    <a:pt x="20" y="38"/>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48" name="Freeform 131"/>
            <p:cNvSpPr>
              <a:spLocks/>
            </p:cNvSpPr>
            <p:nvPr/>
          </p:nvSpPr>
          <p:spPr bwMode="auto">
            <a:xfrm>
              <a:off x="8820150" y="4286250"/>
              <a:ext cx="127000"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5"/>
                    <a:pt x="34" y="38"/>
                  </a:cubicBezTo>
                  <a:cubicBezTo>
                    <a:pt x="34" y="31"/>
                    <a:pt x="30" y="26"/>
                    <a:pt x="21" y="23"/>
                  </a:cubicBezTo>
                  <a:cubicBezTo>
                    <a:pt x="18" y="22"/>
                    <a:pt x="14" y="21"/>
                    <a:pt x="14" y="19"/>
                  </a:cubicBezTo>
                  <a:cubicBezTo>
                    <a:pt x="14" y="17"/>
                    <a:pt x="17" y="17"/>
                    <a:pt x="18" y="17"/>
                  </a:cubicBezTo>
                  <a:cubicBezTo>
                    <a:pt x="23" y="17"/>
                    <a:pt x="26"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8"/>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49" name="Freeform 132"/>
            <p:cNvSpPr>
              <a:spLocks/>
            </p:cNvSpPr>
            <p:nvPr/>
          </p:nvSpPr>
          <p:spPr bwMode="auto">
            <a:xfrm>
              <a:off x="8991600" y="4286250"/>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5"/>
                    <a:pt x="34" y="38"/>
                  </a:cubicBezTo>
                  <a:cubicBezTo>
                    <a:pt x="34" y="31"/>
                    <a:pt x="30" y="26"/>
                    <a:pt x="22" y="23"/>
                  </a:cubicBezTo>
                  <a:cubicBezTo>
                    <a:pt x="18" y="22"/>
                    <a:pt x="15" y="21"/>
                    <a:pt x="15" y="19"/>
                  </a:cubicBezTo>
                  <a:cubicBezTo>
                    <a:pt x="15" y="17"/>
                    <a:pt x="17"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9"/>
                    <a:pt x="31" y="9"/>
                    <a:pt x="31" y="9"/>
                  </a:cubicBezTo>
                  <a:cubicBezTo>
                    <a:pt x="29" y="8"/>
                    <a:pt x="27"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8"/>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50" name="Freeform 133"/>
            <p:cNvSpPr>
              <a:spLocks/>
            </p:cNvSpPr>
            <p:nvPr/>
          </p:nvSpPr>
          <p:spPr bwMode="auto">
            <a:xfrm>
              <a:off x="9169400" y="4286250"/>
              <a:ext cx="123825" cy="222250"/>
            </a:xfrm>
            <a:custGeom>
              <a:avLst/>
              <a:gdLst>
                <a:gd name="T0" fmla="*/ 21 w 33"/>
                <a:gd name="T1" fmla="*/ 59 h 59"/>
                <a:gd name="T2" fmla="*/ 21 w 33"/>
                <a:gd name="T3" fmla="*/ 51 h 59"/>
                <a:gd name="T4" fmla="*/ 33 w 33"/>
                <a:gd name="T5" fmla="*/ 38 h 59"/>
                <a:gd name="T6" fmla="*/ 21 w 33"/>
                <a:gd name="T7" fmla="*/ 23 h 59"/>
                <a:gd name="T8" fmla="*/ 14 w 33"/>
                <a:gd name="T9" fmla="*/ 19 h 59"/>
                <a:gd name="T10" fmla="*/ 18 w 33"/>
                <a:gd name="T11" fmla="*/ 17 h 59"/>
                <a:gd name="T12" fmla="*/ 27 w 33"/>
                <a:gd name="T13" fmla="*/ 19 h 59"/>
                <a:gd name="T14" fmla="*/ 29 w 33"/>
                <a:gd name="T15" fmla="*/ 20 h 59"/>
                <a:gd name="T16" fmla="*/ 30 w 33"/>
                <a:gd name="T17" fmla="*/ 18 h 59"/>
                <a:gd name="T18" fmla="*/ 32 w 33"/>
                <a:gd name="T19" fmla="*/ 9 h 59"/>
                <a:gd name="T20" fmla="*/ 31 w 33"/>
                <a:gd name="T21" fmla="*/ 9 h 59"/>
                <a:gd name="T22" fmla="*/ 22 w 33"/>
                <a:gd name="T23" fmla="*/ 6 h 59"/>
                <a:gd name="T24" fmla="*/ 22 w 33"/>
                <a:gd name="T25" fmla="*/ 0 h 59"/>
                <a:gd name="T26" fmla="*/ 12 w 33"/>
                <a:gd name="T27" fmla="*/ 0 h 59"/>
                <a:gd name="T28" fmla="*/ 12 w 33"/>
                <a:gd name="T29" fmla="*/ 7 h 59"/>
                <a:gd name="T30" fmla="*/ 0 w 33"/>
                <a:gd name="T31" fmla="*/ 20 h 59"/>
                <a:gd name="T32" fmla="*/ 14 w 33"/>
                <a:gd name="T33" fmla="*/ 34 h 59"/>
                <a:gd name="T34" fmla="*/ 20 w 33"/>
                <a:gd name="T35" fmla="*/ 39 h 59"/>
                <a:gd name="T36" fmla="*/ 15 w 33"/>
                <a:gd name="T37" fmla="*/ 41 h 59"/>
                <a:gd name="T38" fmla="*/ 5 w 33"/>
                <a:gd name="T39" fmla="*/ 38 h 59"/>
                <a:gd name="T40" fmla="*/ 3 w 33"/>
                <a:gd name="T41" fmla="*/ 37 h 59"/>
                <a:gd name="T42" fmla="*/ 0 w 33"/>
                <a:gd name="T43" fmla="*/ 49 h 59"/>
                <a:gd name="T44" fmla="*/ 0 w 33"/>
                <a:gd name="T45" fmla="*/ 49 h 59"/>
                <a:gd name="T46" fmla="*/ 1 w 33"/>
                <a:gd name="T47" fmla="*/ 49 h 59"/>
                <a:gd name="T48" fmla="*/ 11 w 33"/>
                <a:gd name="T49" fmla="*/ 52 h 59"/>
                <a:gd name="T50" fmla="*/ 11 w 33"/>
                <a:gd name="T51" fmla="*/ 59 h 59"/>
                <a:gd name="T52" fmla="*/ 21 w 33"/>
                <a:gd name="T53" fmla="*/ 59 h 59"/>
                <a:gd name="T54" fmla="*/ 21 w 33"/>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59">
                  <a:moveTo>
                    <a:pt x="21" y="59"/>
                  </a:moveTo>
                  <a:cubicBezTo>
                    <a:pt x="21" y="51"/>
                    <a:pt x="21" y="51"/>
                    <a:pt x="21" y="51"/>
                  </a:cubicBezTo>
                  <a:cubicBezTo>
                    <a:pt x="29" y="50"/>
                    <a:pt x="33" y="45"/>
                    <a:pt x="33" y="38"/>
                  </a:cubicBezTo>
                  <a:cubicBezTo>
                    <a:pt x="33" y="31"/>
                    <a:pt x="30" y="26"/>
                    <a:pt x="21" y="23"/>
                  </a:cubicBezTo>
                  <a:cubicBezTo>
                    <a:pt x="18" y="22"/>
                    <a:pt x="14" y="21"/>
                    <a:pt x="14" y="19"/>
                  </a:cubicBezTo>
                  <a:cubicBezTo>
                    <a:pt x="14" y="17"/>
                    <a:pt x="17" y="17"/>
                    <a:pt x="18" y="17"/>
                  </a:cubicBezTo>
                  <a:cubicBezTo>
                    <a:pt x="23" y="17"/>
                    <a:pt x="25"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8"/>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3" y="51"/>
                    <a:pt x="7" y="52"/>
                    <a:pt x="11" y="52"/>
                  </a:cubicBezTo>
                  <a:cubicBezTo>
                    <a:pt x="11" y="59"/>
                    <a:pt x="11" y="59"/>
                    <a:pt x="11" y="59"/>
                  </a:cubicBezTo>
                  <a:cubicBezTo>
                    <a:pt x="21" y="59"/>
                    <a:pt x="21" y="59"/>
                    <a:pt x="21" y="59"/>
                  </a:cubicBezTo>
                  <a:cubicBezTo>
                    <a:pt x="21" y="59"/>
                    <a:pt x="21" y="59"/>
                    <a:pt x="21"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51" name="Freeform 134"/>
            <p:cNvSpPr>
              <a:spLocks/>
            </p:cNvSpPr>
            <p:nvPr/>
          </p:nvSpPr>
          <p:spPr bwMode="auto">
            <a:xfrm>
              <a:off x="7948613" y="4576763"/>
              <a:ext cx="127000"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4" y="20"/>
                    <a:pt x="14" y="19"/>
                  </a:cubicBezTo>
                  <a:cubicBezTo>
                    <a:pt x="14" y="17"/>
                    <a:pt x="17" y="17"/>
                    <a:pt x="18" y="17"/>
                  </a:cubicBezTo>
                  <a:cubicBezTo>
                    <a:pt x="23" y="17"/>
                    <a:pt x="25"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7"/>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3" y="51"/>
                    <a:pt x="8"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52" name="Freeform 135"/>
            <p:cNvSpPr>
              <a:spLocks/>
            </p:cNvSpPr>
            <p:nvPr/>
          </p:nvSpPr>
          <p:spPr bwMode="auto">
            <a:xfrm>
              <a:off x="8120063" y="4576763"/>
              <a:ext cx="128588" cy="222250"/>
            </a:xfrm>
            <a:custGeom>
              <a:avLst/>
              <a:gdLst>
                <a:gd name="T0" fmla="*/ 22 w 34"/>
                <a:gd name="T1" fmla="*/ 59 h 59"/>
                <a:gd name="T2" fmla="*/ 22 w 34"/>
                <a:gd name="T3" fmla="*/ 51 h 59"/>
                <a:gd name="T4" fmla="*/ 34 w 34"/>
                <a:gd name="T5" fmla="*/ 38 h 59"/>
                <a:gd name="T6" fmla="*/ 21 w 34"/>
                <a:gd name="T7" fmla="*/ 23 h 59"/>
                <a:gd name="T8" fmla="*/ 15 w 34"/>
                <a:gd name="T9" fmla="*/ 19 h 59"/>
                <a:gd name="T10" fmla="*/ 19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5" y="20"/>
                    <a:pt x="15" y="19"/>
                  </a:cubicBezTo>
                  <a:cubicBezTo>
                    <a:pt x="15" y="17"/>
                    <a:pt x="17" y="17"/>
                    <a:pt x="19" y="17"/>
                  </a:cubicBezTo>
                  <a:cubicBezTo>
                    <a:pt x="23" y="17"/>
                    <a:pt x="26"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53" name="Freeform 136"/>
            <p:cNvSpPr>
              <a:spLocks/>
            </p:cNvSpPr>
            <p:nvPr/>
          </p:nvSpPr>
          <p:spPr bwMode="auto">
            <a:xfrm>
              <a:off x="8293100" y="4576763"/>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3 w 34"/>
                <a:gd name="T23" fmla="*/ 6 h 59"/>
                <a:gd name="T24" fmla="*/ 23 w 34"/>
                <a:gd name="T25" fmla="*/ 0 h 59"/>
                <a:gd name="T26" fmla="*/ 13 w 34"/>
                <a:gd name="T27" fmla="*/ 0 h 59"/>
                <a:gd name="T28" fmla="*/ 13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4"/>
                    <a:pt x="34" y="38"/>
                  </a:cubicBezTo>
                  <a:cubicBezTo>
                    <a:pt x="34" y="31"/>
                    <a:pt x="31" y="26"/>
                    <a:pt x="22" y="23"/>
                  </a:cubicBezTo>
                  <a:cubicBezTo>
                    <a:pt x="19" y="22"/>
                    <a:pt x="15" y="20"/>
                    <a:pt x="15" y="19"/>
                  </a:cubicBezTo>
                  <a:cubicBezTo>
                    <a:pt x="15" y="17"/>
                    <a:pt x="18" y="17"/>
                    <a:pt x="19" y="17"/>
                  </a:cubicBezTo>
                  <a:cubicBezTo>
                    <a:pt x="23" y="17"/>
                    <a:pt x="26" y="18"/>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7"/>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4" y="34"/>
                  </a:cubicBezTo>
                  <a:cubicBezTo>
                    <a:pt x="20" y="36"/>
                    <a:pt x="20" y="37"/>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54" name="Freeform 137"/>
            <p:cNvSpPr>
              <a:spLocks/>
            </p:cNvSpPr>
            <p:nvPr/>
          </p:nvSpPr>
          <p:spPr bwMode="auto">
            <a:xfrm>
              <a:off x="8470900" y="4576763"/>
              <a:ext cx="127000"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4" y="20"/>
                    <a:pt x="14" y="19"/>
                  </a:cubicBezTo>
                  <a:cubicBezTo>
                    <a:pt x="14" y="17"/>
                    <a:pt x="17" y="17"/>
                    <a:pt x="18" y="17"/>
                  </a:cubicBezTo>
                  <a:cubicBezTo>
                    <a:pt x="23" y="17"/>
                    <a:pt x="26"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9"/>
                  </a:cubicBezTo>
                  <a:cubicBezTo>
                    <a:pt x="20" y="40"/>
                    <a:pt x="17"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55" name="Freeform 138"/>
            <p:cNvSpPr>
              <a:spLocks/>
            </p:cNvSpPr>
            <p:nvPr/>
          </p:nvSpPr>
          <p:spPr bwMode="auto">
            <a:xfrm>
              <a:off x="8642350" y="4576763"/>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3 w 34"/>
                <a:gd name="T23" fmla="*/ 6 h 59"/>
                <a:gd name="T24" fmla="*/ 23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4"/>
                    <a:pt x="34" y="38"/>
                  </a:cubicBezTo>
                  <a:cubicBezTo>
                    <a:pt x="34" y="31"/>
                    <a:pt x="30" y="26"/>
                    <a:pt x="22" y="23"/>
                  </a:cubicBezTo>
                  <a:cubicBezTo>
                    <a:pt x="18" y="22"/>
                    <a:pt x="15" y="20"/>
                    <a:pt x="15" y="19"/>
                  </a:cubicBezTo>
                  <a:cubicBezTo>
                    <a:pt x="15" y="17"/>
                    <a:pt x="17" y="17"/>
                    <a:pt x="19" y="17"/>
                  </a:cubicBezTo>
                  <a:cubicBezTo>
                    <a:pt x="23" y="17"/>
                    <a:pt x="26" y="18"/>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7"/>
                    <a:pt x="23" y="6"/>
                  </a:cubicBezTo>
                  <a:cubicBezTo>
                    <a:pt x="23" y="0"/>
                    <a:pt x="23" y="0"/>
                    <a:pt x="23" y="0"/>
                  </a:cubicBezTo>
                  <a:cubicBezTo>
                    <a:pt x="12" y="0"/>
                    <a:pt x="12" y="0"/>
                    <a:pt x="12" y="0"/>
                  </a:cubicBezTo>
                  <a:cubicBezTo>
                    <a:pt x="12" y="7"/>
                    <a:pt x="12" y="7"/>
                    <a:pt x="12" y="7"/>
                  </a:cubicBezTo>
                  <a:cubicBezTo>
                    <a:pt x="5" y="9"/>
                    <a:pt x="1" y="14"/>
                    <a:pt x="1" y="20"/>
                  </a:cubicBezTo>
                  <a:cubicBezTo>
                    <a:pt x="1" y="29"/>
                    <a:pt x="8" y="32"/>
                    <a:pt x="14" y="34"/>
                  </a:cubicBezTo>
                  <a:cubicBezTo>
                    <a:pt x="20" y="36"/>
                    <a:pt x="20" y="37"/>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56" name="Freeform 139"/>
            <p:cNvSpPr>
              <a:spLocks/>
            </p:cNvSpPr>
            <p:nvPr/>
          </p:nvSpPr>
          <p:spPr bwMode="auto">
            <a:xfrm>
              <a:off x="8820150" y="4576763"/>
              <a:ext cx="127000"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4" y="20"/>
                    <a:pt x="14" y="19"/>
                  </a:cubicBezTo>
                  <a:cubicBezTo>
                    <a:pt x="14" y="17"/>
                    <a:pt x="17" y="17"/>
                    <a:pt x="18" y="17"/>
                  </a:cubicBezTo>
                  <a:cubicBezTo>
                    <a:pt x="23" y="17"/>
                    <a:pt x="26"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7"/>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57" name="Freeform 140"/>
            <p:cNvSpPr>
              <a:spLocks/>
            </p:cNvSpPr>
            <p:nvPr/>
          </p:nvSpPr>
          <p:spPr bwMode="auto">
            <a:xfrm>
              <a:off x="8991600" y="4576763"/>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2" y="23"/>
                  </a:cubicBezTo>
                  <a:cubicBezTo>
                    <a:pt x="18" y="22"/>
                    <a:pt x="15" y="20"/>
                    <a:pt x="15" y="19"/>
                  </a:cubicBezTo>
                  <a:cubicBezTo>
                    <a:pt x="15" y="17"/>
                    <a:pt x="17" y="17"/>
                    <a:pt x="19" y="17"/>
                  </a:cubicBezTo>
                  <a:cubicBezTo>
                    <a:pt x="23" y="17"/>
                    <a:pt x="26" y="18"/>
                    <a:pt x="28" y="19"/>
                  </a:cubicBezTo>
                  <a:cubicBezTo>
                    <a:pt x="30" y="20"/>
                    <a:pt x="30" y="20"/>
                    <a:pt x="30" y="20"/>
                  </a:cubicBezTo>
                  <a:cubicBezTo>
                    <a:pt x="30" y="18"/>
                    <a:pt x="30" y="18"/>
                    <a:pt x="30" y="18"/>
                  </a:cubicBezTo>
                  <a:cubicBezTo>
                    <a:pt x="33" y="9"/>
                    <a:pt x="33" y="9"/>
                    <a:pt x="33" y="9"/>
                  </a:cubicBezTo>
                  <a:cubicBezTo>
                    <a:pt x="31" y="8"/>
                    <a:pt x="31" y="8"/>
                    <a:pt x="31" y="8"/>
                  </a:cubicBezTo>
                  <a:cubicBezTo>
                    <a:pt x="29" y="8"/>
                    <a:pt x="27"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58" name="Freeform 141"/>
            <p:cNvSpPr>
              <a:spLocks/>
            </p:cNvSpPr>
            <p:nvPr/>
          </p:nvSpPr>
          <p:spPr bwMode="auto">
            <a:xfrm>
              <a:off x="9169400" y="4576763"/>
              <a:ext cx="123825" cy="222250"/>
            </a:xfrm>
            <a:custGeom>
              <a:avLst/>
              <a:gdLst>
                <a:gd name="T0" fmla="*/ 21 w 33"/>
                <a:gd name="T1" fmla="*/ 59 h 59"/>
                <a:gd name="T2" fmla="*/ 21 w 33"/>
                <a:gd name="T3" fmla="*/ 51 h 59"/>
                <a:gd name="T4" fmla="*/ 33 w 33"/>
                <a:gd name="T5" fmla="*/ 38 h 59"/>
                <a:gd name="T6" fmla="*/ 21 w 33"/>
                <a:gd name="T7" fmla="*/ 23 h 59"/>
                <a:gd name="T8" fmla="*/ 14 w 33"/>
                <a:gd name="T9" fmla="*/ 19 h 59"/>
                <a:gd name="T10" fmla="*/ 18 w 33"/>
                <a:gd name="T11" fmla="*/ 17 h 59"/>
                <a:gd name="T12" fmla="*/ 27 w 33"/>
                <a:gd name="T13" fmla="*/ 19 h 59"/>
                <a:gd name="T14" fmla="*/ 29 w 33"/>
                <a:gd name="T15" fmla="*/ 20 h 59"/>
                <a:gd name="T16" fmla="*/ 30 w 33"/>
                <a:gd name="T17" fmla="*/ 18 h 59"/>
                <a:gd name="T18" fmla="*/ 32 w 33"/>
                <a:gd name="T19" fmla="*/ 9 h 59"/>
                <a:gd name="T20" fmla="*/ 31 w 33"/>
                <a:gd name="T21" fmla="*/ 8 h 59"/>
                <a:gd name="T22" fmla="*/ 22 w 33"/>
                <a:gd name="T23" fmla="*/ 6 h 59"/>
                <a:gd name="T24" fmla="*/ 22 w 33"/>
                <a:gd name="T25" fmla="*/ 0 h 59"/>
                <a:gd name="T26" fmla="*/ 12 w 33"/>
                <a:gd name="T27" fmla="*/ 0 h 59"/>
                <a:gd name="T28" fmla="*/ 12 w 33"/>
                <a:gd name="T29" fmla="*/ 7 h 59"/>
                <a:gd name="T30" fmla="*/ 0 w 33"/>
                <a:gd name="T31" fmla="*/ 20 h 59"/>
                <a:gd name="T32" fmla="*/ 14 w 33"/>
                <a:gd name="T33" fmla="*/ 34 h 59"/>
                <a:gd name="T34" fmla="*/ 20 w 33"/>
                <a:gd name="T35" fmla="*/ 39 h 59"/>
                <a:gd name="T36" fmla="*/ 15 w 33"/>
                <a:gd name="T37" fmla="*/ 41 h 59"/>
                <a:gd name="T38" fmla="*/ 5 w 33"/>
                <a:gd name="T39" fmla="*/ 38 h 59"/>
                <a:gd name="T40" fmla="*/ 3 w 33"/>
                <a:gd name="T41" fmla="*/ 37 h 59"/>
                <a:gd name="T42" fmla="*/ 0 w 33"/>
                <a:gd name="T43" fmla="*/ 49 h 59"/>
                <a:gd name="T44" fmla="*/ 0 w 33"/>
                <a:gd name="T45" fmla="*/ 49 h 59"/>
                <a:gd name="T46" fmla="*/ 1 w 33"/>
                <a:gd name="T47" fmla="*/ 49 h 59"/>
                <a:gd name="T48" fmla="*/ 11 w 33"/>
                <a:gd name="T49" fmla="*/ 52 h 59"/>
                <a:gd name="T50" fmla="*/ 11 w 33"/>
                <a:gd name="T51" fmla="*/ 59 h 59"/>
                <a:gd name="T52" fmla="*/ 21 w 33"/>
                <a:gd name="T53" fmla="*/ 59 h 59"/>
                <a:gd name="T54" fmla="*/ 21 w 33"/>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59">
                  <a:moveTo>
                    <a:pt x="21" y="59"/>
                  </a:moveTo>
                  <a:cubicBezTo>
                    <a:pt x="21" y="51"/>
                    <a:pt x="21" y="51"/>
                    <a:pt x="21" y="51"/>
                  </a:cubicBezTo>
                  <a:cubicBezTo>
                    <a:pt x="29" y="50"/>
                    <a:pt x="33" y="44"/>
                    <a:pt x="33" y="38"/>
                  </a:cubicBezTo>
                  <a:cubicBezTo>
                    <a:pt x="33" y="31"/>
                    <a:pt x="30" y="26"/>
                    <a:pt x="21" y="23"/>
                  </a:cubicBezTo>
                  <a:cubicBezTo>
                    <a:pt x="18" y="22"/>
                    <a:pt x="14" y="20"/>
                    <a:pt x="14" y="19"/>
                  </a:cubicBezTo>
                  <a:cubicBezTo>
                    <a:pt x="14" y="17"/>
                    <a:pt x="17" y="17"/>
                    <a:pt x="18" y="17"/>
                  </a:cubicBezTo>
                  <a:cubicBezTo>
                    <a:pt x="23" y="17"/>
                    <a:pt x="25"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7"/>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3" y="51"/>
                    <a:pt x="7" y="52"/>
                    <a:pt x="11" y="52"/>
                  </a:cubicBezTo>
                  <a:cubicBezTo>
                    <a:pt x="11" y="59"/>
                    <a:pt x="11" y="59"/>
                    <a:pt x="11" y="59"/>
                  </a:cubicBezTo>
                  <a:cubicBezTo>
                    <a:pt x="21" y="59"/>
                    <a:pt x="21" y="59"/>
                    <a:pt x="21" y="59"/>
                  </a:cubicBezTo>
                  <a:cubicBezTo>
                    <a:pt x="21" y="59"/>
                    <a:pt x="21" y="59"/>
                    <a:pt x="21"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59" name="Freeform 142"/>
            <p:cNvSpPr>
              <a:spLocks/>
            </p:cNvSpPr>
            <p:nvPr/>
          </p:nvSpPr>
          <p:spPr bwMode="auto">
            <a:xfrm>
              <a:off x="7948613" y="4843463"/>
              <a:ext cx="127000" cy="223838"/>
            </a:xfrm>
            <a:custGeom>
              <a:avLst/>
              <a:gdLst>
                <a:gd name="T0" fmla="*/ 22 w 34"/>
                <a:gd name="T1" fmla="*/ 59 h 59"/>
                <a:gd name="T2" fmla="*/ 22 w 34"/>
                <a:gd name="T3" fmla="*/ 52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5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29" y="50"/>
                    <a:pt x="34" y="45"/>
                    <a:pt x="34" y="38"/>
                  </a:cubicBezTo>
                  <a:cubicBezTo>
                    <a:pt x="34" y="31"/>
                    <a:pt x="30" y="26"/>
                    <a:pt x="21" y="23"/>
                  </a:cubicBezTo>
                  <a:cubicBezTo>
                    <a:pt x="18" y="22"/>
                    <a:pt x="14" y="21"/>
                    <a:pt x="14" y="19"/>
                  </a:cubicBezTo>
                  <a:cubicBezTo>
                    <a:pt x="14" y="18"/>
                    <a:pt x="17" y="17"/>
                    <a:pt x="18" y="17"/>
                  </a:cubicBezTo>
                  <a:cubicBezTo>
                    <a:pt x="23" y="17"/>
                    <a:pt x="25"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5"/>
                  </a:cubicBezTo>
                  <a:cubicBezTo>
                    <a:pt x="19" y="36"/>
                    <a:pt x="20" y="38"/>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3" y="51"/>
                    <a:pt x="8"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60" name="Freeform 143"/>
            <p:cNvSpPr>
              <a:spLocks/>
            </p:cNvSpPr>
            <p:nvPr/>
          </p:nvSpPr>
          <p:spPr bwMode="auto">
            <a:xfrm>
              <a:off x="8120063" y="4843463"/>
              <a:ext cx="128588" cy="223838"/>
            </a:xfrm>
            <a:custGeom>
              <a:avLst/>
              <a:gdLst>
                <a:gd name="T0" fmla="*/ 22 w 34"/>
                <a:gd name="T1" fmla="*/ 59 h 59"/>
                <a:gd name="T2" fmla="*/ 22 w 34"/>
                <a:gd name="T3" fmla="*/ 52 h 59"/>
                <a:gd name="T4" fmla="*/ 34 w 34"/>
                <a:gd name="T5" fmla="*/ 38 h 59"/>
                <a:gd name="T6" fmla="*/ 21 w 34"/>
                <a:gd name="T7" fmla="*/ 23 h 59"/>
                <a:gd name="T8" fmla="*/ 15 w 34"/>
                <a:gd name="T9" fmla="*/ 19 h 59"/>
                <a:gd name="T10" fmla="*/ 19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5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29" y="50"/>
                    <a:pt x="34" y="45"/>
                    <a:pt x="34" y="38"/>
                  </a:cubicBezTo>
                  <a:cubicBezTo>
                    <a:pt x="34" y="31"/>
                    <a:pt x="30" y="26"/>
                    <a:pt x="21" y="23"/>
                  </a:cubicBezTo>
                  <a:cubicBezTo>
                    <a:pt x="18" y="22"/>
                    <a:pt x="15" y="21"/>
                    <a:pt x="15" y="19"/>
                  </a:cubicBezTo>
                  <a:cubicBezTo>
                    <a:pt x="15" y="18"/>
                    <a:pt x="17" y="17"/>
                    <a:pt x="19" y="17"/>
                  </a:cubicBezTo>
                  <a:cubicBezTo>
                    <a:pt x="23" y="17"/>
                    <a:pt x="26"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5"/>
                  </a:cubicBezTo>
                  <a:cubicBezTo>
                    <a:pt x="19" y="36"/>
                    <a:pt x="20" y="38"/>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61" name="Freeform 144"/>
            <p:cNvSpPr>
              <a:spLocks/>
            </p:cNvSpPr>
            <p:nvPr/>
          </p:nvSpPr>
          <p:spPr bwMode="auto">
            <a:xfrm>
              <a:off x="8293100" y="4843463"/>
              <a:ext cx="128588" cy="223838"/>
            </a:xfrm>
            <a:custGeom>
              <a:avLst/>
              <a:gdLst>
                <a:gd name="T0" fmla="*/ 22 w 34"/>
                <a:gd name="T1" fmla="*/ 59 h 59"/>
                <a:gd name="T2" fmla="*/ 22 w 34"/>
                <a:gd name="T3" fmla="*/ 52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9 h 59"/>
                <a:gd name="T22" fmla="*/ 23 w 34"/>
                <a:gd name="T23" fmla="*/ 6 h 59"/>
                <a:gd name="T24" fmla="*/ 23 w 34"/>
                <a:gd name="T25" fmla="*/ 0 h 59"/>
                <a:gd name="T26" fmla="*/ 13 w 34"/>
                <a:gd name="T27" fmla="*/ 0 h 59"/>
                <a:gd name="T28" fmla="*/ 13 w 34"/>
                <a:gd name="T29" fmla="*/ 7 h 59"/>
                <a:gd name="T30" fmla="*/ 1 w 34"/>
                <a:gd name="T31" fmla="*/ 20 h 59"/>
                <a:gd name="T32" fmla="*/ 14 w 34"/>
                <a:gd name="T33" fmla="*/ 35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30" y="50"/>
                    <a:pt x="34" y="45"/>
                    <a:pt x="34" y="38"/>
                  </a:cubicBezTo>
                  <a:cubicBezTo>
                    <a:pt x="34" y="31"/>
                    <a:pt x="31" y="26"/>
                    <a:pt x="22" y="23"/>
                  </a:cubicBezTo>
                  <a:cubicBezTo>
                    <a:pt x="19" y="22"/>
                    <a:pt x="15" y="21"/>
                    <a:pt x="15" y="19"/>
                  </a:cubicBezTo>
                  <a:cubicBezTo>
                    <a:pt x="15" y="18"/>
                    <a:pt x="18"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9"/>
                    <a:pt x="31" y="9"/>
                    <a:pt x="31" y="9"/>
                  </a:cubicBezTo>
                  <a:cubicBezTo>
                    <a:pt x="30" y="8"/>
                    <a:pt x="27" y="7"/>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4" y="35"/>
                  </a:cubicBezTo>
                  <a:cubicBezTo>
                    <a:pt x="20" y="36"/>
                    <a:pt x="20" y="38"/>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62" name="Freeform 145"/>
            <p:cNvSpPr>
              <a:spLocks/>
            </p:cNvSpPr>
            <p:nvPr/>
          </p:nvSpPr>
          <p:spPr bwMode="auto">
            <a:xfrm>
              <a:off x="8470900" y="4843463"/>
              <a:ext cx="127000" cy="223838"/>
            </a:xfrm>
            <a:custGeom>
              <a:avLst/>
              <a:gdLst>
                <a:gd name="T0" fmla="*/ 22 w 34"/>
                <a:gd name="T1" fmla="*/ 59 h 59"/>
                <a:gd name="T2" fmla="*/ 22 w 34"/>
                <a:gd name="T3" fmla="*/ 52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5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29" y="50"/>
                    <a:pt x="34" y="45"/>
                    <a:pt x="34" y="38"/>
                  </a:cubicBezTo>
                  <a:cubicBezTo>
                    <a:pt x="34" y="31"/>
                    <a:pt x="30" y="26"/>
                    <a:pt x="21" y="23"/>
                  </a:cubicBezTo>
                  <a:cubicBezTo>
                    <a:pt x="18" y="22"/>
                    <a:pt x="14" y="21"/>
                    <a:pt x="14" y="19"/>
                  </a:cubicBezTo>
                  <a:cubicBezTo>
                    <a:pt x="14" y="18"/>
                    <a:pt x="17" y="17"/>
                    <a:pt x="18" y="17"/>
                  </a:cubicBezTo>
                  <a:cubicBezTo>
                    <a:pt x="23" y="17"/>
                    <a:pt x="26"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5"/>
                  </a:cubicBezTo>
                  <a:cubicBezTo>
                    <a:pt x="19" y="36"/>
                    <a:pt x="20" y="38"/>
                    <a:pt x="20" y="39"/>
                  </a:cubicBezTo>
                  <a:cubicBezTo>
                    <a:pt x="20" y="40"/>
                    <a:pt x="17"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63" name="Freeform 146"/>
            <p:cNvSpPr>
              <a:spLocks/>
            </p:cNvSpPr>
            <p:nvPr/>
          </p:nvSpPr>
          <p:spPr bwMode="auto">
            <a:xfrm>
              <a:off x="8642350" y="4843463"/>
              <a:ext cx="128588" cy="223838"/>
            </a:xfrm>
            <a:custGeom>
              <a:avLst/>
              <a:gdLst>
                <a:gd name="T0" fmla="*/ 22 w 34"/>
                <a:gd name="T1" fmla="*/ 59 h 59"/>
                <a:gd name="T2" fmla="*/ 22 w 34"/>
                <a:gd name="T3" fmla="*/ 52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9 h 59"/>
                <a:gd name="T22" fmla="*/ 23 w 34"/>
                <a:gd name="T23" fmla="*/ 6 h 59"/>
                <a:gd name="T24" fmla="*/ 23 w 34"/>
                <a:gd name="T25" fmla="*/ 0 h 59"/>
                <a:gd name="T26" fmla="*/ 12 w 34"/>
                <a:gd name="T27" fmla="*/ 0 h 59"/>
                <a:gd name="T28" fmla="*/ 12 w 34"/>
                <a:gd name="T29" fmla="*/ 7 h 59"/>
                <a:gd name="T30" fmla="*/ 1 w 34"/>
                <a:gd name="T31" fmla="*/ 20 h 59"/>
                <a:gd name="T32" fmla="*/ 14 w 34"/>
                <a:gd name="T33" fmla="*/ 35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30" y="50"/>
                    <a:pt x="34" y="45"/>
                    <a:pt x="34" y="38"/>
                  </a:cubicBezTo>
                  <a:cubicBezTo>
                    <a:pt x="34" y="31"/>
                    <a:pt x="30" y="26"/>
                    <a:pt x="22" y="23"/>
                  </a:cubicBezTo>
                  <a:cubicBezTo>
                    <a:pt x="18" y="22"/>
                    <a:pt x="15" y="21"/>
                    <a:pt x="15" y="19"/>
                  </a:cubicBezTo>
                  <a:cubicBezTo>
                    <a:pt x="15" y="18"/>
                    <a:pt x="17"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9"/>
                    <a:pt x="31" y="9"/>
                    <a:pt x="31" y="9"/>
                  </a:cubicBezTo>
                  <a:cubicBezTo>
                    <a:pt x="30" y="8"/>
                    <a:pt x="27" y="7"/>
                    <a:pt x="23" y="6"/>
                  </a:cubicBezTo>
                  <a:cubicBezTo>
                    <a:pt x="23" y="0"/>
                    <a:pt x="23" y="0"/>
                    <a:pt x="23" y="0"/>
                  </a:cubicBezTo>
                  <a:cubicBezTo>
                    <a:pt x="12" y="0"/>
                    <a:pt x="12" y="0"/>
                    <a:pt x="12" y="0"/>
                  </a:cubicBezTo>
                  <a:cubicBezTo>
                    <a:pt x="12" y="7"/>
                    <a:pt x="12" y="7"/>
                    <a:pt x="12" y="7"/>
                  </a:cubicBezTo>
                  <a:cubicBezTo>
                    <a:pt x="5" y="9"/>
                    <a:pt x="1" y="14"/>
                    <a:pt x="1" y="20"/>
                  </a:cubicBezTo>
                  <a:cubicBezTo>
                    <a:pt x="1" y="29"/>
                    <a:pt x="8" y="32"/>
                    <a:pt x="14" y="35"/>
                  </a:cubicBezTo>
                  <a:cubicBezTo>
                    <a:pt x="20" y="36"/>
                    <a:pt x="20" y="38"/>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64" name="Freeform 147"/>
            <p:cNvSpPr>
              <a:spLocks/>
            </p:cNvSpPr>
            <p:nvPr/>
          </p:nvSpPr>
          <p:spPr bwMode="auto">
            <a:xfrm>
              <a:off x="8820150" y="4843463"/>
              <a:ext cx="127000" cy="223838"/>
            </a:xfrm>
            <a:custGeom>
              <a:avLst/>
              <a:gdLst>
                <a:gd name="T0" fmla="*/ 22 w 34"/>
                <a:gd name="T1" fmla="*/ 59 h 59"/>
                <a:gd name="T2" fmla="*/ 22 w 34"/>
                <a:gd name="T3" fmla="*/ 52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5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29" y="50"/>
                    <a:pt x="34" y="45"/>
                    <a:pt x="34" y="38"/>
                  </a:cubicBezTo>
                  <a:cubicBezTo>
                    <a:pt x="34" y="31"/>
                    <a:pt x="30" y="26"/>
                    <a:pt x="21" y="23"/>
                  </a:cubicBezTo>
                  <a:cubicBezTo>
                    <a:pt x="18" y="22"/>
                    <a:pt x="14" y="21"/>
                    <a:pt x="14" y="19"/>
                  </a:cubicBezTo>
                  <a:cubicBezTo>
                    <a:pt x="14" y="18"/>
                    <a:pt x="17" y="17"/>
                    <a:pt x="18" y="17"/>
                  </a:cubicBezTo>
                  <a:cubicBezTo>
                    <a:pt x="23" y="17"/>
                    <a:pt x="26"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5"/>
                  </a:cubicBezTo>
                  <a:cubicBezTo>
                    <a:pt x="19" y="36"/>
                    <a:pt x="20" y="38"/>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65" name="Freeform 148"/>
            <p:cNvSpPr>
              <a:spLocks/>
            </p:cNvSpPr>
            <p:nvPr/>
          </p:nvSpPr>
          <p:spPr bwMode="auto">
            <a:xfrm>
              <a:off x="8991600" y="4843463"/>
              <a:ext cx="128588" cy="223838"/>
            </a:xfrm>
            <a:custGeom>
              <a:avLst/>
              <a:gdLst>
                <a:gd name="T0" fmla="*/ 22 w 34"/>
                <a:gd name="T1" fmla="*/ 59 h 59"/>
                <a:gd name="T2" fmla="*/ 22 w 34"/>
                <a:gd name="T3" fmla="*/ 52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5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29" y="50"/>
                    <a:pt x="34" y="45"/>
                    <a:pt x="34" y="38"/>
                  </a:cubicBezTo>
                  <a:cubicBezTo>
                    <a:pt x="34" y="31"/>
                    <a:pt x="30" y="26"/>
                    <a:pt x="22" y="23"/>
                  </a:cubicBezTo>
                  <a:cubicBezTo>
                    <a:pt x="18" y="22"/>
                    <a:pt x="15" y="21"/>
                    <a:pt x="15" y="19"/>
                  </a:cubicBezTo>
                  <a:cubicBezTo>
                    <a:pt x="15" y="18"/>
                    <a:pt x="17"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9"/>
                    <a:pt x="31" y="9"/>
                    <a:pt x="31" y="9"/>
                  </a:cubicBezTo>
                  <a:cubicBezTo>
                    <a:pt x="29" y="8"/>
                    <a:pt x="27"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5"/>
                  </a:cubicBezTo>
                  <a:cubicBezTo>
                    <a:pt x="19" y="36"/>
                    <a:pt x="20" y="38"/>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66" name="Freeform 149"/>
            <p:cNvSpPr>
              <a:spLocks/>
            </p:cNvSpPr>
            <p:nvPr/>
          </p:nvSpPr>
          <p:spPr bwMode="auto">
            <a:xfrm>
              <a:off x="9169400" y="4843463"/>
              <a:ext cx="123825" cy="223838"/>
            </a:xfrm>
            <a:custGeom>
              <a:avLst/>
              <a:gdLst>
                <a:gd name="T0" fmla="*/ 21 w 33"/>
                <a:gd name="T1" fmla="*/ 59 h 59"/>
                <a:gd name="T2" fmla="*/ 21 w 33"/>
                <a:gd name="T3" fmla="*/ 52 h 59"/>
                <a:gd name="T4" fmla="*/ 33 w 33"/>
                <a:gd name="T5" fmla="*/ 38 h 59"/>
                <a:gd name="T6" fmla="*/ 21 w 33"/>
                <a:gd name="T7" fmla="*/ 23 h 59"/>
                <a:gd name="T8" fmla="*/ 14 w 33"/>
                <a:gd name="T9" fmla="*/ 19 h 59"/>
                <a:gd name="T10" fmla="*/ 18 w 33"/>
                <a:gd name="T11" fmla="*/ 17 h 59"/>
                <a:gd name="T12" fmla="*/ 27 w 33"/>
                <a:gd name="T13" fmla="*/ 19 h 59"/>
                <a:gd name="T14" fmla="*/ 29 w 33"/>
                <a:gd name="T15" fmla="*/ 20 h 59"/>
                <a:gd name="T16" fmla="*/ 30 w 33"/>
                <a:gd name="T17" fmla="*/ 18 h 59"/>
                <a:gd name="T18" fmla="*/ 32 w 33"/>
                <a:gd name="T19" fmla="*/ 9 h 59"/>
                <a:gd name="T20" fmla="*/ 31 w 33"/>
                <a:gd name="T21" fmla="*/ 9 h 59"/>
                <a:gd name="T22" fmla="*/ 22 w 33"/>
                <a:gd name="T23" fmla="*/ 6 h 59"/>
                <a:gd name="T24" fmla="*/ 22 w 33"/>
                <a:gd name="T25" fmla="*/ 0 h 59"/>
                <a:gd name="T26" fmla="*/ 12 w 33"/>
                <a:gd name="T27" fmla="*/ 0 h 59"/>
                <a:gd name="T28" fmla="*/ 12 w 33"/>
                <a:gd name="T29" fmla="*/ 7 h 59"/>
                <a:gd name="T30" fmla="*/ 0 w 33"/>
                <a:gd name="T31" fmla="*/ 20 h 59"/>
                <a:gd name="T32" fmla="*/ 14 w 33"/>
                <a:gd name="T33" fmla="*/ 35 h 59"/>
                <a:gd name="T34" fmla="*/ 20 w 33"/>
                <a:gd name="T35" fmla="*/ 39 h 59"/>
                <a:gd name="T36" fmla="*/ 15 w 33"/>
                <a:gd name="T37" fmla="*/ 41 h 59"/>
                <a:gd name="T38" fmla="*/ 5 w 33"/>
                <a:gd name="T39" fmla="*/ 38 h 59"/>
                <a:gd name="T40" fmla="*/ 3 w 33"/>
                <a:gd name="T41" fmla="*/ 37 h 59"/>
                <a:gd name="T42" fmla="*/ 0 w 33"/>
                <a:gd name="T43" fmla="*/ 49 h 59"/>
                <a:gd name="T44" fmla="*/ 0 w 33"/>
                <a:gd name="T45" fmla="*/ 49 h 59"/>
                <a:gd name="T46" fmla="*/ 1 w 33"/>
                <a:gd name="T47" fmla="*/ 49 h 59"/>
                <a:gd name="T48" fmla="*/ 11 w 33"/>
                <a:gd name="T49" fmla="*/ 52 h 59"/>
                <a:gd name="T50" fmla="*/ 11 w 33"/>
                <a:gd name="T51" fmla="*/ 59 h 59"/>
                <a:gd name="T52" fmla="*/ 21 w 33"/>
                <a:gd name="T53" fmla="*/ 59 h 59"/>
                <a:gd name="T54" fmla="*/ 21 w 33"/>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59">
                  <a:moveTo>
                    <a:pt x="21" y="59"/>
                  </a:moveTo>
                  <a:cubicBezTo>
                    <a:pt x="21" y="52"/>
                    <a:pt x="21" y="52"/>
                    <a:pt x="21" y="52"/>
                  </a:cubicBezTo>
                  <a:cubicBezTo>
                    <a:pt x="29" y="50"/>
                    <a:pt x="33" y="45"/>
                    <a:pt x="33" y="38"/>
                  </a:cubicBezTo>
                  <a:cubicBezTo>
                    <a:pt x="33" y="31"/>
                    <a:pt x="30" y="26"/>
                    <a:pt x="21" y="23"/>
                  </a:cubicBezTo>
                  <a:cubicBezTo>
                    <a:pt x="18" y="22"/>
                    <a:pt x="14" y="21"/>
                    <a:pt x="14" y="19"/>
                  </a:cubicBezTo>
                  <a:cubicBezTo>
                    <a:pt x="14" y="18"/>
                    <a:pt x="17" y="17"/>
                    <a:pt x="18" y="17"/>
                  </a:cubicBezTo>
                  <a:cubicBezTo>
                    <a:pt x="23" y="17"/>
                    <a:pt x="25"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5"/>
                  </a:cubicBezTo>
                  <a:cubicBezTo>
                    <a:pt x="19" y="36"/>
                    <a:pt x="20" y="38"/>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3" y="51"/>
                    <a:pt x="7" y="52"/>
                    <a:pt x="11" y="52"/>
                  </a:cubicBezTo>
                  <a:cubicBezTo>
                    <a:pt x="11" y="59"/>
                    <a:pt x="11" y="59"/>
                    <a:pt x="11" y="59"/>
                  </a:cubicBezTo>
                  <a:cubicBezTo>
                    <a:pt x="21" y="59"/>
                    <a:pt x="21" y="59"/>
                    <a:pt x="21" y="59"/>
                  </a:cubicBezTo>
                  <a:cubicBezTo>
                    <a:pt x="21" y="59"/>
                    <a:pt x="21" y="59"/>
                    <a:pt x="21"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67" name="Freeform 150"/>
            <p:cNvSpPr>
              <a:spLocks/>
            </p:cNvSpPr>
            <p:nvPr/>
          </p:nvSpPr>
          <p:spPr bwMode="auto">
            <a:xfrm>
              <a:off x="7948613" y="5133975"/>
              <a:ext cx="127000"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5"/>
                    <a:pt x="34" y="38"/>
                  </a:cubicBezTo>
                  <a:cubicBezTo>
                    <a:pt x="34" y="31"/>
                    <a:pt x="30" y="26"/>
                    <a:pt x="21" y="23"/>
                  </a:cubicBezTo>
                  <a:cubicBezTo>
                    <a:pt x="18" y="22"/>
                    <a:pt x="14" y="21"/>
                    <a:pt x="14" y="19"/>
                  </a:cubicBezTo>
                  <a:cubicBezTo>
                    <a:pt x="14" y="17"/>
                    <a:pt x="17" y="17"/>
                    <a:pt x="18" y="17"/>
                  </a:cubicBezTo>
                  <a:cubicBezTo>
                    <a:pt x="23" y="17"/>
                    <a:pt x="25"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8"/>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3" y="51"/>
                    <a:pt x="8"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68" name="Freeform 151"/>
            <p:cNvSpPr>
              <a:spLocks/>
            </p:cNvSpPr>
            <p:nvPr/>
          </p:nvSpPr>
          <p:spPr bwMode="auto">
            <a:xfrm>
              <a:off x="8120063" y="5133975"/>
              <a:ext cx="128588" cy="222250"/>
            </a:xfrm>
            <a:custGeom>
              <a:avLst/>
              <a:gdLst>
                <a:gd name="T0" fmla="*/ 22 w 34"/>
                <a:gd name="T1" fmla="*/ 59 h 59"/>
                <a:gd name="T2" fmla="*/ 22 w 34"/>
                <a:gd name="T3" fmla="*/ 51 h 59"/>
                <a:gd name="T4" fmla="*/ 34 w 34"/>
                <a:gd name="T5" fmla="*/ 38 h 59"/>
                <a:gd name="T6" fmla="*/ 21 w 34"/>
                <a:gd name="T7" fmla="*/ 23 h 59"/>
                <a:gd name="T8" fmla="*/ 15 w 34"/>
                <a:gd name="T9" fmla="*/ 19 h 59"/>
                <a:gd name="T10" fmla="*/ 19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5"/>
                    <a:pt x="34" y="38"/>
                  </a:cubicBezTo>
                  <a:cubicBezTo>
                    <a:pt x="34" y="31"/>
                    <a:pt x="30" y="26"/>
                    <a:pt x="21" y="23"/>
                  </a:cubicBezTo>
                  <a:cubicBezTo>
                    <a:pt x="18" y="22"/>
                    <a:pt x="15" y="21"/>
                    <a:pt x="15" y="19"/>
                  </a:cubicBezTo>
                  <a:cubicBezTo>
                    <a:pt x="15" y="17"/>
                    <a:pt x="17" y="17"/>
                    <a:pt x="19" y="17"/>
                  </a:cubicBezTo>
                  <a:cubicBezTo>
                    <a:pt x="23" y="17"/>
                    <a:pt x="26"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8"/>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69" name="Freeform 152"/>
            <p:cNvSpPr>
              <a:spLocks/>
            </p:cNvSpPr>
            <p:nvPr/>
          </p:nvSpPr>
          <p:spPr bwMode="auto">
            <a:xfrm>
              <a:off x="8293100" y="5133975"/>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9 h 59"/>
                <a:gd name="T22" fmla="*/ 23 w 34"/>
                <a:gd name="T23" fmla="*/ 6 h 59"/>
                <a:gd name="T24" fmla="*/ 23 w 34"/>
                <a:gd name="T25" fmla="*/ 0 h 59"/>
                <a:gd name="T26" fmla="*/ 13 w 34"/>
                <a:gd name="T27" fmla="*/ 0 h 59"/>
                <a:gd name="T28" fmla="*/ 13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5"/>
                    <a:pt x="34" y="38"/>
                  </a:cubicBezTo>
                  <a:cubicBezTo>
                    <a:pt x="34" y="31"/>
                    <a:pt x="31" y="26"/>
                    <a:pt x="22" y="23"/>
                  </a:cubicBezTo>
                  <a:cubicBezTo>
                    <a:pt x="19" y="22"/>
                    <a:pt x="15" y="21"/>
                    <a:pt x="15" y="19"/>
                  </a:cubicBezTo>
                  <a:cubicBezTo>
                    <a:pt x="15" y="17"/>
                    <a:pt x="18"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9"/>
                    <a:pt x="31" y="9"/>
                    <a:pt x="31" y="9"/>
                  </a:cubicBezTo>
                  <a:cubicBezTo>
                    <a:pt x="30" y="8"/>
                    <a:pt x="27" y="7"/>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4" y="34"/>
                  </a:cubicBezTo>
                  <a:cubicBezTo>
                    <a:pt x="20" y="36"/>
                    <a:pt x="20" y="38"/>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70" name="Freeform 153"/>
            <p:cNvSpPr>
              <a:spLocks/>
            </p:cNvSpPr>
            <p:nvPr/>
          </p:nvSpPr>
          <p:spPr bwMode="auto">
            <a:xfrm>
              <a:off x="8470900" y="5133975"/>
              <a:ext cx="127000"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5"/>
                    <a:pt x="34" y="38"/>
                  </a:cubicBezTo>
                  <a:cubicBezTo>
                    <a:pt x="34" y="31"/>
                    <a:pt x="30" y="26"/>
                    <a:pt x="21" y="23"/>
                  </a:cubicBezTo>
                  <a:cubicBezTo>
                    <a:pt x="18" y="22"/>
                    <a:pt x="14" y="21"/>
                    <a:pt x="14" y="19"/>
                  </a:cubicBezTo>
                  <a:cubicBezTo>
                    <a:pt x="14" y="17"/>
                    <a:pt x="17" y="17"/>
                    <a:pt x="18" y="17"/>
                  </a:cubicBezTo>
                  <a:cubicBezTo>
                    <a:pt x="23" y="17"/>
                    <a:pt x="26"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8"/>
                    <a:pt x="20" y="39"/>
                  </a:cubicBezTo>
                  <a:cubicBezTo>
                    <a:pt x="20" y="40"/>
                    <a:pt x="17"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71" name="Freeform 154"/>
            <p:cNvSpPr>
              <a:spLocks/>
            </p:cNvSpPr>
            <p:nvPr/>
          </p:nvSpPr>
          <p:spPr bwMode="auto">
            <a:xfrm>
              <a:off x="8642350" y="5133975"/>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9 h 59"/>
                <a:gd name="T22" fmla="*/ 23 w 34"/>
                <a:gd name="T23" fmla="*/ 6 h 59"/>
                <a:gd name="T24" fmla="*/ 23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5"/>
                    <a:pt x="34" y="38"/>
                  </a:cubicBezTo>
                  <a:cubicBezTo>
                    <a:pt x="34" y="31"/>
                    <a:pt x="30" y="26"/>
                    <a:pt x="22" y="23"/>
                  </a:cubicBezTo>
                  <a:cubicBezTo>
                    <a:pt x="18" y="22"/>
                    <a:pt x="15" y="21"/>
                    <a:pt x="15" y="19"/>
                  </a:cubicBezTo>
                  <a:cubicBezTo>
                    <a:pt x="15" y="17"/>
                    <a:pt x="17"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9"/>
                    <a:pt x="31" y="9"/>
                    <a:pt x="31" y="9"/>
                  </a:cubicBezTo>
                  <a:cubicBezTo>
                    <a:pt x="30" y="8"/>
                    <a:pt x="27" y="7"/>
                    <a:pt x="23" y="6"/>
                  </a:cubicBezTo>
                  <a:cubicBezTo>
                    <a:pt x="23" y="0"/>
                    <a:pt x="23" y="0"/>
                    <a:pt x="23" y="0"/>
                  </a:cubicBezTo>
                  <a:cubicBezTo>
                    <a:pt x="12" y="0"/>
                    <a:pt x="12" y="0"/>
                    <a:pt x="12" y="0"/>
                  </a:cubicBezTo>
                  <a:cubicBezTo>
                    <a:pt x="12" y="7"/>
                    <a:pt x="12" y="7"/>
                    <a:pt x="12" y="7"/>
                  </a:cubicBezTo>
                  <a:cubicBezTo>
                    <a:pt x="5" y="9"/>
                    <a:pt x="1" y="14"/>
                    <a:pt x="1" y="20"/>
                  </a:cubicBezTo>
                  <a:cubicBezTo>
                    <a:pt x="1" y="29"/>
                    <a:pt x="8" y="32"/>
                    <a:pt x="14" y="34"/>
                  </a:cubicBezTo>
                  <a:cubicBezTo>
                    <a:pt x="20" y="36"/>
                    <a:pt x="20" y="38"/>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72" name="Freeform 155"/>
            <p:cNvSpPr>
              <a:spLocks/>
            </p:cNvSpPr>
            <p:nvPr/>
          </p:nvSpPr>
          <p:spPr bwMode="auto">
            <a:xfrm>
              <a:off x="8820150" y="5133975"/>
              <a:ext cx="127000"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5"/>
                    <a:pt x="34" y="38"/>
                  </a:cubicBezTo>
                  <a:cubicBezTo>
                    <a:pt x="34" y="31"/>
                    <a:pt x="30" y="26"/>
                    <a:pt x="21" y="23"/>
                  </a:cubicBezTo>
                  <a:cubicBezTo>
                    <a:pt x="18" y="22"/>
                    <a:pt x="14" y="21"/>
                    <a:pt x="14" y="19"/>
                  </a:cubicBezTo>
                  <a:cubicBezTo>
                    <a:pt x="14" y="17"/>
                    <a:pt x="17" y="17"/>
                    <a:pt x="18" y="17"/>
                  </a:cubicBezTo>
                  <a:cubicBezTo>
                    <a:pt x="23" y="17"/>
                    <a:pt x="26"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8"/>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73" name="Freeform 156"/>
            <p:cNvSpPr>
              <a:spLocks/>
            </p:cNvSpPr>
            <p:nvPr/>
          </p:nvSpPr>
          <p:spPr bwMode="auto">
            <a:xfrm>
              <a:off x="8991600" y="5133975"/>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5"/>
                    <a:pt x="34" y="38"/>
                  </a:cubicBezTo>
                  <a:cubicBezTo>
                    <a:pt x="34" y="31"/>
                    <a:pt x="30" y="26"/>
                    <a:pt x="22" y="23"/>
                  </a:cubicBezTo>
                  <a:cubicBezTo>
                    <a:pt x="18" y="22"/>
                    <a:pt x="15" y="21"/>
                    <a:pt x="15" y="19"/>
                  </a:cubicBezTo>
                  <a:cubicBezTo>
                    <a:pt x="15" y="17"/>
                    <a:pt x="17"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9"/>
                    <a:pt x="31" y="9"/>
                    <a:pt x="31" y="9"/>
                  </a:cubicBezTo>
                  <a:cubicBezTo>
                    <a:pt x="29" y="8"/>
                    <a:pt x="27"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8"/>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74" name="Freeform 157"/>
            <p:cNvSpPr>
              <a:spLocks/>
            </p:cNvSpPr>
            <p:nvPr/>
          </p:nvSpPr>
          <p:spPr bwMode="auto">
            <a:xfrm>
              <a:off x="9169400" y="5133975"/>
              <a:ext cx="123825" cy="222250"/>
            </a:xfrm>
            <a:custGeom>
              <a:avLst/>
              <a:gdLst>
                <a:gd name="T0" fmla="*/ 21 w 33"/>
                <a:gd name="T1" fmla="*/ 59 h 59"/>
                <a:gd name="T2" fmla="*/ 21 w 33"/>
                <a:gd name="T3" fmla="*/ 51 h 59"/>
                <a:gd name="T4" fmla="*/ 33 w 33"/>
                <a:gd name="T5" fmla="*/ 38 h 59"/>
                <a:gd name="T6" fmla="*/ 21 w 33"/>
                <a:gd name="T7" fmla="*/ 23 h 59"/>
                <a:gd name="T8" fmla="*/ 14 w 33"/>
                <a:gd name="T9" fmla="*/ 19 h 59"/>
                <a:gd name="T10" fmla="*/ 18 w 33"/>
                <a:gd name="T11" fmla="*/ 17 h 59"/>
                <a:gd name="T12" fmla="*/ 27 w 33"/>
                <a:gd name="T13" fmla="*/ 19 h 59"/>
                <a:gd name="T14" fmla="*/ 29 w 33"/>
                <a:gd name="T15" fmla="*/ 20 h 59"/>
                <a:gd name="T16" fmla="*/ 30 w 33"/>
                <a:gd name="T17" fmla="*/ 18 h 59"/>
                <a:gd name="T18" fmla="*/ 32 w 33"/>
                <a:gd name="T19" fmla="*/ 9 h 59"/>
                <a:gd name="T20" fmla="*/ 31 w 33"/>
                <a:gd name="T21" fmla="*/ 9 h 59"/>
                <a:gd name="T22" fmla="*/ 22 w 33"/>
                <a:gd name="T23" fmla="*/ 6 h 59"/>
                <a:gd name="T24" fmla="*/ 22 w 33"/>
                <a:gd name="T25" fmla="*/ 0 h 59"/>
                <a:gd name="T26" fmla="*/ 12 w 33"/>
                <a:gd name="T27" fmla="*/ 0 h 59"/>
                <a:gd name="T28" fmla="*/ 12 w 33"/>
                <a:gd name="T29" fmla="*/ 7 h 59"/>
                <a:gd name="T30" fmla="*/ 0 w 33"/>
                <a:gd name="T31" fmla="*/ 20 h 59"/>
                <a:gd name="T32" fmla="*/ 14 w 33"/>
                <a:gd name="T33" fmla="*/ 34 h 59"/>
                <a:gd name="T34" fmla="*/ 20 w 33"/>
                <a:gd name="T35" fmla="*/ 39 h 59"/>
                <a:gd name="T36" fmla="*/ 15 w 33"/>
                <a:gd name="T37" fmla="*/ 41 h 59"/>
                <a:gd name="T38" fmla="*/ 5 w 33"/>
                <a:gd name="T39" fmla="*/ 38 h 59"/>
                <a:gd name="T40" fmla="*/ 3 w 33"/>
                <a:gd name="T41" fmla="*/ 37 h 59"/>
                <a:gd name="T42" fmla="*/ 0 w 33"/>
                <a:gd name="T43" fmla="*/ 49 h 59"/>
                <a:gd name="T44" fmla="*/ 0 w 33"/>
                <a:gd name="T45" fmla="*/ 49 h 59"/>
                <a:gd name="T46" fmla="*/ 1 w 33"/>
                <a:gd name="T47" fmla="*/ 49 h 59"/>
                <a:gd name="T48" fmla="*/ 11 w 33"/>
                <a:gd name="T49" fmla="*/ 52 h 59"/>
                <a:gd name="T50" fmla="*/ 11 w 33"/>
                <a:gd name="T51" fmla="*/ 59 h 59"/>
                <a:gd name="T52" fmla="*/ 21 w 33"/>
                <a:gd name="T53" fmla="*/ 59 h 59"/>
                <a:gd name="T54" fmla="*/ 21 w 33"/>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59">
                  <a:moveTo>
                    <a:pt x="21" y="59"/>
                  </a:moveTo>
                  <a:cubicBezTo>
                    <a:pt x="21" y="51"/>
                    <a:pt x="21" y="51"/>
                    <a:pt x="21" y="51"/>
                  </a:cubicBezTo>
                  <a:cubicBezTo>
                    <a:pt x="29" y="50"/>
                    <a:pt x="33" y="45"/>
                    <a:pt x="33" y="38"/>
                  </a:cubicBezTo>
                  <a:cubicBezTo>
                    <a:pt x="33" y="31"/>
                    <a:pt x="30" y="26"/>
                    <a:pt x="21" y="23"/>
                  </a:cubicBezTo>
                  <a:cubicBezTo>
                    <a:pt x="18" y="22"/>
                    <a:pt x="14" y="21"/>
                    <a:pt x="14" y="19"/>
                  </a:cubicBezTo>
                  <a:cubicBezTo>
                    <a:pt x="14" y="17"/>
                    <a:pt x="17" y="17"/>
                    <a:pt x="18" y="17"/>
                  </a:cubicBezTo>
                  <a:cubicBezTo>
                    <a:pt x="23" y="17"/>
                    <a:pt x="25"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8"/>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3" y="51"/>
                    <a:pt x="7" y="52"/>
                    <a:pt x="11" y="52"/>
                  </a:cubicBezTo>
                  <a:cubicBezTo>
                    <a:pt x="11" y="59"/>
                    <a:pt x="11" y="59"/>
                    <a:pt x="11" y="59"/>
                  </a:cubicBezTo>
                  <a:cubicBezTo>
                    <a:pt x="21" y="59"/>
                    <a:pt x="21" y="59"/>
                    <a:pt x="21" y="59"/>
                  </a:cubicBezTo>
                  <a:cubicBezTo>
                    <a:pt x="21" y="59"/>
                    <a:pt x="21" y="59"/>
                    <a:pt x="21"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75" name="Freeform 158"/>
            <p:cNvSpPr>
              <a:spLocks/>
            </p:cNvSpPr>
            <p:nvPr/>
          </p:nvSpPr>
          <p:spPr bwMode="auto">
            <a:xfrm>
              <a:off x="9348788" y="3155950"/>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1 w 34"/>
                <a:gd name="T17" fmla="*/ 18 h 59"/>
                <a:gd name="T18" fmla="*/ 33 w 34"/>
                <a:gd name="T19" fmla="*/ 9 h 59"/>
                <a:gd name="T20" fmla="*/ 32 w 34"/>
                <a:gd name="T21" fmla="*/ 8 h 59"/>
                <a:gd name="T22" fmla="*/ 23 w 34"/>
                <a:gd name="T23" fmla="*/ 6 h 59"/>
                <a:gd name="T24" fmla="*/ 23 w 34"/>
                <a:gd name="T25" fmla="*/ 0 h 59"/>
                <a:gd name="T26" fmla="*/ 13 w 34"/>
                <a:gd name="T27" fmla="*/ 0 h 59"/>
                <a:gd name="T28" fmla="*/ 13 w 34"/>
                <a:gd name="T29" fmla="*/ 7 h 59"/>
                <a:gd name="T30" fmla="*/ 1 w 34"/>
                <a:gd name="T31" fmla="*/ 20 h 59"/>
                <a:gd name="T32" fmla="*/ 15 w 34"/>
                <a:gd name="T33" fmla="*/ 34 h 59"/>
                <a:gd name="T34" fmla="*/ 21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4"/>
                    <a:pt x="34" y="38"/>
                  </a:cubicBezTo>
                  <a:cubicBezTo>
                    <a:pt x="34" y="31"/>
                    <a:pt x="31" y="26"/>
                    <a:pt x="22" y="23"/>
                  </a:cubicBezTo>
                  <a:cubicBezTo>
                    <a:pt x="19" y="22"/>
                    <a:pt x="15" y="21"/>
                    <a:pt x="15" y="19"/>
                  </a:cubicBezTo>
                  <a:cubicBezTo>
                    <a:pt x="15" y="17"/>
                    <a:pt x="18" y="17"/>
                    <a:pt x="19" y="17"/>
                  </a:cubicBezTo>
                  <a:cubicBezTo>
                    <a:pt x="24" y="17"/>
                    <a:pt x="26" y="18"/>
                    <a:pt x="28" y="19"/>
                  </a:cubicBezTo>
                  <a:cubicBezTo>
                    <a:pt x="30" y="20"/>
                    <a:pt x="30" y="20"/>
                    <a:pt x="30" y="20"/>
                  </a:cubicBezTo>
                  <a:cubicBezTo>
                    <a:pt x="31" y="18"/>
                    <a:pt x="31" y="18"/>
                    <a:pt x="31" y="18"/>
                  </a:cubicBezTo>
                  <a:cubicBezTo>
                    <a:pt x="33" y="9"/>
                    <a:pt x="33" y="9"/>
                    <a:pt x="33" y="9"/>
                  </a:cubicBezTo>
                  <a:cubicBezTo>
                    <a:pt x="32" y="8"/>
                    <a:pt x="32" y="8"/>
                    <a:pt x="32" y="8"/>
                  </a:cubicBezTo>
                  <a:cubicBezTo>
                    <a:pt x="30" y="8"/>
                    <a:pt x="27" y="7"/>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5" y="34"/>
                  </a:cubicBezTo>
                  <a:cubicBezTo>
                    <a:pt x="20" y="36"/>
                    <a:pt x="21" y="37"/>
                    <a:pt x="21" y="39"/>
                  </a:cubicBezTo>
                  <a:cubicBezTo>
                    <a:pt x="21"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76" name="Freeform 159"/>
            <p:cNvSpPr>
              <a:spLocks/>
            </p:cNvSpPr>
            <p:nvPr/>
          </p:nvSpPr>
          <p:spPr bwMode="auto">
            <a:xfrm>
              <a:off x="9525000" y="3155950"/>
              <a:ext cx="128588" cy="222250"/>
            </a:xfrm>
            <a:custGeom>
              <a:avLst/>
              <a:gdLst>
                <a:gd name="T0" fmla="*/ 22 w 34"/>
                <a:gd name="T1" fmla="*/ 59 h 59"/>
                <a:gd name="T2" fmla="*/ 22 w 34"/>
                <a:gd name="T3" fmla="*/ 51 h 59"/>
                <a:gd name="T4" fmla="*/ 34 w 34"/>
                <a:gd name="T5" fmla="*/ 38 h 59"/>
                <a:gd name="T6" fmla="*/ 21 w 34"/>
                <a:gd name="T7" fmla="*/ 23 h 59"/>
                <a:gd name="T8" fmla="*/ 15 w 34"/>
                <a:gd name="T9" fmla="*/ 19 h 59"/>
                <a:gd name="T10" fmla="*/ 19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5" y="21"/>
                    <a:pt x="15" y="19"/>
                  </a:cubicBezTo>
                  <a:cubicBezTo>
                    <a:pt x="15" y="17"/>
                    <a:pt x="17" y="17"/>
                    <a:pt x="19" y="17"/>
                  </a:cubicBezTo>
                  <a:cubicBezTo>
                    <a:pt x="23" y="17"/>
                    <a:pt x="26"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77" name="Freeform 160"/>
            <p:cNvSpPr>
              <a:spLocks/>
            </p:cNvSpPr>
            <p:nvPr/>
          </p:nvSpPr>
          <p:spPr bwMode="auto">
            <a:xfrm>
              <a:off x="9698038" y="3155950"/>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3 w 34"/>
                <a:gd name="T23" fmla="*/ 6 h 59"/>
                <a:gd name="T24" fmla="*/ 23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4"/>
                    <a:pt x="34" y="38"/>
                  </a:cubicBezTo>
                  <a:cubicBezTo>
                    <a:pt x="34" y="31"/>
                    <a:pt x="30" y="26"/>
                    <a:pt x="22" y="23"/>
                  </a:cubicBezTo>
                  <a:cubicBezTo>
                    <a:pt x="19" y="22"/>
                    <a:pt x="15" y="21"/>
                    <a:pt x="15" y="19"/>
                  </a:cubicBezTo>
                  <a:cubicBezTo>
                    <a:pt x="15" y="17"/>
                    <a:pt x="17" y="17"/>
                    <a:pt x="19" y="17"/>
                  </a:cubicBezTo>
                  <a:cubicBezTo>
                    <a:pt x="23" y="17"/>
                    <a:pt x="26" y="18"/>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7"/>
                    <a:pt x="23" y="6"/>
                  </a:cubicBezTo>
                  <a:cubicBezTo>
                    <a:pt x="23" y="0"/>
                    <a:pt x="23" y="0"/>
                    <a:pt x="23" y="0"/>
                  </a:cubicBezTo>
                  <a:cubicBezTo>
                    <a:pt x="12" y="0"/>
                    <a:pt x="12" y="0"/>
                    <a:pt x="12" y="0"/>
                  </a:cubicBezTo>
                  <a:cubicBezTo>
                    <a:pt x="12" y="7"/>
                    <a:pt x="12" y="7"/>
                    <a:pt x="12" y="7"/>
                  </a:cubicBezTo>
                  <a:cubicBezTo>
                    <a:pt x="5" y="9"/>
                    <a:pt x="1" y="14"/>
                    <a:pt x="1" y="20"/>
                  </a:cubicBezTo>
                  <a:cubicBezTo>
                    <a:pt x="1" y="29"/>
                    <a:pt x="8" y="32"/>
                    <a:pt x="14" y="34"/>
                  </a:cubicBezTo>
                  <a:cubicBezTo>
                    <a:pt x="20" y="36"/>
                    <a:pt x="20" y="37"/>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78" name="Freeform 161"/>
            <p:cNvSpPr>
              <a:spLocks/>
            </p:cNvSpPr>
            <p:nvPr/>
          </p:nvSpPr>
          <p:spPr bwMode="auto">
            <a:xfrm>
              <a:off x="9874250" y="3155950"/>
              <a:ext cx="128588"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4" y="21"/>
                    <a:pt x="14" y="19"/>
                  </a:cubicBezTo>
                  <a:cubicBezTo>
                    <a:pt x="14" y="17"/>
                    <a:pt x="17" y="17"/>
                    <a:pt x="18" y="17"/>
                  </a:cubicBezTo>
                  <a:cubicBezTo>
                    <a:pt x="23" y="17"/>
                    <a:pt x="26"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8" y="32"/>
                    <a:pt x="14" y="34"/>
                  </a:cubicBezTo>
                  <a:cubicBezTo>
                    <a:pt x="19" y="36"/>
                    <a:pt x="20" y="37"/>
                    <a:pt x="20" y="39"/>
                  </a:cubicBezTo>
                  <a:cubicBezTo>
                    <a:pt x="20" y="40"/>
                    <a:pt x="17" y="41"/>
                    <a:pt x="15" y="41"/>
                  </a:cubicBezTo>
                  <a:cubicBezTo>
                    <a:pt x="10"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79" name="Freeform 162"/>
            <p:cNvSpPr>
              <a:spLocks/>
            </p:cNvSpPr>
            <p:nvPr/>
          </p:nvSpPr>
          <p:spPr bwMode="auto">
            <a:xfrm>
              <a:off x="10047288" y="3155950"/>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4"/>
                    <a:pt x="34" y="38"/>
                  </a:cubicBezTo>
                  <a:cubicBezTo>
                    <a:pt x="34" y="31"/>
                    <a:pt x="30" y="26"/>
                    <a:pt x="22" y="23"/>
                  </a:cubicBezTo>
                  <a:cubicBezTo>
                    <a:pt x="18" y="22"/>
                    <a:pt x="15" y="21"/>
                    <a:pt x="15" y="19"/>
                  </a:cubicBezTo>
                  <a:cubicBezTo>
                    <a:pt x="15" y="17"/>
                    <a:pt x="17" y="17"/>
                    <a:pt x="19" y="17"/>
                  </a:cubicBezTo>
                  <a:cubicBezTo>
                    <a:pt x="23" y="17"/>
                    <a:pt x="26" y="18"/>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80" name="Freeform 163"/>
            <p:cNvSpPr>
              <a:spLocks/>
            </p:cNvSpPr>
            <p:nvPr/>
          </p:nvSpPr>
          <p:spPr bwMode="auto">
            <a:xfrm>
              <a:off x="10223500" y="3155950"/>
              <a:ext cx="128588"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4" y="21"/>
                    <a:pt x="14" y="19"/>
                  </a:cubicBezTo>
                  <a:cubicBezTo>
                    <a:pt x="14" y="17"/>
                    <a:pt x="17" y="17"/>
                    <a:pt x="18" y="17"/>
                  </a:cubicBezTo>
                  <a:cubicBezTo>
                    <a:pt x="23" y="17"/>
                    <a:pt x="25"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7"/>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3" y="51"/>
                    <a:pt x="7"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81" name="Freeform 164"/>
            <p:cNvSpPr>
              <a:spLocks/>
            </p:cNvSpPr>
            <p:nvPr/>
          </p:nvSpPr>
          <p:spPr bwMode="auto">
            <a:xfrm>
              <a:off x="10396538" y="3155950"/>
              <a:ext cx="128588" cy="222250"/>
            </a:xfrm>
            <a:custGeom>
              <a:avLst/>
              <a:gdLst>
                <a:gd name="T0" fmla="*/ 22 w 34"/>
                <a:gd name="T1" fmla="*/ 59 h 59"/>
                <a:gd name="T2" fmla="*/ 22 w 34"/>
                <a:gd name="T3" fmla="*/ 51 h 59"/>
                <a:gd name="T4" fmla="*/ 34 w 34"/>
                <a:gd name="T5" fmla="*/ 38 h 59"/>
                <a:gd name="T6" fmla="*/ 21 w 34"/>
                <a:gd name="T7" fmla="*/ 23 h 59"/>
                <a:gd name="T8" fmla="*/ 15 w 34"/>
                <a:gd name="T9" fmla="*/ 19 h 59"/>
                <a:gd name="T10" fmla="*/ 19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5" y="21"/>
                    <a:pt x="15" y="19"/>
                  </a:cubicBezTo>
                  <a:cubicBezTo>
                    <a:pt x="15" y="17"/>
                    <a:pt x="17" y="17"/>
                    <a:pt x="19" y="17"/>
                  </a:cubicBezTo>
                  <a:cubicBezTo>
                    <a:pt x="23" y="17"/>
                    <a:pt x="26"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82" name="Freeform 165"/>
            <p:cNvSpPr>
              <a:spLocks/>
            </p:cNvSpPr>
            <p:nvPr/>
          </p:nvSpPr>
          <p:spPr bwMode="auto">
            <a:xfrm>
              <a:off x="10569575" y="3155950"/>
              <a:ext cx="127000"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3 w 34"/>
                <a:gd name="T23" fmla="*/ 6 h 59"/>
                <a:gd name="T24" fmla="*/ 23 w 34"/>
                <a:gd name="T25" fmla="*/ 0 h 59"/>
                <a:gd name="T26" fmla="*/ 13 w 34"/>
                <a:gd name="T27" fmla="*/ 0 h 59"/>
                <a:gd name="T28" fmla="*/ 13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4"/>
                    <a:pt x="34" y="38"/>
                  </a:cubicBezTo>
                  <a:cubicBezTo>
                    <a:pt x="34" y="31"/>
                    <a:pt x="31" y="26"/>
                    <a:pt x="22" y="23"/>
                  </a:cubicBezTo>
                  <a:cubicBezTo>
                    <a:pt x="19" y="22"/>
                    <a:pt x="15" y="21"/>
                    <a:pt x="15" y="19"/>
                  </a:cubicBezTo>
                  <a:cubicBezTo>
                    <a:pt x="15" y="17"/>
                    <a:pt x="18" y="17"/>
                    <a:pt x="19" y="17"/>
                  </a:cubicBezTo>
                  <a:cubicBezTo>
                    <a:pt x="23" y="17"/>
                    <a:pt x="26" y="18"/>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7"/>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4" y="34"/>
                  </a:cubicBezTo>
                  <a:cubicBezTo>
                    <a:pt x="20" y="36"/>
                    <a:pt x="20" y="37"/>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83" name="Freeform 166"/>
            <p:cNvSpPr>
              <a:spLocks/>
            </p:cNvSpPr>
            <p:nvPr/>
          </p:nvSpPr>
          <p:spPr bwMode="auto">
            <a:xfrm>
              <a:off x="9348788" y="3446463"/>
              <a:ext cx="128588" cy="222250"/>
            </a:xfrm>
            <a:custGeom>
              <a:avLst/>
              <a:gdLst>
                <a:gd name="T0" fmla="*/ 22 w 34"/>
                <a:gd name="T1" fmla="*/ 59 h 59"/>
                <a:gd name="T2" fmla="*/ 22 w 34"/>
                <a:gd name="T3" fmla="*/ 51 h 59"/>
                <a:gd name="T4" fmla="*/ 34 w 34"/>
                <a:gd name="T5" fmla="*/ 37 h 59"/>
                <a:gd name="T6" fmla="*/ 22 w 34"/>
                <a:gd name="T7" fmla="*/ 23 h 59"/>
                <a:gd name="T8" fmla="*/ 15 w 34"/>
                <a:gd name="T9" fmla="*/ 19 h 59"/>
                <a:gd name="T10" fmla="*/ 19 w 34"/>
                <a:gd name="T11" fmla="*/ 17 h 59"/>
                <a:gd name="T12" fmla="*/ 28 w 34"/>
                <a:gd name="T13" fmla="*/ 19 h 59"/>
                <a:gd name="T14" fmla="*/ 30 w 34"/>
                <a:gd name="T15" fmla="*/ 20 h 59"/>
                <a:gd name="T16" fmla="*/ 31 w 34"/>
                <a:gd name="T17" fmla="*/ 18 h 59"/>
                <a:gd name="T18" fmla="*/ 33 w 34"/>
                <a:gd name="T19" fmla="*/ 9 h 59"/>
                <a:gd name="T20" fmla="*/ 32 w 34"/>
                <a:gd name="T21" fmla="*/ 8 h 59"/>
                <a:gd name="T22" fmla="*/ 23 w 34"/>
                <a:gd name="T23" fmla="*/ 6 h 59"/>
                <a:gd name="T24" fmla="*/ 23 w 34"/>
                <a:gd name="T25" fmla="*/ 0 h 59"/>
                <a:gd name="T26" fmla="*/ 13 w 34"/>
                <a:gd name="T27" fmla="*/ 0 h 59"/>
                <a:gd name="T28" fmla="*/ 13 w 34"/>
                <a:gd name="T29" fmla="*/ 7 h 59"/>
                <a:gd name="T30" fmla="*/ 1 w 34"/>
                <a:gd name="T31" fmla="*/ 20 h 59"/>
                <a:gd name="T32" fmla="*/ 15 w 34"/>
                <a:gd name="T33" fmla="*/ 34 h 59"/>
                <a:gd name="T34" fmla="*/ 21 w 34"/>
                <a:gd name="T35" fmla="*/ 38 h 59"/>
                <a:gd name="T36" fmla="*/ 16 w 34"/>
                <a:gd name="T37" fmla="*/ 41 h 59"/>
                <a:gd name="T38" fmla="*/ 5 w 34"/>
                <a:gd name="T39" fmla="*/ 38 h 59"/>
                <a:gd name="T40" fmla="*/ 3 w 34"/>
                <a:gd name="T41" fmla="*/ 37 h 59"/>
                <a:gd name="T42" fmla="*/ 0 w 34"/>
                <a:gd name="T43" fmla="*/ 48 h 59"/>
                <a:gd name="T44" fmla="*/ 0 w 34"/>
                <a:gd name="T45" fmla="*/ 48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49"/>
                    <a:pt x="34" y="44"/>
                    <a:pt x="34" y="37"/>
                  </a:cubicBezTo>
                  <a:cubicBezTo>
                    <a:pt x="34" y="31"/>
                    <a:pt x="31" y="26"/>
                    <a:pt x="22" y="23"/>
                  </a:cubicBezTo>
                  <a:cubicBezTo>
                    <a:pt x="19" y="22"/>
                    <a:pt x="15" y="20"/>
                    <a:pt x="15" y="19"/>
                  </a:cubicBezTo>
                  <a:cubicBezTo>
                    <a:pt x="15" y="17"/>
                    <a:pt x="18" y="17"/>
                    <a:pt x="19" y="17"/>
                  </a:cubicBezTo>
                  <a:cubicBezTo>
                    <a:pt x="24" y="17"/>
                    <a:pt x="26" y="18"/>
                    <a:pt x="28" y="19"/>
                  </a:cubicBezTo>
                  <a:cubicBezTo>
                    <a:pt x="30" y="20"/>
                    <a:pt x="30" y="20"/>
                    <a:pt x="30" y="20"/>
                  </a:cubicBezTo>
                  <a:cubicBezTo>
                    <a:pt x="31" y="18"/>
                    <a:pt x="31" y="18"/>
                    <a:pt x="31" y="18"/>
                  </a:cubicBezTo>
                  <a:cubicBezTo>
                    <a:pt x="33" y="9"/>
                    <a:pt x="33" y="9"/>
                    <a:pt x="33" y="9"/>
                  </a:cubicBezTo>
                  <a:cubicBezTo>
                    <a:pt x="32" y="8"/>
                    <a:pt x="32" y="8"/>
                    <a:pt x="32" y="8"/>
                  </a:cubicBezTo>
                  <a:cubicBezTo>
                    <a:pt x="30" y="8"/>
                    <a:pt x="27" y="6"/>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5" y="34"/>
                  </a:cubicBezTo>
                  <a:cubicBezTo>
                    <a:pt x="20" y="36"/>
                    <a:pt x="21" y="37"/>
                    <a:pt x="21" y="38"/>
                  </a:cubicBezTo>
                  <a:cubicBezTo>
                    <a:pt x="21" y="40"/>
                    <a:pt x="18" y="41"/>
                    <a:pt x="16" y="41"/>
                  </a:cubicBezTo>
                  <a:cubicBezTo>
                    <a:pt x="11" y="41"/>
                    <a:pt x="7" y="39"/>
                    <a:pt x="5" y="38"/>
                  </a:cubicBezTo>
                  <a:cubicBezTo>
                    <a:pt x="3" y="37"/>
                    <a:pt x="3" y="37"/>
                    <a:pt x="3" y="37"/>
                  </a:cubicBezTo>
                  <a:cubicBezTo>
                    <a:pt x="0" y="48"/>
                    <a:pt x="0" y="48"/>
                    <a:pt x="0" y="48"/>
                  </a:cubicBezTo>
                  <a:cubicBezTo>
                    <a:pt x="0" y="48"/>
                    <a:pt x="0" y="48"/>
                    <a:pt x="0" y="48"/>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84" name="Freeform 167"/>
            <p:cNvSpPr>
              <a:spLocks/>
            </p:cNvSpPr>
            <p:nvPr/>
          </p:nvSpPr>
          <p:spPr bwMode="auto">
            <a:xfrm>
              <a:off x="9525000" y="3446463"/>
              <a:ext cx="128588" cy="222250"/>
            </a:xfrm>
            <a:custGeom>
              <a:avLst/>
              <a:gdLst>
                <a:gd name="T0" fmla="*/ 22 w 34"/>
                <a:gd name="T1" fmla="*/ 59 h 59"/>
                <a:gd name="T2" fmla="*/ 22 w 34"/>
                <a:gd name="T3" fmla="*/ 51 h 59"/>
                <a:gd name="T4" fmla="*/ 34 w 34"/>
                <a:gd name="T5" fmla="*/ 37 h 59"/>
                <a:gd name="T6" fmla="*/ 21 w 34"/>
                <a:gd name="T7" fmla="*/ 23 h 59"/>
                <a:gd name="T8" fmla="*/ 15 w 34"/>
                <a:gd name="T9" fmla="*/ 19 h 59"/>
                <a:gd name="T10" fmla="*/ 19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8 h 59"/>
                <a:gd name="T36" fmla="*/ 15 w 34"/>
                <a:gd name="T37" fmla="*/ 41 h 59"/>
                <a:gd name="T38" fmla="*/ 5 w 34"/>
                <a:gd name="T39" fmla="*/ 38 h 59"/>
                <a:gd name="T40" fmla="*/ 3 w 34"/>
                <a:gd name="T41" fmla="*/ 37 h 59"/>
                <a:gd name="T42" fmla="*/ 0 w 34"/>
                <a:gd name="T43" fmla="*/ 48 h 59"/>
                <a:gd name="T44" fmla="*/ 0 w 34"/>
                <a:gd name="T45" fmla="*/ 48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49"/>
                    <a:pt x="34" y="44"/>
                    <a:pt x="34" y="37"/>
                  </a:cubicBezTo>
                  <a:cubicBezTo>
                    <a:pt x="34" y="31"/>
                    <a:pt x="30" y="26"/>
                    <a:pt x="21" y="23"/>
                  </a:cubicBezTo>
                  <a:cubicBezTo>
                    <a:pt x="18" y="22"/>
                    <a:pt x="15" y="20"/>
                    <a:pt x="15" y="19"/>
                  </a:cubicBezTo>
                  <a:cubicBezTo>
                    <a:pt x="15" y="17"/>
                    <a:pt x="17" y="17"/>
                    <a:pt x="19" y="17"/>
                  </a:cubicBezTo>
                  <a:cubicBezTo>
                    <a:pt x="23" y="17"/>
                    <a:pt x="26"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6"/>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8"/>
                  </a:cubicBezTo>
                  <a:cubicBezTo>
                    <a:pt x="20" y="40"/>
                    <a:pt x="18" y="41"/>
                    <a:pt x="15" y="41"/>
                  </a:cubicBezTo>
                  <a:cubicBezTo>
                    <a:pt x="11" y="41"/>
                    <a:pt x="7" y="39"/>
                    <a:pt x="5" y="38"/>
                  </a:cubicBezTo>
                  <a:cubicBezTo>
                    <a:pt x="3" y="37"/>
                    <a:pt x="3" y="37"/>
                    <a:pt x="3" y="37"/>
                  </a:cubicBezTo>
                  <a:cubicBezTo>
                    <a:pt x="0" y="48"/>
                    <a:pt x="0" y="48"/>
                    <a:pt x="0" y="48"/>
                  </a:cubicBezTo>
                  <a:cubicBezTo>
                    <a:pt x="0" y="48"/>
                    <a:pt x="0" y="48"/>
                    <a:pt x="0" y="48"/>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85" name="Freeform 168"/>
            <p:cNvSpPr>
              <a:spLocks/>
            </p:cNvSpPr>
            <p:nvPr/>
          </p:nvSpPr>
          <p:spPr bwMode="auto">
            <a:xfrm>
              <a:off x="9698038" y="3446463"/>
              <a:ext cx="128588" cy="222250"/>
            </a:xfrm>
            <a:custGeom>
              <a:avLst/>
              <a:gdLst>
                <a:gd name="T0" fmla="*/ 22 w 34"/>
                <a:gd name="T1" fmla="*/ 59 h 59"/>
                <a:gd name="T2" fmla="*/ 22 w 34"/>
                <a:gd name="T3" fmla="*/ 51 h 59"/>
                <a:gd name="T4" fmla="*/ 34 w 34"/>
                <a:gd name="T5" fmla="*/ 37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3 w 34"/>
                <a:gd name="T23" fmla="*/ 6 h 59"/>
                <a:gd name="T24" fmla="*/ 23 w 34"/>
                <a:gd name="T25" fmla="*/ 0 h 59"/>
                <a:gd name="T26" fmla="*/ 12 w 34"/>
                <a:gd name="T27" fmla="*/ 0 h 59"/>
                <a:gd name="T28" fmla="*/ 12 w 34"/>
                <a:gd name="T29" fmla="*/ 7 h 59"/>
                <a:gd name="T30" fmla="*/ 1 w 34"/>
                <a:gd name="T31" fmla="*/ 20 h 59"/>
                <a:gd name="T32" fmla="*/ 14 w 34"/>
                <a:gd name="T33" fmla="*/ 34 h 59"/>
                <a:gd name="T34" fmla="*/ 20 w 34"/>
                <a:gd name="T35" fmla="*/ 38 h 59"/>
                <a:gd name="T36" fmla="*/ 16 w 34"/>
                <a:gd name="T37" fmla="*/ 41 h 59"/>
                <a:gd name="T38" fmla="*/ 5 w 34"/>
                <a:gd name="T39" fmla="*/ 38 h 59"/>
                <a:gd name="T40" fmla="*/ 3 w 34"/>
                <a:gd name="T41" fmla="*/ 37 h 59"/>
                <a:gd name="T42" fmla="*/ 0 w 34"/>
                <a:gd name="T43" fmla="*/ 48 h 59"/>
                <a:gd name="T44" fmla="*/ 0 w 34"/>
                <a:gd name="T45" fmla="*/ 48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49"/>
                    <a:pt x="34" y="44"/>
                    <a:pt x="34" y="37"/>
                  </a:cubicBezTo>
                  <a:cubicBezTo>
                    <a:pt x="34" y="31"/>
                    <a:pt x="30" y="26"/>
                    <a:pt x="22" y="23"/>
                  </a:cubicBezTo>
                  <a:cubicBezTo>
                    <a:pt x="19" y="22"/>
                    <a:pt x="15" y="20"/>
                    <a:pt x="15" y="19"/>
                  </a:cubicBezTo>
                  <a:cubicBezTo>
                    <a:pt x="15" y="17"/>
                    <a:pt x="17" y="17"/>
                    <a:pt x="19" y="17"/>
                  </a:cubicBezTo>
                  <a:cubicBezTo>
                    <a:pt x="23" y="17"/>
                    <a:pt x="26" y="18"/>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6"/>
                    <a:pt x="23" y="6"/>
                  </a:cubicBezTo>
                  <a:cubicBezTo>
                    <a:pt x="23" y="0"/>
                    <a:pt x="23" y="0"/>
                    <a:pt x="23" y="0"/>
                  </a:cubicBezTo>
                  <a:cubicBezTo>
                    <a:pt x="12" y="0"/>
                    <a:pt x="12" y="0"/>
                    <a:pt x="12" y="0"/>
                  </a:cubicBezTo>
                  <a:cubicBezTo>
                    <a:pt x="12" y="7"/>
                    <a:pt x="12" y="7"/>
                    <a:pt x="12" y="7"/>
                  </a:cubicBezTo>
                  <a:cubicBezTo>
                    <a:pt x="5" y="9"/>
                    <a:pt x="1" y="14"/>
                    <a:pt x="1" y="20"/>
                  </a:cubicBezTo>
                  <a:cubicBezTo>
                    <a:pt x="1" y="29"/>
                    <a:pt x="8" y="32"/>
                    <a:pt x="14" y="34"/>
                  </a:cubicBezTo>
                  <a:cubicBezTo>
                    <a:pt x="20" y="36"/>
                    <a:pt x="20" y="37"/>
                    <a:pt x="20" y="38"/>
                  </a:cubicBezTo>
                  <a:cubicBezTo>
                    <a:pt x="20" y="40"/>
                    <a:pt x="18" y="41"/>
                    <a:pt x="16" y="41"/>
                  </a:cubicBezTo>
                  <a:cubicBezTo>
                    <a:pt x="11" y="41"/>
                    <a:pt x="7" y="39"/>
                    <a:pt x="5" y="38"/>
                  </a:cubicBezTo>
                  <a:cubicBezTo>
                    <a:pt x="3" y="37"/>
                    <a:pt x="3" y="37"/>
                    <a:pt x="3" y="37"/>
                  </a:cubicBezTo>
                  <a:cubicBezTo>
                    <a:pt x="0" y="48"/>
                    <a:pt x="0" y="48"/>
                    <a:pt x="0" y="48"/>
                  </a:cubicBezTo>
                  <a:cubicBezTo>
                    <a:pt x="0" y="48"/>
                    <a:pt x="0" y="48"/>
                    <a:pt x="0" y="48"/>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86" name="Freeform 169"/>
            <p:cNvSpPr>
              <a:spLocks/>
            </p:cNvSpPr>
            <p:nvPr/>
          </p:nvSpPr>
          <p:spPr bwMode="auto">
            <a:xfrm>
              <a:off x="9874250" y="3446463"/>
              <a:ext cx="128588" cy="222250"/>
            </a:xfrm>
            <a:custGeom>
              <a:avLst/>
              <a:gdLst>
                <a:gd name="T0" fmla="*/ 22 w 34"/>
                <a:gd name="T1" fmla="*/ 59 h 59"/>
                <a:gd name="T2" fmla="*/ 22 w 34"/>
                <a:gd name="T3" fmla="*/ 51 h 59"/>
                <a:gd name="T4" fmla="*/ 34 w 34"/>
                <a:gd name="T5" fmla="*/ 37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8 h 59"/>
                <a:gd name="T36" fmla="*/ 15 w 34"/>
                <a:gd name="T37" fmla="*/ 41 h 59"/>
                <a:gd name="T38" fmla="*/ 5 w 34"/>
                <a:gd name="T39" fmla="*/ 38 h 59"/>
                <a:gd name="T40" fmla="*/ 3 w 34"/>
                <a:gd name="T41" fmla="*/ 37 h 59"/>
                <a:gd name="T42" fmla="*/ 0 w 34"/>
                <a:gd name="T43" fmla="*/ 48 h 59"/>
                <a:gd name="T44" fmla="*/ 0 w 34"/>
                <a:gd name="T45" fmla="*/ 48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49"/>
                    <a:pt x="34" y="44"/>
                    <a:pt x="34" y="37"/>
                  </a:cubicBezTo>
                  <a:cubicBezTo>
                    <a:pt x="34" y="31"/>
                    <a:pt x="30" y="26"/>
                    <a:pt x="21" y="23"/>
                  </a:cubicBezTo>
                  <a:cubicBezTo>
                    <a:pt x="18" y="22"/>
                    <a:pt x="14" y="20"/>
                    <a:pt x="14" y="19"/>
                  </a:cubicBezTo>
                  <a:cubicBezTo>
                    <a:pt x="14" y="17"/>
                    <a:pt x="17" y="17"/>
                    <a:pt x="18" y="17"/>
                  </a:cubicBezTo>
                  <a:cubicBezTo>
                    <a:pt x="23" y="17"/>
                    <a:pt x="26"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6"/>
                    <a:pt x="22" y="6"/>
                  </a:cubicBezTo>
                  <a:cubicBezTo>
                    <a:pt x="22" y="0"/>
                    <a:pt x="22" y="0"/>
                    <a:pt x="22" y="0"/>
                  </a:cubicBezTo>
                  <a:cubicBezTo>
                    <a:pt x="12" y="0"/>
                    <a:pt x="12" y="0"/>
                    <a:pt x="12" y="0"/>
                  </a:cubicBezTo>
                  <a:cubicBezTo>
                    <a:pt x="12" y="7"/>
                    <a:pt x="12" y="7"/>
                    <a:pt x="12" y="7"/>
                  </a:cubicBezTo>
                  <a:cubicBezTo>
                    <a:pt x="5" y="9"/>
                    <a:pt x="0" y="14"/>
                    <a:pt x="0" y="20"/>
                  </a:cubicBezTo>
                  <a:cubicBezTo>
                    <a:pt x="0" y="29"/>
                    <a:pt x="8" y="32"/>
                    <a:pt x="14" y="34"/>
                  </a:cubicBezTo>
                  <a:cubicBezTo>
                    <a:pt x="19" y="36"/>
                    <a:pt x="20" y="37"/>
                    <a:pt x="20" y="38"/>
                  </a:cubicBezTo>
                  <a:cubicBezTo>
                    <a:pt x="20" y="40"/>
                    <a:pt x="17" y="41"/>
                    <a:pt x="15" y="41"/>
                  </a:cubicBezTo>
                  <a:cubicBezTo>
                    <a:pt x="10" y="41"/>
                    <a:pt x="7" y="39"/>
                    <a:pt x="5" y="38"/>
                  </a:cubicBezTo>
                  <a:cubicBezTo>
                    <a:pt x="3" y="37"/>
                    <a:pt x="3" y="37"/>
                    <a:pt x="3" y="37"/>
                  </a:cubicBezTo>
                  <a:cubicBezTo>
                    <a:pt x="0" y="48"/>
                    <a:pt x="0" y="48"/>
                    <a:pt x="0" y="48"/>
                  </a:cubicBezTo>
                  <a:cubicBezTo>
                    <a:pt x="0" y="48"/>
                    <a:pt x="0" y="48"/>
                    <a:pt x="0" y="48"/>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87" name="Freeform 170"/>
            <p:cNvSpPr>
              <a:spLocks/>
            </p:cNvSpPr>
            <p:nvPr/>
          </p:nvSpPr>
          <p:spPr bwMode="auto">
            <a:xfrm>
              <a:off x="10047288" y="3446463"/>
              <a:ext cx="128588" cy="222250"/>
            </a:xfrm>
            <a:custGeom>
              <a:avLst/>
              <a:gdLst>
                <a:gd name="T0" fmla="*/ 22 w 34"/>
                <a:gd name="T1" fmla="*/ 59 h 59"/>
                <a:gd name="T2" fmla="*/ 22 w 34"/>
                <a:gd name="T3" fmla="*/ 51 h 59"/>
                <a:gd name="T4" fmla="*/ 34 w 34"/>
                <a:gd name="T5" fmla="*/ 37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8 h 59"/>
                <a:gd name="T36" fmla="*/ 15 w 34"/>
                <a:gd name="T37" fmla="*/ 41 h 59"/>
                <a:gd name="T38" fmla="*/ 5 w 34"/>
                <a:gd name="T39" fmla="*/ 38 h 59"/>
                <a:gd name="T40" fmla="*/ 3 w 34"/>
                <a:gd name="T41" fmla="*/ 37 h 59"/>
                <a:gd name="T42" fmla="*/ 0 w 34"/>
                <a:gd name="T43" fmla="*/ 48 h 59"/>
                <a:gd name="T44" fmla="*/ 0 w 34"/>
                <a:gd name="T45" fmla="*/ 48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49"/>
                    <a:pt x="34" y="44"/>
                    <a:pt x="34" y="37"/>
                  </a:cubicBezTo>
                  <a:cubicBezTo>
                    <a:pt x="34" y="31"/>
                    <a:pt x="30" y="26"/>
                    <a:pt x="22" y="23"/>
                  </a:cubicBezTo>
                  <a:cubicBezTo>
                    <a:pt x="18" y="22"/>
                    <a:pt x="15" y="20"/>
                    <a:pt x="15" y="19"/>
                  </a:cubicBezTo>
                  <a:cubicBezTo>
                    <a:pt x="15" y="17"/>
                    <a:pt x="17" y="17"/>
                    <a:pt x="19" y="17"/>
                  </a:cubicBezTo>
                  <a:cubicBezTo>
                    <a:pt x="23" y="17"/>
                    <a:pt x="26" y="18"/>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6"/>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8"/>
                  </a:cubicBezTo>
                  <a:cubicBezTo>
                    <a:pt x="20" y="40"/>
                    <a:pt x="18" y="41"/>
                    <a:pt x="15" y="41"/>
                  </a:cubicBezTo>
                  <a:cubicBezTo>
                    <a:pt x="11" y="41"/>
                    <a:pt x="7" y="39"/>
                    <a:pt x="5" y="38"/>
                  </a:cubicBezTo>
                  <a:cubicBezTo>
                    <a:pt x="3" y="37"/>
                    <a:pt x="3" y="37"/>
                    <a:pt x="3" y="37"/>
                  </a:cubicBezTo>
                  <a:cubicBezTo>
                    <a:pt x="0" y="48"/>
                    <a:pt x="0" y="48"/>
                    <a:pt x="0" y="48"/>
                  </a:cubicBezTo>
                  <a:cubicBezTo>
                    <a:pt x="0" y="48"/>
                    <a:pt x="0" y="48"/>
                    <a:pt x="0" y="48"/>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88" name="Freeform 171"/>
            <p:cNvSpPr>
              <a:spLocks/>
            </p:cNvSpPr>
            <p:nvPr/>
          </p:nvSpPr>
          <p:spPr bwMode="auto">
            <a:xfrm>
              <a:off x="10223500" y="3446463"/>
              <a:ext cx="128588" cy="222250"/>
            </a:xfrm>
            <a:custGeom>
              <a:avLst/>
              <a:gdLst>
                <a:gd name="T0" fmla="*/ 22 w 34"/>
                <a:gd name="T1" fmla="*/ 59 h 59"/>
                <a:gd name="T2" fmla="*/ 22 w 34"/>
                <a:gd name="T3" fmla="*/ 51 h 59"/>
                <a:gd name="T4" fmla="*/ 34 w 34"/>
                <a:gd name="T5" fmla="*/ 37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8 h 59"/>
                <a:gd name="T36" fmla="*/ 15 w 34"/>
                <a:gd name="T37" fmla="*/ 41 h 59"/>
                <a:gd name="T38" fmla="*/ 5 w 34"/>
                <a:gd name="T39" fmla="*/ 38 h 59"/>
                <a:gd name="T40" fmla="*/ 3 w 34"/>
                <a:gd name="T41" fmla="*/ 37 h 59"/>
                <a:gd name="T42" fmla="*/ 0 w 34"/>
                <a:gd name="T43" fmla="*/ 48 h 59"/>
                <a:gd name="T44" fmla="*/ 0 w 34"/>
                <a:gd name="T45" fmla="*/ 48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49"/>
                    <a:pt x="34" y="44"/>
                    <a:pt x="34" y="37"/>
                  </a:cubicBezTo>
                  <a:cubicBezTo>
                    <a:pt x="34" y="31"/>
                    <a:pt x="30" y="26"/>
                    <a:pt x="21" y="23"/>
                  </a:cubicBezTo>
                  <a:cubicBezTo>
                    <a:pt x="18" y="22"/>
                    <a:pt x="14" y="20"/>
                    <a:pt x="14" y="19"/>
                  </a:cubicBezTo>
                  <a:cubicBezTo>
                    <a:pt x="14" y="17"/>
                    <a:pt x="17" y="17"/>
                    <a:pt x="18" y="17"/>
                  </a:cubicBezTo>
                  <a:cubicBezTo>
                    <a:pt x="23" y="17"/>
                    <a:pt x="25"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6"/>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7"/>
                    <a:pt x="20" y="38"/>
                  </a:cubicBezTo>
                  <a:cubicBezTo>
                    <a:pt x="20" y="40"/>
                    <a:pt x="17" y="41"/>
                    <a:pt x="15" y="41"/>
                  </a:cubicBezTo>
                  <a:cubicBezTo>
                    <a:pt x="10" y="41"/>
                    <a:pt x="6" y="39"/>
                    <a:pt x="5" y="38"/>
                  </a:cubicBezTo>
                  <a:cubicBezTo>
                    <a:pt x="3" y="37"/>
                    <a:pt x="3" y="37"/>
                    <a:pt x="3" y="37"/>
                  </a:cubicBezTo>
                  <a:cubicBezTo>
                    <a:pt x="0" y="48"/>
                    <a:pt x="0" y="48"/>
                    <a:pt x="0" y="48"/>
                  </a:cubicBezTo>
                  <a:cubicBezTo>
                    <a:pt x="0" y="48"/>
                    <a:pt x="0" y="48"/>
                    <a:pt x="0" y="48"/>
                  </a:cubicBezTo>
                  <a:cubicBezTo>
                    <a:pt x="1" y="49"/>
                    <a:pt x="1" y="49"/>
                    <a:pt x="1" y="49"/>
                  </a:cubicBezTo>
                  <a:cubicBezTo>
                    <a:pt x="3" y="51"/>
                    <a:pt x="7"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89" name="Freeform 172"/>
            <p:cNvSpPr>
              <a:spLocks/>
            </p:cNvSpPr>
            <p:nvPr/>
          </p:nvSpPr>
          <p:spPr bwMode="auto">
            <a:xfrm>
              <a:off x="10396538" y="3446463"/>
              <a:ext cx="128588" cy="222250"/>
            </a:xfrm>
            <a:custGeom>
              <a:avLst/>
              <a:gdLst>
                <a:gd name="T0" fmla="*/ 22 w 34"/>
                <a:gd name="T1" fmla="*/ 59 h 59"/>
                <a:gd name="T2" fmla="*/ 22 w 34"/>
                <a:gd name="T3" fmla="*/ 51 h 59"/>
                <a:gd name="T4" fmla="*/ 34 w 34"/>
                <a:gd name="T5" fmla="*/ 37 h 59"/>
                <a:gd name="T6" fmla="*/ 21 w 34"/>
                <a:gd name="T7" fmla="*/ 23 h 59"/>
                <a:gd name="T8" fmla="*/ 15 w 34"/>
                <a:gd name="T9" fmla="*/ 19 h 59"/>
                <a:gd name="T10" fmla="*/ 19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8 h 59"/>
                <a:gd name="T36" fmla="*/ 15 w 34"/>
                <a:gd name="T37" fmla="*/ 41 h 59"/>
                <a:gd name="T38" fmla="*/ 5 w 34"/>
                <a:gd name="T39" fmla="*/ 38 h 59"/>
                <a:gd name="T40" fmla="*/ 3 w 34"/>
                <a:gd name="T41" fmla="*/ 37 h 59"/>
                <a:gd name="T42" fmla="*/ 0 w 34"/>
                <a:gd name="T43" fmla="*/ 48 h 59"/>
                <a:gd name="T44" fmla="*/ 0 w 34"/>
                <a:gd name="T45" fmla="*/ 48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49"/>
                    <a:pt x="34" y="44"/>
                    <a:pt x="34" y="37"/>
                  </a:cubicBezTo>
                  <a:cubicBezTo>
                    <a:pt x="34" y="31"/>
                    <a:pt x="30" y="26"/>
                    <a:pt x="21" y="23"/>
                  </a:cubicBezTo>
                  <a:cubicBezTo>
                    <a:pt x="18" y="22"/>
                    <a:pt x="15" y="20"/>
                    <a:pt x="15" y="19"/>
                  </a:cubicBezTo>
                  <a:cubicBezTo>
                    <a:pt x="15" y="17"/>
                    <a:pt x="17" y="17"/>
                    <a:pt x="19" y="17"/>
                  </a:cubicBezTo>
                  <a:cubicBezTo>
                    <a:pt x="23" y="17"/>
                    <a:pt x="26"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6"/>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8"/>
                  </a:cubicBezTo>
                  <a:cubicBezTo>
                    <a:pt x="20" y="40"/>
                    <a:pt x="18" y="41"/>
                    <a:pt x="15" y="41"/>
                  </a:cubicBezTo>
                  <a:cubicBezTo>
                    <a:pt x="11" y="41"/>
                    <a:pt x="7" y="39"/>
                    <a:pt x="5" y="38"/>
                  </a:cubicBezTo>
                  <a:cubicBezTo>
                    <a:pt x="3" y="37"/>
                    <a:pt x="3" y="37"/>
                    <a:pt x="3" y="37"/>
                  </a:cubicBezTo>
                  <a:cubicBezTo>
                    <a:pt x="0" y="48"/>
                    <a:pt x="0" y="48"/>
                    <a:pt x="0" y="48"/>
                  </a:cubicBezTo>
                  <a:cubicBezTo>
                    <a:pt x="0" y="48"/>
                    <a:pt x="0" y="48"/>
                    <a:pt x="0" y="48"/>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90" name="Freeform 173"/>
            <p:cNvSpPr>
              <a:spLocks/>
            </p:cNvSpPr>
            <p:nvPr/>
          </p:nvSpPr>
          <p:spPr bwMode="auto">
            <a:xfrm>
              <a:off x="10569575" y="3446463"/>
              <a:ext cx="127000" cy="222250"/>
            </a:xfrm>
            <a:custGeom>
              <a:avLst/>
              <a:gdLst>
                <a:gd name="T0" fmla="*/ 22 w 34"/>
                <a:gd name="T1" fmla="*/ 59 h 59"/>
                <a:gd name="T2" fmla="*/ 22 w 34"/>
                <a:gd name="T3" fmla="*/ 51 h 59"/>
                <a:gd name="T4" fmla="*/ 34 w 34"/>
                <a:gd name="T5" fmla="*/ 37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3 w 34"/>
                <a:gd name="T23" fmla="*/ 6 h 59"/>
                <a:gd name="T24" fmla="*/ 23 w 34"/>
                <a:gd name="T25" fmla="*/ 0 h 59"/>
                <a:gd name="T26" fmla="*/ 13 w 34"/>
                <a:gd name="T27" fmla="*/ 0 h 59"/>
                <a:gd name="T28" fmla="*/ 13 w 34"/>
                <a:gd name="T29" fmla="*/ 7 h 59"/>
                <a:gd name="T30" fmla="*/ 1 w 34"/>
                <a:gd name="T31" fmla="*/ 20 h 59"/>
                <a:gd name="T32" fmla="*/ 14 w 34"/>
                <a:gd name="T33" fmla="*/ 34 h 59"/>
                <a:gd name="T34" fmla="*/ 20 w 34"/>
                <a:gd name="T35" fmla="*/ 38 h 59"/>
                <a:gd name="T36" fmla="*/ 16 w 34"/>
                <a:gd name="T37" fmla="*/ 41 h 59"/>
                <a:gd name="T38" fmla="*/ 5 w 34"/>
                <a:gd name="T39" fmla="*/ 38 h 59"/>
                <a:gd name="T40" fmla="*/ 3 w 34"/>
                <a:gd name="T41" fmla="*/ 37 h 59"/>
                <a:gd name="T42" fmla="*/ 0 w 34"/>
                <a:gd name="T43" fmla="*/ 48 h 59"/>
                <a:gd name="T44" fmla="*/ 0 w 34"/>
                <a:gd name="T45" fmla="*/ 48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49"/>
                    <a:pt x="34" y="44"/>
                    <a:pt x="34" y="37"/>
                  </a:cubicBezTo>
                  <a:cubicBezTo>
                    <a:pt x="34" y="31"/>
                    <a:pt x="31" y="26"/>
                    <a:pt x="22" y="23"/>
                  </a:cubicBezTo>
                  <a:cubicBezTo>
                    <a:pt x="19" y="22"/>
                    <a:pt x="15" y="20"/>
                    <a:pt x="15" y="19"/>
                  </a:cubicBezTo>
                  <a:cubicBezTo>
                    <a:pt x="15" y="17"/>
                    <a:pt x="18" y="17"/>
                    <a:pt x="19" y="17"/>
                  </a:cubicBezTo>
                  <a:cubicBezTo>
                    <a:pt x="23" y="17"/>
                    <a:pt x="26" y="18"/>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6"/>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4" y="34"/>
                  </a:cubicBezTo>
                  <a:cubicBezTo>
                    <a:pt x="20" y="36"/>
                    <a:pt x="20" y="37"/>
                    <a:pt x="20" y="38"/>
                  </a:cubicBezTo>
                  <a:cubicBezTo>
                    <a:pt x="20" y="40"/>
                    <a:pt x="18" y="41"/>
                    <a:pt x="16" y="41"/>
                  </a:cubicBezTo>
                  <a:cubicBezTo>
                    <a:pt x="11" y="41"/>
                    <a:pt x="7" y="39"/>
                    <a:pt x="5" y="38"/>
                  </a:cubicBezTo>
                  <a:cubicBezTo>
                    <a:pt x="3" y="37"/>
                    <a:pt x="3" y="37"/>
                    <a:pt x="3" y="37"/>
                  </a:cubicBezTo>
                  <a:cubicBezTo>
                    <a:pt x="0" y="48"/>
                    <a:pt x="0" y="48"/>
                    <a:pt x="0" y="48"/>
                  </a:cubicBezTo>
                  <a:cubicBezTo>
                    <a:pt x="0" y="48"/>
                    <a:pt x="0" y="48"/>
                    <a:pt x="0" y="48"/>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91" name="Freeform 174"/>
            <p:cNvSpPr>
              <a:spLocks/>
            </p:cNvSpPr>
            <p:nvPr/>
          </p:nvSpPr>
          <p:spPr bwMode="auto">
            <a:xfrm>
              <a:off x="9348788" y="3713163"/>
              <a:ext cx="128588" cy="222250"/>
            </a:xfrm>
            <a:custGeom>
              <a:avLst/>
              <a:gdLst>
                <a:gd name="T0" fmla="*/ 22 w 34"/>
                <a:gd name="T1" fmla="*/ 59 h 59"/>
                <a:gd name="T2" fmla="*/ 22 w 34"/>
                <a:gd name="T3" fmla="*/ 52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1 w 34"/>
                <a:gd name="T17" fmla="*/ 18 h 59"/>
                <a:gd name="T18" fmla="*/ 33 w 34"/>
                <a:gd name="T19" fmla="*/ 9 h 59"/>
                <a:gd name="T20" fmla="*/ 32 w 34"/>
                <a:gd name="T21" fmla="*/ 9 h 59"/>
                <a:gd name="T22" fmla="*/ 23 w 34"/>
                <a:gd name="T23" fmla="*/ 6 h 59"/>
                <a:gd name="T24" fmla="*/ 23 w 34"/>
                <a:gd name="T25" fmla="*/ 0 h 59"/>
                <a:gd name="T26" fmla="*/ 13 w 34"/>
                <a:gd name="T27" fmla="*/ 0 h 59"/>
                <a:gd name="T28" fmla="*/ 13 w 34"/>
                <a:gd name="T29" fmla="*/ 7 h 59"/>
                <a:gd name="T30" fmla="*/ 1 w 34"/>
                <a:gd name="T31" fmla="*/ 20 h 59"/>
                <a:gd name="T32" fmla="*/ 15 w 34"/>
                <a:gd name="T33" fmla="*/ 34 h 59"/>
                <a:gd name="T34" fmla="*/ 21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30" y="50"/>
                    <a:pt x="34" y="45"/>
                    <a:pt x="34" y="38"/>
                  </a:cubicBezTo>
                  <a:cubicBezTo>
                    <a:pt x="34" y="31"/>
                    <a:pt x="31" y="26"/>
                    <a:pt x="22" y="23"/>
                  </a:cubicBezTo>
                  <a:cubicBezTo>
                    <a:pt x="19" y="22"/>
                    <a:pt x="15" y="21"/>
                    <a:pt x="15" y="19"/>
                  </a:cubicBezTo>
                  <a:cubicBezTo>
                    <a:pt x="15" y="18"/>
                    <a:pt x="18" y="17"/>
                    <a:pt x="19" y="17"/>
                  </a:cubicBezTo>
                  <a:cubicBezTo>
                    <a:pt x="24" y="17"/>
                    <a:pt x="26" y="19"/>
                    <a:pt x="28" y="19"/>
                  </a:cubicBezTo>
                  <a:cubicBezTo>
                    <a:pt x="30" y="20"/>
                    <a:pt x="30" y="20"/>
                    <a:pt x="30" y="20"/>
                  </a:cubicBezTo>
                  <a:cubicBezTo>
                    <a:pt x="31" y="18"/>
                    <a:pt x="31" y="18"/>
                    <a:pt x="31" y="18"/>
                  </a:cubicBezTo>
                  <a:cubicBezTo>
                    <a:pt x="33" y="9"/>
                    <a:pt x="33" y="9"/>
                    <a:pt x="33" y="9"/>
                  </a:cubicBezTo>
                  <a:cubicBezTo>
                    <a:pt x="32" y="9"/>
                    <a:pt x="32" y="9"/>
                    <a:pt x="32" y="9"/>
                  </a:cubicBezTo>
                  <a:cubicBezTo>
                    <a:pt x="30" y="8"/>
                    <a:pt x="27" y="7"/>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5" y="34"/>
                  </a:cubicBezTo>
                  <a:cubicBezTo>
                    <a:pt x="20" y="36"/>
                    <a:pt x="21" y="38"/>
                    <a:pt x="21" y="39"/>
                  </a:cubicBezTo>
                  <a:cubicBezTo>
                    <a:pt x="21"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92" name="Freeform 175"/>
            <p:cNvSpPr>
              <a:spLocks/>
            </p:cNvSpPr>
            <p:nvPr/>
          </p:nvSpPr>
          <p:spPr bwMode="auto">
            <a:xfrm>
              <a:off x="9525000" y="3713163"/>
              <a:ext cx="128588" cy="222250"/>
            </a:xfrm>
            <a:custGeom>
              <a:avLst/>
              <a:gdLst>
                <a:gd name="T0" fmla="*/ 22 w 34"/>
                <a:gd name="T1" fmla="*/ 59 h 59"/>
                <a:gd name="T2" fmla="*/ 22 w 34"/>
                <a:gd name="T3" fmla="*/ 52 h 59"/>
                <a:gd name="T4" fmla="*/ 34 w 34"/>
                <a:gd name="T5" fmla="*/ 38 h 59"/>
                <a:gd name="T6" fmla="*/ 21 w 34"/>
                <a:gd name="T7" fmla="*/ 23 h 59"/>
                <a:gd name="T8" fmla="*/ 15 w 34"/>
                <a:gd name="T9" fmla="*/ 19 h 59"/>
                <a:gd name="T10" fmla="*/ 19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29" y="50"/>
                    <a:pt x="34" y="45"/>
                    <a:pt x="34" y="38"/>
                  </a:cubicBezTo>
                  <a:cubicBezTo>
                    <a:pt x="34" y="31"/>
                    <a:pt x="30" y="26"/>
                    <a:pt x="21" y="23"/>
                  </a:cubicBezTo>
                  <a:cubicBezTo>
                    <a:pt x="18" y="22"/>
                    <a:pt x="15" y="21"/>
                    <a:pt x="15" y="19"/>
                  </a:cubicBezTo>
                  <a:cubicBezTo>
                    <a:pt x="15" y="18"/>
                    <a:pt x="17" y="17"/>
                    <a:pt x="19" y="17"/>
                  </a:cubicBezTo>
                  <a:cubicBezTo>
                    <a:pt x="23" y="17"/>
                    <a:pt x="26"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8"/>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93" name="Freeform 176"/>
            <p:cNvSpPr>
              <a:spLocks/>
            </p:cNvSpPr>
            <p:nvPr/>
          </p:nvSpPr>
          <p:spPr bwMode="auto">
            <a:xfrm>
              <a:off x="9698038" y="3713163"/>
              <a:ext cx="128588" cy="222250"/>
            </a:xfrm>
            <a:custGeom>
              <a:avLst/>
              <a:gdLst>
                <a:gd name="T0" fmla="*/ 22 w 34"/>
                <a:gd name="T1" fmla="*/ 59 h 59"/>
                <a:gd name="T2" fmla="*/ 22 w 34"/>
                <a:gd name="T3" fmla="*/ 52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9 h 59"/>
                <a:gd name="T22" fmla="*/ 23 w 34"/>
                <a:gd name="T23" fmla="*/ 6 h 59"/>
                <a:gd name="T24" fmla="*/ 23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30" y="50"/>
                    <a:pt x="34" y="45"/>
                    <a:pt x="34" y="38"/>
                  </a:cubicBezTo>
                  <a:cubicBezTo>
                    <a:pt x="34" y="31"/>
                    <a:pt x="30" y="26"/>
                    <a:pt x="22" y="23"/>
                  </a:cubicBezTo>
                  <a:cubicBezTo>
                    <a:pt x="19" y="22"/>
                    <a:pt x="15" y="21"/>
                    <a:pt x="15" y="19"/>
                  </a:cubicBezTo>
                  <a:cubicBezTo>
                    <a:pt x="15" y="18"/>
                    <a:pt x="17"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9"/>
                    <a:pt x="31" y="9"/>
                    <a:pt x="31" y="9"/>
                  </a:cubicBezTo>
                  <a:cubicBezTo>
                    <a:pt x="30" y="8"/>
                    <a:pt x="27" y="7"/>
                    <a:pt x="23" y="6"/>
                  </a:cubicBezTo>
                  <a:cubicBezTo>
                    <a:pt x="23" y="0"/>
                    <a:pt x="23" y="0"/>
                    <a:pt x="23" y="0"/>
                  </a:cubicBezTo>
                  <a:cubicBezTo>
                    <a:pt x="12" y="0"/>
                    <a:pt x="12" y="0"/>
                    <a:pt x="12" y="0"/>
                  </a:cubicBezTo>
                  <a:cubicBezTo>
                    <a:pt x="12" y="7"/>
                    <a:pt x="12" y="7"/>
                    <a:pt x="12" y="7"/>
                  </a:cubicBezTo>
                  <a:cubicBezTo>
                    <a:pt x="5" y="9"/>
                    <a:pt x="1" y="14"/>
                    <a:pt x="1" y="20"/>
                  </a:cubicBezTo>
                  <a:cubicBezTo>
                    <a:pt x="1" y="29"/>
                    <a:pt x="8" y="32"/>
                    <a:pt x="14" y="34"/>
                  </a:cubicBezTo>
                  <a:cubicBezTo>
                    <a:pt x="20" y="36"/>
                    <a:pt x="20" y="38"/>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94" name="Freeform 177"/>
            <p:cNvSpPr>
              <a:spLocks/>
            </p:cNvSpPr>
            <p:nvPr/>
          </p:nvSpPr>
          <p:spPr bwMode="auto">
            <a:xfrm>
              <a:off x="9874250" y="3713163"/>
              <a:ext cx="128588" cy="222250"/>
            </a:xfrm>
            <a:custGeom>
              <a:avLst/>
              <a:gdLst>
                <a:gd name="T0" fmla="*/ 22 w 34"/>
                <a:gd name="T1" fmla="*/ 59 h 59"/>
                <a:gd name="T2" fmla="*/ 22 w 34"/>
                <a:gd name="T3" fmla="*/ 52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29" y="50"/>
                    <a:pt x="34" y="45"/>
                    <a:pt x="34" y="38"/>
                  </a:cubicBezTo>
                  <a:cubicBezTo>
                    <a:pt x="34" y="31"/>
                    <a:pt x="30" y="26"/>
                    <a:pt x="21" y="23"/>
                  </a:cubicBezTo>
                  <a:cubicBezTo>
                    <a:pt x="18" y="22"/>
                    <a:pt x="14" y="21"/>
                    <a:pt x="14" y="19"/>
                  </a:cubicBezTo>
                  <a:cubicBezTo>
                    <a:pt x="14" y="18"/>
                    <a:pt x="17" y="17"/>
                    <a:pt x="18" y="17"/>
                  </a:cubicBezTo>
                  <a:cubicBezTo>
                    <a:pt x="23" y="17"/>
                    <a:pt x="26"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8" y="32"/>
                    <a:pt x="14" y="34"/>
                  </a:cubicBezTo>
                  <a:cubicBezTo>
                    <a:pt x="19" y="36"/>
                    <a:pt x="20" y="38"/>
                    <a:pt x="20" y="39"/>
                  </a:cubicBezTo>
                  <a:cubicBezTo>
                    <a:pt x="20" y="40"/>
                    <a:pt x="17" y="41"/>
                    <a:pt x="15" y="41"/>
                  </a:cubicBezTo>
                  <a:cubicBezTo>
                    <a:pt x="10"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95" name="Freeform 178"/>
            <p:cNvSpPr>
              <a:spLocks/>
            </p:cNvSpPr>
            <p:nvPr/>
          </p:nvSpPr>
          <p:spPr bwMode="auto">
            <a:xfrm>
              <a:off x="10047288" y="3713163"/>
              <a:ext cx="128588" cy="222250"/>
            </a:xfrm>
            <a:custGeom>
              <a:avLst/>
              <a:gdLst>
                <a:gd name="T0" fmla="*/ 22 w 34"/>
                <a:gd name="T1" fmla="*/ 59 h 59"/>
                <a:gd name="T2" fmla="*/ 22 w 34"/>
                <a:gd name="T3" fmla="*/ 52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30" y="50"/>
                    <a:pt x="34" y="45"/>
                    <a:pt x="34" y="38"/>
                  </a:cubicBezTo>
                  <a:cubicBezTo>
                    <a:pt x="34" y="31"/>
                    <a:pt x="30" y="26"/>
                    <a:pt x="22" y="23"/>
                  </a:cubicBezTo>
                  <a:cubicBezTo>
                    <a:pt x="18" y="22"/>
                    <a:pt x="15" y="21"/>
                    <a:pt x="15" y="19"/>
                  </a:cubicBezTo>
                  <a:cubicBezTo>
                    <a:pt x="15" y="18"/>
                    <a:pt x="17"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9"/>
                    <a:pt x="31" y="9"/>
                    <a:pt x="31" y="9"/>
                  </a:cubicBezTo>
                  <a:cubicBezTo>
                    <a:pt x="30" y="8"/>
                    <a:pt x="27"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8"/>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96" name="Freeform 179"/>
            <p:cNvSpPr>
              <a:spLocks/>
            </p:cNvSpPr>
            <p:nvPr/>
          </p:nvSpPr>
          <p:spPr bwMode="auto">
            <a:xfrm>
              <a:off x="10223500" y="3713163"/>
              <a:ext cx="128588" cy="222250"/>
            </a:xfrm>
            <a:custGeom>
              <a:avLst/>
              <a:gdLst>
                <a:gd name="T0" fmla="*/ 22 w 34"/>
                <a:gd name="T1" fmla="*/ 59 h 59"/>
                <a:gd name="T2" fmla="*/ 22 w 34"/>
                <a:gd name="T3" fmla="*/ 52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29" y="50"/>
                    <a:pt x="34" y="45"/>
                    <a:pt x="34" y="38"/>
                  </a:cubicBezTo>
                  <a:cubicBezTo>
                    <a:pt x="34" y="31"/>
                    <a:pt x="30" y="26"/>
                    <a:pt x="21" y="23"/>
                  </a:cubicBezTo>
                  <a:cubicBezTo>
                    <a:pt x="18" y="22"/>
                    <a:pt x="14" y="21"/>
                    <a:pt x="14" y="19"/>
                  </a:cubicBezTo>
                  <a:cubicBezTo>
                    <a:pt x="14" y="18"/>
                    <a:pt x="17" y="17"/>
                    <a:pt x="18" y="17"/>
                  </a:cubicBezTo>
                  <a:cubicBezTo>
                    <a:pt x="23" y="17"/>
                    <a:pt x="25"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8"/>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3" y="51"/>
                    <a:pt x="7"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97" name="Freeform 180"/>
            <p:cNvSpPr>
              <a:spLocks/>
            </p:cNvSpPr>
            <p:nvPr/>
          </p:nvSpPr>
          <p:spPr bwMode="auto">
            <a:xfrm>
              <a:off x="10396538" y="3713163"/>
              <a:ext cx="128588" cy="222250"/>
            </a:xfrm>
            <a:custGeom>
              <a:avLst/>
              <a:gdLst>
                <a:gd name="T0" fmla="*/ 22 w 34"/>
                <a:gd name="T1" fmla="*/ 59 h 59"/>
                <a:gd name="T2" fmla="*/ 22 w 34"/>
                <a:gd name="T3" fmla="*/ 52 h 59"/>
                <a:gd name="T4" fmla="*/ 34 w 34"/>
                <a:gd name="T5" fmla="*/ 38 h 59"/>
                <a:gd name="T6" fmla="*/ 21 w 34"/>
                <a:gd name="T7" fmla="*/ 23 h 59"/>
                <a:gd name="T8" fmla="*/ 15 w 34"/>
                <a:gd name="T9" fmla="*/ 19 h 59"/>
                <a:gd name="T10" fmla="*/ 19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29" y="50"/>
                    <a:pt x="34" y="45"/>
                    <a:pt x="34" y="38"/>
                  </a:cubicBezTo>
                  <a:cubicBezTo>
                    <a:pt x="34" y="31"/>
                    <a:pt x="30" y="26"/>
                    <a:pt x="21" y="23"/>
                  </a:cubicBezTo>
                  <a:cubicBezTo>
                    <a:pt x="18" y="22"/>
                    <a:pt x="15" y="21"/>
                    <a:pt x="15" y="19"/>
                  </a:cubicBezTo>
                  <a:cubicBezTo>
                    <a:pt x="15" y="18"/>
                    <a:pt x="17" y="17"/>
                    <a:pt x="19" y="17"/>
                  </a:cubicBezTo>
                  <a:cubicBezTo>
                    <a:pt x="23" y="17"/>
                    <a:pt x="26"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8"/>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98" name="Freeform 181"/>
            <p:cNvSpPr>
              <a:spLocks/>
            </p:cNvSpPr>
            <p:nvPr/>
          </p:nvSpPr>
          <p:spPr bwMode="auto">
            <a:xfrm>
              <a:off x="10569575" y="3713163"/>
              <a:ext cx="127000" cy="222250"/>
            </a:xfrm>
            <a:custGeom>
              <a:avLst/>
              <a:gdLst>
                <a:gd name="T0" fmla="*/ 22 w 34"/>
                <a:gd name="T1" fmla="*/ 59 h 59"/>
                <a:gd name="T2" fmla="*/ 22 w 34"/>
                <a:gd name="T3" fmla="*/ 52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9 h 59"/>
                <a:gd name="T22" fmla="*/ 23 w 34"/>
                <a:gd name="T23" fmla="*/ 6 h 59"/>
                <a:gd name="T24" fmla="*/ 23 w 34"/>
                <a:gd name="T25" fmla="*/ 0 h 59"/>
                <a:gd name="T26" fmla="*/ 13 w 34"/>
                <a:gd name="T27" fmla="*/ 0 h 59"/>
                <a:gd name="T28" fmla="*/ 13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30" y="50"/>
                    <a:pt x="34" y="45"/>
                    <a:pt x="34" y="38"/>
                  </a:cubicBezTo>
                  <a:cubicBezTo>
                    <a:pt x="34" y="31"/>
                    <a:pt x="31" y="26"/>
                    <a:pt x="22" y="23"/>
                  </a:cubicBezTo>
                  <a:cubicBezTo>
                    <a:pt x="19" y="22"/>
                    <a:pt x="15" y="21"/>
                    <a:pt x="15" y="19"/>
                  </a:cubicBezTo>
                  <a:cubicBezTo>
                    <a:pt x="15" y="18"/>
                    <a:pt x="18"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9"/>
                    <a:pt x="31" y="9"/>
                    <a:pt x="31" y="9"/>
                  </a:cubicBezTo>
                  <a:cubicBezTo>
                    <a:pt x="30" y="8"/>
                    <a:pt x="27" y="7"/>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4" y="34"/>
                  </a:cubicBezTo>
                  <a:cubicBezTo>
                    <a:pt x="20" y="36"/>
                    <a:pt x="20" y="38"/>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99" name="Freeform 182"/>
            <p:cNvSpPr>
              <a:spLocks/>
            </p:cNvSpPr>
            <p:nvPr/>
          </p:nvSpPr>
          <p:spPr bwMode="auto">
            <a:xfrm>
              <a:off x="9348788" y="4003675"/>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1 w 34"/>
                <a:gd name="T17" fmla="*/ 18 h 59"/>
                <a:gd name="T18" fmla="*/ 33 w 34"/>
                <a:gd name="T19" fmla="*/ 9 h 59"/>
                <a:gd name="T20" fmla="*/ 32 w 34"/>
                <a:gd name="T21" fmla="*/ 8 h 59"/>
                <a:gd name="T22" fmla="*/ 23 w 34"/>
                <a:gd name="T23" fmla="*/ 6 h 59"/>
                <a:gd name="T24" fmla="*/ 23 w 34"/>
                <a:gd name="T25" fmla="*/ 0 h 59"/>
                <a:gd name="T26" fmla="*/ 13 w 34"/>
                <a:gd name="T27" fmla="*/ 0 h 59"/>
                <a:gd name="T28" fmla="*/ 13 w 34"/>
                <a:gd name="T29" fmla="*/ 7 h 59"/>
                <a:gd name="T30" fmla="*/ 1 w 34"/>
                <a:gd name="T31" fmla="*/ 20 h 59"/>
                <a:gd name="T32" fmla="*/ 15 w 34"/>
                <a:gd name="T33" fmla="*/ 34 h 59"/>
                <a:gd name="T34" fmla="*/ 21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4"/>
                    <a:pt x="34" y="38"/>
                  </a:cubicBezTo>
                  <a:cubicBezTo>
                    <a:pt x="34" y="31"/>
                    <a:pt x="31" y="26"/>
                    <a:pt x="22" y="23"/>
                  </a:cubicBezTo>
                  <a:cubicBezTo>
                    <a:pt x="19" y="22"/>
                    <a:pt x="15" y="21"/>
                    <a:pt x="15" y="19"/>
                  </a:cubicBezTo>
                  <a:cubicBezTo>
                    <a:pt x="15" y="17"/>
                    <a:pt x="18" y="17"/>
                    <a:pt x="19" y="17"/>
                  </a:cubicBezTo>
                  <a:cubicBezTo>
                    <a:pt x="24" y="17"/>
                    <a:pt x="26" y="19"/>
                    <a:pt x="28" y="19"/>
                  </a:cubicBezTo>
                  <a:cubicBezTo>
                    <a:pt x="30" y="20"/>
                    <a:pt x="30" y="20"/>
                    <a:pt x="30" y="20"/>
                  </a:cubicBezTo>
                  <a:cubicBezTo>
                    <a:pt x="31" y="18"/>
                    <a:pt x="31" y="18"/>
                    <a:pt x="31" y="18"/>
                  </a:cubicBezTo>
                  <a:cubicBezTo>
                    <a:pt x="33" y="9"/>
                    <a:pt x="33" y="9"/>
                    <a:pt x="33" y="9"/>
                  </a:cubicBezTo>
                  <a:cubicBezTo>
                    <a:pt x="32" y="8"/>
                    <a:pt x="32" y="8"/>
                    <a:pt x="32" y="8"/>
                  </a:cubicBezTo>
                  <a:cubicBezTo>
                    <a:pt x="30" y="8"/>
                    <a:pt x="27" y="7"/>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5" y="34"/>
                  </a:cubicBezTo>
                  <a:cubicBezTo>
                    <a:pt x="20" y="36"/>
                    <a:pt x="21" y="37"/>
                    <a:pt x="21" y="39"/>
                  </a:cubicBezTo>
                  <a:cubicBezTo>
                    <a:pt x="21"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300" name="Freeform 183"/>
            <p:cNvSpPr>
              <a:spLocks/>
            </p:cNvSpPr>
            <p:nvPr/>
          </p:nvSpPr>
          <p:spPr bwMode="auto">
            <a:xfrm>
              <a:off x="9525000" y="4003675"/>
              <a:ext cx="128588" cy="222250"/>
            </a:xfrm>
            <a:custGeom>
              <a:avLst/>
              <a:gdLst>
                <a:gd name="T0" fmla="*/ 22 w 34"/>
                <a:gd name="T1" fmla="*/ 59 h 59"/>
                <a:gd name="T2" fmla="*/ 22 w 34"/>
                <a:gd name="T3" fmla="*/ 51 h 59"/>
                <a:gd name="T4" fmla="*/ 34 w 34"/>
                <a:gd name="T5" fmla="*/ 38 h 59"/>
                <a:gd name="T6" fmla="*/ 21 w 34"/>
                <a:gd name="T7" fmla="*/ 23 h 59"/>
                <a:gd name="T8" fmla="*/ 15 w 34"/>
                <a:gd name="T9" fmla="*/ 19 h 59"/>
                <a:gd name="T10" fmla="*/ 19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5" y="21"/>
                    <a:pt x="15" y="19"/>
                  </a:cubicBezTo>
                  <a:cubicBezTo>
                    <a:pt x="15" y="17"/>
                    <a:pt x="17" y="17"/>
                    <a:pt x="19" y="17"/>
                  </a:cubicBezTo>
                  <a:cubicBezTo>
                    <a:pt x="23" y="17"/>
                    <a:pt x="26" y="19"/>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301" name="Freeform 184"/>
            <p:cNvSpPr>
              <a:spLocks/>
            </p:cNvSpPr>
            <p:nvPr/>
          </p:nvSpPr>
          <p:spPr bwMode="auto">
            <a:xfrm>
              <a:off x="9698038" y="4003675"/>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3 w 34"/>
                <a:gd name="T23" fmla="*/ 6 h 59"/>
                <a:gd name="T24" fmla="*/ 23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4"/>
                    <a:pt x="34" y="38"/>
                  </a:cubicBezTo>
                  <a:cubicBezTo>
                    <a:pt x="34" y="31"/>
                    <a:pt x="30" y="26"/>
                    <a:pt x="22" y="23"/>
                  </a:cubicBezTo>
                  <a:cubicBezTo>
                    <a:pt x="19" y="22"/>
                    <a:pt x="15" y="21"/>
                    <a:pt x="15" y="19"/>
                  </a:cubicBezTo>
                  <a:cubicBezTo>
                    <a:pt x="15" y="17"/>
                    <a:pt x="17"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7"/>
                    <a:pt x="23" y="6"/>
                  </a:cubicBezTo>
                  <a:cubicBezTo>
                    <a:pt x="23" y="0"/>
                    <a:pt x="23" y="0"/>
                    <a:pt x="23" y="0"/>
                  </a:cubicBezTo>
                  <a:cubicBezTo>
                    <a:pt x="12" y="0"/>
                    <a:pt x="12" y="0"/>
                    <a:pt x="12" y="0"/>
                  </a:cubicBezTo>
                  <a:cubicBezTo>
                    <a:pt x="12" y="7"/>
                    <a:pt x="12" y="7"/>
                    <a:pt x="12" y="7"/>
                  </a:cubicBezTo>
                  <a:cubicBezTo>
                    <a:pt x="5" y="9"/>
                    <a:pt x="1" y="14"/>
                    <a:pt x="1" y="20"/>
                  </a:cubicBezTo>
                  <a:cubicBezTo>
                    <a:pt x="1" y="29"/>
                    <a:pt x="8" y="32"/>
                    <a:pt x="14" y="34"/>
                  </a:cubicBezTo>
                  <a:cubicBezTo>
                    <a:pt x="20" y="36"/>
                    <a:pt x="20" y="37"/>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302" name="Freeform 185"/>
            <p:cNvSpPr>
              <a:spLocks/>
            </p:cNvSpPr>
            <p:nvPr/>
          </p:nvSpPr>
          <p:spPr bwMode="auto">
            <a:xfrm>
              <a:off x="9874250" y="4003675"/>
              <a:ext cx="128588"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4" y="21"/>
                    <a:pt x="14" y="19"/>
                  </a:cubicBezTo>
                  <a:cubicBezTo>
                    <a:pt x="14" y="17"/>
                    <a:pt x="17" y="17"/>
                    <a:pt x="18" y="17"/>
                  </a:cubicBezTo>
                  <a:cubicBezTo>
                    <a:pt x="23" y="17"/>
                    <a:pt x="26" y="19"/>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8" y="32"/>
                    <a:pt x="14" y="34"/>
                  </a:cubicBezTo>
                  <a:cubicBezTo>
                    <a:pt x="19" y="36"/>
                    <a:pt x="20" y="37"/>
                    <a:pt x="20" y="39"/>
                  </a:cubicBezTo>
                  <a:cubicBezTo>
                    <a:pt x="20" y="40"/>
                    <a:pt x="17" y="41"/>
                    <a:pt x="15" y="41"/>
                  </a:cubicBezTo>
                  <a:cubicBezTo>
                    <a:pt x="10"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303" name="Freeform 186"/>
            <p:cNvSpPr>
              <a:spLocks/>
            </p:cNvSpPr>
            <p:nvPr/>
          </p:nvSpPr>
          <p:spPr bwMode="auto">
            <a:xfrm>
              <a:off x="10047288" y="4003675"/>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4"/>
                    <a:pt x="34" y="38"/>
                  </a:cubicBezTo>
                  <a:cubicBezTo>
                    <a:pt x="34" y="31"/>
                    <a:pt x="30" y="26"/>
                    <a:pt x="22" y="23"/>
                  </a:cubicBezTo>
                  <a:cubicBezTo>
                    <a:pt x="18" y="22"/>
                    <a:pt x="15" y="21"/>
                    <a:pt x="15" y="19"/>
                  </a:cubicBezTo>
                  <a:cubicBezTo>
                    <a:pt x="15" y="17"/>
                    <a:pt x="17"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304" name="Freeform 187"/>
            <p:cNvSpPr>
              <a:spLocks/>
            </p:cNvSpPr>
            <p:nvPr/>
          </p:nvSpPr>
          <p:spPr bwMode="auto">
            <a:xfrm>
              <a:off x="10223500" y="4003675"/>
              <a:ext cx="128588"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4" y="21"/>
                    <a:pt x="14" y="19"/>
                  </a:cubicBezTo>
                  <a:cubicBezTo>
                    <a:pt x="14" y="17"/>
                    <a:pt x="17" y="17"/>
                    <a:pt x="18" y="17"/>
                  </a:cubicBezTo>
                  <a:cubicBezTo>
                    <a:pt x="23" y="17"/>
                    <a:pt x="25" y="19"/>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7"/>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3" y="51"/>
                    <a:pt x="7"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305" name="Freeform 188"/>
            <p:cNvSpPr>
              <a:spLocks/>
            </p:cNvSpPr>
            <p:nvPr/>
          </p:nvSpPr>
          <p:spPr bwMode="auto">
            <a:xfrm>
              <a:off x="10396538" y="4003675"/>
              <a:ext cx="128588" cy="222250"/>
            </a:xfrm>
            <a:custGeom>
              <a:avLst/>
              <a:gdLst>
                <a:gd name="T0" fmla="*/ 22 w 34"/>
                <a:gd name="T1" fmla="*/ 59 h 59"/>
                <a:gd name="T2" fmla="*/ 22 w 34"/>
                <a:gd name="T3" fmla="*/ 51 h 59"/>
                <a:gd name="T4" fmla="*/ 34 w 34"/>
                <a:gd name="T5" fmla="*/ 38 h 59"/>
                <a:gd name="T6" fmla="*/ 21 w 34"/>
                <a:gd name="T7" fmla="*/ 23 h 59"/>
                <a:gd name="T8" fmla="*/ 15 w 34"/>
                <a:gd name="T9" fmla="*/ 19 h 59"/>
                <a:gd name="T10" fmla="*/ 19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5" y="21"/>
                    <a:pt x="15" y="19"/>
                  </a:cubicBezTo>
                  <a:cubicBezTo>
                    <a:pt x="15" y="17"/>
                    <a:pt x="17" y="17"/>
                    <a:pt x="19" y="17"/>
                  </a:cubicBezTo>
                  <a:cubicBezTo>
                    <a:pt x="23" y="17"/>
                    <a:pt x="26" y="19"/>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306" name="Freeform 189"/>
            <p:cNvSpPr>
              <a:spLocks/>
            </p:cNvSpPr>
            <p:nvPr/>
          </p:nvSpPr>
          <p:spPr bwMode="auto">
            <a:xfrm>
              <a:off x="10569575" y="4003675"/>
              <a:ext cx="127000"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3 w 34"/>
                <a:gd name="T23" fmla="*/ 6 h 59"/>
                <a:gd name="T24" fmla="*/ 23 w 34"/>
                <a:gd name="T25" fmla="*/ 0 h 59"/>
                <a:gd name="T26" fmla="*/ 13 w 34"/>
                <a:gd name="T27" fmla="*/ 0 h 59"/>
                <a:gd name="T28" fmla="*/ 13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4"/>
                    <a:pt x="34" y="38"/>
                  </a:cubicBezTo>
                  <a:cubicBezTo>
                    <a:pt x="34" y="31"/>
                    <a:pt x="31" y="26"/>
                    <a:pt x="22" y="23"/>
                  </a:cubicBezTo>
                  <a:cubicBezTo>
                    <a:pt x="19" y="22"/>
                    <a:pt x="15" y="21"/>
                    <a:pt x="15" y="19"/>
                  </a:cubicBezTo>
                  <a:cubicBezTo>
                    <a:pt x="15" y="17"/>
                    <a:pt x="18"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7"/>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4" y="34"/>
                  </a:cubicBezTo>
                  <a:cubicBezTo>
                    <a:pt x="20" y="36"/>
                    <a:pt x="20" y="37"/>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307" name="Freeform 190"/>
            <p:cNvSpPr>
              <a:spLocks/>
            </p:cNvSpPr>
            <p:nvPr/>
          </p:nvSpPr>
          <p:spPr bwMode="auto">
            <a:xfrm>
              <a:off x="9348788" y="4286250"/>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1 w 34"/>
                <a:gd name="T17" fmla="*/ 18 h 59"/>
                <a:gd name="T18" fmla="*/ 33 w 34"/>
                <a:gd name="T19" fmla="*/ 9 h 59"/>
                <a:gd name="T20" fmla="*/ 32 w 34"/>
                <a:gd name="T21" fmla="*/ 9 h 59"/>
                <a:gd name="T22" fmla="*/ 23 w 34"/>
                <a:gd name="T23" fmla="*/ 6 h 59"/>
                <a:gd name="T24" fmla="*/ 23 w 34"/>
                <a:gd name="T25" fmla="*/ 0 h 59"/>
                <a:gd name="T26" fmla="*/ 13 w 34"/>
                <a:gd name="T27" fmla="*/ 0 h 59"/>
                <a:gd name="T28" fmla="*/ 13 w 34"/>
                <a:gd name="T29" fmla="*/ 7 h 59"/>
                <a:gd name="T30" fmla="*/ 1 w 34"/>
                <a:gd name="T31" fmla="*/ 20 h 59"/>
                <a:gd name="T32" fmla="*/ 15 w 34"/>
                <a:gd name="T33" fmla="*/ 34 h 59"/>
                <a:gd name="T34" fmla="*/ 21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5"/>
                    <a:pt x="34" y="38"/>
                  </a:cubicBezTo>
                  <a:cubicBezTo>
                    <a:pt x="34" y="31"/>
                    <a:pt x="31" y="26"/>
                    <a:pt x="22" y="23"/>
                  </a:cubicBezTo>
                  <a:cubicBezTo>
                    <a:pt x="19" y="22"/>
                    <a:pt x="15" y="21"/>
                    <a:pt x="15" y="19"/>
                  </a:cubicBezTo>
                  <a:cubicBezTo>
                    <a:pt x="15" y="17"/>
                    <a:pt x="18" y="17"/>
                    <a:pt x="19" y="17"/>
                  </a:cubicBezTo>
                  <a:cubicBezTo>
                    <a:pt x="24" y="17"/>
                    <a:pt x="26" y="19"/>
                    <a:pt x="28" y="19"/>
                  </a:cubicBezTo>
                  <a:cubicBezTo>
                    <a:pt x="30" y="20"/>
                    <a:pt x="30" y="20"/>
                    <a:pt x="30" y="20"/>
                  </a:cubicBezTo>
                  <a:cubicBezTo>
                    <a:pt x="31" y="18"/>
                    <a:pt x="31" y="18"/>
                    <a:pt x="31" y="18"/>
                  </a:cubicBezTo>
                  <a:cubicBezTo>
                    <a:pt x="33" y="9"/>
                    <a:pt x="33" y="9"/>
                    <a:pt x="33" y="9"/>
                  </a:cubicBezTo>
                  <a:cubicBezTo>
                    <a:pt x="32" y="9"/>
                    <a:pt x="32" y="9"/>
                    <a:pt x="32" y="9"/>
                  </a:cubicBezTo>
                  <a:cubicBezTo>
                    <a:pt x="30" y="8"/>
                    <a:pt x="27" y="7"/>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5" y="34"/>
                  </a:cubicBezTo>
                  <a:cubicBezTo>
                    <a:pt x="20" y="36"/>
                    <a:pt x="21" y="38"/>
                    <a:pt x="21" y="39"/>
                  </a:cubicBezTo>
                  <a:cubicBezTo>
                    <a:pt x="21"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308" name="Freeform 191"/>
            <p:cNvSpPr>
              <a:spLocks/>
            </p:cNvSpPr>
            <p:nvPr/>
          </p:nvSpPr>
          <p:spPr bwMode="auto">
            <a:xfrm>
              <a:off x="9348788" y="4576763"/>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1 w 34"/>
                <a:gd name="T17" fmla="*/ 18 h 59"/>
                <a:gd name="T18" fmla="*/ 33 w 34"/>
                <a:gd name="T19" fmla="*/ 9 h 59"/>
                <a:gd name="T20" fmla="*/ 32 w 34"/>
                <a:gd name="T21" fmla="*/ 8 h 59"/>
                <a:gd name="T22" fmla="*/ 23 w 34"/>
                <a:gd name="T23" fmla="*/ 6 h 59"/>
                <a:gd name="T24" fmla="*/ 23 w 34"/>
                <a:gd name="T25" fmla="*/ 0 h 59"/>
                <a:gd name="T26" fmla="*/ 13 w 34"/>
                <a:gd name="T27" fmla="*/ 0 h 59"/>
                <a:gd name="T28" fmla="*/ 13 w 34"/>
                <a:gd name="T29" fmla="*/ 7 h 59"/>
                <a:gd name="T30" fmla="*/ 1 w 34"/>
                <a:gd name="T31" fmla="*/ 20 h 59"/>
                <a:gd name="T32" fmla="*/ 15 w 34"/>
                <a:gd name="T33" fmla="*/ 34 h 59"/>
                <a:gd name="T34" fmla="*/ 21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4"/>
                    <a:pt x="34" y="38"/>
                  </a:cubicBezTo>
                  <a:cubicBezTo>
                    <a:pt x="34" y="31"/>
                    <a:pt x="31" y="26"/>
                    <a:pt x="22" y="23"/>
                  </a:cubicBezTo>
                  <a:cubicBezTo>
                    <a:pt x="19" y="22"/>
                    <a:pt x="15" y="20"/>
                    <a:pt x="15" y="19"/>
                  </a:cubicBezTo>
                  <a:cubicBezTo>
                    <a:pt x="15" y="17"/>
                    <a:pt x="18" y="17"/>
                    <a:pt x="19" y="17"/>
                  </a:cubicBezTo>
                  <a:cubicBezTo>
                    <a:pt x="24" y="17"/>
                    <a:pt x="26" y="18"/>
                    <a:pt x="28" y="19"/>
                  </a:cubicBezTo>
                  <a:cubicBezTo>
                    <a:pt x="30" y="20"/>
                    <a:pt x="30" y="20"/>
                    <a:pt x="30" y="20"/>
                  </a:cubicBezTo>
                  <a:cubicBezTo>
                    <a:pt x="31" y="18"/>
                    <a:pt x="31" y="18"/>
                    <a:pt x="31" y="18"/>
                  </a:cubicBezTo>
                  <a:cubicBezTo>
                    <a:pt x="33" y="9"/>
                    <a:pt x="33" y="9"/>
                    <a:pt x="33" y="9"/>
                  </a:cubicBezTo>
                  <a:cubicBezTo>
                    <a:pt x="32" y="8"/>
                    <a:pt x="32" y="8"/>
                    <a:pt x="32" y="8"/>
                  </a:cubicBezTo>
                  <a:cubicBezTo>
                    <a:pt x="30" y="8"/>
                    <a:pt x="27" y="7"/>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5" y="34"/>
                  </a:cubicBezTo>
                  <a:cubicBezTo>
                    <a:pt x="20" y="36"/>
                    <a:pt x="21" y="37"/>
                    <a:pt x="21" y="39"/>
                  </a:cubicBezTo>
                  <a:cubicBezTo>
                    <a:pt x="21"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309" name="Freeform 192"/>
            <p:cNvSpPr>
              <a:spLocks/>
            </p:cNvSpPr>
            <p:nvPr/>
          </p:nvSpPr>
          <p:spPr bwMode="auto">
            <a:xfrm>
              <a:off x="9348788" y="4843463"/>
              <a:ext cx="128588" cy="223838"/>
            </a:xfrm>
            <a:custGeom>
              <a:avLst/>
              <a:gdLst>
                <a:gd name="T0" fmla="*/ 22 w 34"/>
                <a:gd name="T1" fmla="*/ 59 h 59"/>
                <a:gd name="T2" fmla="*/ 22 w 34"/>
                <a:gd name="T3" fmla="*/ 52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1 w 34"/>
                <a:gd name="T17" fmla="*/ 18 h 59"/>
                <a:gd name="T18" fmla="*/ 33 w 34"/>
                <a:gd name="T19" fmla="*/ 9 h 59"/>
                <a:gd name="T20" fmla="*/ 32 w 34"/>
                <a:gd name="T21" fmla="*/ 9 h 59"/>
                <a:gd name="T22" fmla="*/ 23 w 34"/>
                <a:gd name="T23" fmla="*/ 6 h 59"/>
                <a:gd name="T24" fmla="*/ 23 w 34"/>
                <a:gd name="T25" fmla="*/ 0 h 59"/>
                <a:gd name="T26" fmla="*/ 13 w 34"/>
                <a:gd name="T27" fmla="*/ 0 h 59"/>
                <a:gd name="T28" fmla="*/ 13 w 34"/>
                <a:gd name="T29" fmla="*/ 7 h 59"/>
                <a:gd name="T30" fmla="*/ 1 w 34"/>
                <a:gd name="T31" fmla="*/ 20 h 59"/>
                <a:gd name="T32" fmla="*/ 15 w 34"/>
                <a:gd name="T33" fmla="*/ 35 h 59"/>
                <a:gd name="T34" fmla="*/ 21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30" y="50"/>
                    <a:pt x="34" y="45"/>
                    <a:pt x="34" y="38"/>
                  </a:cubicBezTo>
                  <a:cubicBezTo>
                    <a:pt x="34" y="31"/>
                    <a:pt x="31" y="26"/>
                    <a:pt x="22" y="23"/>
                  </a:cubicBezTo>
                  <a:cubicBezTo>
                    <a:pt x="19" y="22"/>
                    <a:pt x="15" y="21"/>
                    <a:pt x="15" y="19"/>
                  </a:cubicBezTo>
                  <a:cubicBezTo>
                    <a:pt x="15" y="18"/>
                    <a:pt x="18" y="17"/>
                    <a:pt x="19" y="17"/>
                  </a:cubicBezTo>
                  <a:cubicBezTo>
                    <a:pt x="24" y="17"/>
                    <a:pt x="26" y="19"/>
                    <a:pt x="28" y="19"/>
                  </a:cubicBezTo>
                  <a:cubicBezTo>
                    <a:pt x="30" y="20"/>
                    <a:pt x="30" y="20"/>
                    <a:pt x="30" y="20"/>
                  </a:cubicBezTo>
                  <a:cubicBezTo>
                    <a:pt x="31" y="18"/>
                    <a:pt x="31" y="18"/>
                    <a:pt x="31" y="18"/>
                  </a:cubicBezTo>
                  <a:cubicBezTo>
                    <a:pt x="33" y="9"/>
                    <a:pt x="33" y="9"/>
                    <a:pt x="33" y="9"/>
                  </a:cubicBezTo>
                  <a:cubicBezTo>
                    <a:pt x="32" y="9"/>
                    <a:pt x="32" y="9"/>
                    <a:pt x="32" y="9"/>
                  </a:cubicBezTo>
                  <a:cubicBezTo>
                    <a:pt x="30" y="8"/>
                    <a:pt x="27" y="7"/>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5" y="35"/>
                  </a:cubicBezTo>
                  <a:cubicBezTo>
                    <a:pt x="20" y="36"/>
                    <a:pt x="21" y="38"/>
                    <a:pt x="21" y="39"/>
                  </a:cubicBezTo>
                  <a:cubicBezTo>
                    <a:pt x="21"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310" name="Freeform 193"/>
            <p:cNvSpPr>
              <a:spLocks/>
            </p:cNvSpPr>
            <p:nvPr/>
          </p:nvSpPr>
          <p:spPr bwMode="auto">
            <a:xfrm>
              <a:off x="9348788" y="5133975"/>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1 w 34"/>
                <a:gd name="T17" fmla="*/ 18 h 59"/>
                <a:gd name="T18" fmla="*/ 33 w 34"/>
                <a:gd name="T19" fmla="*/ 9 h 59"/>
                <a:gd name="T20" fmla="*/ 32 w 34"/>
                <a:gd name="T21" fmla="*/ 9 h 59"/>
                <a:gd name="T22" fmla="*/ 23 w 34"/>
                <a:gd name="T23" fmla="*/ 6 h 59"/>
                <a:gd name="T24" fmla="*/ 23 w 34"/>
                <a:gd name="T25" fmla="*/ 0 h 59"/>
                <a:gd name="T26" fmla="*/ 13 w 34"/>
                <a:gd name="T27" fmla="*/ 0 h 59"/>
                <a:gd name="T28" fmla="*/ 13 w 34"/>
                <a:gd name="T29" fmla="*/ 7 h 59"/>
                <a:gd name="T30" fmla="*/ 1 w 34"/>
                <a:gd name="T31" fmla="*/ 20 h 59"/>
                <a:gd name="T32" fmla="*/ 15 w 34"/>
                <a:gd name="T33" fmla="*/ 34 h 59"/>
                <a:gd name="T34" fmla="*/ 21 w 34"/>
                <a:gd name="T35" fmla="*/ 39 h 59"/>
                <a:gd name="T36" fmla="*/ 16 w 34"/>
                <a:gd name="T37" fmla="*/ 41 h 59"/>
                <a:gd name="T38" fmla="*/ 6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5"/>
                    <a:pt x="34" y="38"/>
                  </a:cubicBezTo>
                  <a:cubicBezTo>
                    <a:pt x="34" y="31"/>
                    <a:pt x="31" y="26"/>
                    <a:pt x="22" y="23"/>
                  </a:cubicBezTo>
                  <a:cubicBezTo>
                    <a:pt x="19" y="22"/>
                    <a:pt x="15" y="21"/>
                    <a:pt x="15" y="19"/>
                  </a:cubicBezTo>
                  <a:cubicBezTo>
                    <a:pt x="15" y="17"/>
                    <a:pt x="18" y="17"/>
                    <a:pt x="19" y="17"/>
                  </a:cubicBezTo>
                  <a:cubicBezTo>
                    <a:pt x="24" y="17"/>
                    <a:pt x="26" y="19"/>
                    <a:pt x="28" y="19"/>
                  </a:cubicBezTo>
                  <a:cubicBezTo>
                    <a:pt x="30" y="20"/>
                    <a:pt x="30" y="20"/>
                    <a:pt x="30" y="20"/>
                  </a:cubicBezTo>
                  <a:cubicBezTo>
                    <a:pt x="31" y="18"/>
                    <a:pt x="31" y="18"/>
                    <a:pt x="31" y="18"/>
                  </a:cubicBezTo>
                  <a:cubicBezTo>
                    <a:pt x="33" y="9"/>
                    <a:pt x="33" y="9"/>
                    <a:pt x="33" y="9"/>
                  </a:cubicBezTo>
                  <a:cubicBezTo>
                    <a:pt x="32" y="9"/>
                    <a:pt x="32" y="9"/>
                    <a:pt x="32" y="9"/>
                  </a:cubicBezTo>
                  <a:cubicBezTo>
                    <a:pt x="30" y="8"/>
                    <a:pt x="27" y="7"/>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5" y="34"/>
                  </a:cubicBezTo>
                  <a:cubicBezTo>
                    <a:pt x="20" y="36"/>
                    <a:pt x="21" y="38"/>
                    <a:pt x="21" y="39"/>
                  </a:cubicBezTo>
                  <a:cubicBezTo>
                    <a:pt x="21" y="40"/>
                    <a:pt x="18" y="41"/>
                    <a:pt x="16" y="41"/>
                  </a:cubicBezTo>
                  <a:cubicBezTo>
                    <a:pt x="11" y="41"/>
                    <a:pt x="7" y="39"/>
                    <a:pt x="6"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grpSp>
      <p:grpSp>
        <p:nvGrpSpPr>
          <p:cNvPr id="315" name="Group 314"/>
          <p:cNvGrpSpPr/>
          <p:nvPr/>
        </p:nvGrpSpPr>
        <p:grpSpPr>
          <a:xfrm>
            <a:off x="2744790" y="5146116"/>
            <a:ext cx="606253" cy="339456"/>
            <a:chOff x="6848475" y="3852863"/>
            <a:chExt cx="847725" cy="474663"/>
          </a:xfrm>
          <a:solidFill>
            <a:schemeClr val="tx1"/>
          </a:solidFill>
        </p:grpSpPr>
        <p:sp>
          <p:nvSpPr>
            <p:cNvPr id="311" name="Rectangle 194"/>
            <p:cNvSpPr>
              <a:spLocks noChangeArrowheads="1"/>
            </p:cNvSpPr>
            <p:nvPr/>
          </p:nvSpPr>
          <p:spPr bwMode="auto">
            <a:xfrm>
              <a:off x="6848475" y="3852863"/>
              <a:ext cx="847725" cy="173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312" name="Rectangle 195"/>
            <p:cNvSpPr>
              <a:spLocks noChangeArrowheads="1"/>
            </p:cNvSpPr>
            <p:nvPr/>
          </p:nvSpPr>
          <p:spPr bwMode="auto">
            <a:xfrm>
              <a:off x="6848475" y="4154488"/>
              <a:ext cx="847725" cy="173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grpSp>
      <p:sp>
        <p:nvSpPr>
          <p:cNvPr id="348" name="Freeform 1823"/>
          <p:cNvSpPr>
            <a:spLocks/>
          </p:cNvSpPr>
          <p:nvPr/>
        </p:nvSpPr>
        <p:spPr bwMode="auto">
          <a:xfrm>
            <a:off x="17777869" y="4861234"/>
            <a:ext cx="9445" cy="25636"/>
          </a:xfrm>
          <a:custGeom>
            <a:avLst/>
            <a:gdLst>
              <a:gd name="T0" fmla="*/ 0 w 3"/>
              <a:gd name="T1" fmla="*/ 0 h 8"/>
              <a:gd name="T2" fmla="*/ 2 w 3"/>
              <a:gd name="T3" fmla="*/ 8 h 8"/>
              <a:gd name="T4" fmla="*/ 3 w 3"/>
              <a:gd name="T5" fmla="*/ 7 h 8"/>
              <a:gd name="T6" fmla="*/ 1 w 3"/>
              <a:gd name="T7" fmla="*/ 0 h 8"/>
              <a:gd name="T8" fmla="*/ 0 w 3"/>
              <a:gd name="T9" fmla="*/ 0 h 8"/>
            </a:gdLst>
            <a:ahLst/>
            <a:cxnLst>
              <a:cxn ang="0">
                <a:pos x="T0" y="T1"/>
              </a:cxn>
              <a:cxn ang="0">
                <a:pos x="T2" y="T3"/>
              </a:cxn>
              <a:cxn ang="0">
                <a:pos x="T4" y="T5"/>
              </a:cxn>
              <a:cxn ang="0">
                <a:pos x="T6" y="T7"/>
              </a:cxn>
              <a:cxn ang="0">
                <a:pos x="T8" y="T9"/>
              </a:cxn>
            </a:cxnLst>
            <a:rect l="0" t="0" r="r" b="b"/>
            <a:pathLst>
              <a:path w="3" h="8">
                <a:moveTo>
                  <a:pt x="0" y="0"/>
                </a:moveTo>
                <a:cubicBezTo>
                  <a:pt x="0" y="0"/>
                  <a:pt x="0" y="0"/>
                  <a:pt x="2" y="8"/>
                </a:cubicBezTo>
                <a:cubicBezTo>
                  <a:pt x="3" y="7"/>
                  <a:pt x="3" y="7"/>
                  <a:pt x="3" y="7"/>
                </a:cubicBezTo>
                <a:cubicBezTo>
                  <a:pt x="2" y="5"/>
                  <a:pt x="1" y="0"/>
                  <a:pt x="1" y="0"/>
                </a:cubicBezTo>
                <a:cubicBezTo>
                  <a:pt x="1" y="0"/>
                  <a:pt x="1" y="0"/>
                  <a:pt x="0"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349" name="Freeform 1824"/>
          <p:cNvSpPr>
            <a:spLocks/>
          </p:cNvSpPr>
          <p:nvPr/>
        </p:nvSpPr>
        <p:spPr bwMode="auto">
          <a:xfrm>
            <a:off x="17487780" y="4621067"/>
            <a:ext cx="6747" cy="4048"/>
          </a:xfrm>
          <a:custGeom>
            <a:avLst/>
            <a:gdLst>
              <a:gd name="T0" fmla="*/ 0 w 2"/>
              <a:gd name="T1" fmla="*/ 0 h 1"/>
              <a:gd name="T2" fmla="*/ 1 w 2"/>
              <a:gd name="T3" fmla="*/ 1 h 1"/>
              <a:gd name="T4" fmla="*/ 2 w 2"/>
              <a:gd name="T5" fmla="*/ 0 h 1"/>
              <a:gd name="T6" fmla="*/ 0 w 2"/>
              <a:gd name="T7" fmla="*/ 0 h 1"/>
            </a:gdLst>
            <a:ahLst/>
            <a:cxnLst>
              <a:cxn ang="0">
                <a:pos x="T0" y="T1"/>
              </a:cxn>
              <a:cxn ang="0">
                <a:pos x="T2" y="T3"/>
              </a:cxn>
              <a:cxn ang="0">
                <a:pos x="T4" y="T5"/>
              </a:cxn>
              <a:cxn ang="0">
                <a:pos x="T6" y="T7"/>
              </a:cxn>
            </a:cxnLst>
            <a:rect l="0" t="0" r="r" b="b"/>
            <a:pathLst>
              <a:path w="2" h="1">
                <a:moveTo>
                  <a:pt x="0" y="0"/>
                </a:moveTo>
                <a:cubicBezTo>
                  <a:pt x="1" y="1"/>
                  <a:pt x="1" y="1"/>
                  <a:pt x="1" y="1"/>
                </a:cubicBezTo>
                <a:cubicBezTo>
                  <a:pt x="1" y="1"/>
                  <a:pt x="2" y="0"/>
                  <a:pt x="2" y="0"/>
                </a:cubicBezTo>
                <a:lnTo>
                  <a:pt x="0" y="0"/>
                </a:ln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350" name="Freeform 1825"/>
          <p:cNvSpPr>
            <a:spLocks/>
          </p:cNvSpPr>
          <p:nvPr/>
        </p:nvSpPr>
        <p:spPr bwMode="auto">
          <a:xfrm>
            <a:off x="17962716" y="4720912"/>
            <a:ext cx="10794" cy="24287"/>
          </a:xfrm>
          <a:custGeom>
            <a:avLst/>
            <a:gdLst>
              <a:gd name="T0" fmla="*/ 0 w 3"/>
              <a:gd name="T1" fmla="*/ 0 h 8"/>
              <a:gd name="T2" fmla="*/ 3 w 3"/>
              <a:gd name="T3" fmla="*/ 8 h 8"/>
              <a:gd name="T4" fmla="*/ 3 w 3"/>
              <a:gd name="T5" fmla="*/ 8 h 8"/>
              <a:gd name="T6" fmla="*/ 1 w 3"/>
              <a:gd name="T7" fmla="*/ 0 h 8"/>
              <a:gd name="T8" fmla="*/ 0 w 3"/>
              <a:gd name="T9" fmla="*/ 0 h 8"/>
            </a:gdLst>
            <a:ahLst/>
            <a:cxnLst>
              <a:cxn ang="0">
                <a:pos x="T0" y="T1"/>
              </a:cxn>
              <a:cxn ang="0">
                <a:pos x="T2" y="T3"/>
              </a:cxn>
              <a:cxn ang="0">
                <a:pos x="T4" y="T5"/>
              </a:cxn>
              <a:cxn ang="0">
                <a:pos x="T6" y="T7"/>
              </a:cxn>
              <a:cxn ang="0">
                <a:pos x="T8" y="T9"/>
              </a:cxn>
            </a:cxnLst>
            <a:rect l="0" t="0" r="r" b="b"/>
            <a:pathLst>
              <a:path w="3" h="8">
                <a:moveTo>
                  <a:pt x="0" y="0"/>
                </a:moveTo>
                <a:cubicBezTo>
                  <a:pt x="0" y="0"/>
                  <a:pt x="0" y="0"/>
                  <a:pt x="3" y="8"/>
                </a:cubicBezTo>
                <a:cubicBezTo>
                  <a:pt x="3" y="8"/>
                  <a:pt x="3" y="8"/>
                  <a:pt x="3" y="8"/>
                </a:cubicBezTo>
                <a:cubicBezTo>
                  <a:pt x="2" y="5"/>
                  <a:pt x="1" y="0"/>
                  <a:pt x="1" y="0"/>
                </a:cubicBezTo>
                <a:cubicBezTo>
                  <a:pt x="1" y="0"/>
                  <a:pt x="1" y="0"/>
                  <a:pt x="0"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351" name="Freeform 1826"/>
          <p:cNvSpPr>
            <a:spLocks/>
          </p:cNvSpPr>
          <p:nvPr/>
        </p:nvSpPr>
        <p:spPr bwMode="auto">
          <a:xfrm>
            <a:off x="18078752" y="4618369"/>
            <a:ext cx="0" cy="31033"/>
          </a:xfrm>
          <a:custGeom>
            <a:avLst/>
            <a:gdLst>
              <a:gd name="T0" fmla="*/ 0 h 10"/>
              <a:gd name="T1" fmla="*/ 10 h 10"/>
              <a:gd name="T2" fmla="*/ 10 h 10"/>
              <a:gd name="T3" fmla="*/ 0 h 10"/>
            </a:gdLst>
            <a:ahLst/>
            <a:cxnLst>
              <a:cxn ang="0">
                <a:pos x="0" y="T0"/>
              </a:cxn>
              <a:cxn ang="0">
                <a:pos x="0" y="T1"/>
              </a:cxn>
              <a:cxn ang="0">
                <a:pos x="0" y="T2"/>
              </a:cxn>
              <a:cxn ang="0">
                <a:pos x="0" y="T3"/>
              </a:cxn>
            </a:cxnLst>
            <a:rect l="0" t="0" r="r" b="b"/>
            <a:pathLst>
              <a:path h="10">
                <a:moveTo>
                  <a:pt x="0" y="0"/>
                </a:moveTo>
                <a:cubicBezTo>
                  <a:pt x="0" y="3"/>
                  <a:pt x="0" y="7"/>
                  <a:pt x="0" y="10"/>
                </a:cubicBezTo>
                <a:cubicBezTo>
                  <a:pt x="0" y="10"/>
                  <a:pt x="0" y="10"/>
                  <a:pt x="0" y="10"/>
                </a:cubicBezTo>
                <a:cubicBezTo>
                  <a:pt x="0" y="6"/>
                  <a:pt x="0" y="3"/>
                  <a:pt x="0"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352" name="Freeform 1827"/>
          <p:cNvSpPr>
            <a:spLocks/>
          </p:cNvSpPr>
          <p:nvPr/>
        </p:nvSpPr>
        <p:spPr bwMode="auto">
          <a:xfrm>
            <a:off x="17705010" y="4896314"/>
            <a:ext cx="0" cy="37779"/>
          </a:xfrm>
          <a:custGeom>
            <a:avLst/>
            <a:gdLst>
              <a:gd name="T0" fmla="*/ 0 h 12"/>
              <a:gd name="T1" fmla="*/ 12 h 12"/>
              <a:gd name="T2" fmla="*/ 12 h 12"/>
              <a:gd name="T3" fmla="*/ 0 h 12"/>
              <a:gd name="T4" fmla="*/ 0 h 12"/>
            </a:gdLst>
            <a:ahLst/>
            <a:cxnLst>
              <a:cxn ang="0">
                <a:pos x="0" y="T0"/>
              </a:cxn>
              <a:cxn ang="0">
                <a:pos x="0" y="T1"/>
              </a:cxn>
              <a:cxn ang="0">
                <a:pos x="0" y="T2"/>
              </a:cxn>
              <a:cxn ang="0">
                <a:pos x="0" y="T3"/>
              </a:cxn>
              <a:cxn ang="0">
                <a:pos x="0" y="T4"/>
              </a:cxn>
            </a:cxnLst>
            <a:rect l="0" t="0" r="r" b="b"/>
            <a:pathLst>
              <a:path h="12">
                <a:moveTo>
                  <a:pt x="0" y="0"/>
                </a:moveTo>
                <a:cubicBezTo>
                  <a:pt x="0" y="0"/>
                  <a:pt x="0" y="8"/>
                  <a:pt x="0" y="12"/>
                </a:cubicBezTo>
                <a:cubicBezTo>
                  <a:pt x="0" y="12"/>
                  <a:pt x="0" y="12"/>
                  <a:pt x="0" y="12"/>
                </a:cubicBezTo>
                <a:cubicBezTo>
                  <a:pt x="0" y="7"/>
                  <a:pt x="0" y="0"/>
                  <a:pt x="0" y="0"/>
                </a:cubicBezTo>
                <a:cubicBezTo>
                  <a:pt x="0" y="0"/>
                  <a:pt x="0" y="0"/>
                  <a:pt x="0"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353" name="Freeform 1828"/>
          <p:cNvSpPr>
            <a:spLocks/>
          </p:cNvSpPr>
          <p:nvPr/>
        </p:nvSpPr>
        <p:spPr bwMode="auto">
          <a:xfrm>
            <a:off x="17516114" y="4627813"/>
            <a:ext cx="0" cy="21588"/>
          </a:xfrm>
          <a:custGeom>
            <a:avLst/>
            <a:gdLst>
              <a:gd name="T0" fmla="*/ 0 h 7"/>
              <a:gd name="T1" fmla="*/ 6 h 7"/>
              <a:gd name="T2" fmla="*/ 7 h 7"/>
              <a:gd name="T3" fmla="*/ 0 h 7"/>
              <a:gd name="T4" fmla="*/ 0 h 7"/>
            </a:gdLst>
            <a:ahLst/>
            <a:cxnLst>
              <a:cxn ang="0">
                <a:pos x="0" y="T0"/>
              </a:cxn>
              <a:cxn ang="0">
                <a:pos x="0" y="T1"/>
              </a:cxn>
              <a:cxn ang="0">
                <a:pos x="0" y="T2"/>
              </a:cxn>
              <a:cxn ang="0">
                <a:pos x="0" y="T3"/>
              </a:cxn>
              <a:cxn ang="0">
                <a:pos x="0" y="T4"/>
              </a:cxn>
            </a:cxnLst>
            <a:rect l="0" t="0" r="r" b="b"/>
            <a:pathLst>
              <a:path h="7">
                <a:moveTo>
                  <a:pt x="0" y="0"/>
                </a:moveTo>
                <a:cubicBezTo>
                  <a:pt x="0" y="0"/>
                  <a:pt x="0" y="3"/>
                  <a:pt x="0" y="6"/>
                </a:cubicBezTo>
                <a:cubicBezTo>
                  <a:pt x="0" y="7"/>
                  <a:pt x="0" y="7"/>
                  <a:pt x="0" y="7"/>
                </a:cubicBezTo>
                <a:cubicBezTo>
                  <a:pt x="0" y="3"/>
                  <a:pt x="0" y="0"/>
                  <a:pt x="0" y="0"/>
                </a:cubicBezTo>
                <a:cubicBezTo>
                  <a:pt x="0" y="0"/>
                  <a:pt x="0" y="0"/>
                  <a:pt x="0"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354" name="Freeform 1829"/>
          <p:cNvSpPr>
            <a:spLocks/>
          </p:cNvSpPr>
          <p:nvPr/>
        </p:nvSpPr>
        <p:spPr bwMode="auto">
          <a:xfrm>
            <a:off x="17640246" y="4755992"/>
            <a:ext cx="4048" cy="5397"/>
          </a:xfrm>
          <a:custGeom>
            <a:avLst/>
            <a:gdLst>
              <a:gd name="T0" fmla="*/ 0 w 1"/>
              <a:gd name="T1" fmla="*/ 0 h 2"/>
              <a:gd name="T2" fmla="*/ 0 w 1"/>
              <a:gd name="T3" fmla="*/ 1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1"/>
                  <a:pt x="0" y="1"/>
                </a:cubicBezTo>
                <a:cubicBezTo>
                  <a:pt x="1" y="2"/>
                  <a:pt x="1" y="2"/>
                  <a:pt x="1" y="2"/>
                </a:cubicBezTo>
                <a:cubicBezTo>
                  <a:pt x="1" y="1"/>
                  <a:pt x="1" y="0"/>
                  <a:pt x="1" y="0"/>
                </a:cubicBezTo>
                <a:cubicBezTo>
                  <a:pt x="0" y="0"/>
                  <a:pt x="0" y="0"/>
                  <a:pt x="0"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355" name="Freeform 1830"/>
          <p:cNvSpPr>
            <a:spLocks/>
          </p:cNvSpPr>
          <p:nvPr/>
        </p:nvSpPr>
        <p:spPr bwMode="auto">
          <a:xfrm>
            <a:off x="17494526" y="4627814"/>
            <a:ext cx="9445" cy="9445"/>
          </a:xfrm>
          <a:custGeom>
            <a:avLst/>
            <a:gdLst>
              <a:gd name="T0" fmla="*/ 0 w 3"/>
              <a:gd name="T1" fmla="*/ 0 h 3"/>
              <a:gd name="T2" fmla="*/ 3 w 3"/>
              <a:gd name="T3" fmla="*/ 3 h 3"/>
              <a:gd name="T4" fmla="*/ 3 w 3"/>
              <a:gd name="T5" fmla="*/ 0 h 3"/>
              <a:gd name="T6" fmla="*/ 0 w 3"/>
              <a:gd name="T7" fmla="*/ 0 h 3"/>
            </a:gdLst>
            <a:ahLst/>
            <a:cxnLst>
              <a:cxn ang="0">
                <a:pos x="T0" y="T1"/>
              </a:cxn>
              <a:cxn ang="0">
                <a:pos x="T2" y="T3"/>
              </a:cxn>
              <a:cxn ang="0">
                <a:pos x="T4" y="T5"/>
              </a:cxn>
              <a:cxn ang="0">
                <a:pos x="T6" y="T7"/>
              </a:cxn>
            </a:cxnLst>
            <a:rect l="0" t="0" r="r" b="b"/>
            <a:pathLst>
              <a:path w="3" h="3">
                <a:moveTo>
                  <a:pt x="0" y="0"/>
                </a:moveTo>
                <a:cubicBezTo>
                  <a:pt x="3" y="3"/>
                  <a:pt x="3" y="3"/>
                  <a:pt x="3" y="3"/>
                </a:cubicBezTo>
                <a:cubicBezTo>
                  <a:pt x="3" y="2"/>
                  <a:pt x="3" y="1"/>
                  <a:pt x="3" y="0"/>
                </a:cubicBezTo>
                <a:cubicBezTo>
                  <a:pt x="3" y="0"/>
                  <a:pt x="3" y="0"/>
                  <a:pt x="0"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356" name="Freeform 1831"/>
          <p:cNvSpPr>
            <a:spLocks/>
          </p:cNvSpPr>
          <p:nvPr/>
        </p:nvSpPr>
        <p:spPr bwMode="auto">
          <a:xfrm>
            <a:off x="17625403" y="4720911"/>
            <a:ext cx="2699" cy="28335"/>
          </a:xfrm>
          <a:custGeom>
            <a:avLst/>
            <a:gdLst>
              <a:gd name="T0" fmla="*/ 0 w 1"/>
              <a:gd name="T1" fmla="*/ 0 h 9"/>
              <a:gd name="T2" fmla="*/ 0 w 1"/>
              <a:gd name="T3" fmla="*/ 8 h 9"/>
              <a:gd name="T4" fmla="*/ 1 w 1"/>
              <a:gd name="T5" fmla="*/ 9 h 9"/>
              <a:gd name="T6" fmla="*/ 1 w 1"/>
              <a:gd name="T7" fmla="*/ 0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0" y="5"/>
                  <a:pt x="0" y="8"/>
                </a:cubicBezTo>
                <a:cubicBezTo>
                  <a:pt x="1" y="9"/>
                  <a:pt x="1" y="9"/>
                  <a:pt x="1" y="9"/>
                </a:cubicBezTo>
                <a:cubicBezTo>
                  <a:pt x="1" y="4"/>
                  <a:pt x="1" y="0"/>
                  <a:pt x="1" y="0"/>
                </a:cubicBezTo>
                <a:cubicBezTo>
                  <a:pt x="0" y="0"/>
                  <a:pt x="0" y="0"/>
                  <a:pt x="0"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357" name="Freeform 1832"/>
          <p:cNvSpPr>
            <a:spLocks/>
          </p:cNvSpPr>
          <p:nvPr/>
        </p:nvSpPr>
        <p:spPr bwMode="auto">
          <a:xfrm>
            <a:off x="18090896" y="4621067"/>
            <a:ext cx="18890" cy="16191"/>
          </a:xfrm>
          <a:custGeom>
            <a:avLst/>
            <a:gdLst>
              <a:gd name="T0" fmla="*/ 6 w 6"/>
              <a:gd name="T1" fmla="*/ 0 h 5"/>
              <a:gd name="T2" fmla="*/ 0 w 6"/>
              <a:gd name="T3" fmla="*/ 0 h 5"/>
              <a:gd name="T4" fmla="*/ 0 w 6"/>
              <a:gd name="T5" fmla="*/ 5 h 5"/>
              <a:gd name="T6" fmla="*/ 6 w 6"/>
              <a:gd name="T7" fmla="*/ 0 h 5"/>
            </a:gdLst>
            <a:ahLst/>
            <a:cxnLst>
              <a:cxn ang="0">
                <a:pos x="T0" y="T1"/>
              </a:cxn>
              <a:cxn ang="0">
                <a:pos x="T2" y="T3"/>
              </a:cxn>
              <a:cxn ang="0">
                <a:pos x="T4" y="T5"/>
              </a:cxn>
              <a:cxn ang="0">
                <a:pos x="T6" y="T7"/>
              </a:cxn>
            </a:cxnLst>
            <a:rect l="0" t="0" r="r" b="b"/>
            <a:pathLst>
              <a:path w="6" h="5">
                <a:moveTo>
                  <a:pt x="6" y="0"/>
                </a:moveTo>
                <a:cubicBezTo>
                  <a:pt x="0" y="0"/>
                  <a:pt x="0" y="0"/>
                  <a:pt x="0" y="0"/>
                </a:cubicBezTo>
                <a:cubicBezTo>
                  <a:pt x="0" y="1"/>
                  <a:pt x="0" y="3"/>
                  <a:pt x="0" y="5"/>
                </a:cubicBezTo>
                <a:lnTo>
                  <a:pt x="6" y="0"/>
                </a:ln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358" name="Freeform 1833"/>
          <p:cNvSpPr>
            <a:spLocks/>
          </p:cNvSpPr>
          <p:nvPr/>
        </p:nvSpPr>
        <p:spPr bwMode="auto">
          <a:xfrm>
            <a:off x="17810251" y="4861234"/>
            <a:ext cx="2699" cy="25636"/>
          </a:xfrm>
          <a:custGeom>
            <a:avLst/>
            <a:gdLst>
              <a:gd name="T0" fmla="*/ 0 w 1"/>
              <a:gd name="T1" fmla="*/ 0 h 8"/>
              <a:gd name="T2" fmla="*/ 0 w 1"/>
              <a:gd name="T3" fmla="*/ 8 h 8"/>
              <a:gd name="T4" fmla="*/ 1 w 1"/>
              <a:gd name="T5" fmla="*/ 8 h 8"/>
              <a:gd name="T6" fmla="*/ 1 w 1"/>
              <a:gd name="T7" fmla="*/ 0 h 8"/>
              <a:gd name="T8" fmla="*/ 0 w 1"/>
              <a:gd name="T9" fmla="*/ 0 h 8"/>
            </a:gdLst>
            <a:ahLst/>
            <a:cxnLst>
              <a:cxn ang="0">
                <a:pos x="T0" y="T1"/>
              </a:cxn>
              <a:cxn ang="0">
                <a:pos x="T2" y="T3"/>
              </a:cxn>
              <a:cxn ang="0">
                <a:pos x="T4" y="T5"/>
              </a:cxn>
              <a:cxn ang="0">
                <a:pos x="T6" y="T7"/>
              </a:cxn>
              <a:cxn ang="0">
                <a:pos x="T8" y="T9"/>
              </a:cxn>
            </a:cxnLst>
            <a:rect l="0" t="0" r="r" b="b"/>
            <a:pathLst>
              <a:path w="1" h="8">
                <a:moveTo>
                  <a:pt x="0" y="0"/>
                </a:moveTo>
                <a:cubicBezTo>
                  <a:pt x="0" y="0"/>
                  <a:pt x="0" y="5"/>
                  <a:pt x="0" y="8"/>
                </a:cubicBezTo>
                <a:cubicBezTo>
                  <a:pt x="1" y="8"/>
                  <a:pt x="1" y="8"/>
                  <a:pt x="1" y="8"/>
                </a:cubicBezTo>
                <a:cubicBezTo>
                  <a:pt x="1" y="4"/>
                  <a:pt x="1" y="0"/>
                  <a:pt x="1" y="0"/>
                </a:cubicBezTo>
                <a:cubicBezTo>
                  <a:pt x="0" y="0"/>
                  <a:pt x="0" y="0"/>
                  <a:pt x="0"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359" name="Freeform 1834"/>
          <p:cNvSpPr>
            <a:spLocks/>
          </p:cNvSpPr>
          <p:nvPr/>
        </p:nvSpPr>
        <p:spPr bwMode="auto">
          <a:xfrm>
            <a:off x="17889857" y="4908458"/>
            <a:ext cx="0" cy="28335"/>
          </a:xfrm>
          <a:custGeom>
            <a:avLst/>
            <a:gdLst>
              <a:gd name="T0" fmla="*/ 0 h 9"/>
              <a:gd name="T1" fmla="*/ 9 h 9"/>
              <a:gd name="T2" fmla="*/ 9 h 9"/>
              <a:gd name="T3" fmla="*/ 0 h 9"/>
              <a:gd name="T4" fmla="*/ 0 h 9"/>
            </a:gdLst>
            <a:ahLst/>
            <a:cxnLst>
              <a:cxn ang="0">
                <a:pos x="0" y="T0"/>
              </a:cxn>
              <a:cxn ang="0">
                <a:pos x="0" y="T1"/>
              </a:cxn>
              <a:cxn ang="0">
                <a:pos x="0" y="T2"/>
              </a:cxn>
              <a:cxn ang="0">
                <a:pos x="0" y="T3"/>
              </a:cxn>
              <a:cxn ang="0">
                <a:pos x="0" y="T4"/>
              </a:cxn>
            </a:cxnLst>
            <a:rect l="0" t="0" r="r" b="b"/>
            <a:pathLst>
              <a:path h="9">
                <a:moveTo>
                  <a:pt x="0" y="0"/>
                </a:moveTo>
                <a:cubicBezTo>
                  <a:pt x="0" y="0"/>
                  <a:pt x="0" y="5"/>
                  <a:pt x="0" y="9"/>
                </a:cubicBezTo>
                <a:cubicBezTo>
                  <a:pt x="0" y="9"/>
                  <a:pt x="0" y="9"/>
                  <a:pt x="0" y="9"/>
                </a:cubicBezTo>
                <a:cubicBezTo>
                  <a:pt x="0" y="6"/>
                  <a:pt x="0" y="0"/>
                  <a:pt x="0" y="0"/>
                </a:cubicBezTo>
                <a:cubicBezTo>
                  <a:pt x="0" y="0"/>
                  <a:pt x="0" y="0"/>
                  <a:pt x="0"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360" name="Freeform 1835"/>
          <p:cNvSpPr>
            <a:spLocks/>
          </p:cNvSpPr>
          <p:nvPr/>
        </p:nvSpPr>
        <p:spPr bwMode="auto">
          <a:xfrm>
            <a:off x="17826442" y="4896314"/>
            <a:ext cx="2699" cy="2699"/>
          </a:xfrm>
          <a:custGeom>
            <a:avLst/>
            <a:gdLst>
              <a:gd name="T0" fmla="*/ 0 w 1"/>
              <a:gd name="T1" fmla="*/ 0 h 1"/>
              <a:gd name="T2" fmla="*/ 1 w 1"/>
              <a:gd name="T3" fmla="*/ 1 h 1"/>
              <a:gd name="T4" fmla="*/ 1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1" y="1"/>
                  <a:pt x="1" y="1"/>
                  <a:pt x="1" y="1"/>
                </a:cubicBezTo>
                <a:cubicBezTo>
                  <a:pt x="1" y="0"/>
                  <a:pt x="1" y="0"/>
                  <a:pt x="1" y="0"/>
                </a:cubicBezTo>
                <a:cubicBezTo>
                  <a:pt x="1" y="0"/>
                  <a:pt x="0" y="0"/>
                  <a:pt x="0"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361" name="Freeform 1836"/>
          <p:cNvSpPr>
            <a:spLocks/>
          </p:cNvSpPr>
          <p:nvPr/>
        </p:nvSpPr>
        <p:spPr bwMode="auto">
          <a:xfrm>
            <a:off x="17803505" y="4457808"/>
            <a:ext cx="9445" cy="16191"/>
          </a:xfrm>
          <a:custGeom>
            <a:avLst/>
            <a:gdLst>
              <a:gd name="T0" fmla="*/ 2 w 3"/>
              <a:gd name="T1" fmla="*/ 5 h 5"/>
              <a:gd name="T2" fmla="*/ 3 w 3"/>
              <a:gd name="T3" fmla="*/ 5 h 5"/>
              <a:gd name="T4" fmla="*/ 0 w 3"/>
              <a:gd name="T5" fmla="*/ 0 h 5"/>
              <a:gd name="T6" fmla="*/ 0 w 3"/>
              <a:gd name="T7" fmla="*/ 4 h 5"/>
              <a:gd name="T8" fmla="*/ 2 w 3"/>
              <a:gd name="T9" fmla="*/ 5 h 5"/>
            </a:gdLst>
            <a:ahLst/>
            <a:cxnLst>
              <a:cxn ang="0">
                <a:pos x="T0" y="T1"/>
              </a:cxn>
              <a:cxn ang="0">
                <a:pos x="T2" y="T3"/>
              </a:cxn>
              <a:cxn ang="0">
                <a:pos x="T4" y="T5"/>
              </a:cxn>
              <a:cxn ang="0">
                <a:pos x="T6" y="T7"/>
              </a:cxn>
              <a:cxn ang="0">
                <a:pos x="T8" y="T9"/>
              </a:cxn>
            </a:cxnLst>
            <a:rect l="0" t="0" r="r" b="b"/>
            <a:pathLst>
              <a:path w="3" h="5">
                <a:moveTo>
                  <a:pt x="2" y="5"/>
                </a:moveTo>
                <a:cubicBezTo>
                  <a:pt x="2" y="5"/>
                  <a:pt x="2" y="5"/>
                  <a:pt x="3" y="5"/>
                </a:cubicBezTo>
                <a:cubicBezTo>
                  <a:pt x="0" y="0"/>
                  <a:pt x="0" y="0"/>
                  <a:pt x="0" y="0"/>
                </a:cubicBezTo>
                <a:cubicBezTo>
                  <a:pt x="0" y="2"/>
                  <a:pt x="0" y="4"/>
                  <a:pt x="0" y="4"/>
                </a:cubicBezTo>
                <a:cubicBezTo>
                  <a:pt x="0" y="5"/>
                  <a:pt x="1" y="5"/>
                  <a:pt x="2" y="5"/>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364" name="Freeform 1839"/>
          <p:cNvSpPr>
            <a:spLocks/>
          </p:cNvSpPr>
          <p:nvPr/>
        </p:nvSpPr>
        <p:spPr bwMode="auto">
          <a:xfrm>
            <a:off x="17791362" y="4452411"/>
            <a:ext cx="9445" cy="18890"/>
          </a:xfrm>
          <a:custGeom>
            <a:avLst/>
            <a:gdLst>
              <a:gd name="T0" fmla="*/ 0 w 3"/>
              <a:gd name="T1" fmla="*/ 5 h 6"/>
              <a:gd name="T2" fmla="*/ 2 w 3"/>
              <a:gd name="T3" fmla="*/ 6 h 6"/>
              <a:gd name="T4" fmla="*/ 3 w 3"/>
              <a:gd name="T5" fmla="*/ 4 h 6"/>
              <a:gd name="T6" fmla="*/ 1 w 3"/>
              <a:gd name="T7" fmla="*/ 0 h 6"/>
              <a:gd name="T8" fmla="*/ 0 w 3"/>
              <a:gd name="T9" fmla="*/ 3 h 6"/>
              <a:gd name="T10" fmla="*/ 0 w 3"/>
              <a:gd name="T11" fmla="*/ 5 h 6"/>
            </a:gdLst>
            <a:ahLst/>
            <a:cxnLst>
              <a:cxn ang="0">
                <a:pos x="T0" y="T1"/>
              </a:cxn>
              <a:cxn ang="0">
                <a:pos x="T2" y="T3"/>
              </a:cxn>
              <a:cxn ang="0">
                <a:pos x="T4" y="T5"/>
              </a:cxn>
              <a:cxn ang="0">
                <a:pos x="T6" y="T7"/>
              </a:cxn>
              <a:cxn ang="0">
                <a:pos x="T8" y="T9"/>
              </a:cxn>
              <a:cxn ang="0">
                <a:pos x="T10" y="T11"/>
              </a:cxn>
            </a:cxnLst>
            <a:rect l="0" t="0" r="r" b="b"/>
            <a:pathLst>
              <a:path w="3" h="6">
                <a:moveTo>
                  <a:pt x="0" y="5"/>
                </a:moveTo>
                <a:cubicBezTo>
                  <a:pt x="0" y="6"/>
                  <a:pt x="1" y="6"/>
                  <a:pt x="2" y="6"/>
                </a:cubicBezTo>
                <a:cubicBezTo>
                  <a:pt x="3" y="6"/>
                  <a:pt x="3" y="5"/>
                  <a:pt x="3" y="4"/>
                </a:cubicBezTo>
                <a:cubicBezTo>
                  <a:pt x="3" y="4"/>
                  <a:pt x="2" y="2"/>
                  <a:pt x="1" y="0"/>
                </a:cubicBezTo>
                <a:cubicBezTo>
                  <a:pt x="0" y="3"/>
                  <a:pt x="0" y="3"/>
                  <a:pt x="0" y="3"/>
                </a:cubicBezTo>
                <a:cubicBezTo>
                  <a:pt x="0" y="4"/>
                  <a:pt x="0" y="5"/>
                  <a:pt x="0" y="5"/>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365" name="Freeform 1840"/>
          <p:cNvSpPr>
            <a:spLocks/>
          </p:cNvSpPr>
          <p:nvPr/>
        </p:nvSpPr>
        <p:spPr bwMode="auto">
          <a:xfrm>
            <a:off x="17771123" y="4464553"/>
            <a:ext cx="22938" cy="64764"/>
          </a:xfrm>
          <a:custGeom>
            <a:avLst/>
            <a:gdLst>
              <a:gd name="T0" fmla="*/ 1 w 7"/>
              <a:gd name="T1" fmla="*/ 20 h 20"/>
              <a:gd name="T2" fmla="*/ 3 w 7"/>
              <a:gd name="T3" fmla="*/ 19 h 20"/>
              <a:gd name="T4" fmla="*/ 3 w 7"/>
              <a:gd name="T5" fmla="*/ 7 h 20"/>
              <a:gd name="T6" fmla="*/ 7 w 7"/>
              <a:gd name="T7" fmla="*/ 7 h 20"/>
              <a:gd name="T8" fmla="*/ 5 w 7"/>
              <a:gd name="T9" fmla="*/ 0 h 20"/>
              <a:gd name="T10" fmla="*/ 0 w 7"/>
              <a:gd name="T11" fmla="*/ 12 h 20"/>
              <a:gd name="T12" fmla="*/ 0 w 7"/>
              <a:gd name="T13" fmla="*/ 19 h 20"/>
              <a:gd name="T14" fmla="*/ 1 w 7"/>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20">
                <a:moveTo>
                  <a:pt x="1" y="20"/>
                </a:moveTo>
                <a:cubicBezTo>
                  <a:pt x="2" y="20"/>
                  <a:pt x="3" y="20"/>
                  <a:pt x="3" y="19"/>
                </a:cubicBezTo>
                <a:cubicBezTo>
                  <a:pt x="3" y="18"/>
                  <a:pt x="3" y="13"/>
                  <a:pt x="3" y="7"/>
                </a:cubicBezTo>
                <a:cubicBezTo>
                  <a:pt x="7" y="7"/>
                  <a:pt x="7" y="7"/>
                  <a:pt x="7" y="7"/>
                </a:cubicBezTo>
                <a:cubicBezTo>
                  <a:pt x="7" y="4"/>
                  <a:pt x="6" y="2"/>
                  <a:pt x="5" y="0"/>
                </a:cubicBezTo>
                <a:cubicBezTo>
                  <a:pt x="0" y="12"/>
                  <a:pt x="0" y="12"/>
                  <a:pt x="0" y="12"/>
                </a:cubicBezTo>
                <a:cubicBezTo>
                  <a:pt x="0" y="15"/>
                  <a:pt x="0" y="18"/>
                  <a:pt x="0" y="19"/>
                </a:cubicBezTo>
                <a:cubicBezTo>
                  <a:pt x="0" y="20"/>
                  <a:pt x="0" y="20"/>
                  <a:pt x="1" y="2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366" name="Freeform 1841"/>
          <p:cNvSpPr>
            <a:spLocks/>
          </p:cNvSpPr>
          <p:nvPr/>
        </p:nvSpPr>
        <p:spPr bwMode="auto">
          <a:xfrm>
            <a:off x="17758980" y="4506380"/>
            <a:ext cx="9445" cy="22938"/>
          </a:xfrm>
          <a:custGeom>
            <a:avLst/>
            <a:gdLst>
              <a:gd name="T0" fmla="*/ 1 w 3"/>
              <a:gd name="T1" fmla="*/ 7 h 7"/>
              <a:gd name="T2" fmla="*/ 3 w 3"/>
              <a:gd name="T3" fmla="*/ 6 h 7"/>
              <a:gd name="T4" fmla="*/ 3 w 3"/>
              <a:gd name="T5" fmla="*/ 0 h 7"/>
              <a:gd name="T6" fmla="*/ 0 w 3"/>
              <a:gd name="T7" fmla="*/ 6 h 7"/>
              <a:gd name="T8" fmla="*/ 1 w 3"/>
              <a:gd name="T9" fmla="*/ 7 h 7"/>
            </a:gdLst>
            <a:ahLst/>
            <a:cxnLst>
              <a:cxn ang="0">
                <a:pos x="T0" y="T1"/>
              </a:cxn>
              <a:cxn ang="0">
                <a:pos x="T2" y="T3"/>
              </a:cxn>
              <a:cxn ang="0">
                <a:pos x="T4" y="T5"/>
              </a:cxn>
              <a:cxn ang="0">
                <a:pos x="T6" y="T7"/>
              </a:cxn>
              <a:cxn ang="0">
                <a:pos x="T8" y="T9"/>
              </a:cxn>
            </a:cxnLst>
            <a:rect l="0" t="0" r="r" b="b"/>
            <a:pathLst>
              <a:path w="3" h="7">
                <a:moveTo>
                  <a:pt x="1" y="7"/>
                </a:moveTo>
                <a:cubicBezTo>
                  <a:pt x="2" y="7"/>
                  <a:pt x="3" y="7"/>
                  <a:pt x="3" y="6"/>
                </a:cubicBezTo>
                <a:cubicBezTo>
                  <a:pt x="3" y="5"/>
                  <a:pt x="3" y="3"/>
                  <a:pt x="3" y="0"/>
                </a:cubicBezTo>
                <a:cubicBezTo>
                  <a:pt x="0" y="6"/>
                  <a:pt x="0" y="6"/>
                  <a:pt x="0" y="6"/>
                </a:cubicBezTo>
                <a:cubicBezTo>
                  <a:pt x="0" y="7"/>
                  <a:pt x="1" y="7"/>
                  <a:pt x="1" y="7"/>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367" name="Oval 1842"/>
          <p:cNvSpPr>
            <a:spLocks noChangeArrowheads="1"/>
          </p:cNvSpPr>
          <p:nvPr/>
        </p:nvSpPr>
        <p:spPr bwMode="auto">
          <a:xfrm>
            <a:off x="17816997" y="4538763"/>
            <a:ext cx="21588" cy="21588"/>
          </a:xfrm>
          <a:prstGeom prst="ellipse">
            <a:avLst/>
          </a:pr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369" name="Freeform 1844"/>
          <p:cNvSpPr>
            <a:spLocks/>
          </p:cNvSpPr>
          <p:nvPr/>
        </p:nvSpPr>
        <p:spPr bwMode="auto">
          <a:xfrm>
            <a:off x="17937081" y="4618368"/>
            <a:ext cx="13493" cy="51272"/>
          </a:xfrm>
          <a:custGeom>
            <a:avLst/>
            <a:gdLst>
              <a:gd name="T0" fmla="*/ 2 w 4"/>
              <a:gd name="T1" fmla="*/ 16 h 16"/>
              <a:gd name="T2" fmla="*/ 4 w 4"/>
              <a:gd name="T3" fmla="*/ 14 h 16"/>
              <a:gd name="T4" fmla="*/ 4 w 4"/>
              <a:gd name="T5" fmla="*/ 0 h 16"/>
              <a:gd name="T6" fmla="*/ 0 w 4"/>
              <a:gd name="T7" fmla="*/ 0 h 16"/>
              <a:gd name="T8" fmla="*/ 0 w 4"/>
              <a:gd name="T9" fmla="*/ 14 h 16"/>
              <a:gd name="T10" fmla="*/ 2 w 4"/>
              <a:gd name="T11" fmla="*/ 16 h 16"/>
            </a:gdLst>
            <a:ahLst/>
            <a:cxnLst>
              <a:cxn ang="0">
                <a:pos x="T0" y="T1"/>
              </a:cxn>
              <a:cxn ang="0">
                <a:pos x="T2" y="T3"/>
              </a:cxn>
              <a:cxn ang="0">
                <a:pos x="T4" y="T5"/>
              </a:cxn>
              <a:cxn ang="0">
                <a:pos x="T6" y="T7"/>
              </a:cxn>
              <a:cxn ang="0">
                <a:pos x="T8" y="T9"/>
              </a:cxn>
              <a:cxn ang="0">
                <a:pos x="T10" y="T11"/>
              </a:cxn>
            </a:cxnLst>
            <a:rect l="0" t="0" r="r" b="b"/>
            <a:pathLst>
              <a:path w="4" h="16">
                <a:moveTo>
                  <a:pt x="2" y="16"/>
                </a:moveTo>
                <a:cubicBezTo>
                  <a:pt x="3" y="16"/>
                  <a:pt x="4" y="15"/>
                  <a:pt x="4" y="14"/>
                </a:cubicBezTo>
                <a:cubicBezTo>
                  <a:pt x="4" y="13"/>
                  <a:pt x="4" y="3"/>
                  <a:pt x="4" y="0"/>
                </a:cubicBezTo>
                <a:cubicBezTo>
                  <a:pt x="0" y="0"/>
                  <a:pt x="0" y="0"/>
                  <a:pt x="0" y="0"/>
                </a:cubicBezTo>
                <a:cubicBezTo>
                  <a:pt x="0" y="6"/>
                  <a:pt x="0" y="13"/>
                  <a:pt x="0" y="14"/>
                </a:cubicBezTo>
                <a:cubicBezTo>
                  <a:pt x="0" y="15"/>
                  <a:pt x="1" y="16"/>
                  <a:pt x="2" y="16"/>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373" name="Oval 1848"/>
          <p:cNvSpPr>
            <a:spLocks noChangeArrowheads="1"/>
          </p:cNvSpPr>
          <p:nvPr/>
        </p:nvSpPr>
        <p:spPr bwMode="auto">
          <a:xfrm>
            <a:off x="17816997" y="4819407"/>
            <a:ext cx="21588" cy="21588"/>
          </a:xfrm>
          <a:prstGeom prst="ellipse">
            <a:avLst/>
          </a:pr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374" name="Freeform 1849"/>
          <p:cNvSpPr>
            <a:spLocks/>
          </p:cNvSpPr>
          <p:nvPr/>
        </p:nvSpPr>
        <p:spPr bwMode="auto">
          <a:xfrm>
            <a:off x="17857475" y="4845043"/>
            <a:ext cx="64764" cy="102543"/>
          </a:xfrm>
          <a:custGeom>
            <a:avLst/>
            <a:gdLst>
              <a:gd name="T0" fmla="*/ 18 w 20"/>
              <a:gd name="T1" fmla="*/ 20 h 32"/>
              <a:gd name="T2" fmla="*/ 13 w 20"/>
              <a:gd name="T3" fmla="*/ 5 h 32"/>
              <a:gd name="T4" fmla="*/ 14 w 20"/>
              <a:gd name="T5" fmla="*/ 5 h 32"/>
              <a:gd name="T6" fmla="*/ 17 w 20"/>
              <a:gd name="T7" fmla="*/ 14 h 32"/>
              <a:gd name="T8" fmla="*/ 19 w 20"/>
              <a:gd name="T9" fmla="*/ 15 h 32"/>
              <a:gd name="T10" fmla="*/ 19 w 20"/>
              <a:gd name="T11" fmla="*/ 13 h 32"/>
              <a:gd name="T12" fmla="*/ 17 w 20"/>
              <a:gd name="T13" fmla="*/ 3 h 32"/>
              <a:gd name="T14" fmla="*/ 13 w 20"/>
              <a:gd name="T15" fmla="*/ 0 h 32"/>
              <a:gd name="T16" fmla="*/ 7 w 20"/>
              <a:gd name="T17" fmla="*/ 0 h 32"/>
              <a:gd name="T18" fmla="*/ 4 w 20"/>
              <a:gd name="T19" fmla="*/ 3 h 32"/>
              <a:gd name="T20" fmla="*/ 1 w 20"/>
              <a:gd name="T21" fmla="*/ 13 h 32"/>
              <a:gd name="T22" fmla="*/ 2 w 20"/>
              <a:gd name="T23" fmla="*/ 15 h 32"/>
              <a:gd name="T24" fmla="*/ 3 w 20"/>
              <a:gd name="T25" fmla="*/ 14 h 32"/>
              <a:gd name="T26" fmla="*/ 6 w 20"/>
              <a:gd name="T27" fmla="*/ 5 h 32"/>
              <a:gd name="T28" fmla="*/ 7 w 20"/>
              <a:gd name="T29" fmla="*/ 5 h 32"/>
              <a:gd name="T30" fmla="*/ 2 w 20"/>
              <a:gd name="T31" fmla="*/ 20 h 32"/>
              <a:gd name="T32" fmla="*/ 7 w 20"/>
              <a:gd name="T33" fmla="*/ 20 h 32"/>
              <a:gd name="T34" fmla="*/ 7 w 20"/>
              <a:gd name="T35" fmla="*/ 27 h 32"/>
              <a:gd name="T36" fmla="*/ 10 w 20"/>
              <a:gd name="T37" fmla="*/ 29 h 32"/>
              <a:gd name="T38" fmla="*/ 10 w 20"/>
              <a:gd name="T39" fmla="*/ 20 h 32"/>
              <a:gd name="T40" fmla="*/ 10 w 20"/>
              <a:gd name="T41" fmla="*/ 20 h 32"/>
              <a:gd name="T42" fmla="*/ 10 w 20"/>
              <a:gd name="T43" fmla="*/ 29 h 32"/>
              <a:gd name="T44" fmla="*/ 14 w 20"/>
              <a:gd name="T45" fmla="*/ 32 h 32"/>
              <a:gd name="T46" fmla="*/ 14 w 20"/>
              <a:gd name="T47" fmla="*/ 20 h 32"/>
              <a:gd name="T48" fmla="*/ 18 w 20"/>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 h="32">
                <a:moveTo>
                  <a:pt x="18" y="20"/>
                </a:moveTo>
                <a:cubicBezTo>
                  <a:pt x="13" y="5"/>
                  <a:pt x="13" y="5"/>
                  <a:pt x="13" y="5"/>
                </a:cubicBezTo>
                <a:cubicBezTo>
                  <a:pt x="14" y="5"/>
                  <a:pt x="14" y="5"/>
                  <a:pt x="14" y="5"/>
                </a:cubicBezTo>
                <a:cubicBezTo>
                  <a:pt x="14" y="5"/>
                  <a:pt x="17" y="13"/>
                  <a:pt x="17" y="14"/>
                </a:cubicBezTo>
                <a:cubicBezTo>
                  <a:pt x="17" y="14"/>
                  <a:pt x="18" y="15"/>
                  <a:pt x="19" y="15"/>
                </a:cubicBezTo>
                <a:cubicBezTo>
                  <a:pt x="19" y="14"/>
                  <a:pt x="20" y="14"/>
                  <a:pt x="19" y="13"/>
                </a:cubicBezTo>
                <a:cubicBezTo>
                  <a:pt x="19" y="13"/>
                  <a:pt x="18" y="7"/>
                  <a:pt x="17" y="3"/>
                </a:cubicBezTo>
                <a:cubicBezTo>
                  <a:pt x="16" y="2"/>
                  <a:pt x="14" y="0"/>
                  <a:pt x="13" y="0"/>
                </a:cubicBezTo>
                <a:cubicBezTo>
                  <a:pt x="12" y="0"/>
                  <a:pt x="8" y="0"/>
                  <a:pt x="7" y="0"/>
                </a:cubicBezTo>
                <a:cubicBezTo>
                  <a:pt x="6" y="0"/>
                  <a:pt x="4" y="2"/>
                  <a:pt x="4" y="3"/>
                </a:cubicBezTo>
                <a:cubicBezTo>
                  <a:pt x="2" y="7"/>
                  <a:pt x="1" y="13"/>
                  <a:pt x="1" y="13"/>
                </a:cubicBezTo>
                <a:cubicBezTo>
                  <a:pt x="0" y="14"/>
                  <a:pt x="1" y="14"/>
                  <a:pt x="2" y="15"/>
                </a:cubicBezTo>
                <a:cubicBezTo>
                  <a:pt x="2" y="15"/>
                  <a:pt x="3" y="14"/>
                  <a:pt x="3" y="14"/>
                </a:cubicBezTo>
                <a:cubicBezTo>
                  <a:pt x="4" y="13"/>
                  <a:pt x="6" y="5"/>
                  <a:pt x="6" y="5"/>
                </a:cubicBezTo>
                <a:cubicBezTo>
                  <a:pt x="7" y="5"/>
                  <a:pt x="7" y="5"/>
                  <a:pt x="7" y="5"/>
                </a:cubicBezTo>
                <a:cubicBezTo>
                  <a:pt x="2" y="20"/>
                  <a:pt x="2" y="20"/>
                  <a:pt x="2" y="20"/>
                </a:cubicBezTo>
                <a:cubicBezTo>
                  <a:pt x="7" y="20"/>
                  <a:pt x="7" y="20"/>
                  <a:pt x="7" y="20"/>
                </a:cubicBezTo>
                <a:cubicBezTo>
                  <a:pt x="7" y="22"/>
                  <a:pt x="7" y="25"/>
                  <a:pt x="7" y="27"/>
                </a:cubicBezTo>
                <a:cubicBezTo>
                  <a:pt x="10" y="29"/>
                  <a:pt x="10" y="29"/>
                  <a:pt x="10" y="29"/>
                </a:cubicBezTo>
                <a:cubicBezTo>
                  <a:pt x="10" y="25"/>
                  <a:pt x="10" y="20"/>
                  <a:pt x="10" y="20"/>
                </a:cubicBezTo>
                <a:cubicBezTo>
                  <a:pt x="10" y="20"/>
                  <a:pt x="10" y="20"/>
                  <a:pt x="10" y="20"/>
                </a:cubicBezTo>
                <a:cubicBezTo>
                  <a:pt x="10" y="20"/>
                  <a:pt x="10" y="26"/>
                  <a:pt x="10" y="29"/>
                </a:cubicBezTo>
                <a:cubicBezTo>
                  <a:pt x="14" y="32"/>
                  <a:pt x="14" y="32"/>
                  <a:pt x="14" y="32"/>
                </a:cubicBezTo>
                <a:cubicBezTo>
                  <a:pt x="14" y="30"/>
                  <a:pt x="14" y="25"/>
                  <a:pt x="14" y="20"/>
                </a:cubicBezTo>
                <a:cubicBezTo>
                  <a:pt x="18" y="20"/>
                  <a:pt x="18" y="20"/>
                  <a:pt x="18" y="2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375" name="Freeform 1850"/>
          <p:cNvSpPr>
            <a:spLocks/>
          </p:cNvSpPr>
          <p:nvPr/>
        </p:nvSpPr>
        <p:spPr bwMode="auto">
          <a:xfrm>
            <a:off x="17988353" y="4704721"/>
            <a:ext cx="29684" cy="25636"/>
          </a:xfrm>
          <a:custGeom>
            <a:avLst/>
            <a:gdLst>
              <a:gd name="T0" fmla="*/ 0 w 9"/>
              <a:gd name="T1" fmla="*/ 4 h 8"/>
              <a:gd name="T2" fmla="*/ 0 w 9"/>
              <a:gd name="T3" fmla="*/ 8 h 8"/>
              <a:gd name="T4" fmla="*/ 9 w 9"/>
              <a:gd name="T5" fmla="*/ 0 h 8"/>
              <a:gd name="T6" fmla="*/ 5 w 9"/>
              <a:gd name="T7" fmla="*/ 0 h 8"/>
              <a:gd name="T8" fmla="*/ 0 w 9"/>
              <a:gd name="T9" fmla="*/ 4 h 8"/>
            </a:gdLst>
            <a:ahLst/>
            <a:cxnLst>
              <a:cxn ang="0">
                <a:pos x="T0" y="T1"/>
              </a:cxn>
              <a:cxn ang="0">
                <a:pos x="T2" y="T3"/>
              </a:cxn>
              <a:cxn ang="0">
                <a:pos x="T4" y="T5"/>
              </a:cxn>
              <a:cxn ang="0">
                <a:pos x="T6" y="T7"/>
              </a:cxn>
              <a:cxn ang="0">
                <a:pos x="T8" y="T9"/>
              </a:cxn>
            </a:cxnLst>
            <a:rect l="0" t="0" r="r" b="b"/>
            <a:pathLst>
              <a:path w="9" h="8">
                <a:moveTo>
                  <a:pt x="0" y="4"/>
                </a:moveTo>
                <a:cubicBezTo>
                  <a:pt x="0" y="5"/>
                  <a:pt x="0" y="6"/>
                  <a:pt x="0" y="8"/>
                </a:cubicBezTo>
                <a:cubicBezTo>
                  <a:pt x="9" y="0"/>
                  <a:pt x="9" y="0"/>
                  <a:pt x="9" y="0"/>
                </a:cubicBezTo>
                <a:cubicBezTo>
                  <a:pt x="7" y="0"/>
                  <a:pt x="5" y="0"/>
                  <a:pt x="5" y="0"/>
                </a:cubicBezTo>
                <a:cubicBezTo>
                  <a:pt x="2" y="0"/>
                  <a:pt x="0" y="2"/>
                  <a:pt x="0" y="4"/>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376" name="Freeform 1851"/>
          <p:cNvSpPr>
            <a:spLocks/>
          </p:cNvSpPr>
          <p:nvPr/>
        </p:nvSpPr>
        <p:spPr bwMode="auto">
          <a:xfrm>
            <a:off x="17988353" y="4618368"/>
            <a:ext cx="51272" cy="51272"/>
          </a:xfrm>
          <a:custGeom>
            <a:avLst/>
            <a:gdLst>
              <a:gd name="T0" fmla="*/ 5 w 16"/>
              <a:gd name="T1" fmla="*/ 3 h 16"/>
              <a:gd name="T2" fmla="*/ 5 w 16"/>
              <a:gd name="T3" fmla="*/ 15 h 16"/>
              <a:gd name="T4" fmla="*/ 6 w 16"/>
              <a:gd name="T5" fmla="*/ 16 h 16"/>
              <a:gd name="T6" fmla="*/ 8 w 16"/>
              <a:gd name="T7" fmla="*/ 15 h 16"/>
              <a:gd name="T8" fmla="*/ 8 w 16"/>
              <a:gd name="T9" fmla="*/ 3 h 16"/>
              <a:gd name="T10" fmla="*/ 9 w 16"/>
              <a:gd name="T11" fmla="*/ 3 h 16"/>
              <a:gd name="T12" fmla="*/ 9 w 16"/>
              <a:gd name="T13" fmla="*/ 15 h 16"/>
              <a:gd name="T14" fmla="*/ 10 w 16"/>
              <a:gd name="T15" fmla="*/ 16 h 16"/>
              <a:gd name="T16" fmla="*/ 12 w 16"/>
              <a:gd name="T17" fmla="*/ 15 h 16"/>
              <a:gd name="T18" fmla="*/ 12 w 16"/>
              <a:gd name="T19" fmla="*/ 3 h 16"/>
              <a:gd name="T20" fmla="*/ 16 w 16"/>
              <a:gd name="T21" fmla="*/ 3 h 16"/>
              <a:gd name="T22" fmla="*/ 16 w 16"/>
              <a:gd name="T23" fmla="*/ 0 h 16"/>
              <a:gd name="T24" fmla="*/ 1 w 16"/>
              <a:gd name="T25" fmla="*/ 0 h 16"/>
              <a:gd name="T26" fmla="*/ 0 w 16"/>
              <a:gd name="T27" fmla="*/ 3 h 16"/>
              <a:gd name="T28" fmla="*/ 5 w 16"/>
              <a:gd name="T29"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16">
                <a:moveTo>
                  <a:pt x="5" y="3"/>
                </a:moveTo>
                <a:cubicBezTo>
                  <a:pt x="5" y="8"/>
                  <a:pt x="5" y="14"/>
                  <a:pt x="5" y="15"/>
                </a:cubicBezTo>
                <a:cubicBezTo>
                  <a:pt x="5" y="15"/>
                  <a:pt x="6" y="16"/>
                  <a:pt x="6" y="16"/>
                </a:cubicBezTo>
                <a:cubicBezTo>
                  <a:pt x="7" y="16"/>
                  <a:pt x="8" y="15"/>
                  <a:pt x="8" y="15"/>
                </a:cubicBezTo>
                <a:cubicBezTo>
                  <a:pt x="8" y="13"/>
                  <a:pt x="8" y="3"/>
                  <a:pt x="8" y="3"/>
                </a:cubicBezTo>
                <a:cubicBezTo>
                  <a:pt x="9" y="3"/>
                  <a:pt x="9" y="3"/>
                  <a:pt x="9" y="3"/>
                </a:cubicBezTo>
                <a:cubicBezTo>
                  <a:pt x="9" y="3"/>
                  <a:pt x="9" y="13"/>
                  <a:pt x="9" y="15"/>
                </a:cubicBezTo>
                <a:cubicBezTo>
                  <a:pt x="9" y="15"/>
                  <a:pt x="9" y="16"/>
                  <a:pt x="10" y="16"/>
                </a:cubicBezTo>
                <a:cubicBezTo>
                  <a:pt x="11" y="16"/>
                  <a:pt x="12" y="15"/>
                  <a:pt x="12" y="15"/>
                </a:cubicBezTo>
                <a:cubicBezTo>
                  <a:pt x="12" y="14"/>
                  <a:pt x="12" y="8"/>
                  <a:pt x="12" y="3"/>
                </a:cubicBezTo>
                <a:cubicBezTo>
                  <a:pt x="16" y="3"/>
                  <a:pt x="16" y="3"/>
                  <a:pt x="16" y="3"/>
                </a:cubicBezTo>
                <a:cubicBezTo>
                  <a:pt x="16" y="2"/>
                  <a:pt x="16" y="1"/>
                  <a:pt x="16" y="0"/>
                </a:cubicBezTo>
                <a:cubicBezTo>
                  <a:pt x="1" y="0"/>
                  <a:pt x="1" y="0"/>
                  <a:pt x="1" y="0"/>
                </a:cubicBezTo>
                <a:cubicBezTo>
                  <a:pt x="0" y="3"/>
                  <a:pt x="0" y="3"/>
                  <a:pt x="0" y="3"/>
                </a:cubicBezTo>
                <a:cubicBezTo>
                  <a:pt x="5" y="3"/>
                  <a:pt x="5" y="3"/>
                  <a:pt x="5" y="3"/>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377" name="Freeform 1852"/>
          <p:cNvSpPr>
            <a:spLocks/>
          </p:cNvSpPr>
          <p:nvPr/>
        </p:nvSpPr>
        <p:spPr bwMode="auto">
          <a:xfrm>
            <a:off x="17953272" y="4618368"/>
            <a:ext cx="13493" cy="51272"/>
          </a:xfrm>
          <a:custGeom>
            <a:avLst/>
            <a:gdLst>
              <a:gd name="T0" fmla="*/ 0 w 4"/>
              <a:gd name="T1" fmla="*/ 14 h 16"/>
              <a:gd name="T2" fmla="*/ 2 w 4"/>
              <a:gd name="T3" fmla="*/ 16 h 16"/>
              <a:gd name="T4" fmla="*/ 4 w 4"/>
              <a:gd name="T5" fmla="*/ 14 h 16"/>
              <a:gd name="T6" fmla="*/ 4 w 4"/>
              <a:gd name="T7" fmla="*/ 0 h 16"/>
              <a:gd name="T8" fmla="*/ 0 w 4"/>
              <a:gd name="T9" fmla="*/ 0 h 16"/>
              <a:gd name="T10" fmla="*/ 0 w 4"/>
              <a:gd name="T11" fmla="*/ 14 h 16"/>
            </a:gdLst>
            <a:ahLst/>
            <a:cxnLst>
              <a:cxn ang="0">
                <a:pos x="T0" y="T1"/>
              </a:cxn>
              <a:cxn ang="0">
                <a:pos x="T2" y="T3"/>
              </a:cxn>
              <a:cxn ang="0">
                <a:pos x="T4" y="T5"/>
              </a:cxn>
              <a:cxn ang="0">
                <a:pos x="T6" y="T7"/>
              </a:cxn>
              <a:cxn ang="0">
                <a:pos x="T8" y="T9"/>
              </a:cxn>
              <a:cxn ang="0">
                <a:pos x="T10" y="T11"/>
              </a:cxn>
            </a:cxnLst>
            <a:rect l="0" t="0" r="r" b="b"/>
            <a:pathLst>
              <a:path w="4" h="16">
                <a:moveTo>
                  <a:pt x="0" y="14"/>
                </a:moveTo>
                <a:cubicBezTo>
                  <a:pt x="0" y="15"/>
                  <a:pt x="1" y="16"/>
                  <a:pt x="2" y="16"/>
                </a:cubicBezTo>
                <a:cubicBezTo>
                  <a:pt x="3" y="16"/>
                  <a:pt x="4" y="15"/>
                  <a:pt x="4" y="14"/>
                </a:cubicBezTo>
                <a:cubicBezTo>
                  <a:pt x="4" y="13"/>
                  <a:pt x="4" y="6"/>
                  <a:pt x="4" y="0"/>
                </a:cubicBezTo>
                <a:cubicBezTo>
                  <a:pt x="0" y="0"/>
                  <a:pt x="0" y="0"/>
                  <a:pt x="0" y="0"/>
                </a:cubicBezTo>
                <a:cubicBezTo>
                  <a:pt x="0" y="3"/>
                  <a:pt x="0" y="13"/>
                  <a:pt x="0" y="14"/>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378" name="Freeform 1853"/>
          <p:cNvSpPr>
            <a:spLocks/>
          </p:cNvSpPr>
          <p:nvPr/>
        </p:nvSpPr>
        <p:spPr bwMode="auto">
          <a:xfrm>
            <a:off x="17857475" y="4583287"/>
            <a:ext cx="13493" cy="28335"/>
          </a:xfrm>
          <a:custGeom>
            <a:avLst/>
            <a:gdLst>
              <a:gd name="T0" fmla="*/ 2 w 4"/>
              <a:gd name="T1" fmla="*/ 9 h 9"/>
              <a:gd name="T2" fmla="*/ 3 w 4"/>
              <a:gd name="T3" fmla="*/ 8 h 9"/>
              <a:gd name="T4" fmla="*/ 4 w 4"/>
              <a:gd name="T5" fmla="*/ 4 h 9"/>
              <a:gd name="T6" fmla="*/ 3 w 4"/>
              <a:gd name="T7" fmla="*/ 0 h 9"/>
              <a:gd name="T8" fmla="*/ 1 w 4"/>
              <a:gd name="T9" fmla="*/ 7 h 9"/>
              <a:gd name="T10" fmla="*/ 2 w 4"/>
              <a:gd name="T11" fmla="*/ 9 h 9"/>
            </a:gdLst>
            <a:ahLst/>
            <a:cxnLst>
              <a:cxn ang="0">
                <a:pos x="T0" y="T1"/>
              </a:cxn>
              <a:cxn ang="0">
                <a:pos x="T2" y="T3"/>
              </a:cxn>
              <a:cxn ang="0">
                <a:pos x="T4" y="T5"/>
              </a:cxn>
              <a:cxn ang="0">
                <a:pos x="T6" y="T7"/>
              </a:cxn>
              <a:cxn ang="0">
                <a:pos x="T8" y="T9"/>
              </a:cxn>
              <a:cxn ang="0">
                <a:pos x="T10" y="T11"/>
              </a:cxn>
            </a:cxnLst>
            <a:rect l="0" t="0" r="r" b="b"/>
            <a:pathLst>
              <a:path w="4" h="9">
                <a:moveTo>
                  <a:pt x="2" y="9"/>
                </a:moveTo>
                <a:cubicBezTo>
                  <a:pt x="2" y="9"/>
                  <a:pt x="3" y="8"/>
                  <a:pt x="3" y="8"/>
                </a:cubicBezTo>
                <a:cubicBezTo>
                  <a:pt x="3" y="7"/>
                  <a:pt x="4" y="5"/>
                  <a:pt x="4" y="4"/>
                </a:cubicBezTo>
                <a:cubicBezTo>
                  <a:pt x="3" y="0"/>
                  <a:pt x="3" y="0"/>
                  <a:pt x="3" y="0"/>
                </a:cubicBezTo>
                <a:cubicBezTo>
                  <a:pt x="2" y="3"/>
                  <a:pt x="1" y="7"/>
                  <a:pt x="1" y="7"/>
                </a:cubicBezTo>
                <a:cubicBezTo>
                  <a:pt x="0" y="8"/>
                  <a:pt x="1" y="8"/>
                  <a:pt x="2" y="9"/>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379" name="Oval 1854"/>
          <p:cNvSpPr>
            <a:spLocks noChangeArrowheads="1"/>
          </p:cNvSpPr>
          <p:nvPr/>
        </p:nvSpPr>
        <p:spPr bwMode="auto">
          <a:xfrm>
            <a:off x="18004544" y="4681784"/>
            <a:ext cx="22938" cy="18890"/>
          </a:xfrm>
          <a:prstGeom prst="ellipse">
            <a:avLst/>
          </a:pr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380" name="Oval 1855"/>
          <p:cNvSpPr>
            <a:spLocks noChangeArrowheads="1"/>
          </p:cNvSpPr>
          <p:nvPr/>
        </p:nvSpPr>
        <p:spPr bwMode="auto">
          <a:xfrm>
            <a:off x="17941128" y="4681784"/>
            <a:ext cx="21588" cy="18890"/>
          </a:xfrm>
          <a:prstGeom prst="ellipse">
            <a:avLst/>
          </a:pr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381" name="Freeform 1856"/>
          <p:cNvSpPr>
            <a:spLocks/>
          </p:cNvSpPr>
          <p:nvPr/>
        </p:nvSpPr>
        <p:spPr bwMode="auto">
          <a:xfrm>
            <a:off x="17800806" y="4845042"/>
            <a:ext cx="51272" cy="60717"/>
          </a:xfrm>
          <a:custGeom>
            <a:avLst/>
            <a:gdLst>
              <a:gd name="T0" fmla="*/ 13 w 16"/>
              <a:gd name="T1" fmla="*/ 5 h 19"/>
              <a:gd name="T2" fmla="*/ 13 w 16"/>
              <a:gd name="T3" fmla="*/ 15 h 19"/>
              <a:gd name="T4" fmla="*/ 15 w 16"/>
              <a:gd name="T5" fmla="*/ 16 h 19"/>
              <a:gd name="T6" fmla="*/ 16 w 16"/>
              <a:gd name="T7" fmla="*/ 15 h 19"/>
              <a:gd name="T8" fmla="*/ 16 w 16"/>
              <a:gd name="T9" fmla="*/ 4 h 19"/>
              <a:gd name="T10" fmla="*/ 12 w 16"/>
              <a:gd name="T11" fmla="*/ 0 h 19"/>
              <a:gd name="T12" fmla="*/ 5 w 16"/>
              <a:gd name="T13" fmla="*/ 0 h 19"/>
              <a:gd name="T14" fmla="*/ 0 w 16"/>
              <a:gd name="T15" fmla="*/ 4 h 19"/>
              <a:gd name="T16" fmla="*/ 0 w 16"/>
              <a:gd name="T17" fmla="*/ 11 h 19"/>
              <a:gd name="T18" fmla="*/ 3 w 16"/>
              <a:gd name="T19" fmla="*/ 13 h 19"/>
              <a:gd name="T20" fmla="*/ 3 w 16"/>
              <a:gd name="T21" fmla="*/ 5 h 19"/>
              <a:gd name="T22" fmla="*/ 4 w 16"/>
              <a:gd name="T23" fmla="*/ 5 h 19"/>
              <a:gd name="T24" fmla="*/ 4 w 16"/>
              <a:gd name="T25" fmla="*/ 13 h 19"/>
              <a:gd name="T26" fmla="*/ 8 w 16"/>
              <a:gd name="T27" fmla="*/ 16 h 19"/>
              <a:gd name="T28" fmla="*/ 9 w 16"/>
              <a:gd name="T29" fmla="*/ 16 h 19"/>
              <a:gd name="T30" fmla="*/ 9 w 16"/>
              <a:gd name="T31" fmla="*/ 17 h 19"/>
              <a:gd name="T32" fmla="*/ 13 w 16"/>
              <a:gd name="T33" fmla="*/ 19 h 19"/>
              <a:gd name="T34" fmla="*/ 13 w 16"/>
              <a:gd name="T35" fmla="*/ 5 h 19"/>
              <a:gd name="T36" fmla="*/ 13 w 16"/>
              <a:gd name="T37" fmla="*/ 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19">
                <a:moveTo>
                  <a:pt x="13" y="5"/>
                </a:moveTo>
                <a:cubicBezTo>
                  <a:pt x="13" y="5"/>
                  <a:pt x="13" y="14"/>
                  <a:pt x="13" y="15"/>
                </a:cubicBezTo>
                <a:cubicBezTo>
                  <a:pt x="13" y="15"/>
                  <a:pt x="14" y="16"/>
                  <a:pt x="15" y="16"/>
                </a:cubicBezTo>
                <a:cubicBezTo>
                  <a:pt x="16" y="16"/>
                  <a:pt x="16" y="15"/>
                  <a:pt x="16" y="15"/>
                </a:cubicBezTo>
                <a:cubicBezTo>
                  <a:pt x="16" y="14"/>
                  <a:pt x="16" y="6"/>
                  <a:pt x="16" y="4"/>
                </a:cubicBezTo>
                <a:cubicBezTo>
                  <a:pt x="16" y="2"/>
                  <a:pt x="14" y="0"/>
                  <a:pt x="12" y="0"/>
                </a:cubicBezTo>
                <a:cubicBezTo>
                  <a:pt x="11" y="0"/>
                  <a:pt x="6" y="0"/>
                  <a:pt x="5" y="0"/>
                </a:cubicBezTo>
                <a:cubicBezTo>
                  <a:pt x="2" y="0"/>
                  <a:pt x="0" y="2"/>
                  <a:pt x="0" y="4"/>
                </a:cubicBezTo>
                <a:cubicBezTo>
                  <a:pt x="0" y="5"/>
                  <a:pt x="0" y="8"/>
                  <a:pt x="0" y="11"/>
                </a:cubicBezTo>
                <a:cubicBezTo>
                  <a:pt x="3" y="13"/>
                  <a:pt x="3" y="13"/>
                  <a:pt x="3" y="13"/>
                </a:cubicBezTo>
                <a:cubicBezTo>
                  <a:pt x="3" y="10"/>
                  <a:pt x="3" y="5"/>
                  <a:pt x="3" y="5"/>
                </a:cubicBezTo>
                <a:cubicBezTo>
                  <a:pt x="3" y="5"/>
                  <a:pt x="3" y="5"/>
                  <a:pt x="4" y="5"/>
                </a:cubicBezTo>
                <a:cubicBezTo>
                  <a:pt x="4" y="5"/>
                  <a:pt x="4" y="9"/>
                  <a:pt x="4" y="13"/>
                </a:cubicBezTo>
                <a:cubicBezTo>
                  <a:pt x="8" y="16"/>
                  <a:pt x="8" y="16"/>
                  <a:pt x="8" y="16"/>
                </a:cubicBezTo>
                <a:cubicBezTo>
                  <a:pt x="8" y="16"/>
                  <a:pt x="9" y="16"/>
                  <a:pt x="9" y="16"/>
                </a:cubicBezTo>
                <a:cubicBezTo>
                  <a:pt x="9" y="16"/>
                  <a:pt x="9" y="16"/>
                  <a:pt x="9" y="17"/>
                </a:cubicBezTo>
                <a:cubicBezTo>
                  <a:pt x="13" y="19"/>
                  <a:pt x="13" y="19"/>
                  <a:pt x="13" y="19"/>
                </a:cubicBezTo>
                <a:cubicBezTo>
                  <a:pt x="13" y="12"/>
                  <a:pt x="13" y="5"/>
                  <a:pt x="13" y="5"/>
                </a:cubicBezTo>
                <a:cubicBezTo>
                  <a:pt x="13" y="5"/>
                  <a:pt x="13" y="5"/>
                  <a:pt x="13" y="5"/>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382" name="Oval 1857"/>
          <p:cNvSpPr>
            <a:spLocks noChangeArrowheads="1"/>
          </p:cNvSpPr>
          <p:nvPr/>
        </p:nvSpPr>
        <p:spPr bwMode="auto">
          <a:xfrm>
            <a:off x="17880412" y="4819407"/>
            <a:ext cx="18890" cy="21588"/>
          </a:xfrm>
          <a:prstGeom prst="ellipse">
            <a:avLst/>
          </a:pr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383" name="Freeform 1858"/>
          <p:cNvSpPr>
            <a:spLocks/>
          </p:cNvSpPr>
          <p:nvPr/>
        </p:nvSpPr>
        <p:spPr bwMode="auto">
          <a:xfrm>
            <a:off x="18065260" y="4618368"/>
            <a:ext cx="13493" cy="44526"/>
          </a:xfrm>
          <a:custGeom>
            <a:avLst/>
            <a:gdLst>
              <a:gd name="T0" fmla="*/ 4 w 4"/>
              <a:gd name="T1" fmla="*/ 10 h 14"/>
              <a:gd name="T2" fmla="*/ 4 w 4"/>
              <a:gd name="T3" fmla="*/ 0 h 14"/>
              <a:gd name="T4" fmla="*/ 0 w 4"/>
              <a:gd name="T5" fmla="*/ 0 h 14"/>
              <a:gd name="T6" fmla="*/ 0 w 4"/>
              <a:gd name="T7" fmla="*/ 14 h 14"/>
              <a:gd name="T8" fmla="*/ 4 w 4"/>
              <a:gd name="T9" fmla="*/ 10 h 14"/>
            </a:gdLst>
            <a:ahLst/>
            <a:cxnLst>
              <a:cxn ang="0">
                <a:pos x="T0" y="T1"/>
              </a:cxn>
              <a:cxn ang="0">
                <a:pos x="T2" y="T3"/>
              </a:cxn>
              <a:cxn ang="0">
                <a:pos x="T4" y="T5"/>
              </a:cxn>
              <a:cxn ang="0">
                <a:pos x="T6" y="T7"/>
              </a:cxn>
              <a:cxn ang="0">
                <a:pos x="T8" y="T9"/>
              </a:cxn>
            </a:cxnLst>
            <a:rect l="0" t="0" r="r" b="b"/>
            <a:pathLst>
              <a:path w="4" h="14">
                <a:moveTo>
                  <a:pt x="4" y="10"/>
                </a:moveTo>
                <a:cubicBezTo>
                  <a:pt x="4" y="7"/>
                  <a:pt x="4" y="3"/>
                  <a:pt x="4" y="0"/>
                </a:cubicBezTo>
                <a:cubicBezTo>
                  <a:pt x="0" y="0"/>
                  <a:pt x="0" y="0"/>
                  <a:pt x="0" y="0"/>
                </a:cubicBezTo>
                <a:cubicBezTo>
                  <a:pt x="0" y="6"/>
                  <a:pt x="0" y="13"/>
                  <a:pt x="0" y="14"/>
                </a:cubicBezTo>
                <a:lnTo>
                  <a:pt x="4" y="10"/>
                </a:ln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384" name="Freeform 1859"/>
          <p:cNvSpPr>
            <a:spLocks/>
          </p:cNvSpPr>
          <p:nvPr/>
        </p:nvSpPr>
        <p:spPr bwMode="auto">
          <a:xfrm>
            <a:off x="17927636" y="4845043"/>
            <a:ext cx="39129" cy="105242"/>
          </a:xfrm>
          <a:custGeom>
            <a:avLst/>
            <a:gdLst>
              <a:gd name="T0" fmla="*/ 0 w 12"/>
              <a:gd name="T1" fmla="*/ 4 h 33"/>
              <a:gd name="T2" fmla="*/ 0 w 12"/>
              <a:gd name="T3" fmla="*/ 15 h 33"/>
              <a:gd name="T4" fmla="*/ 1 w 12"/>
              <a:gd name="T5" fmla="*/ 16 h 33"/>
              <a:gd name="T6" fmla="*/ 3 w 12"/>
              <a:gd name="T7" fmla="*/ 15 h 33"/>
              <a:gd name="T8" fmla="*/ 3 w 12"/>
              <a:gd name="T9" fmla="*/ 5 h 33"/>
              <a:gd name="T10" fmla="*/ 3 w 12"/>
              <a:gd name="T11" fmla="*/ 5 h 33"/>
              <a:gd name="T12" fmla="*/ 3 w 12"/>
              <a:gd name="T13" fmla="*/ 31 h 33"/>
              <a:gd name="T14" fmla="*/ 5 w 12"/>
              <a:gd name="T15" fmla="*/ 33 h 33"/>
              <a:gd name="T16" fmla="*/ 7 w 12"/>
              <a:gd name="T17" fmla="*/ 31 h 33"/>
              <a:gd name="T18" fmla="*/ 7 w 12"/>
              <a:gd name="T19" fmla="*/ 16 h 33"/>
              <a:gd name="T20" fmla="*/ 8 w 12"/>
              <a:gd name="T21" fmla="*/ 16 h 33"/>
              <a:gd name="T22" fmla="*/ 8 w 12"/>
              <a:gd name="T23" fmla="*/ 31 h 33"/>
              <a:gd name="T24" fmla="*/ 10 w 12"/>
              <a:gd name="T25" fmla="*/ 33 h 33"/>
              <a:gd name="T26" fmla="*/ 12 w 12"/>
              <a:gd name="T27" fmla="*/ 31 h 33"/>
              <a:gd name="T28" fmla="*/ 12 w 12"/>
              <a:gd name="T29" fmla="*/ 19 h 33"/>
              <a:gd name="T30" fmla="*/ 7 w 12"/>
              <a:gd name="T31" fmla="*/ 0 h 33"/>
              <a:gd name="T32" fmla="*/ 4 w 12"/>
              <a:gd name="T33" fmla="*/ 0 h 33"/>
              <a:gd name="T34" fmla="*/ 0 w 12"/>
              <a:gd name="T35"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 h="33">
                <a:moveTo>
                  <a:pt x="0" y="4"/>
                </a:moveTo>
                <a:cubicBezTo>
                  <a:pt x="0" y="6"/>
                  <a:pt x="0" y="14"/>
                  <a:pt x="0" y="15"/>
                </a:cubicBezTo>
                <a:cubicBezTo>
                  <a:pt x="0" y="15"/>
                  <a:pt x="0" y="16"/>
                  <a:pt x="1" y="16"/>
                </a:cubicBezTo>
                <a:cubicBezTo>
                  <a:pt x="2" y="16"/>
                  <a:pt x="3" y="15"/>
                  <a:pt x="3" y="15"/>
                </a:cubicBezTo>
                <a:cubicBezTo>
                  <a:pt x="3" y="14"/>
                  <a:pt x="3" y="5"/>
                  <a:pt x="3" y="5"/>
                </a:cubicBezTo>
                <a:cubicBezTo>
                  <a:pt x="3" y="5"/>
                  <a:pt x="3" y="5"/>
                  <a:pt x="3" y="5"/>
                </a:cubicBezTo>
                <a:cubicBezTo>
                  <a:pt x="3" y="5"/>
                  <a:pt x="3" y="30"/>
                  <a:pt x="3" y="31"/>
                </a:cubicBezTo>
                <a:cubicBezTo>
                  <a:pt x="3" y="32"/>
                  <a:pt x="4" y="33"/>
                  <a:pt x="5" y="33"/>
                </a:cubicBezTo>
                <a:cubicBezTo>
                  <a:pt x="6" y="33"/>
                  <a:pt x="7" y="32"/>
                  <a:pt x="7" y="31"/>
                </a:cubicBezTo>
                <a:cubicBezTo>
                  <a:pt x="7" y="30"/>
                  <a:pt x="7" y="16"/>
                  <a:pt x="7" y="16"/>
                </a:cubicBezTo>
                <a:cubicBezTo>
                  <a:pt x="7" y="16"/>
                  <a:pt x="7" y="16"/>
                  <a:pt x="8" y="16"/>
                </a:cubicBezTo>
                <a:cubicBezTo>
                  <a:pt x="8" y="16"/>
                  <a:pt x="8" y="30"/>
                  <a:pt x="8" y="31"/>
                </a:cubicBezTo>
                <a:cubicBezTo>
                  <a:pt x="8" y="32"/>
                  <a:pt x="9" y="33"/>
                  <a:pt x="10" y="33"/>
                </a:cubicBezTo>
                <a:cubicBezTo>
                  <a:pt x="11" y="33"/>
                  <a:pt x="12" y="32"/>
                  <a:pt x="12" y="31"/>
                </a:cubicBezTo>
                <a:cubicBezTo>
                  <a:pt x="12" y="30"/>
                  <a:pt x="12" y="25"/>
                  <a:pt x="12" y="19"/>
                </a:cubicBezTo>
                <a:cubicBezTo>
                  <a:pt x="7" y="0"/>
                  <a:pt x="7" y="0"/>
                  <a:pt x="7" y="0"/>
                </a:cubicBezTo>
                <a:cubicBezTo>
                  <a:pt x="6" y="0"/>
                  <a:pt x="5" y="0"/>
                  <a:pt x="4" y="0"/>
                </a:cubicBezTo>
                <a:cubicBezTo>
                  <a:pt x="2" y="0"/>
                  <a:pt x="0" y="2"/>
                  <a:pt x="0" y="4"/>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385" name="Freeform 1860"/>
          <p:cNvSpPr>
            <a:spLocks/>
          </p:cNvSpPr>
          <p:nvPr/>
        </p:nvSpPr>
        <p:spPr bwMode="auto">
          <a:xfrm>
            <a:off x="18078752" y="4618369"/>
            <a:ext cx="12144" cy="31033"/>
          </a:xfrm>
          <a:custGeom>
            <a:avLst/>
            <a:gdLst>
              <a:gd name="T0" fmla="*/ 0 w 4"/>
              <a:gd name="T1" fmla="*/ 10 h 10"/>
              <a:gd name="T2" fmla="*/ 4 w 4"/>
              <a:gd name="T3" fmla="*/ 6 h 10"/>
              <a:gd name="T4" fmla="*/ 4 w 4"/>
              <a:gd name="T5" fmla="*/ 1 h 10"/>
              <a:gd name="T6" fmla="*/ 0 w 4"/>
              <a:gd name="T7" fmla="*/ 0 h 10"/>
              <a:gd name="T8" fmla="*/ 0 w 4"/>
              <a:gd name="T9" fmla="*/ 10 h 10"/>
            </a:gdLst>
            <a:ahLst/>
            <a:cxnLst>
              <a:cxn ang="0">
                <a:pos x="T0" y="T1"/>
              </a:cxn>
              <a:cxn ang="0">
                <a:pos x="T2" y="T3"/>
              </a:cxn>
              <a:cxn ang="0">
                <a:pos x="T4" y="T5"/>
              </a:cxn>
              <a:cxn ang="0">
                <a:pos x="T6" y="T7"/>
              </a:cxn>
              <a:cxn ang="0">
                <a:pos x="T8" y="T9"/>
              </a:cxn>
            </a:cxnLst>
            <a:rect l="0" t="0" r="r" b="b"/>
            <a:pathLst>
              <a:path w="4" h="10">
                <a:moveTo>
                  <a:pt x="0" y="10"/>
                </a:moveTo>
                <a:cubicBezTo>
                  <a:pt x="4" y="6"/>
                  <a:pt x="4" y="6"/>
                  <a:pt x="4" y="6"/>
                </a:cubicBezTo>
                <a:cubicBezTo>
                  <a:pt x="4" y="4"/>
                  <a:pt x="4" y="2"/>
                  <a:pt x="4" y="1"/>
                </a:cubicBezTo>
                <a:cubicBezTo>
                  <a:pt x="0" y="0"/>
                  <a:pt x="0" y="0"/>
                  <a:pt x="0" y="0"/>
                </a:cubicBezTo>
                <a:cubicBezTo>
                  <a:pt x="0" y="3"/>
                  <a:pt x="0" y="6"/>
                  <a:pt x="0" y="1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386" name="Freeform 1861"/>
          <p:cNvSpPr>
            <a:spLocks/>
          </p:cNvSpPr>
          <p:nvPr/>
        </p:nvSpPr>
        <p:spPr bwMode="auto">
          <a:xfrm>
            <a:off x="17941128" y="4822106"/>
            <a:ext cx="9445" cy="18890"/>
          </a:xfrm>
          <a:custGeom>
            <a:avLst/>
            <a:gdLst>
              <a:gd name="T0" fmla="*/ 0 w 3"/>
              <a:gd name="T1" fmla="*/ 3 h 6"/>
              <a:gd name="T2" fmla="*/ 3 w 3"/>
              <a:gd name="T3" fmla="*/ 6 h 6"/>
              <a:gd name="T4" fmla="*/ 2 w 3"/>
              <a:gd name="T5" fmla="*/ 0 h 6"/>
              <a:gd name="T6" fmla="*/ 0 w 3"/>
              <a:gd name="T7" fmla="*/ 3 h 6"/>
            </a:gdLst>
            <a:ahLst/>
            <a:cxnLst>
              <a:cxn ang="0">
                <a:pos x="T0" y="T1"/>
              </a:cxn>
              <a:cxn ang="0">
                <a:pos x="T2" y="T3"/>
              </a:cxn>
              <a:cxn ang="0">
                <a:pos x="T4" y="T5"/>
              </a:cxn>
              <a:cxn ang="0">
                <a:pos x="T6" y="T7"/>
              </a:cxn>
            </a:cxnLst>
            <a:rect l="0" t="0" r="r" b="b"/>
            <a:pathLst>
              <a:path w="3" h="6">
                <a:moveTo>
                  <a:pt x="0" y="3"/>
                </a:moveTo>
                <a:cubicBezTo>
                  <a:pt x="0" y="4"/>
                  <a:pt x="2" y="6"/>
                  <a:pt x="3" y="6"/>
                </a:cubicBezTo>
                <a:cubicBezTo>
                  <a:pt x="2" y="0"/>
                  <a:pt x="2" y="0"/>
                  <a:pt x="2" y="0"/>
                </a:cubicBezTo>
                <a:cubicBezTo>
                  <a:pt x="1" y="1"/>
                  <a:pt x="0" y="2"/>
                  <a:pt x="0" y="3"/>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387" name="Freeform 1862"/>
          <p:cNvSpPr>
            <a:spLocks/>
          </p:cNvSpPr>
          <p:nvPr/>
        </p:nvSpPr>
        <p:spPr bwMode="auto">
          <a:xfrm>
            <a:off x="17941128" y="4803216"/>
            <a:ext cx="2699" cy="6747"/>
          </a:xfrm>
          <a:custGeom>
            <a:avLst/>
            <a:gdLst>
              <a:gd name="T0" fmla="*/ 0 w 1"/>
              <a:gd name="T1" fmla="*/ 1 h 2"/>
              <a:gd name="T2" fmla="*/ 1 w 1"/>
              <a:gd name="T3" fmla="*/ 2 h 2"/>
              <a:gd name="T4" fmla="*/ 0 w 1"/>
              <a:gd name="T5" fmla="*/ 0 h 2"/>
              <a:gd name="T6" fmla="*/ 0 w 1"/>
              <a:gd name="T7" fmla="*/ 1 h 2"/>
            </a:gdLst>
            <a:ahLst/>
            <a:cxnLst>
              <a:cxn ang="0">
                <a:pos x="T0" y="T1"/>
              </a:cxn>
              <a:cxn ang="0">
                <a:pos x="T2" y="T3"/>
              </a:cxn>
              <a:cxn ang="0">
                <a:pos x="T4" y="T5"/>
              </a:cxn>
              <a:cxn ang="0">
                <a:pos x="T6" y="T7"/>
              </a:cxn>
            </a:cxnLst>
            <a:rect l="0" t="0" r="r" b="b"/>
            <a:pathLst>
              <a:path w="1" h="2">
                <a:moveTo>
                  <a:pt x="0" y="1"/>
                </a:moveTo>
                <a:cubicBezTo>
                  <a:pt x="0" y="1"/>
                  <a:pt x="0" y="2"/>
                  <a:pt x="1" y="2"/>
                </a:cubicBezTo>
                <a:cubicBezTo>
                  <a:pt x="0" y="0"/>
                  <a:pt x="0" y="0"/>
                  <a:pt x="0" y="0"/>
                </a:cubicBezTo>
                <a:cubicBezTo>
                  <a:pt x="0" y="0"/>
                  <a:pt x="0" y="1"/>
                  <a:pt x="0" y="1"/>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388" name="Oval 1863"/>
          <p:cNvSpPr>
            <a:spLocks noChangeArrowheads="1"/>
          </p:cNvSpPr>
          <p:nvPr/>
        </p:nvSpPr>
        <p:spPr bwMode="auto">
          <a:xfrm>
            <a:off x="17880412" y="4681784"/>
            <a:ext cx="18890" cy="18890"/>
          </a:xfrm>
          <a:prstGeom prst="ellipse">
            <a:avLst/>
          </a:pr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389" name="Freeform 1864"/>
          <p:cNvSpPr>
            <a:spLocks/>
          </p:cNvSpPr>
          <p:nvPr/>
        </p:nvSpPr>
        <p:spPr bwMode="auto">
          <a:xfrm>
            <a:off x="17864221" y="4704721"/>
            <a:ext cx="51272" cy="105242"/>
          </a:xfrm>
          <a:custGeom>
            <a:avLst/>
            <a:gdLst>
              <a:gd name="T0" fmla="*/ 2 w 16"/>
              <a:gd name="T1" fmla="*/ 16 h 33"/>
              <a:gd name="T2" fmla="*/ 3 w 16"/>
              <a:gd name="T3" fmla="*/ 15 h 33"/>
              <a:gd name="T4" fmla="*/ 3 w 16"/>
              <a:gd name="T5" fmla="*/ 5 h 33"/>
              <a:gd name="T6" fmla="*/ 4 w 16"/>
              <a:gd name="T7" fmla="*/ 5 h 33"/>
              <a:gd name="T8" fmla="*/ 4 w 16"/>
              <a:gd name="T9" fmla="*/ 31 h 33"/>
              <a:gd name="T10" fmla="*/ 6 w 16"/>
              <a:gd name="T11" fmla="*/ 33 h 33"/>
              <a:gd name="T12" fmla="*/ 8 w 16"/>
              <a:gd name="T13" fmla="*/ 31 h 33"/>
              <a:gd name="T14" fmla="*/ 8 w 16"/>
              <a:gd name="T15" fmla="*/ 16 h 33"/>
              <a:gd name="T16" fmla="*/ 8 w 16"/>
              <a:gd name="T17" fmla="*/ 16 h 33"/>
              <a:gd name="T18" fmla="*/ 8 w 16"/>
              <a:gd name="T19" fmla="*/ 31 h 33"/>
              <a:gd name="T20" fmla="*/ 10 w 16"/>
              <a:gd name="T21" fmla="*/ 33 h 33"/>
              <a:gd name="T22" fmla="*/ 12 w 16"/>
              <a:gd name="T23" fmla="*/ 31 h 33"/>
              <a:gd name="T24" fmla="*/ 12 w 16"/>
              <a:gd name="T25" fmla="*/ 5 h 33"/>
              <a:gd name="T26" fmla="*/ 13 w 16"/>
              <a:gd name="T27" fmla="*/ 5 h 33"/>
              <a:gd name="T28" fmla="*/ 13 w 16"/>
              <a:gd name="T29" fmla="*/ 15 h 33"/>
              <a:gd name="T30" fmla="*/ 15 w 16"/>
              <a:gd name="T31" fmla="*/ 16 h 33"/>
              <a:gd name="T32" fmla="*/ 16 w 16"/>
              <a:gd name="T33" fmla="*/ 15 h 33"/>
              <a:gd name="T34" fmla="*/ 16 w 16"/>
              <a:gd name="T35" fmla="*/ 4 h 33"/>
              <a:gd name="T36" fmla="*/ 12 w 16"/>
              <a:gd name="T37" fmla="*/ 0 h 33"/>
              <a:gd name="T38" fmla="*/ 4 w 16"/>
              <a:gd name="T39" fmla="*/ 0 h 33"/>
              <a:gd name="T40" fmla="*/ 0 w 16"/>
              <a:gd name="T41" fmla="*/ 4 h 33"/>
              <a:gd name="T42" fmla="*/ 0 w 16"/>
              <a:gd name="T43" fmla="*/ 15 h 33"/>
              <a:gd name="T44" fmla="*/ 2 w 16"/>
              <a:gd name="T45"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33">
                <a:moveTo>
                  <a:pt x="2" y="16"/>
                </a:moveTo>
                <a:cubicBezTo>
                  <a:pt x="2" y="16"/>
                  <a:pt x="3" y="16"/>
                  <a:pt x="3" y="15"/>
                </a:cubicBezTo>
                <a:cubicBezTo>
                  <a:pt x="3" y="14"/>
                  <a:pt x="3" y="5"/>
                  <a:pt x="3" y="5"/>
                </a:cubicBezTo>
                <a:cubicBezTo>
                  <a:pt x="3" y="5"/>
                  <a:pt x="3" y="5"/>
                  <a:pt x="4" y="5"/>
                </a:cubicBezTo>
                <a:cubicBezTo>
                  <a:pt x="4" y="5"/>
                  <a:pt x="4" y="30"/>
                  <a:pt x="4" y="31"/>
                </a:cubicBezTo>
                <a:cubicBezTo>
                  <a:pt x="4" y="32"/>
                  <a:pt x="5" y="33"/>
                  <a:pt x="6" y="33"/>
                </a:cubicBezTo>
                <a:cubicBezTo>
                  <a:pt x="7" y="33"/>
                  <a:pt x="8" y="32"/>
                  <a:pt x="8" y="31"/>
                </a:cubicBezTo>
                <a:cubicBezTo>
                  <a:pt x="8" y="30"/>
                  <a:pt x="8" y="16"/>
                  <a:pt x="8" y="16"/>
                </a:cubicBezTo>
                <a:cubicBezTo>
                  <a:pt x="8" y="16"/>
                  <a:pt x="8" y="16"/>
                  <a:pt x="8" y="16"/>
                </a:cubicBezTo>
                <a:cubicBezTo>
                  <a:pt x="8" y="16"/>
                  <a:pt x="8" y="30"/>
                  <a:pt x="8" y="31"/>
                </a:cubicBezTo>
                <a:cubicBezTo>
                  <a:pt x="8" y="32"/>
                  <a:pt x="9" y="33"/>
                  <a:pt x="10" y="33"/>
                </a:cubicBezTo>
                <a:cubicBezTo>
                  <a:pt x="12" y="33"/>
                  <a:pt x="12" y="32"/>
                  <a:pt x="12" y="31"/>
                </a:cubicBezTo>
                <a:cubicBezTo>
                  <a:pt x="12" y="30"/>
                  <a:pt x="12" y="5"/>
                  <a:pt x="12" y="5"/>
                </a:cubicBezTo>
                <a:cubicBezTo>
                  <a:pt x="12" y="5"/>
                  <a:pt x="12" y="5"/>
                  <a:pt x="13" y="5"/>
                </a:cubicBezTo>
                <a:cubicBezTo>
                  <a:pt x="13" y="5"/>
                  <a:pt x="13" y="14"/>
                  <a:pt x="13" y="15"/>
                </a:cubicBezTo>
                <a:cubicBezTo>
                  <a:pt x="13" y="16"/>
                  <a:pt x="14" y="16"/>
                  <a:pt x="15" y="16"/>
                </a:cubicBezTo>
                <a:cubicBezTo>
                  <a:pt x="15" y="16"/>
                  <a:pt x="16" y="16"/>
                  <a:pt x="16" y="15"/>
                </a:cubicBezTo>
                <a:cubicBezTo>
                  <a:pt x="16" y="14"/>
                  <a:pt x="16" y="6"/>
                  <a:pt x="16" y="4"/>
                </a:cubicBezTo>
                <a:cubicBezTo>
                  <a:pt x="16" y="2"/>
                  <a:pt x="14" y="0"/>
                  <a:pt x="12" y="0"/>
                </a:cubicBezTo>
                <a:cubicBezTo>
                  <a:pt x="11" y="0"/>
                  <a:pt x="6" y="0"/>
                  <a:pt x="4" y="0"/>
                </a:cubicBezTo>
                <a:cubicBezTo>
                  <a:pt x="2" y="0"/>
                  <a:pt x="0" y="2"/>
                  <a:pt x="0" y="4"/>
                </a:cubicBezTo>
                <a:cubicBezTo>
                  <a:pt x="0" y="6"/>
                  <a:pt x="0" y="14"/>
                  <a:pt x="0" y="15"/>
                </a:cubicBezTo>
                <a:cubicBezTo>
                  <a:pt x="0" y="16"/>
                  <a:pt x="1" y="16"/>
                  <a:pt x="2" y="16"/>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390" name="Freeform 1865"/>
          <p:cNvSpPr>
            <a:spLocks/>
          </p:cNvSpPr>
          <p:nvPr/>
        </p:nvSpPr>
        <p:spPr bwMode="auto">
          <a:xfrm>
            <a:off x="17864221" y="4599479"/>
            <a:ext cx="51272" cy="70161"/>
          </a:xfrm>
          <a:custGeom>
            <a:avLst/>
            <a:gdLst>
              <a:gd name="T0" fmla="*/ 3 w 16"/>
              <a:gd name="T1" fmla="*/ 0 h 22"/>
              <a:gd name="T2" fmla="*/ 0 w 16"/>
              <a:gd name="T3" fmla="*/ 9 h 22"/>
              <a:gd name="T4" fmla="*/ 5 w 16"/>
              <a:gd name="T5" fmla="*/ 9 h 22"/>
              <a:gd name="T6" fmla="*/ 5 w 16"/>
              <a:gd name="T7" fmla="*/ 21 h 22"/>
              <a:gd name="T8" fmla="*/ 6 w 16"/>
              <a:gd name="T9" fmla="*/ 22 h 22"/>
              <a:gd name="T10" fmla="*/ 8 w 16"/>
              <a:gd name="T11" fmla="*/ 21 h 22"/>
              <a:gd name="T12" fmla="*/ 8 w 16"/>
              <a:gd name="T13" fmla="*/ 9 h 22"/>
              <a:gd name="T14" fmla="*/ 8 w 16"/>
              <a:gd name="T15" fmla="*/ 9 h 22"/>
              <a:gd name="T16" fmla="*/ 8 w 16"/>
              <a:gd name="T17" fmla="*/ 21 h 22"/>
              <a:gd name="T18" fmla="*/ 10 w 16"/>
              <a:gd name="T19" fmla="*/ 22 h 22"/>
              <a:gd name="T20" fmla="*/ 12 w 16"/>
              <a:gd name="T21" fmla="*/ 21 h 22"/>
              <a:gd name="T22" fmla="*/ 12 w 16"/>
              <a:gd name="T23" fmla="*/ 9 h 22"/>
              <a:gd name="T24" fmla="*/ 16 w 16"/>
              <a:gd name="T25" fmla="*/ 9 h 22"/>
              <a:gd name="T26" fmla="*/ 15 w 16"/>
              <a:gd name="T27" fmla="*/ 6 h 22"/>
              <a:gd name="T28" fmla="*/ 6 w 16"/>
              <a:gd name="T29" fmla="*/ 6 h 22"/>
              <a:gd name="T30" fmla="*/ 3 w 16"/>
              <a:gd name="T3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2">
                <a:moveTo>
                  <a:pt x="3" y="0"/>
                </a:moveTo>
                <a:cubicBezTo>
                  <a:pt x="0" y="9"/>
                  <a:pt x="0" y="9"/>
                  <a:pt x="0" y="9"/>
                </a:cubicBezTo>
                <a:cubicBezTo>
                  <a:pt x="5" y="9"/>
                  <a:pt x="5" y="9"/>
                  <a:pt x="5" y="9"/>
                </a:cubicBezTo>
                <a:cubicBezTo>
                  <a:pt x="5" y="14"/>
                  <a:pt x="5" y="20"/>
                  <a:pt x="5" y="21"/>
                </a:cubicBezTo>
                <a:cubicBezTo>
                  <a:pt x="5" y="21"/>
                  <a:pt x="5" y="22"/>
                  <a:pt x="6" y="22"/>
                </a:cubicBezTo>
                <a:cubicBezTo>
                  <a:pt x="7" y="22"/>
                  <a:pt x="8" y="21"/>
                  <a:pt x="8" y="21"/>
                </a:cubicBezTo>
                <a:cubicBezTo>
                  <a:pt x="8" y="19"/>
                  <a:pt x="8" y="9"/>
                  <a:pt x="8" y="9"/>
                </a:cubicBezTo>
                <a:cubicBezTo>
                  <a:pt x="8" y="9"/>
                  <a:pt x="8" y="9"/>
                  <a:pt x="8" y="9"/>
                </a:cubicBezTo>
                <a:cubicBezTo>
                  <a:pt x="8" y="9"/>
                  <a:pt x="8" y="19"/>
                  <a:pt x="8" y="21"/>
                </a:cubicBezTo>
                <a:cubicBezTo>
                  <a:pt x="8" y="21"/>
                  <a:pt x="9" y="22"/>
                  <a:pt x="10" y="22"/>
                </a:cubicBezTo>
                <a:cubicBezTo>
                  <a:pt x="11" y="22"/>
                  <a:pt x="12" y="21"/>
                  <a:pt x="12" y="21"/>
                </a:cubicBezTo>
                <a:cubicBezTo>
                  <a:pt x="12" y="20"/>
                  <a:pt x="12" y="14"/>
                  <a:pt x="12" y="9"/>
                </a:cubicBezTo>
                <a:cubicBezTo>
                  <a:pt x="16" y="9"/>
                  <a:pt x="16" y="9"/>
                  <a:pt x="16" y="9"/>
                </a:cubicBezTo>
                <a:cubicBezTo>
                  <a:pt x="16" y="8"/>
                  <a:pt x="15" y="7"/>
                  <a:pt x="15" y="6"/>
                </a:cubicBezTo>
                <a:cubicBezTo>
                  <a:pt x="6" y="6"/>
                  <a:pt x="6" y="6"/>
                  <a:pt x="6" y="6"/>
                </a:cubicBezTo>
                <a:lnTo>
                  <a:pt x="3" y="0"/>
                </a:ln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391" name="Freeform 1866"/>
          <p:cNvSpPr>
            <a:spLocks/>
          </p:cNvSpPr>
          <p:nvPr/>
        </p:nvSpPr>
        <p:spPr bwMode="auto">
          <a:xfrm>
            <a:off x="17567386" y="4681784"/>
            <a:ext cx="22938" cy="18890"/>
          </a:xfrm>
          <a:custGeom>
            <a:avLst/>
            <a:gdLst>
              <a:gd name="T0" fmla="*/ 7 w 7"/>
              <a:gd name="T1" fmla="*/ 3 h 6"/>
              <a:gd name="T2" fmla="*/ 4 w 7"/>
              <a:gd name="T3" fmla="*/ 0 h 6"/>
              <a:gd name="T4" fmla="*/ 0 w 7"/>
              <a:gd name="T5" fmla="*/ 3 h 6"/>
              <a:gd name="T6" fmla="*/ 1 w 7"/>
              <a:gd name="T7" fmla="*/ 4 h 6"/>
              <a:gd name="T8" fmla="*/ 3 w 7"/>
              <a:gd name="T9" fmla="*/ 6 h 6"/>
              <a:gd name="T10" fmla="*/ 4 w 7"/>
              <a:gd name="T11" fmla="*/ 6 h 6"/>
              <a:gd name="T12" fmla="*/ 7 w 7"/>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7" h="6">
                <a:moveTo>
                  <a:pt x="7" y="3"/>
                </a:moveTo>
                <a:cubicBezTo>
                  <a:pt x="7" y="1"/>
                  <a:pt x="6" y="0"/>
                  <a:pt x="4" y="0"/>
                </a:cubicBezTo>
                <a:cubicBezTo>
                  <a:pt x="2" y="0"/>
                  <a:pt x="0" y="1"/>
                  <a:pt x="0" y="3"/>
                </a:cubicBezTo>
                <a:cubicBezTo>
                  <a:pt x="0" y="3"/>
                  <a:pt x="0" y="4"/>
                  <a:pt x="1" y="4"/>
                </a:cubicBezTo>
                <a:cubicBezTo>
                  <a:pt x="3" y="6"/>
                  <a:pt x="3" y="6"/>
                  <a:pt x="3" y="6"/>
                </a:cubicBezTo>
                <a:cubicBezTo>
                  <a:pt x="3" y="6"/>
                  <a:pt x="3" y="6"/>
                  <a:pt x="4" y="6"/>
                </a:cubicBezTo>
                <a:cubicBezTo>
                  <a:pt x="6" y="6"/>
                  <a:pt x="7" y="5"/>
                  <a:pt x="7" y="3"/>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392" name="Freeform 1867"/>
          <p:cNvSpPr>
            <a:spLocks/>
          </p:cNvSpPr>
          <p:nvPr/>
        </p:nvSpPr>
        <p:spPr bwMode="auto">
          <a:xfrm>
            <a:off x="17579529" y="4704720"/>
            <a:ext cx="22938" cy="21588"/>
          </a:xfrm>
          <a:custGeom>
            <a:avLst/>
            <a:gdLst>
              <a:gd name="T0" fmla="*/ 2 w 7"/>
              <a:gd name="T1" fmla="*/ 0 h 7"/>
              <a:gd name="T2" fmla="*/ 0 w 7"/>
              <a:gd name="T3" fmla="*/ 0 h 7"/>
              <a:gd name="T4" fmla="*/ 7 w 7"/>
              <a:gd name="T5" fmla="*/ 7 h 7"/>
              <a:gd name="T6" fmla="*/ 6 w 7"/>
              <a:gd name="T7" fmla="*/ 3 h 7"/>
              <a:gd name="T8" fmla="*/ 2 w 7"/>
              <a:gd name="T9" fmla="*/ 0 h 7"/>
            </a:gdLst>
            <a:ahLst/>
            <a:cxnLst>
              <a:cxn ang="0">
                <a:pos x="T0" y="T1"/>
              </a:cxn>
              <a:cxn ang="0">
                <a:pos x="T2" y="T3"/>
              </a:cxn>
              <a:cxn ang="0">
                <a:pos x="T4" y="T5"/>
              </a:cxn>
              <a:cxn ang="0">
                <a:pos x="T6" y="T7"/>
              </a:cxn>
              <a:cxn ang="0">
                <a:pos x="T8" y="T9"/>
              </a:cxn>
            </a:cxnLst>
            <a:rect l="0" t="0" r="r" b="b"/>
            <a:pathLst>
              <a:path w="7" h="7">
                <a:moveTo>
                  <a:pt x="2" y="0"/>
                </a:moveTo>
                <a:cubicBezTo>
                  <a:pt x="2" y="0"/>
                  <a:pt x="1" y="0"/>
                  <a:pt x="0" y="0"/>
                </a:cubicBezTo>
                <a:cubicBezTo>
                  <a:pt x="7" y="7"/>
                  <a:pt x="7" y="7"/>
                  <a:pt x="7" y="7"/>
                </a:cubicBezTo>
                <a:cubicBezTo>
                  <a:pt x="7" y="6"/>
                  <a:pt x="7" y="4"/>
                  <a:pt x="6" y="3"/>
                </a:cubicBezTo>
                <a:cubicBezTo>
                  <a:pt x="6" y="2"/>
                  <a:pt x="4" y="0"/>
                  <a:pt x="2"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393" name="Freeform 1868"/>
          <p:cNvSpPr>
            <a:spLocks/>
          </p:cNvSpPr>
          <p:nvPr/>
        </p:nvSpPr>
        <p:spPr bwMode="auto">
          <a:xfrm>
            <a:off x="17490478" y="4618368"/>
            <a:ext cx="51272" cy="37779"/>
          </a:xfrm>
          <a:custGeom>
            <a:avLst/>
            <a:gdLst>
              <a:gd name="T0" fmla="*/ 16 w 16"/>
              <a:gd name="T1" fmla="*/ 3 h 12"/>
              <a:gd name="T2" fmla="*/ 15 w 16"/>
              <a:gd name="T3" fmla="*/ 0 h 12"/>
              <a:gd name="T4" fmla="*/ 1 w 16"/>
              <a:gd name="T5" fmla="*/ 1 h 12"/>
              <a:gd name="T6" fmla="*/ 0 w 16"/>
              <a:gd name="T7" fmla="*/ 2 h 12"/>
              <a:gd name="T8" fmla="*/ 1 w 16"/>
              <a:gd name="T9" fmla="*/ 3 h 12"/>
              <a:gd name="T10" fmla="*/ 4 w 16"/>
              <a:gd name="T11" fmla="*/ 3 h 12"/>
              <a:gd name="T12" fmla="*/ 4 w 16"/>
              <a:gd name="T13" fmla="*/ 6 h 12"/>
              <a:gd name="T14" fmla="*/ 8 w 16"/>
              <a:gd name="T15" fmla="*/ 9 h 12"/>
              <a:gd name="T16" fmla="*/ 8 w 16"/>
              <a:gd name="T17" fmla="*/ 3 h 12"/>
              <a:gd name="T18" fmla="*/ 8 w 16"/>
              <a:gd name="T19" fmla="*/ 3 h 12"/>
              <a:gd name="T20" fmla="*/ 8 w 16"/>
              <a:gd name="T21" fmla="*/ 10 h 12"/>
              <a:gd name="T22" fmla="*/ 12 w 16"/>
              <a:gd name="T23" fmla="*/ 12 h 12"/>
              <a:gd name="T24" fmla="*/ 12 w 16"/>
              <a:gd name="T25" fmla="*/ 3 h 12"/>
              <a:gd name="T26" fmla="*/ 16 w 16"/>
              <a:gd name="T2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2">
                <a:moveTo>
                  <a:pt x="16" y="3"/>
                </a:moveTo>
                <a:cubicBezTo>
                  <a:pt x="16" y="2"/>
                  <a:pt x="15" y="1"/>
                  <a:pt x="15" y="0"/>
                </a:cubicBezTo>
                <a:cubicBezTo>
                  <a:pt x="1" y="1"/>
                  <a:pt x="1" y="1"/>
                  <a:pt x="1" y="1"/>
                </a:cubicBezTo>
                <a:cubicBezTo>
                  <a:pt x="1" y="1"/>
                  <a:pt x="0" y="2"/>
                  <a:pt x="0" y="2"/>
                </a:cubicBezTo>
                <a:cubicBezTo>
                  <a:pt x="1" y="3"/>
                  <a:pt x="1" y="3"/>
                  <a:pt x="1" y="3"/>
                </a:cubicBezTo>
                <a:cubicBezTo>
                  <a:pt x="4" y="3"/>
                  <a:pt x="4" y="3"/>
                  <a:pt x="4" y="3"/>
                </a:cubicBezTo>
                <a:cubicBezTo>
                  <a:pt x="4" y="4"/>
                  <a:pt x="4" y="5"/>
                  <a:pt x="4" y="6"/>
                </a:cubicBezTo>
                <a:cubicBezTo>
                  <a:pt x="8" y="9"/>
                  <a:pt x="8" y="9"/>
                  <a:pt x="8" y="9"/>
                </a:cubicBezTo>
                <a:cubicBezTo>
                  <a:pt x="8" y="6"/>
                  <a:pt x="8" y="3"/>
                  <a:pt x="8" y="3"/>
                </a:cubicBezTo>
                <a:cubicBezTo>
                  <a:pt x="8" y="3"/>
                  <a:pt x="8" y="3"/>
                  <a:pt x="8" y="3"/>
                </a:cubicBezTo>
                <a:cubicBezTo>
                  <a:pt x="8" y="3"/>
                  <a:pt x="8" y="6"/>
                  <a:pt x="8" y="10"/>
                </a:cubicBezTo>
                <a:cubicBezTo>
                  <a:pt x="12" y="12"/>
                  <a:pt x="12" y="12"/>
                  <a:pt x="12" y="12"/>
                </a:cubicBezTo>
                <a:cubicBezTo>
                  <a:pt x="12" y="10"/>
                  <a:pt x="12" y="6"/>
                  <a:pt x="12" y="3"/>
                </a:cubicBezTo>
                <a:cubicBezTo>
                  <a:pt x="16" y="3"/>
                  <a:pt x="16" y="3"/>
                  <a:pt x="16" y="3"/>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394" name="Freeform 1869"/>
          <p:cNvSpPr>
            <a:spLocks/>
          </p:cNvSpPr>
          <p:nvPr/>
        </p:nvSpPr>
        <p:spPr bwMode="auto">
          <a:xfrm>
            <a:off x="17579529" y="4618368"/>
            <a:ext cx="13493" cy="51272"/>
          </a:xfrm>
          <a:custGeom>
            <a:avLst/>
            <a:gdLst>
              <a:gd name="T0" fmla="*/ 0 w 4"/>
              <a:gd name="T1" fmla="*/ 14 h 16"/>
              <a:gd name="T2" fmla="*/ 2 w 4"/>
              <a:gd name="T3" fmla="*/ 16 h 16"/>
              <a:gd name="T4" fmla="*/ 4 w 4"/>
              <a:gd name="T5" fmla="*/ 14 h 16"/>
              <a:gd name="T6" fmla="*/ 4 w 4"/>
              <a:gd name="T7" fmla="*/ 0 h 16"/>
              <a:gd name="T8" fmla="*/ 0 w 4"/>
              <a:gd name="T9" fmla="*/ 0 h 16"/>
              <a:gd name="T10" fmla="*/ 0 w 4"/>
              <a:gd name="T11" fmla="*/ 14 h 16"/>
            </a:gdLst>
            <a:ahLst/>
            <a:cxnLst>
              <a:cxn ang="0">
                <a:pos x="T0" y="T1"/>
              </a:cxn>
              <a:cxn ang="0">
                <a:pos x="T2" y="T3"/>
              </a:cxn>
              <a:cxn ang="0">
                <a:pos x="T4" y="T5"/>
              </a:cxn>
              <a:cxn ang="0">
                <a:pos x="T6" y="T7"/>
              </a:cxn>
              <a:cxn ang="0">
                <a:pos x="T8" y="T9"/>
              </a:cxn>
              <a:cxn ang="0">
                <a:pos x="T10" y="T11"/>
              </a:cxn>
            </a:cxnLst>
            <a:rect l="0" t="0" r="r" b="b"/>
            <a:pathLst>
              <a:path w="4" h="16">
                <a:moveTo>
                  <a:pt x="0" y="14"/>
                </a:moveTo>
                <a:cubicBezTo>
                  <a:pt x="0" y="15"/>
                  <a:pt x="1" y="16"/>
                  <a:pt x="2" y="16"/>
                </a:cubicBezTo>
                <a:cubicBezTo>
                  <a:pt x="3" y="16"/>
                  <a:pt x="4" y="15"/>
                  <a:pt x="4" y="14"/>
                </a:cubicBezTo>
                <a:cubicBezTo>
                  <a:pt x="4" y="13"/>
                  <a:pt x="4" y="7"/>
                  <a:pt x="4" y="0"/>
                </a:cubicBezTo>
                <a:cubicBezTo>
                  <a:pt x="0" y="0"/>
                  <a:pt x="0" y="0"/>
                  <a:pt x="0" y="0"/>
                </a:cubicBezTo>
                <a:cubicBezTo>
                  <a:pt x="0" y="4"/>
                  <a:pt x="0" y="13"/>
                  <a:pt x="0" y="14"/>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396" name="Freeform 1871"/>
          <p:cNvSpPr>
            <a:spLocks/>
          </p:cNvSpPr>
          <p:nvPr/>
        </p:nvSpPr>
        <p:spPr bwMode="auto">
          <a:xfrm>
            <a:off x="17721201" y="4585986"/>
            <a:ext cx="9445" cy="28335"/>
          </a:xfrm>
          <a:custGeom>
            <a:avLst/>
            <a:gdLst>
              <a:gd name="T0" fmla="*/ 0 w 3"/>
              <a:gd name="T1" fmla="*/ 8 h 9"/>
              <a:gd name="T2" fmla="*/ 1 w 3"/>
              <a:gd name="T3" fmla="*/ 9 h 9"/>
              <a:gd name="T4" fmla="*/ 3 w 3"/>
              <a:gd name="T5" fmla="*/ 8 h 9"/>
              <a:gd name="T6" fmla="*/ 3 w 3"/>
              <a:gd name="T7" fmla="*/ 0 h 9"/>
              <a:gd name="T8" fmla="*/ 0 w 3"/>
              <a:gd name="T9" fmla="*/ 5 h 9"/>
              <a:gd name="T10" fmla="*/ 0 w 3"/>
              <a:gd name="T11" fmla="*/ 8 h 9"/>
            </a:gdLst>
            <a:ahLst/>
            <a:cxnLst>
              <a:cxn ang="0">
                <a:pos x="T0" y="T1"/>
              </a:cxn>
              <a:cxn ang="0">
                <a:pos x="T2" y="T3"/>
              </a:cxn>
              <a:cxn ang="0">
                <a:pos x="T4" y="T5"/>
              </a:cxn>
              <a:cxn ang="0">
                <a:pos x="T6" y="T7"/>
              </a:cxn>
              <a:cxn ang="0">
                <a:pos x="T8" y="T9"/>
              </a:cxn>
              <a:cxn ang="0">
                <a:pos x="T10" y="T11"/>
              </a:cxn>
            </a:cxnLst>
            <a:rect l="0" t="0" r="r" b="b"/>
            <a:pathLst>
              <a:path w="3" h="9">
                <a:moveTo>
                  <a:pt x="0" y="8"/>
                </a:moveTo>
                <a:cubicBezTo>
                  <a:pt x="0" y="8"/>
                  <a:pt x="1" y="9"/>
                  <a:pt x="1" y="9"/>
                </a:cubicBezTo>
                <a:cubicBezTo>
                  <a:pt x="2" y="9"/>
                  <a:pt x="3" y="8"/>
                  <a:pt x="3" y="8"/>
                </a:cubicBezTo>
                <a:cubicBezTo>
                  <a:pt x="3" y="7"/>
                  <a:pt x="3" y="3"/>
                  <a:pt x="3" y="0"/>
                </a:cubicBezTo>
                <a:cubicBezTo>
                  <a:pt x="0" y="5"/>
                  <a:pt x="0" y="5"/>
                  <a:pt x="0" y="5"/>
                </a:cubicBezTo>
                <a:cubicBezTo>
                  <a:pt x="0" y="6"/>
                  <a:pt x="0" y="7"/>
                  <a:pt x="0" y="8"/>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398" name="Freeform 1873"/>
          <p:cNvSpPr>
            <a:spLocks/>
          </p:cNvSpPr>
          <p:nvPr/>
        </p:nvSpPr>
        <p:spPr bwMode="auto">
          <a:xfrm>
            <a:off x="17691517" y="4618368"/>
            <a:ext cx="13493" cy="51272"/>
          </a:xfrm>
          <a:custGeom>
            <a:avLst/>
            <a:gdLst>
              <a:gd name="T0" fmla="*/ 2 w 4"/>
              <a:gd name="T1" fmla="*/ 16 h 16"/>
              <a:gd name="T2" fmla="*/ 4 w 4"/>
              <a:gd name="T3" fmla="*/ 14 h 16"/>
              <a:gd name="T4" fmla="*/ 4 w 4"/>
              <a:gd name="T5" fmla="*/ 0 h 16"/>
              <a:gd name="T6" fmla="*/ 0 w 4"/>
              <a:gd name="T7" fmla="*/ 0 h 16"/>
              <a:gd name="T8" fmla="*/ 0 w 4"/>
              <a:gd name="T9" fmla="*/ 14 h 16"/>
              <a:gd name="T10" fmla="*/ 2 w 4"/>
              <a:gd name="T11" fmla="*/ 16 h 16"/>
            </a:gdLst>
            <a:ahLst/>
            <a:cxnLst>
              <a:cxn ang="0">
                <a:pos x="T0" y="T1"/>
              </a:cxn>
              <a:cxn ang="0">
                <a:pos x="T2" y="T3"/>
              </a:cxn>
              <a:cxn ang="0">
                <a:pos x="T4" y="T5"/>
              </a:cxn>
              <a:cxn ang="0">
                <a:pos x="T6" y="T7"/>
              </a:cxn>
              <a:cxn ang="0">
                <a:pos x="T8" y="T9"/>
              </a:cxn>
              <a:cxn ang="0">
                <a:pos x="T10" y="T11"/>
              </a:cxn>
            </a:cxnLst>
            <a:rect l="0" t="0" r="r" b="b"/>
            <a:pathLst>
              <a:path w="4" h="16">
                <a:moveTo>
                  <a:pt x="2" y="16"/>
                </a:moveTo>
                <a:cubicBezTo>
                  <a:pt x="3" y="16"/>
                  <a:pt x="4" y="15"/>
                  <a:pt x="4" y="14"/>
                </a:cubicBezTo>
                <a:cubicBezTo>
                  <a:pt x="4" y="13"/>
                  <a:pt x="4" y="3"/>
                  <a:pt x="4" y="0"/>
                </a:cubicBezTo>
                <a:cubicBezTo>
                  <a:pt x="0" y="0"/>
                  <a:pt x="0" y="0"/>
                  <a:pt x="0" y="0"/>
                </a:cubicBezTo>
                <a:cubicBezTo>
                  <a:pt x="0" y="6"/>
                  <a:pt x="0" y="13"/>
                  <a:pt x="0" y="14"/>
                </a:cubicBezTo>
                <a:cubicBezTo>
                  <a:pt x="0" y="15"/>
                  <a:pt x="0" y="16"/>
                  <a:pt x="2" y="16"/>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399" name="Freeform 1874"/>
          <p:cNvSpPr>
            <a:spLocks/>
          </p:cNvSpPr>
          <p:nvPr/>
        </p:nvSpPr>
        <p:spPr bwMode="auto">
          <a:xfrm>
            <a:off x="17564687" y="4618368"/>
            <a:ext cx="12144" cy="51272"/>
          </a:xfrm>
          <a:custGeom>
            <a:avLst/>
            <a:gdLst>
              <a:gd name="T0" fmla="*/ 2 w 4"/>
              <a:gd name="T1" fmla="*/ 16 h 16"/>
              <a:gd name="T2" fmla="*/ 4 w 4"/>
              <a:gd name="T3" fmla="*/ 14 h 16"/>
              <a:gd name="T4" fmla="*/ 4 w 4"/>
              <a:gd name="T5" fmla="*/ 0 h 16"/>
              <a:gd name="T6" fmla="*/ 0 w 4"/>
              <a:gd name="T7" fmla="*/ 0 h 16"/>
              <a:gd name="T8" fmla="*/ 0 w 4"/>
              <a:gd name="T9" fmla="*/ 14 h 16"/>
              <a:gd name="T10" fmla="*/ 2 w 4"/>
              <a:gd name="T11" fmla="*/ 16 h 16"/>
            </a:gdLst>
            <a:ahLst/>
            <a:cxnLst>
              <a:cxn ang="0">
                <a:pos x="T0" y="T1"/>
              </a:cxn>
              <a:cxn ang="0">
                <a:pos x="T2" y="T3"/>
              </a:cxn>
              <a:cxn ang="0">
                <a:pos x="T4" y="T5"/>
              </a:cxn>
              <a:cxn ang="0">
                <a:pos x="T6" y="T7"/>
              </a:cxn>
              <a:cxn ang="0">
                <a:pos x="T8" y="T9"/>
              </a:cxn>
              <a:cxn ang="0">
                <a:pos x="T10" y="T11"/>
              </a:cxn>
            </a:cxnLst>
            <a:rect l="0" t="0" r="r" b="b"/>
            <a:pathLst>
              <a:path w="4" h="16">
                <a:moveTo>
                  <a:pt x="2" y="16"/>
                </a:moveTo>
                <a:cubicBezTo>
                  <a:pt x="3" y="16"/>
                  <a:pt x="4" y="15"/>
                  <a:pt x="4" y="14"/>
                </a:cubicBezTo>
                <a:cubicBezTo>
                  <a:pt x="4" y="13"/>
                  <a:pt x="4" y="4"/>
                  <a:pt x="4" y="0"/>
                </a:cubicBezTo>
                <a:cubicBezTo>
                  <a:pt x="0" y="0"/>
                  <a:pt x="0" y="0"/>
                  <a:pt x="0" y="0"/>
                </a:cubicBezTo>
                <a:cubicBezTo>
                  <a:pt x="0" y="7"/>
                  <a:pt x="0" y="13"/>
                  <a:pt x="0" y="14"/>
                </a:cubicBezTo>
                <a:cubicBezTo>
                  <a:pt x="0" y="15"/>
                  <a:pt x="1" y="16"/>
                  <a:pt x="2" y="16"/>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00" name="Freeform 1875"/>
          <p:cNvSpPr>
            <a:spLocks/>
          </p:cNvSpPr>
          <p:nvPr/>
        </p:nvSpPr>
        <p:spPr bwMode="auto">
          <a:xfrm>
            <a:off x="17742789" y="4704721"/>
            <a:ext cx="51272" cy="105242"/>
          </a:xfrm>
          <a:custGeom>
            <a:avLst/>
            <a:gdLst>
              <a:gd name="T0" fmla="*/ 11 w 16"/>
              <a:gd name="T1" fmla="*/ 0 h 33"/>
              <a:gd name="T2" fmla="*/ 4 w 16"/>
              <a:gd name="T3" fmla="*/ 0 h 33"/>
              <a:gd name="T4" fmla="*/ 0 w 16"/>
              <a:gd name="T5" fmla="*/ 4 h 33"/>
              <a:gd name="T6" fmla="*/ 0 w 16"/>
              <a:gd name="T7" fmla="*/ 15 h 33"/>
              <a:gd name="T8" fmla="*/ 1 w 16"/>
              <a:gd name="T9" fmla="*/ 16 h 33"/>
              <a:gd name="T10" fmla="*/ 3 w 16"/>
              <a:gd name="T11" fmla="*/ 15 h 33"/>
              <a:gd name="T12" fmla="*/ 3 w 16"/>
              <a:gd name="T13" fmla="*/ 5 h 33"/>
              <a:gd name="T14" fmla="*/ 3 w 16"/>
              <a:gd name="T15" fmla="*/ 5 h 33"/>
              <a:gd name="T16" fmla="*/ 3 w 16"/>
              <a:gd name="T17" fmla="*/ 31 h 33"/>
              <a:gd name="T18" fmla="*/ 5 w 16"/>
              <a:gd name="T19" fmla="*/ 33 h 33"/>
              <a:gd name="T20" fmla="*/ 7 w 16"/>
              <a:gd name="T21" fmla="*/ 31 h 33"/>
              <a:gd name="T22" fmla="*/ 7 w 16"/>
              <a:gd name="T23" fmla="*/ 16 h 33"/>
              <a:gd name="T24" fmla="*/ 8 w 16"/>
              <a:gd name="T25" fmla="*/ 16 h 33"/>
              <a:gd name="T26" fmla="*/ 8 w 16"/>
              <a:gd name="T27" fmla="*/ 31 h 33"/>
              <a:gd name="T28" fmla="*/ 10 w 16"/>
              <a:gd name="T29" fmla="*/ 33 h 33"/>
              <a:gd name="T30" fmla="*/ 12 w 16"/>
              <a:gd name="T31" fmla="*/ 31 h 33"/>
              <a:gd name="T32" fmla="*/ 12 w 16"/>
              <a:gd name="T33" fmla="*/ 5 h 33"/>
              <a:gd name="T34" fmla="*/ 13 w 16"/>
              <a:gd name="T35" fmla="*/ 5 h 33"/>
              <a:gd name="T36" fmla="*/ 13 w 16"/>
              <a:gd name="T37" fmla="*/ 15 h 33"/>
              <a:gd name="T38" fmla="*/ 14 w 16"/>
              <a:gd name="T39" fmla="*/ 16 h 33"/>
              <a:gd name="T40" fmla="*/ 16 w 16"/>
              <a:gd name="T41" fmla="*/ 15 h 33"/>
              <a:gd name="T42" fmla="*/ 16 w 16"/>
              <a:gd name="T43" fmla="*/ 4 h 33"/>
              <a:gd name="T44" fmla="*/ 11 w 16"/>
              <a:gd name="T45"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33">
                <a:moveTo>
                  <a:pt x="11" y="0"/>
                </a:moveTo>
                <a:cubicBezTo>
                  <a:pt x="10" y="0"/>
                  <a:pt x="5" y="0"/>
                  <a:pt x="4" y="0"/>
                </a:cubicBezTo>
                <a:cubicBezTo>
                  <a:pt x="2" y="0"/>
                  <a:pt x="0" y="2"/>
                  <a:pt x="0" y="4"/>
                </a:cubicBezTo>
                <a:cubicBezTo>
                  <a:pt x="0" y="6"/>
                  <a:pt x="0" y="14"/>
                  <a:pt x="0" y="15"/>
                </a:cubicBezTo>
                <a:cubicBezTo>
                  <a:pt x="0" y="16"/>
                  <a:pt x="0" y="16"/>
                  <a:pt x="1" y="16"/>
                </a:cubicBezTo>
                <a:cubicBezTo>
                  <a:pt x="2" y="16"/>
                  <a:pt x="3" y="16"/>
                  <a:pt x="3" y="15"/>
                </a:cubicBezTo>
                <a:cubicBezTo>
                  <a:pt x="3" y="14"/>
                  <a:pt x="3" y="5"/>
                  <a:pt x="3" y="5"/>
                </a:cubicBezTo>
                <a:cubicBezTo>
                  <a:pt x="3" y="5"/>
                  <a:pt x="3" y="5"/>
                  <a:pt x="3" y="5"/>
                </a:cubicBezTo>
                <a:cubicBezTo>
                  <a:pt x="3" y="5"/>
                  <a:pt x="3" y="30"/>
                  <a:pt x="3" y="31"/>
                </a:cubicBezTo>
                <a:cubicBezTo>
                  <a:pt x="3" y="32"/>
                  <a:pt x="4" y="33"/>
                  <a:pt x="5" y="33"/>
                </a:cubicBezTo>
                <a:cubicBezTo>
                  <a:pt x="6" y="33"/>
                  <a:pt x="7" y="32"/>
                  <a:pt x="7" y="31"/>
                </a:cubicBezTo>
                <a:cubicBezTo>
                  <a:pt x="7" y="30"/>
                  <a:pt x="7" y="16"/>
                  <a:pt x="7" y="16"/>
                </a:cubicBezTo>
                <a:cubicBezTo>
                  <a:pt x="7" y="16"/>
                  <a:pt x="7" y="16"/>
                  <a:pt x="8" y="16"/>
                </a:cubicBezTo>
                <a:cubicBezTo>
                  <a:pt x="8" y="16"/>
                  <a:pt x="8" y="30"/>
                  <a:pt x="8" y="31"/>
                </a:cubicBezTo>
                <a:cubicBezTo>
                  <a:pt x="8" y="32"/>
                  <a:pt x="9" y="33"/>
                  <a:pt x="10" y="33"/>
                </a:cubicBezTo>
                <a:cubicBezTo>
                  <a:pt x="11" y="33"/>
                  <a:pt x="12" y="32"/>
                  <a:pt x="12" y="31"/>
                </a:cubicBezTo>
                <a:cubicBezTo>
                  <a:pt x="12" y="30"/>
                  <a:pt x="12" y="5"/>
                  <a:pt x="12" y="5"/>
                </a:cubicBezTo>
                <a:cubicBezTo>
                  <a:pt x="12" y="5"/>
                  <a:pt x="12" y="5"/>
                  <a:pt x="13" y="5"/>
                </a:cubicBezTo>
                <a:cubicBezTo>
                  <a:pt x="13" y="5"/>
                  <a:pt x="13" y="14"/>
                  <a:pt x="13" y="15"/>
                </a:cubicBezTo>
                <a:cubicBezTo>
                  <a:pt x="13" y="16"/>
                  <a:pt x="13" y="16"/>
                  <a:pt x="14" y="16"/>
                </a:cubicBezTo>
                <a:cubicBezTo>
                  <a:pt x="15" y="16"/>
                  <a:pt x="16" y="16"/>
                  <a:pt x="16" y="15"/>
                </a:cubicBezTo>
                <a:cubicBezTo>
                  <a:pt x="16" y="14"/>
                  <a:pt x="16" y="6"/>
                  <a:pt x="16" y="4"/>
                </a:cubicBezTo>
                <a:cubicBezTo>
                  <a:pt x="16" y="2"/>
                  <a:pt x="14" y="0"/>
                  <a:pt x="11"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01" name="Oval 1876"/>
          <p:cNvSpPr>
            <a:spLocks noChangeArrowheads="1"/>
          </p:cNvSpPr>
          <p:nvPr/>
        </p:nvSpPr>
        <p:spPr bwMode="auto">
          <a:xfrm>
            <a:off x="17756281" y="4538763"/>
            <a:ext cx="21588" cy="21588"/>
          </a:xfrm>
          <a:prstGeom prst="ellipse">
            <a:avLst/>
          </a:pr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02" name="Freeform 1877"/>
          <p:cNvSpPr>
            <a:spLocks/>
          </p:cNvSpPr>
          <p:nvPr/>
        </p:nvSpPr>
        <p:spPr bwMode="auto">
          <a:xfrm>
            <a:off x="17614609" y="4704720"/>
            <a:ext cx="51272" cy="70161"/>
          </a:xfrm>
          <a:custGeom>
            <a:avLst/>
            <a:gdLst>
              <a:gd name="T0" fmla="*/ 13 w 16"/>
              <a:gd name="T1" fmla="*/ 5 h 22"/>
              <a:gd name="T2" fmla="*/ 13 w 16"/>
              <a:gd name="T3" fmla="*/ 5 h 22"/>
              <a:gd name="T4" fmla="*/ 13 w 16"/>
              <a:gd name="T5" fmla="*/ 15 h 22"/>
              <a:gd name="T6" fmla="*/ 15 w 16"/>
              <a:gd name="T7" fmla="*/ 16 h 22"/>
              <a:gd name="T8" fmla="*/ 16 w 16"/>
              <a:gd name="T9" fmla="*/ 15 h 22"/>
              <a:gd name="T10" fmla="*/ 16 w 16"/>
              <a:gd name="T11" fmla="*/ 4 h 22"/>
              <a:gd name="T12" fmla="*/ 12 w 16"/>
              <a:gd name="T13" fmla="*/ 0 h 22"/>
              <a:gd name="T14" fmla="*/ 5 w 16"/>
              <a:gd name="T15" fmla="*/ 0 h 22"/>
              <a:gd name="T16" fmla="*/ 0 w 16"/>
              <a:gd name="T17" fmla="*/ 4 h 22"/>
              <a:gd name="T18" fmla="*/ 0 w 16"/>
              <a:gd name="T19" fmla="*/ 10 h 22"/>
              <a:gd name="T20" fmla="*/ 3 w 16"/>
              <a:gd name="T21" fmla="*/ 13 h 22"/>
              <a:gd name="T22" fmla="*/ 3 w 16"/>
              <a:gd name="T23" fmla="*/ 5 h 22"/>
              <a:gd name="T24" fmla="*/ 4 w 16"/>
              <a:gd name="T25" fmla="*/ 5 h 22"/>
              <a:gd name="T26" fmla="*/ 4 w 16"/>
              <a:gd name="T27" fmla="*/ 14 h 22"/>
              <a:gd name="T28" fmla="*/ 8 w 16"/>
              <a:gd name="T29" fmla="*/ 17 h 22"/>
              <a:gd name="T30" fmla="*/ 8 w 16"/>
              <a:gd name="T31" fmla="*/ 16 h 22"/>
              <a:gd name="T32" fmla="*/ 9 w 16"/>
              <a:gd name="T33" fmla="*/ 16 h 22"/>
              <a:gd name="T34" fmla="*/ 9 w 16"/>
              <a:gd name="T35" fmla="*/ 18 h 22"/>
              <a:gd name="T36" fmla="*/ 13 w 16"/>
              <a:gd name="T37" fmla="*/ 22 h 22"/>
              <a:gd name="T38" fmla="*/ 13 w 16"/>
              <a:gd name="T39"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 h="22">
                <a:moveTo>
                  <a:pt x="13" y="5"/>
                </a:moveTo>
                <a:cubicBezTo>
                  <a:pt x="13" y="5"/>
                  <a:pt x="13" y="5"/>
                  <a:pt x="13" y="5"/>
                </a:cubicBezTo>
                <a:cubicBezTo>
                  <a:pt x="13" y="5"/>
                  <a:pt x="13" y="14"/>
                  <a:pt x="13" y="15"/>
                </a:cubicBezTo>
                <a:cubicBezTo>
                  <a:pt x="13" y="16"/>
                  <a:pt x="14" y="16"/>
                  <a:pt x="15" y="16"/>
                </a:cubicBezTo>
                <a:cubicBezTo>
                  <a:pt x="16" y="16"/>
                  <a:pt x="16" y="16"/>
                  <a:pt x="16" y="15"/>
                </a:cubicBezTo>
                <a:cubicBezTo>
                  <a:pt x="16" y="14"/>
                  <a:pt x="16" y="6"/>
                  <a:pt x="16" y="4"/>
                </a:cubicBezTo>
                <a:cubicBezTo>
                  <a:pt x="16" y="2"/>
                  <a:pt x="14" y="0"/>
                  <a:pt x="12" y="0"/>
                </a:cubicBezTo>
                <a:cubicBezTo>
                  <a:pt x="11" y="0"/>
                  <a:pt x="6" y="0"/>
                  <a:pt x="5" y="0"/>
                </a:cubicBezTo>
                <a:cubicBezTo>
                  <a:pt x="2" y="0"/>
                  <a:pt x="0" y="2"/>
                  <a:pt x="0" y="4"/>
                </a:cubicBezTo>
                <a:cubicBezTo>
                  <a:pt x="0" y="5"/>
                  <a:pt x="0" y="8"/>
                  <a:pt x="0" y="10"/>
                </a:cubicBezTo>
                <a:cubicBezTo>
                  <a:pt x="3" y="13"/>
                  <a:pt x="3" y="13"/>
                  <a:pt x="3" y="13"/>
                </a:cubicBezTo>
                <a:cubicBezTo>
                  <a:pt x="3" y="10"/>
                  <a:pt x="3" y="5"/>
                  <a:pt x="3" y="5"/>
                </a:cubicBezTo>
                <a:cubicBezTo>
                  <a:pt x="3" y="5"/>
                  <a:pt x="3" y="5"/>
                  <a:pt x="4" y="5"/>
                </a:cubicBezTo>
                <a:cubicBezTo>
                  <a:pt x="4" y="5"/>
                  <a:pt x="4" y="9"/>
                  <a:pt x="4" y="14"/>
                </a:cubicBezTo>
                <a:cubicBezTo>
                  <a:pt x="8" y="17"/>
                  <a:pt x="8" y="17"/>
                  <a:pt x="8" y="17"/>
                </a:cubicBezTo>
                <a:cubicBezTo>
                  <a:pt x="8" y="17"/>
                  <a:pt x="8" y="16"/>
                  <a:pt x="8" y="16"/>
                </a:cubicBezTo>
                <a:cubicBezTo>
                  <a:pt x="8" y="16"/>
                  <a:pt x="8" y="16"/>
                  <a:pt x="9" y="16"/>
                </a:cubicBezTo>
                <a:cubicBezTo>
                  <a:pt x="9" y="16"/>
                  <a:pt x="9" y="17"/>
                  <a:pt x="9" y="18"/>
                </a:cubicBezTo>
                <a:cubicBezTo>
                  <a:pt x="13" y="22"/>
                  <a:pt x="13" y="22"/>
                  <a:pt x="13" y="22"/>
                </a:cubicBezTo>
                <a:cubicBezTo>
                  <a:pt x="13" y="14"/>
                  <a:pt x="13" y="5"/>
                  <a:pt x="13" y="5"/>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03" name="Oval 1878"/>
          <p:cNvSpPr>
            <a:spLocks noChangeArrowheads="1"/>
          </p:cNvSpPr>
          <p:nvPr/>
        </p:nvSpPr>
        <p:spPr bwMode="auto">
          <a:xfrm>
            <a:off x="17756281" y="4681784"/>
            <a:ext cx="21588" cy="18890"/>
          </a:xfrm>
          <a:prstGeom prst="ellipse">
            <a:avLst/>
          </a:pr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04" name="Oval 1879"/>
          <p:cNvSpPr>
            <a:spLocks noChangeArrowheads="1"/>
          </p:cNvSpPr>
          <p:nvPr/>
        </p:nvSpPr>
        <p:spPr bwMode="auto">
          <a:xfrm>
            <a:off x="17756281" y="4819407"/>
            <a:ext cx="21588" cy="21588"/>
          </a:xfrm>
          <a:prstGeom prst="ellipse">
            <a:avLst/>
          </a:pr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05" name="Oval 1880"/>
          <p:cNvSpPr>
            <a:spLocks noChangeArrowheads="1"/>
          </p:cNvSpPr>
          <p:nvPr/>
        </p:nvSpPr>
        <p:spPr bwMode="auto">
          <a:xfrm>
            <a:off x="17630800" y="4681784"/>
            <a:ext cx="22938" cy="18890"/>
          </a:xfrm>
          <a:prstGeom prst="ellipse">
            <a:avLst/>
          </a:pr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07" name="Oval 1882"/>
          <p:cNvSpPr>
            <a:spLocks noChangeArrowheads="1"/>
          </p:cNvSpPr>
          <p:nvPr/>
        </p:nvSpPr>
        <p:spPr bwMode="auto">
          <a:xfrm>
            <a:off x="17695564" y="4681784"/>
            <a:ext cx="18890" cy="18890"/>
          </a:xfrm>
          <a:prstGeom prst="ellipse">
            <a:avLst/>
          </a:pr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08" name="Oval 1883"/>
          <p:cNvSpPr>
            <a:spLocks noChangeArrowheads="1"/>
          </p:cNvSpPr>
          <p:nvPr/>
        </p:nvSpPr>
        <p:spPr bwMode="auto">
          <a:xfrm>
            <a:off x="17695564" y="4819407"/>
            <a:ext cx="18890" cy="21588"/>
          </a:xfrm>
          <a:prstGeom prst="ellipse">
            <a:avLst/>
          </a:pr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09" name="Freeform 1884"/>
          <p:cNvSpPr>
            <a:spLocks/>
          </p:cNvSpPr>
          <p:nvPr/>
        </p:nvSpPr>
        <p:spPr bwMode="auto">
          <a:xfrm>
            <a:off x="17736042" y="4564398"/>
            <a:ext cx="60717" cy="105242"/>
          </a:xfrm>
          <a:custGeom>
            <a:avLst/>
            <a:gdLst>
              <a:gd name="T0" fmla="*/ 16 w 19"/>
              <a:gd name="T1" fmla="*/ 3 h 33"/>
              <a:gd name="T2" fmla="*/ 12 w 19"/>
              <a:gd name="T3" fmla="*/ 0 h 33"/>
              <a:gd name="T4" fmla="*/ 7 w 19"/>
              <a:gd name="T5" fmla="*/ 0 h 33"/>
              <a:gd name="T6" fmla="*/ 3 w 19"/>
              <a:gd name="T7" fmla="*/ 3 h 33"/>
              <a:gd name="T8" fmla="*/ 0 w 19"/>
              <a:gd name="T9" fmla="*/ 13 h 33"/>
              <a:gd name="T10" fmla="*/ 1 w 19"/>
              <a:gd name="T11" fmla="*/ 15 h 33"/>
              <a:gd name="T12" fmla="*/ 3 w 19"/>
              <a:gd name="T13" fmla="*/ 14 h 33"/>
              <a:gd name="T14" fmla="*/ 5 w 19"/>
              <a:gd name="T15" fmla="*/ 4 h 33"/>
              <a:gd name="T16" fmla="*/ 6 w 19"/>
              <a:gd name="T17" fmla="*/ 4 h 33"/>
              <a:gd name="T18" fmla="*/ 2 w 19"/>
              <a:gd name="T19" fmla="*/ 20 h 33"/>
              <a:gd name="T20" fmla="*/ 6 w 19"/>
              <a:gd name="T21" fmla="*/ 20 h 33"/>
              <a:gd name="T22" fmla="*/ 6 w 19"/>
              <a:gd name="T23" fmla="*/ 32 h 33"/>
              <a:gd name="T24" fmla="*/ 8 w 19"/>
              <a:gd name="T25" fmla="*/ 33 h 33"/>
              <a:gd name="T26" fmla="*/ 9 w 19"/>
              <a:gd name="T27" fmla="*/ 32 h 33"/>
              <a:gd name="T28" fmla="*/ 9 w 19"/>
              <a:gd name="T29" fmla="*/ 20 h 33"/>
              <a:gd name="T30" fmla="*/ 10 w 19"/>
              <a:gd name="T31" fmla="*/ 20 h 33"/>
              <a:gd name="T32" fmla="*/ 10 w 19"/>
              <a:gd name="T33" fmla="*/ 32 h 33"/>
              <a:gd name="T34" fmla="*/ 12 w 19"/>
              <a:gd name="T35" fmla="*/ 33 h 33"/>
              <a:gd name="T36" fmla="*/ 13 w 19"/>
              <a:gd name="T37" fmla="*/ 32 h 33"/>
              <a:gd name="T38" fmla="*/ 13 w 19"/>
              <a:gd name="T39" fmla="*/ 20 h 33"/>
              <a:gd name="T40" fmla="*/ 18 w 19"/>
              <a:gd name="T41" fmla="*/ 20 h 33"/>
              <a:gd name="T42" fmla="*/ 13 w 19"/>
              <a:gd name="T43" fmla="*/ 4 h 33"/>
              <a:gd name="T44" fmla="*/ 14 w 19"/>
              <a:gd name="T45" fmla="*/ 4 h 33"/>
              <a:gd name="T46" fmla="*/ 16 w 19"/>
              <a:gd name="T47" fmla="*/ 14 h 33"/>
              <a:gd name="T48" fmla="*/ 18 w 19"/>
              <a:gd name="T49" fmla="*/ 15 h 33"/>
              <a:gd name="T50" fmla="*/ 19 w 19"/>
              <a:gd name="T51" fmla="*/ 13 h 33"/>
              <a:gd name="T52" fmla="*/ 16 w 19"/>
              <a:gd name="T53" fmla="*/ 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 h="33">
                <a:moveTo>
                  <a:pt x="16" y="3"/>
                </a:moveTo>
                <a:cubicBezTo>
                  <a:pt x="16" y="1"/>
                  <a:pt x="14" y="0"/>
                  <a:pt x="12" y="0"/>
                </a:cubicBezTo>
                <a:cubicBezTo>
                  <a:pt x="11" y="0"/>
                  <a:pt x="8" y="0"/>
                  <a:pt x="7" y="0"/>
                </a:cubicBezTo>
                <a:cubicBezTo>
                  <a:pt x="5" y="0"/>
                  <a:pt x="4" y="1"/>
                  <a:pt x="3" y="3"/>
                </a:cubicBezTo>
                <a:cubicBezTo>
                  <a:pt x="2" y="7"/>
                  <a:pt x="0" y="12"/>
                  <a:pt x="0" y="13"/>
                </a:cubicBezTo>
                <a:cubicBezTo>
                  <a:pt x="0" y="14"/>
                  <a:pt x="0" y="14"/>
                  <a:pt x="1" y="15"/>
                </a:cubicBezTo>
                <a:cubicBezTo>
                  <a:pt x="2" y="15"/>
                  <a:pt x="3" y="14"/>
                  <a:pt x="3" y="14"/>
                </a:cubicBezTo>
                <a:cubicBezTo>
                  <a:pt x="3" y="13"/>
                  <a:pt x="5" y="4"/>
                  <a:pt x="5" y="4"/>
                </a:cubicBezTo>
                <a:cubicBezTo>
                  <a:pt x="6" y="4"/>
                  <a:pt x="6" y="4"/>
                  <a:pt x="6" y="4"/>
                </a:cubicBezTo>
                <a:cubicBezTo>
                  <a:pt x="2" y="20"/>
                  <a:pt x="2" y="20"/>
                  <a:pt x="2" y="20"/>
                </a:cubicBezTo>
                <a:cubicBezTo>
                  <a:pt x="6" y="20"/>
                  <a:pt x="6" y="20"/>
                  <a:pt x="6" y="20"/>
                </a:cubicBezTo>
                <a:cubicBezTo>
                  <a:pt x="6" y="25"/>
                  <a:pt x="6" y="31"/>
                  <a:pt x="6" y="32"/>
                </a:cubicBezTo>
                <a:cubicBezTo>
                  <a:pt x="6" y="32"/>
                  <a:pt x="7" y="33"/>
                  <a:pt x="8" y="33"/>
                </a:cubicBezTo>
                <a:cubicBezTo>
                  <a:pt x="9" y="33"/>
                  <a:pt x="9" y="32"/>
                  <a:pt x="9" y="32"/>
                </a:cubicBezTo>
                <a:cubicBezTo>
                  <a:pt x="9" y="30"/>
                  <a:pt x="9" y="20"/>
                  <a:pt x="9" y="20"/>
                </a:cubicBezTo>
                <a:cubicBezTo>
                  <a:pt x="10" y="20"/>
                  <a:pt x="10" y="20"/>
                  <a:pt x="10" y="20"/>
                </a:cubicBezTo>
                <a:cubicBezTo>
                  <a:pt x="10" y="20"/>
                  <a:pt x="10" y="30"/>
                  <a:pt x="10" y="32"/>
                </a:cubicBezTo>
                <a:cubicBezTo>
                  <a:pt x="10" y="32"/>
                  <a:pt x="11" y="33"/>
                  <a:pt x="12" y="33"/>
                </a:cubicBezTo>
                <a:cubicBezTo>
                  <a:pt x="12" y="33"/>
                  <a:pt x="13" y="32"/>
                  <a:pt x="13" y="32"/>
                </a:cubicBezTo>
                <a:cubicBezTo>
                  <a:pt x="13" y="31"/>
                  <a:pt x="13" y="25"/>
                  <a:pt x="13" y="20"/>
                </a:cubicBezTo>
                <a:cubicBezTo>
                  <a:pt x="18" y="20"/>
                  <a:pt x="18" y="20"/>
                  <a:pt x="18" y="20"/>
                </a:cubicBezTo>
                <a:cubicBezTo>
                  <a:pt x="13" y="4"/>
                  <a:pt x="13" y="4"/>
                  <a:pt x="13" y="4"/>
                </a:cubicBezTo>
                <a:cubicBezTo>
                  <a:pt x="14" y="4"/>
                  <a:pt x="14" y="4"/>
                  <a:pt x="14" y="4"/>
                </a:cubicBezTo>
                <a:cubicBezTo>
                  <a:pt x="14" y="4"/>
                  <a:pt x="16" y="13"/>
                  <a:pt x="16" y="14"/>
                </a:cubicBezTo>
                <a:cubicBezTo>
                  <a:pt x="17" y="14"/>
                  <a:pt x="17" y="15"/>
                  <a:pt x="18" y="15"/>
                </a:cubicBezTo>
                <a:cubicBezTo>
                  <a:pt x="19" y="14"/>
                  <a:pt x="19" y="14"/>
                  <a:pt x="19" y="13"/>
                </a:cubicBezTo>
                <a:cubicBezTo>
                  <a:pt x="19" y="12"/>
                  <a:pt x="17" y="7"/>
                  <a:pt x="16" y="3"/>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10" name="Freeform 1885"/>
          <p:cNvSpPr>
            <a:spLocks/>
          </p:cNvSpPr>
          <p:nvPr/>
        </p:nvSpPr>
        <p:spPr bwMode="auto">
          <a:xfrm>
            <a:off x="17644293" y="4822106"/>
            <a:ext cx="9445" cy="18890"/>
          </a:xfrm>
          <a:custGeom>
            <a:avLst/>
            <a:gdLst>
              <a:gd name="T0" fmla="*/ 3 w 3"/>
              <a:gd name="T1" fmla="*/ 3 h 6"/>
              <a:gd name="T2" fmla="*/ 2 w 3"/>
              <a:gd name="T3" fmla="*/ 0 h 6"/>
              <a:gd name="T4" fmla="*/ 0 w 3"/>
              <a:gd name="T5" fmla="*/ 6 h 6"/>
              <a:gd name="T6" fmla="*/ 3 w 3"/>
              <a:gd name="T7" fmla="*/ 3 h 6"/>
            </a:gdLst>
            <a:ahLst/>
            <a:cxnLst>
              <a:cxn ang="0">
                <a:pos x="T0" y="T1"/>
              </a:cxn>
              <a:cxn ang="0">
                <a:pos x="T2" y="T3"/>
              </a:cxn>
              <a:cxn ang="0">
                <a:pos x="T4" y="T5"/>
              </a:cxn>
              <a:cxn ang="0">
                <a:pos x="T6" y="T7"/>
              </a:cxn>
            </a:cxnLst>
            <a:rect l="0" t="0" r="r" b="b"/>
            <a:pathLst>
              <a:path w="3" h="6">
                <a:moveTo>
                  <a:pt x="3" y="3"/>
                </a:moveTo>
                <a:cubicBezTo>
                  <a:pt x="3" y="2"/>
                  <a:pt x="2" y="1"/>
                  <a:pt x="2" y="0"/>
                </a:cubicBezTo>
                <a:cubicBezTo>
                  <a:pt x="0" y="6"/>
                  <a:pt x="0" y="6"/>
                  <a:pt x="0" y="6"/>
                </a:cubicBezTo>
                <a:cubicBezTo>
                  <a:pt x="1" y="6"/>
                  <a:pt x="3" y="4"/>
                  <a:pt x="3" y="3"/>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11" name="Freeform 1886"/>
          <p:cNvSpPr>
            <a:spLocks/>
          </p:cNvSpPr>
          <p:nvPr/>
        </p:nvSpPr>
        <p:spPr bwMode="auto">
          <a:xfrm>
            <a:off x="17653738" y="4800518"/>
            <a:ext cx="2699" cy="9445"/>
          </a:xfrm>
          <a:custGeom>
            <a:avLst/>
            <a:gdLst>
              <a:gd name="T0" fmla="*/ 1 w 1"/>
              <a:gd name="T1" fmla="*/ 1 h 3"/>
              <a:gd name="T2" fmla="*/ 1 w 1"/>
              <a:gd name="T3" fmla="*/ 0 h 3"/>
              <a:gd name="T4" fmla="*/ 0 w 1"/>
              <a:gd name="T5" fmla="*/ 3 h 3"/>
              <a:gd name="T6" fmla="*/ 1 w 1"/>
              <a:gd name="T7" fmla="*/ 1 h 3"/>
            </a:gdLst>
            <a:ahLst/>
            <a:cxnLst>
              <a:cxn ang="0">
                <a:pos x="T0" y="T1"/>
              </a:cxn>
              <a:cxn ang="0">
                <a:pos x="T2" y="T3"/>
              </a:cxn>
              <a:cxn ang="0">
                <a:pos x="T4" y="T5"/>
              </a:cxn>
              <a:cxn ang="0">
                <a:pos x="T6" y="T7"/>
              </a:cxn>
            </a:cxnLst>
            <a:rect l="0" t="0" r="r" b="b"/>
            <a:pathLst>
              <a:path w="1" h="3">
                <a:moveTo>
                  <a:pt x="1" y="1"/>
                </a:moveTo>
                <a:cubicBezTo>
                  <a:pt x="1" y="1"/>
                  <a:pt x="1" y="1"/>
                  <a:pt x="1" y="0"/>
                </a:cubicBezTo>
                <a:cubicBezTo>
                  <a:pt x="0" y="3"/>
                  <a:pt x="0" y="3"/>
                  <a:pt x="0" y="3"/>
                </a:cubicBezTo>
                <a:cubicBezTo>
                  <a:pt x="0" y="3"/>
                  <a:pt x="1" y="2"/>
                  <a:pt x="1" y="1"/>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13" name="Freeform 1888"/>
          <p:cNvSpPr>
            <a:spLocks/>
          </p:cNvSpPr>
          <p:nvPr/>
        </p:nvSpPr>
        <p:spPr bwMode="auto">
          <a:xfrm>
            <a:off x="17736042" y="4845043"/>
            <a:ext cx="58018" cy="63415"/>
          </a:xfrm>
          <a:custGeom>
            <a:avLst/>
            <a:gdLst>
              <a:gd name="T0" fmla="*/ 12 w 18"/>
              <a:gd name="T1" fmla="*/ 0 h 20"/>
              <a:gd name="T2" fmla="*/ 7 w 18"/>
              <a:gd name="T3" fmla="*/ 0 h 20"/>
              <a:gd name="T4" fmla="*/ 3 w 18"/>
              <a:gd name="T5" fmla="*/ 3 h 20"/>
              <a:gd name="T6" fmla="*/ 0 w 18"/>
              <a:gd name="T7" fmla="*/ 13 h 20"/>
              <a:gd name="T8" fmla="*/ 1 w 18"/>
              <a:gd name="T9" fmla="*/ 15 h 20"/>
              <a:gd name="T10" fmla="*/ 3 w 18"/>
              <a:gd name="T11" fmla="*/ 14 h 20"/>
              <a:gd name="T12" fmla="*/ 5 w 18"/>
              <a:gd name="T13" fmla="*/ 5 h 20"/>
              <a:gd name="T14" fmla="*/ 6 w 18"/>
              <a:gd name="T15" fmla="*/ 5 h 20"/>
              <a:gd name="T16" fmla="*/ 2 w 18"/>
              <a:gd name="T17" fmla="*/ 20 h 20"/>
              <a:gd name="T18" fmla="*/ 3 w 18"/>
              <a:gd name="T19" fmla="*/ 20 h 20"/>
              <a:gd name="T20" fmla="*/ 15 w 18"/>
              <a:gd name="T21" fmla="*/ 13 h 20"/>
              <a:gd name="T22" fmla="*/ 13 w 18"/>
              <a:gd name="T23" fmla="*/ 5 h 20"/>
              <a:gd name="T24" fmla="*/ 14 w 18"/>
              <a:gd name="T25" fmla="*/ 5 h 20"/>
              <a:gd name="T26" fmla="*/ 16 w 18"/>
              <a:gd name="T27" fmla="*/ 12 h 20"/>
              <a:gd name="T28" fmla="*/ 18 w 18"/>
              <a:gd name="T29" fmla="*/ 11 h 20"/>
              <a:gd name="T30" fmla="*/ 16 w 18"/>
              <a:gd name="T31" fmla="*/ 3 h 20"/>
              <a:gd name="T32" fmla="*/ 12 w 18"/>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20">
                <a:moveTo>
                  <a:pt x="12" y="0"/>
                </a:moveTo>
                <a:cubicBezTo>
                  <a:pt x="11" y="0"/>
                  <a:pt x="8" y="0"/>
                  <a:pt x="7" y="0"/>
                </a:cubicBezTo>
                <a:cubicBezTo>
                  <a:pt x="5" y="0"/>
                  <a:pt x="4" y="2"/>
                  <a:pt x="3" y="3"/>
                </a:cubicBezTo>
                <a:cubicBezTo>
                  <a:pt x="2" y="7"/>
                  <a:pt x="0" y="13"/>
                  <a:pt x="0" y="13"/>
                </a:cubicBezTo>
                <a:cubicBezTo>
                  <a:pt x="0" y="14"/>
                  <a:pt x="0" y="14"/>
                  <a:pt x="1" y="15"/>
                </a:cubicBezTo>
                <a:cubicBezTo>
                  <a:pt x="2" y="15"/>
                  <a:pt x="3" y="14"/>
                  <a:pt x="3" y="14"/>
                </a:cubicBezTo>
                <a:cubicBezTo>
                  <a:pt x="3" y="13"/>
                  <a:pt x="5" y="5"/>
                  <a:pt x="5" y="5"/>
                </a:cubicBezTo>
                <a:cubicBezTo>
                  <a:pt x="6" y="5"/>
                  <a:pt x="6" y="5"/>
                  <a:pt x="6" y="5"/>
                </a:cubicBezTo>
                <a:cubicBezTo>
                  <a:pt x="2" y="20"/>
                  <a:pt x="2" y="20"/>
                  <a:pt x="2" y="20"/>
                </a:cubicBezTo>
                <a:cubicBezTo>
                  <a:pt x="2" y="20"/>
                  <a:pt x="3" y="20"/>
                  <a:pt x="3" y="20"/>
                </a:cubicBezTo>
                <a:cubicBezTo>
                  <a:pt x="15" y="13"/>
                  <a:pt x="15" y="13"/>
                  <a:pt x="15" y="13"/>
                </a:cubicBezTo>
                <a:cubicBezTo>
                  <a:pt x="13" y="5"/>
                  <a:pt x="13" y="5"/>
                  <a:pt x="13" y="5"/>
                </a:cubicBezTo>
                <a:cubicBezTo>
                  <a:pt x="14" y="5"/>
                  <a:pt x="14" y="5"/>
                  <a:pt x="14" y="5"/>
                </a:cubicBezTo>
                <a:cubicBezTo>
                  <a:pt x="14" y="5"/>
                  <a:pt x="15" y="10"/>
                  <a:pt x="16" y="12"/>
                </a:cubicBezTo>
                <a:cubicBezTo>
                  <a:pt x="18" y="11"/>
                  <a:pt x="18" y="11"/>
                  <a:pt x="18" y="11"/>
                </a:cubicBezTo>
                <a:cubicBezTo>
                  <a:pt x="18" y="9"/>
                  <a:pt x="17" y="6"/>
                  <a:pt x="16" y="3"/>
                </a:cubicBezTo>
                <a:cubicBezTo>
                  <a:pt x="16" y="2"/>
                  <a:pt x="14" y="0"/>
                  <a:pt x="12"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14" name="Freeform 1889"/>
          <p:cNvSpPr>
            <a:spLocks/>
          </p:cNvSpPr>
          <p:nvPr/>
        </p:nvSpPr>
        <p:spPr bwMode="auto">
          <a:xfrm>
            <a:off x="17679373" y="4845043"/>
            <a:ext cx="51272" cy="98496"/>
          </a:xfrm>
          <a:custGeom>
            <a:avLst/>
            <a:gdLst>
              <a:gd name="T0" fmla="*/ 13 w 16"/>
              <a:gd name="T1" fmla="*/ 5 h 31"/>
              <a:gd name="T2" fmla="*/ 13 w 16"/>
              <a:gd name="T3" fmla="*/ 15 h 31"/>
              <a:gd name="T4" fmla="*/ 14 w 16"/>
              <a:gd name="T5" fmla="*/ 16 h 31"/>
              <a:gd name="T6" fmla="*/ 16 w 16"/>
              <a:gd name="T7" fmla="*/ 15 h 31"/>
              <a:gd name="T8" fmla="*/ 16 w 16"/>
              <a:gd name="T9" fmla="*/ 4 h 31"/>
              <a:gd name="T10" fmla="*/ 12 w 16"/>
              <a:gd name="T11" fmla="*/ 0 h 31"/>
              <a:gd name="T12" fmla="*/ 4 w 16"/>
              <a:gd name="T13" fmla="*/ 0 h 31"/>
              <a:gd name="T14" fmla="*/ 0 w 16"/>
              <a:gd name="T15" fmla="*/ 4 h 31"/>
              <a:gd name="T16" fmla="*/ 0 w 16"/>
              <a:gd name="T17" fmla="*/ 15 h 31"/>
              <a:gd name="T18" fmla="*/ 1 w 16"/>
              <a:gd name="T19" fmla="*/ 16 h 31"/>
              <a:gd name="T20" fmla="*/ 3 w 16"/>
              <a:gd name="T21" fmla="*/ 15 h 31"/>
              <a:gd name="T22" fmla="*/ 3 w 16"/>
              <a:gd name="T23" fmla="*/ 5 h 31"/>
              <a:gd name="T24" fmla="*/ 4 w 16"/>
              <a:gd name="T25" fmla="*/ 5 h 31"/>
              <a:gd name="T26" fmla="*/ 4 w 16"/>
              <a:gd name="T27" fmla="*/ 31 h 31"/>
              <a:gd name="T28" fmla="*/ 8 w 16"/>
              <a:gd name="T29" fmla="*/ 28 h 31"/>
              <a:gd name="T30" fmla="*/ 8 w 16"/>
              <a:gd name="T31" fmla="*/ 16 h 31"/>
              <a:gd name="T32" fmla="*/ 8 w 16"/>
              <a:gd name="T33" fmla="*/ 16 h 31"/>
              <a:gd name="T34" fmla="*/ 8 w 16"/>
              <a:gd name="T35" fmla="*/ 28 h 31"/>
              <a:gd name="T36" fmla="*/ 12 w 16"/>
              <a:gd name="T37" fmla="*/ 25 h 31"/>
              <a:gd name="T38" fmla="*/ 12 w 16"/>
              <a:gd name="T39" fmla="*/ 5 h 31"/>
              <a:gd name="T40" fmla="*/ 13 w 16"/>
              <a:gd name="T41"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31">
                <a:moveTo>
                  <a:pt x="13" y="5"/>
                </a:moveTo>
                <a:cubicBezTo>
                  <a:pt x="13" y="5"/>
                  <a:pt x="13" y="14"/>
                  <a:pt x="13" y="15"/>
                </a:cubicBezTo>
                <a:cubicBezTo>
                  <a:pt x="13" y="15"/>
                  <a:pt x="14" y="16"/>
                  <a:pt x="14" y="16"/>
                </a:cubicBezTo>
                <a:cubicBezTo>
                  <a:pt x="15" y="16"/>
                  <a:pt x="16" y="15"/>
                  <a:pt x="16" y="15"/>
                </a:cubicBezTo>
                <a:cubicBezTo>
                  <a:pt x="16" y="14"/>
                  <a:pt x="16" y="6"/>
                  <a:pt x="16" y="4"/>
                </a:cubicBezTo>
                <a:cubicBezTo>
                  <a:pt x="16" y="2"/>
                  <a:pt x="14" y="0"/>
                  <a:pt x="12" y="0"/>
                </a:cubicBezTo>
                <a:cubicBezTo>
                  <a:pt x="10" y="0"/>
                  <a:pt x="5" y="0"/>
                  <a:pt x="4" y="0"/>
                </a:cubicBezTo>
                <a:cubicBezTo>
                  <a:pt x="2" y="0"/>
                  <a:pt x="0" y="2"/>
                  <a:pt x="0" y="4"/>
                </a:cubicBezTo>
                <a:cubicBezTo>
                  <a:pt x="0" y="6"/>
                  <a:pt x="0" y="14"/>
                  <a:pt x="0" y="15"/>
                </a:cubicBezTo>
                <a:cubicBezTo>
                  <a:pt x="0" y="15"/>
                  <a:pt x="1" y="16"/>
                  <a:pt x="1" y="16"/>
                </a:cubicBezTo>
                <a:cubicBezTo>
                  <a:pt x="2" y="16"/>
                  <a:pt x="3" y="15"/>
                  <a:pt x="3" y="15"/>
                </a:cubicBezTo>
                <a:cubicBezTo>
                  <a:pt x="3" y="14"/>
                  <a:pt x="3" y="5"/>
                  <a:pt x="3" y="5"/>
                </a:cubicBezTo>
                <a:cubicBezTo>
                  <a:pt x="3" y="5"/>
                  <a:pt x="3" y="5"/>
                  <a:pt x="4" y="5"/>
                </a:cubicBezTo>
                <a:cubicBezTo>
                  <a:pt x="4" y="5"/>
                  <a:pt x="4" y="26"/>
                  <a:pt x="4" y="31"/>
                </a:cubicBezTo>
                <a:cubicBezTo>
                  <a:pt x="8" y="28"/>
                  <a:pt x="8" y="28"/>
                  <a:pt x="8" y="28"/>
                </a:cubicBezTo>
                <a:cubicBezTo>
                  <a:pt x="8" y="24"/>
                  <a:pt x="8" y="16"/>
                  <a:pt x="8" y="16"/>
                </a:cubicBezTo>
                <a:cubicBezTo>
                  <a:pt x="8" y="16"/>
                  <a:pt x="8" y="16"/>
                  <a:pt x="8" y="16"/>
                </a:cubicBezTo>
                <a:cubicBezTo>
                  <a:pt x="8" y="16"/>
                  <a:pt x="8" y="23"/>
                  <a:pt x="8" y="28"/>
                </a:cubicBezTo>
                <a:cubicBezTo>
                  <a:pt x="12" y="25"/>
                  <a:pt x="12" y="25"/>
                  <a:pt x="12" y="25"/>
                </a:cubicBezTo>
                <a:cubicBezTo>
                  <a:pt x="12" y="18"/>
                  <a:pt x="12" y="5"/>
                  <a:pt x="12" y="5"/>
                </a:cubicBezTo>
                <a:cubicBezTo>
                  <a:pt x="12" y="5"/>
                  <a:pt x="12" y="5"/>
                  <a:pt x="13" y="5"/>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15" name="Freeform 1890"/>
          <p:cNvSpPr>
            <a:spLocks/>
          </p:cNvSpPr>
          <p:nvPr/>
        </p:nvSpPr>
        <p:spPr bwMode="auto">
          <a:xfrm>
            <a:off x="17962716" y="4985365"/>
            <a:ext cx="16191" cy="9445"/>
          </a:xfrm>
          <a:custGeom>
            <a:avLst/>
            <a:gdLst>
              <a:gd name="T0" fmla="*/ 1 w 5"/>
              <a:gd name="T1" fmla="*/ 0 h 3"/>
              <a:gd name="T2" fmla="*/ 0 w 5"/>
              <a:gd name="T3" fmla="*/ 0 h 3"/>
              <a:gd name="T4" fmla="*/ 5 w 5"/>
              <a:gd name="T5" fmla="*/ 3 h 3"/>
              <a:gd name="T6" fmla="*/ 1 w 5"/>
              <a:gd name="T7" fmla="*/ 0 h 3"/>
            </a:gdLst>
            <a:ahLst/>
            <a:cxnLst>
              <a:cxn ang="0">
                <a:pos x="T0" y="T1"/>
              </a:cxn>
              <a:cxn ang="0">
                <a:pos x="T2" y="T3"/>
              </a:cxn>
              <a:cxn ang="0">
                <a:pos x="T4" y="T5"/>
              </a:cxn>
              <a:cxn ang="0">
                <a:pos x="T6" y="T7"/>
              </a:cxn>
            </a:cxnLst>
            <a:rect l="0" t="0" r="r" b="b"/>
            <a:pathLst>
              <a:path w="5" h="3">
                <a:moveTo>
                  <a:pt x="1" y="0"/>
                </a:moveTo>
                <a:cubicBezTo>
                  <a:pt x="1" y="0"/>
                  <a:pt x="0" y="0"/>
                  <a:pt x="0" y="0"/>
                </a:cubicBezTo>
                <a:cubicBezTo>
                  <a:pt x="5" y="3"/>
                  <a:pt x="5" y="3"/>
                  <a:pt x="5" y="3"/>
                </a:cubicBezTo>
                <a:cubicBezTo>
                  <a:pt x="4" y="2"/>
                  <a:pt x="3" y="0"/>
                  <a:pt x="1"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16" name="Freeform 1891"/>
          <p:cNvSpPr>
            <a:spLocks/>
          </p:cNvSpPr>
          <p:nvPr/>
        </p:nvSpPr>
        <p:spPr bwMode="auto">
          <a:xfrm>
            <a:off x="17943827" y="4962429"/>
            <a:ext cx="18890" cy="20239"/>
          </a:xfrm>
          <a:custGeom>
            <a:avLst/>
            <a:gdLst>
              <a:gd name="T0" fmla="*/ 6 w 6"/>
              <a:gd name="T1" fmla="*/ 3 h 6"/>
              <a:gd name="T2" fmla="*/ 3 w 6"/>
              <a:gd name="T3" fmla="*/ 0 h 6"/>
              <a:gd name="T4" fmla="*/ 0 w 6"/>
              <a:gd name="T5" fmla="*/ 3 h 6"/>
              <a:gd name="T6" fmla="*/ 0 w 6"/>
              <a:gd name="T7" fmla="*/ 3 h 6"/>
              <a:gd name="T8" fmla="*/ 4 w 6"/>
              <a:gd name="T9" fmla="*/ 6 h 6"/>
              <a:gd name="T10" fmla="*/ 6 w 6"/>
              <a:gd name="T11" fmla="*/ 3 h 6"/>
            </a:gdLst>
            <a:ahLst/>
            <a:cxnLst>
              <a:cxn ang="0">
                <a:pos x="T0" y="T1"/>
              </a:cxn>
              <a:cxn ang="0">
                <a:pos x="T2" y="T3"/>
              </a:cxn>
              <a:cxn ang="0">
                <a:pos x="T4" y="T5"/>
              </a:cxn>
              <a:cxn ang="0">
                <a:pos x="T6" y="T7"/>
              </a:cxn>
              <a:cxn ang="0">
                <a:pos x="T8" y="T9"/>
              </a:cxn>
              <a:cxn ang="0">
                <a:pos x="T10" y="T11"/>
              </a:cxn>
            </a:cxnLst>
            <a:rect l="0" t="0" r="r" b="b"/>
            <a:pathLst>
              <a:path w="6" h="6">
                <a:moveTo>
                  <a:pt x="6" y="3"/>
                </a:moveTo>
                <a:cubicBezTo>
                  <a:pt x="6" y="1"/>
                  <a:pt x="5" y="0"/>
                  <a:pt x="3" y="0"/>
                </a:cubicBezTo>
                <a:cubicBezTo>
                  <a:pt x="1" y="0"/>
                  <a:pt x="0" y="1"/>
                  <a:pt x="0" y="3"/>
                </a:cubicBezTo>
                <a:cubicBezTo>
                  <a:pt x="0" y="3"/>
                  <a:pt x="0" y="3"/>
                  <a:pt x="0" y="3"/>
                </a:cubicBezTo>
                <a:cubicBezTo>
                  <a:pt x="4" y="6"/>
                  <a:pt x="4" y="6"/>
                  <a:pt x="4" y="6"/>
                </a:cubicBezTo>
                <a:cubicBezTo>
                  <a:pt x="6" y="6"/>
                  <a:pt x="6" y="4"/>
                  <a:pt x="6" y="3"/>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17" name="Freeform 1892"/>
          <p:cNvSpPr>
            <a:spLocks/>
          </p:cNvSpPr>
          <p:nvPr/>
        </p:nvSpPr>
        <p:spPr bwMode="auto">
          <a:xfrm>
            <a:off x="17630800" y="4962428"/>
            <a:ext cx="18890" cy="13493"/>
          </a:xfrm>
          <a:custGeom>
            <a:avLst/>
            <a:gdLst>
              <a:gd name="T0" fmla="*/ 4 w 6"/>
              <a:gd name="T1" fmla="*/ 0 h 4"/>
              <a:gd name="T2" fmla="*/ 0 w 6"/>
              <a:gd name="T3" fmla="*/ 3 h 4"/>
              <a:gd name="T4" fmla="*/ 1 w 6"/>
              <a:gd name="T5" fmla="*/ 4 h 4"/>
              <a:gd name="T6" fmla="*/ 6 w 6"/>
              <a:gd name="T7" fmla="*/ 1 h 4"/>
              <a:gd name="T8" fmla="*/ 4 w 6"/>
              <a:gd name="T9" fmla="*/ 0 h 4"/>
            </a:gdLst>
            <a:ahLst/>
            <a:cxnLst>
              <a:cxn ang="0">
                <a:pos x="T0" y="T1"/>
              </a:cxn>
              <a:cxn ang="0">
                <a:pos x="T2" y="T3"/>
              </a:cxn>
              <a:cxn ang="0">
                <a:pos x="T4" y="T5"/>
              </a:cxn>
              <a:cxn ang="0">
                <a:pos x="T6" y="T7"/>
              </a:cxn>
              <a:cxn ang="0">
                <a:pos x="T8" y="T9"/>
              </a:cxn>
            </a:cxnLst>
            <a:rect l="0" t="0" r="r" b="b"/>
            <a:pathLst>
              <a:path w="6" h="4">
                <a:moveTo>
                  <a:pt x="4" y="0"/>
                </a:moveTo>
                <a:cubicBezTo>
                  <a:pt x="2" y="0"/>
                  <a:pt x="0" y="1"/>
                  <a:pt x="0" y="3"/>
                </a:cubicBezTo>
                <a:cubicBezTo>
                  <a:pt x="0" y="3"/>
                  <a:pt x="0" y="4"/>
                  <a:pt x="1" y="4"/>
                </a:cubicBezTo>
                <a:cubicBezTo>
                  <a:pt x="6" y="1"/>
                  <a:pt x="6" y="1"/>
                  <a:pt x="6" y="1"/>
                </a:cubicBezTo>
                <a:cubicBezTo>
                  <a:pt x="6" y="0"/>
                  <a:pt x="5" y="0"/>
                  <a:pt x="4"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18" name="Freeform 1893"/>
          <p:cNvSpPr>
            <a:spLocks/>
          </p:cNvSpPr>
          <p:nvPr/>
        </p:nvSpPr>
        <p:spPr bwMode="auto">
          <a:xfrm>
            <a:off x="17599768" y="4988064"/>
            <a:ext cx="5397" cy="9445"/>
          </a:xfrm>
          <a:custGeom>
            <a:avLst/>
            <a:gdLst>
              <a:gd name="T0" fmla="*/ 1 w 2"/>
              <a:gd name="T1" fmla="*/ 0 h 3"/>
              <a:gd name="T2" fmla="*/ 0 w 2"/>
              <a:gd name="T3" fmla="*/ 3 h 3"/>
              <a:gd name="T4" fmla="*/ 2 w 2"/>
              <a:gd name="T5" fmla="*/ 2 h 3"/>
              <a:gd name="T6" fmla="*/ 1 w 2"/>
              <a:gd name="T7" fmla="*/ 0 h 3"/>
            </a:gdLst>
            <a:ahLst/>
            <a:cxnLst>
              <a:cxn ang="0">
                <a:pos x="T0" y="T1"/>
              </a:cxn>
              <a:cxn ang="0">
                <a:pos x="T2" y="T3"/>
              </a:cxn>
              <a:cxn ang="0">
                <a:pos x="T4" y="T5"/>
              </a:cxn>
              <a:cxn ang="0">
                <a:pos x="T6" y="T7"/>
              </a:cxn>
            </a:cxnLst>
            <a:rect l="0" t="0" r="r" b="b"/>
            <a:pathLst>
              <a:path w="2" h="3">
                <a:moveTo>
                  <a:pt x="1" y="0"/>
                </a:moveTo>
                <a:cubicBezTo>
                  <a:pt x="0" y="3"/>
                  <a:pt x="0" y="3"/>
                  <a:pt x="0" y="3"/>
                </a:cubicBezTo>
                <a:cubicBezTo>
                  <a:pt x="2" y="2"/>
                  <a:pt x="2" y="2"/>
                  <a:pt x="2" y="2"/>
                </a:cubicBezTo>
                <a:cubicBezTo>
                  <a:pt x="1" y="1"/>
                  <a:pt x="1" y="1"/>
                  <a:pt x="1"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19" name="Freeform 1894"/>
          <p:cNvSpPr>
            <a:spLocks/>
          </p:cNvSpPr>
          <p:nvPr/>
        </p:nvSpPr>
        <p:spPr bwMode="auto">
          <a:xfrm>
            <a:off x="18142167" y="4282405"/>
            <a:ext cx="6747" cy="0"/>
          </a:xfrm>
          <a:custGeom>
            <a:avLst/>
            <a:gdLst>
              <a:gd name="T0" fmla="*/ 1 w 2"/>
              <a:gd name="T1" fmla="*/ 0 w 2"/>
              <a:gd name="T2" fmla="*/ 0 w 2"/>
              <a:gd name="T3" fmla="*/ 0 w 2"/>
              <a:gd name="T4" fmla="*/ 2 w 2"/>
              <a:gd name="T5" fmla="*/ 1 w 2"/>
            </a:gdLst>
            <a:ahLst/>
            <a:cxnLst>
              <a:cxn ang="0">
                <a:pos x="T0" y="0"/>
              </a:cxn>
              <a:cxn ang="0">
                <a:pos x="T1" y="0"/>
              </a:cxn>
              <a:cxn ang="0">
                <a:pos x="T2" y="0"/>
              </a:cxn>
              <a:cxn ang="0">
                <a:pos x="T3" y="0"/>
              </a:cxn>
              <a:cxn ang="0">
                <a:pos x="T4" y="0"/>
              </a:cxn>
              <a:cxn ang="0">
                <a:pos x="T5" y="0"/>
              </a:cxn>
            </a:cxnLst>
            <a:rect l="0" t="0" r="r" b="b"/>
            <a:pathLst>
              <a:path w="2">
                <a:moveTo>
                  <a:pt x="1" y="0"/>
                </a:moveTo>
                <a:cubicBezTo>
                  <a:pt x="1" y="0"/>
                  <a:pt x="0" y="0"/>
                  <a:pt x="0" y="0"/>
                </a:cubicBezTo>
                <a:cubicBezTo>
                  <a:pt x="0" y="0"/>
                  <a:pt x="0" y="0"/>
                  <a:pt x="0" y="0"/>
                </a:cubicBezTo>
                <a:cubicBezTo>
                  <a:pt x="0" y="0"/>
                  <a:pt x="0" y="0"/>
                  <a:pt x="0" y="0"/>
                </a:cubicBezTo>
                <a:cubicBezTo>
                  <a:pt x="1" y="0"/>
                  <a:pt x="1" y="0"/>
                  <a:pt x="2" y="0"/>
                </a:cubicBezTo>
                <a:lnTo>
                  <a:pt x="1" y="0"/>
                </a:ln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21" name="Freeform 1896"/>
          <p:cNvSpPr>
            <a:spLocks/>
          </p:cNvSpPr>
          <p:nvPr/>
        </p:nvSpPr>
        <p:spPr bwMode="auto">
          <a:xfrm>
            <a:off x="18090896" y="4349868"/>
            <a:ext cx="37779" cy="35081"/>
          </a:xfrm>
          <a:custGeom>
            <a:avLst/>
            <a:gdLst>
              <a:gd name="T0" fmla="*/ 0 w 12"/>
              <a:gd name="T1" fmla="*/ 8 h 11"/>
              <a:gd name="T2" fmla="*/ 0 w 12"/>
              <a:gd name="T3" fmla="*/ 9 h 11"/>
              <a:gd name="T4" fmla="*/ 12 w 12"/>
              <a:gd name="T5" fmla="*/ 11 h 11"/>
              <a:gd name="T6" fmla="*/ 12 w 12"/>
              <a:gd name="T7" fmla="*/ 11 h 11"/>
              <a:gd name="T8" fmla="*/ 12 w 12"/>
              <a:gd name="T9" fmla="*/ 0 h 11"/>
            </a:gdLst>
            <a:ahLst/>
            <a:cxnLst>
              <a:cxn ang="0">
                <a:pos x="T0" y="T1"/>
              </a:cxn>
              <a:cxn ang="0">
                <a:pos x="T2" y="T3"/>
              </a:cxn>
              <a:cxn ang="0">
                <a:pos x="T4" y="T5"/>
              </a:cxn>
              <a:cxn ang="0">
                <a:pos x="T6" y="T7"/>
              </a:cxn>
              <a:cxn ang="0">
                <a:pos x="T8" y="T9"/>
              </a:cxn>
            </a:cxnLst>
            <a:rect l="0" t="0" r="r" b="b"/>
            <a:pathLst>
              <a:path w="12" h="11">
                <a:moveTo>
                  <a:pt x="0" y="8"/>
                </a:moveTo>
                <a:cubicBezTo>
                  <a:pt x="0" y="8"/>
                  <a:pt x="0" y="9"/>
                  <a:pt x="0" y="9"/>
                </a:cubicBezTo>
                <a:cubicBezTo>
                  <a:pt x="12" y="11"/>
                  <a:pt x="12" y="11"/>
                  <a:pt x="12" y="11"/>
                </a:cubicBezTo>
                <a:cubicBezTo>
                  <a:pt x="12" y="11"/>
                  <a:pt x="12" y="11"/>
                  <a:pt x="12" y="11"/>
                </a:cubicBezTo>
                <a:cubicBezTo>
                  <a:pt x="12" y="10"/>
                  <a:pt x="12" y="5"/>
                  <a:pt x="12" y="0"/>
                </a:cubicBezTo>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22" name="Freeform 1897"/>
          <p:cNvSpPr>
            <a:spLocks/>
          </p:cNvSpPr>
          <p:nvPr/>
        </p:nvSpPr>
        <p:spPr bwMode="auto">
          <a:xfrm>
            <a:off x="18196138" y="4401139"/>
            <a:ext cx="13493" cy="18890"/>
          </a:xfrm>
          <a:custGeom>
            <a:avLst/>
            <a:gdLst>
              <a:gd name="T0" fmla="*/ 0 w 4"/>
              <a:gd name="T1" fmla="*/ 3 h 6"/>
              <a:gd name="T2" fmla="*/ 1 w 4"/>
              <a:gd name="T3" fmla="*/ 6 h 6"/>
              <a:gd name="T4" fmla="*/ 4 w 4"/>
              <a:gd name="T5" fmla="*/ 0 h 6"/>
              <a:gd name="T6" fmla="*/ 3 w 4"/>
              <a:gd name="T7" fmla="*/ 0 h 6"/>
              <a:gd name="T8" fmla="*/ 0 w 4"/>
              <a:gd name="T9" fmla="*/ 3 h 6"/>
            </a:gdLst>
            <a:ahLst/>
            <a:cxnLst>
              <a:cxn ang="0">
                <a:pos x="T0" y="T1"/>
              </a:cxn>
              <a:cxn ang="0">
                <a:pos x="T2" y="T3"/>
              </a:cxn>
              <a:cxn ang="0">
                <a:pos x="T4" y="T5"/>
              </a:cxn>
              <a:cxn ang="0">
                <a:pos x="T6" y="T7"/>
              </a:cxn>
              <a:cxn ang="0">
                <a:pos x="T8" y="T9"/>
              </a:cxn>
            </a:cxnLst>
            <a:rect l="0" t="0" r="r" b="b"/>
            <a:pathLst>
              <a:path w="4" h="6">
                <a:moveTo>
                  <a:pt x="0" y="3"/>
                </a:moveTo>
                <a:cubicBezTo>
                  <a:pt x="0" y="4"/>
                  <a:pt x="0" y="5"/>
                  <a:pt x="1" y="6"/>
                </a:cubicBezTo>
                <a:cubicBezTo>
                  <a:pt x="4" y="0"/>
                  <a:pt x="4" y="0"/>
                  <a:pt x="4" y="0"/>
                </a:cubicBezTo>
                <a:cubicBezTo>
                  <a:pt x="4" y="0"/>
                  <a:pt x="4" y="0"/>
                  <a:pt x="3" y="0"/>
                </a:cubicBezTo>
                <a:cubicBezTo>
                  <a:pt x="1" y="0"/>
                  <a:pt x="0" y="1"/>
                  <a:pt x="0" y="3"/>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23" name="Freeform 1898"/>
          <p:cNvSpPr>
            <a:spLocks/>
          </p:cNvSpPr>
          <p:nvPr/>
        </p:nvSpPr>
        <p:spPr bwMode="auto">
          <a:xfrm>
            <a:off x="18270346" y="4382250"/>
            <a:ext cx="5397" cy="9445"/>
          </a:xfrm>
          <a:custGeom>
            <a:avLst/>
            <a:gdLst>
              <a:gd name="T0" fmla="*/ 0 w 2"/>
              <a:gd name="T1" fmla="*/ 1 h 3"/>
              <a:gd name="T2" fmla="*/ 2 w 2"/>
              <a:gd name="T3" fmla="*/ 3 h 3"/>
              <a:gd name="T4" fmla="*/ 2 w 2"/>
              <a:gd name="T5" fmla="*/ 2 h 3"/>
              <a:gd name="T6" fmla="*/ 0 w 2"/>
              <a:gd name="T7" fmla="*/ 0 h 3"/>
              <a:gd name="T8" fmla="*/ 0 w 2"/>
              <a:gd name="T9" fmla="*/ 1 h 3"/>
            </a:gdLst>
            <a:ahLst/>
            <a:cxnLst>
              <a:cxn ang="0">
                <a:pos x="T0" y="T1"/>
              </a:cxn>
              <a:cxn ang="0">
                <a:pos x="T2" y="T3"/>
              </a:cxn>
              <a:cxn ang="0">
                <a:pos x="T4" y="T5"/>
              </a:cxn>
              <a:cxn ang="0">
                <a:pos x="T6" y="T7"/>
              </a:cxn>
              <a:cxn ang="0">
                <a:pos x="T8" y="T9"/>
              </a:cxn>
            </a:cxnLst>
            <a:rect l="0" t="0" r="r" b="b"/>
            <a:pathLst>
              <a:path w="2" h="3">
                <a:moveTo>
                  <a:pt x="0" y="1"/>
                </a:moveTo>
                <a:cubicBezTo>
                  <a:pt x="0" y="2"/>
                  <a:pt x="1" y="3"/>
                  <a:pt x="2" y="3"/>
                </a:cubicBezTo>
                <a:cubicBezTo>
                  <a:pt x="2" y="3"/>
                  <a:pt x="2" y="2"/>
                  <a:pt x="2" y="2"/>
                </a:cubicBezTo>
                <a:cubicBezTo>
                  <a:pt x="0" y="0"/>
                  <a:pt x="0" y="0"/>
                  <a:pt x="0" y="0"/>
                </a:cubicBezTo>
                <a:cubicBezTo>
                  <a:pt x="0" y="0"/>
                  <a:pt x="0" y="1"/>
                  <a:pt x="0" y="1"/>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24" name="Freeform 1899"/>
          <p:cNvSpPr>
            <a:spLocks/>
          </p:cNvSpPr>
          <p:nvPr/>
        </p:nvSpPr>
        <p:spPr bwMode="auto">
          <a:xfrm>
            <a:off x="18179947" y="4422727"/>
            <a:ext cx="16191" cy="35081"/>
          </a:xfrm>
          <a:custGeom>
            <a:avLst/>
            <a:gdLst>
              <a:gd name="T0" fmla="*/ 0 w 5"/>
              <a:gd name="T1" fmla="*/ 5 h 11"/>
              <a:gd name="T2" fmla="*/ 0 w 5"/>
              <a:gd name="T3" fmla="*/ 11 h 11"/>
              <a:gd name="T4" fmla="*/ 5 w 5"/>
              <a:gd name="T5" fmla="*/ 0 h 11"/>
              <a:gd name="T6" fmla="*/ 4 w 5"/>
              <a:gd name="T7" fmla="*/ 0 h 11"/>
              <a:gd name="T8" fmla="*/ 0 w 5"/>
              <a:gd name="T9" fmla="*/ 5 h 11"/>
            </a:gdLst>
            <a:ahLst/>
            <a:cxnLst>
              <a:cxn ang="0">
                <a:pos x="T0" y="T1"/>
              </a:cxn>
              <a:cxn ang="0">
                <a:pos x="T2" y="T3"/>
              </a:cxn>
              <a:cxn ang="0">
                <a:pos x="T4" y="T5"/>
              </a:cxn>
              <a:cxn ang="0">
                <a:pos x="T6" y="T7"/>
              </a:cxn>
              <a:cxn ang="0">
                <a:pos x="T8" y="T9"/>
              </a:cxn>
            </a:cxnLst>
            <a:rect l="0" t="0" r="r" b="b"/>
            <a:pathLst>
              <a:path w="5" h="11">
                <a:moveTo>
                  <a:pt x="0" y="5"/>
                </a:moveTo>
                <a:cubicBezTo>
                  <a:pt x="0" y="5"/>
                  <a:pt x="0" y="8"/>
                  <a:pt x="0" y="11"/>
                </a:cubicBezTo>
                <a:cubicBezTo>
                  <a:pt x="5" y="0"/>
                  <a:pt x="5" y="0"/>
                  <a:pt x="5" y="0"/>
                </a:cubicBezTo>
                <a:cubicBezTo>
                  <a:pt x="5" y="0"/>
                  <a:pt x="5" y="0"/>
                  <a:pt x="4" y="0"/>
                </a:cubicBezTo>
                <a:cubicBezTo>
                  <a:pt x="2" y="0"/>
                  <a:pt x="0" y="2"/>
                  <a:pt x="0" y="5"/>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25" name="Freeform 1900"/>
          <p:cNvSpPr>
            <a:spLocks/>
          </p:cNvSpPr>
          <p:nvPr/>
        </p:nvSpPr>
        <p:spPr bwMode="auto">
          <a:xfrm>
            <a:off x="18142167" y="4279706"/>
            <a:ext cx="2699" cy="2699"/>
          </a:xfrm>
          <a:custGeom>
            <a:avLst/>
            <a:gdLst>
              <a:gd name="T0" fmla="*/ 1 w 1"/>
              <a:gd name="T1" fmla="*/ 1 h 1"/>
              <a:gd name="T2" fmla="*/ 0 w 1"/>
              <a:gd name="T3" fmla="*/ 0 h 1"/>
              <a:gd name="T4" fmla="*/ 0 w 1"/>
              <a:gd name="T5" fmla="*/ 1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0"/>
                  <a:pt x="0" y="0"/>
                  <a:pt x="0" y="0"/>
                </a:cubicBezTo>
                <a:cubicBezTo>
                  <a:pt x="0" y="1"/>
                  <a:pt x="0" y="1"/>
                  <a:pt x="0" y="1"/>
                </a:cubicBezTo>
                <a:cubicBezTo>
                  <a:pt x="0" y="1"/>
                  <a:pt x="0" y="1"/>
                  <a:pt x="0" y="1"/>
                </a:cubicBezTo>
                <a:cubicBezTo>
                  <a:pt x="0" y="1"/>
                  <a:pt x="1" y="1"/>
                  <a:pt x="1" y="1"/>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26" name="Freeform 1901"/>
          <p:cNvSpPr>
            <a:spLocks/>
          </p:cNvSpPr>
          <p:nvPr/>
        </p:nvSpPr>
        <p:spPr bwMode="auto">
          <a:xfrm>
            <a:off x="18254155" y="4368757"/>
            <a:ext cx="12144" cy="22938"/>
          </a:xfrm>
          <a:custGeom>
            <a:avLst/>
            <a:gdLst>
              <a:gd name="T0" fmla="*/ 0 w 4"/>
              <a:gd name="T1" fmla="*/ 5 h 7"/>
              <a:gd name="T2" fmla="*/ 2 w 4"/>
              <a:gd name="T3" fmla="*/ 7 h 7"/>
              <a:gd name="T4" fmla="*/ 4 w 4"/>
              <a:gd name="T5" fmla="*/ 5 h 7"/>
              <a:gd name="T6" fmla="*/ 4 w 4"/>
              <a:gd name="T7" fmla="*/ 4 h 7"/>
              <a:gd name="T8" fmla="*/ 0 w 4"/>
              <a:gd name="T9" fmla="*/ 0 h 7"/>
              <a:gd name="T10" fmla="*/ 0 w 4"/>
              <a:gd name="T11" fmla="*/ 5 h 7"/>
            </a:gdLst>
            <a:ahLst/>
            <a:cxnLst>
              <a:cxn ang="0">
                <a:pos x="T0" y="T1"/>
              </a:cxn>
              <a:cxn ang="0">
                <a:pos x="T2" y="T3"/>
              </a:cxn>
              <a:cxn ang="0">
                <a:pos x="T4" y="T5"/>
              </a:cxn>
              <a:cxn ang="0">
                <a:pos x="T6" y="T7"/>
              </a:cxn>
              <a:cxn ang="0">
                <a:pos x="T8" y="T9"/>
              </a:cxn>
              <a:cxn ang="0">
                <a:pos x="T10" y="T11"/>
              </a:cxn>
            </a:cxnLst>
            <a:rect l="0" t="0" r="r" b="b"/>
            <a:pathLst>
              <a:path w="4" h="7">
                <a:moveTo>
                  <a:pt x="0" y="5"/>
                </a:moveTo>
                <a:cubicBezTo>
                  <a:pt x="0" y="6"/>
                  <a:pt x="1" y="7"/>
                  <a:pt x="2" y="7"/>
                </a:cubicBezTo>
                <a:cubicBezTo>
                  <a:pt x="3" y="7"/>
                  <a:pt x="4" y="6"/>
                  <a:pt x="4" y="5"/>
                </a:cubicBezTo>
                <a:cubicBezTo>
                  <a:pt x="4" y="4"/>
                  <a:pt x="4" y="4"/>
                  <a:pt x="4" y="4"/>
                </a:cubicBezTo>
                <a:cubicBezTo>
                  <a:pt x="0" y="0"/>
                  <a:pt x="0" y="0"/>
                  <a:pt x="0" y="0"/>
                </a:cubicBezTo>
                <a:cubicBezTo>
                  <a:pt x="0" y="2"/>
                  <a:pt x="0" y="4"/>
                  <a:pt x="0" y="5"/>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27" name="Freeform 1902"/>
          <p:cNvSpPr>
            <a:spLocks/>
          </p:cNvSpPr>
          <p:nvPr/>
        </p:nvSpPr>
        <p:spPr bwMode="auto">
          <a:xfrm>
            <a:off x="18128675" y="4343121"/>
            <a:ext cx="13493" cy="44526"/>
          </a:xfrm>
          <a:custGeom>
            <a:avLst/>
            <a:gdLst>
              <a:gd name="T0" fmla="*/ 0 w 4"/>
              <a:gd name="T1" fmla="*/ 13 h 14"/>
              <a:gd name="T2" fmla="*/ 3 w 4"/>
              <a:gd name="T3" fmla="*/ 14 h 14"/>
              <a:gd name="T4" fmla="*/ 4 w 4"/>
              <a:gd name="T5" fmla="*/ 13 h 14"/>
              <a:gd name="T6" fmla="*/ 4 w 4"/>
              <a:gd name="T7" fmla="*/ 0 h 14"/>
              <a:gd name="T8" fmla="*/ 0 w 4"/>
              <a:gd name="T9" fmla="*/ 2 h 14"/>
              <a:gd name="T10" fmla="*/ 0 w 4"/>
              <a:gd name="T11" fmla="*/ 13 h 14"/>
              <a:gd name="T12" fmla="*/ 0 w 4"/>
              <a:gd name="T13" fmla="*/ 13 h 14"/>
            </a:gdLst>
            <a:ahLst/>
            <a:cxnLst>
              <a:cxn ang="0">
                <a:pos x="T0" y="T1"/>
              </a:cxn>
              <a:cxn ang="0">
                <a:pos x="T2" y="T3"/>
              </a:cxn>
              <a:cxn ang="0">
                <a:pos x="T4" y="T5"/>
              </a:cxn>
              <a:cxn ang="0">
                <a:pos x="T6" y="T7"/>
              </a:cxn>
              <a:cxn ang="0">
                <a:pos x="T8" y="T9"/>
              </a:cxn>
              <a:cxn ang="0">
                <a:pos x="T10" y="T11"/>
              </a:cxn>
              <a:cxn ang="0">
                <a:pos x="T12" y="T13"/>
              </a:cxn>
            </a:cxnLst>
            <a:rect l="0" t="0" r="r" b="b"/>
            <a:pathLst>
              <a:path w="4" h="14">
                <a:moveTo>
                  <a:pt x="0" y="13"/>
                </a:moveTo>
                <a:cubicBezTo>
                  <a:pt x="3" y="14"/>
                  <a:pt x="3" y="14"/>
                  <a:pt x="3" y="14"/>
                </a:cubicBezTo>
                <a:cubicBezTo>
                  <a:pt x="4" y="13"/>
                  <a:pt x="4" y="13"/>
                  <a:pt x="4" y="13"/>
                </a:cubicBezTo>
                <a:cubicBezTo>
                  <a:pt x="4" y="11"/>
                  <a:pt x="4" y="4"/>
                  <a:pt x="4" y="0"/>
                </a:cubicBezTo>
                <a:cubicBezTo>
                  <a:pt x="0" y="2"/>
                  <a:pt x="0" y="2"/>
                  <a:pt x="0" y="2"/>
                </a:cubicBezTo>
                <a:cubicBezTo>
                  <a:pt x="0" y="7"/>
                  <a:pt x="0" y="12"/>
                  <a:pt x="0" y="13"/>
                </a:cubicBezTo>
                <a:cubicBezTo>
                  <a:pt x="0" y="13"/>
                  <a:pt x="0" y="13"/>
                  <a:pt x="0" y="13"/>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28" name="Freeform 1903"/>
          <p:cNvSpPr>
            <a:spLocks/>
          </p:cNvSpPr>
          <p:nvPr/>
        </p:nvSpPr>
        <p:spPr bwMode="auto">
          <a:xfrm>
            <a:off x="18088197" y="4375503"/>
            <a:ext cx="2699" cy="2699"/>
          </a:xfrm>
          <a:custGeom>
            <a:avLst/>
            <a:gdLst>
              <a:gd name="T0" fmla="*/ 1 w 1"/>
              <a:gd name="T1" fmla="*/ 1 h 1"/>
              <a:gd name="T2" fmla="*/ 1 w 1"/>
              <a:gd name="T3" fmla="*/ 0 h 1"/>
              <a:gd name="T4" fmla="*/ 0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0"/>
                  <a:pt x="1" y="0"/>
                </a:cubicBezTo>
                <a:cubicBezTo>
                  <a:pt x="0" y="1"/>
                  <a:pt x="0" y="1"/>
                  <a:pt x="0" y="1"/>
                </a:cubicBezTo>
                <a:lnTo>
                  <a:pt x="1" y="1"/>
                </a:ln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29" name="Freeform 1904"/>
          <p:cNvSpPr>
            <a:spLocks/>
          </p:cNvSpPr>
          <p:nvPr/>
        </p:nvSpPr>
        <p:spPr bwMode="auto">
          <a:xfrm>
            <a:off x="18142167" y="4282405"/>
            <a:ext cx="25636" cy="105242"/>
          </a:xfrm>
          <a:custGeom>
            <a:avLst/>
            <a:gdLst>
              <a:gd name="T0" fmla="*/ 1 w 8"/>
              <a:gd name="T1" fmla="*/ 19 h 33"/>
              <a:gd name="T2" fmla="*/ 1 w 8"/>
              <a:gd name="T3" fmla="*/ 32 h 33"/>
              <a:gd name="T4" fmla="*/ 2 w 8"/>
              <a:gd name="T5" fmla="*/ 33 h 33"/>
              <a:gd name="T6" fmla="*/ 3 w 8"/>
              <a:gd name="T7" fmla="*/ 33 h 33"/>
              <a:gd name="T8" fmla="*/ 5 w 8"/>
              <a:gd name="T9" fmla="*/ 32 h 33"/>
              <a:gd name="T10" fmla="*/ 5 w 8"/>
              <a:gd name="T11" fmla="*/ 6 h 33"/>
              <a:gd name="T12" fmla="*/ 5 w 8"/>
              <a:gd name="T13" fmla="*/ 6 h 33"/>
              <a:gd name="T14" fmla="*/ 5 w 8"/>
              <a:gd name="T15" fmla="*/ 15 h 33"/>
              <a:gd name="T16" fmla="*/ 7 w 8"/>
              <a:gd name="T17" fmla="*/ 16 h 33"/>
              <a:gd name="T18" fmla="*/ 8 w 8"/>
              <a:gd name="T19" fmla="*/ 15 h 33"/>
              <a:gd name="T20" fmla="*/ 8 w 8"/>
              <a:gd name="T21" fmla="*/ 5 h 33"/>
              <a:gd name="T22" fmla="*/ 8 w 8"/>
              <a:gd name="T23" fmla="*/ 4 h 33"/>
              <a:gd name="T24" fmla="*/ 2 w 8"/>
              <a:gd name="T25" fmla="*/ 0 h 33"/>
              <a:gd name="T26" fmla="*/ 0 w 8"/>
              <a:gd name="T27" fmla="*/ 0 h 33"/>
              <a:gd name="T28" fmla="*/ 2 w 8"/>
              <a:gd name="T29" fmla="*/ 18 h 33"/>
              <a:gd name="T30" fmla="*/ 1 w 8"/>
              <a:gd name="T31"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33">
                <a:moveTo>
                  <a:pt x="1" y="19"/>
                </a:moveTo>
                <a:cubicBezTo>
                  <a:pt x="1" y="22"/>
                  <a:pt x="1" y="30"/>
                  <a:pt x="1" y="32"/>
                </a:cubicBezTo>
                <a:cubicBezTo>
                  <a:pt x="1" y="32"/>
                  <a:pt x="1" y="33"/>
                  <a:pt x="2" y="33"/>
                </a:cubicBezTo>
                <a:cubicBezTo>
                  <a:pt x="3" y="33"/>
                  <a:pt x="3" y="33"/>
                  <a:pt x="3" y="33"/>
                </a:cubicBezTo>
                <a:cubicBezTo>
                  <a:pt x="4" y="33"/>
                  <a:pt x="5" y="33"/>
                  <a:pt x="5" y="32"/>
                </a:cubicBezTo>
                <a:cubicBezTo>
                  <a:pt x="5" y="30"/>
                  <a:pt x="5" y="6"/>
                  <a:pt x="5" y="6"/>
                </a:cubicBezTo>
                <a:cubicBezTo>
                  <a:pt x="5" y="6"/>
                  <a:pt x="5" y="6"/>
                  <a:pt x="5" y="6"/>
                </a:cubicBezTo>
                <a:cubicBezTo>
                  <a:pt x="5" y="6"/>
                  <a:pt x="5" y="14"/>
                  <a:pt x="5" y="15"/>
                </a:cubicBezTo>
                <a:cubicBezTo>
                  <a:pt x="5" y="16"/>
                  <a:pt x="6" y="16"/>
                  <a:pt x="7" y="16"/>
                </a:cubicBezTo>
                <a:cubicBezTo>
                  <a:pt x="8" y="16"/>
                  <a:pt x="8" y="16"/>
                  <a:pt x="8" y="15"/>
                </a:cubicBezTo>
                <a:cubicBezTo>
                  <a:pt x="8" y="14"/>
                  <a:pt x="8" y="6"/>
                  <a:pt x="8" y="5"/>
                </a:cubicBezTo>
                <a:cubicBezTo>
                  <a:pt x="8" y="5"/>
                  <a:pt x="8" y="5"/>
                  <a:pt x="8" y="4"/>
                </a:cubicBezTo>
                <a:cubicBezTo>
                  <a:pt x="2" y="0"/>
                  <a:pt x="2" y="0"/>
                  <a:pt x="2" y="0"/>
                </a:cubicBezTo>
                <a:cubicBezTo>
                  <a:pt x="1" y="0"/>
                  <a:pt x="1" y="0"/>
                  <a:pt x="0" y="0"/>
                </a:cubicBezTo>
                <a:cubicBezTo>
                  <a:pt x="2" y="18"/>
                  <a:pt x="2" y="18"/>
                  <a:pt x="2" y="18"/>
                </a:cubicBezTo>
                <a:lnTo>
                  <a:pt x="1" y="19"/>
                </a:ln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30" name="Freeform 1905"/>
          <p:cNvSpPr>
            <a:spLocks/>
          </p:cNvSpPr>
          <p:nvPr/>
        </p:nvSpPr>
        <p:spPr bwMode="auto">
          <a:xfrm>
            <a:off x="18174550" y="4305342"/>
            <a:ext cx="14842" cy="25636"/>
          </a:xfrm>
          <a:custGeom>
            <a:avLst/>
            <a:gdLst>
              <a:gd name="T0" fmla="*/ 2 w 5"/>
              <a:gd name="T1" fmla="*/ 8 h 8"/>
              <a:gd name="T2" fmla="*/ 3 w 5"/>
              <a:gd name="T3" fmla="*/ 7 h 8"/>
              <a:gd name="T4" fmla="*/ 5 w 5"/>
              <a:gd name="T5" fmla="*/ 2 h 8"/>
              <a:gd name="T6" fmla="*/ 2 w 5"/>
              <a:gd name="T7" fmla="*/ 0 h 8"/>
              <a:gd name="T8" fmla="*/ 1 w 5"/>
              <a:gd name="T9" fmla="*/ 6 h 8"/>
              <a:gd name="T10" fmla="*/ 2 w 5"/>
              <a:gd name="T11" fmla="*/ 8 h 8"/>
            </a:gdLst>
            <a:ahLst/>
            <a:cxnLst>
              <a:cxn ang="0">
                <a:pos x="T0" y="T1"/>
              </a:cxn>
              <a:cxn ang="0">
                <a:pos x="T2" y="T3"/>
              </a:cxn>
              <a:cxn ang="0">
                <a:pos x="T4" y="T5"/>
              </a:cxn>
              <a:cxn ang="0">
                <a:pos x="T6" y="T7"/>
              </a:cxn>
              <a:cxn ang="0">
                <a:pos x="T8" y="T9"/>
              </a:cxn>
              <a:cxn ang="0">
                <a:pos x="T10" y="T11"/>
              </a:cxn>
            </a:cxnLst>
            <a:rect l="0" t="0" r="r" b="b"/>
            <a:pathLst>
              <a:path w="5" h="8">
                <a:moveTo>
                  <a:pt x="2" y="8"/>
                </a:moveTo>
                <a:cubicBezTo>
                  <a:pt x="2" y="8"/>
                  <a:pt x="3" y="8"/>
                  <a:pt x="3" y="7"/>
                </a:cubicBezTo>
                <a:cubicBezTo>
                  <a:pt x="3" y="7"/>
                  <a:pt x="4" y="4"/>
                  <a:pt x="5" y="2"/>
                </a:cubicBezTo>
                <a:cubicBezTo>
                  <a:pt x="2" y="0"/>
                  <a:pt x="2" y="0"/>
                  <a:pt x="2" y="0"/>
                </a:cubicBezTo>
                <a:cubicBezTo>
                  <a:pt x="2" y="3"/>
                  <a:pt x="1" y="6"/>
                  <a:pt x="1" y="6"/>
                </a:cubicBezTo>
                <a:cubicBezTo>
                  <a:pt x="0" y="7"/>
                  <a:pt x="1" y="8"/>
                  <a:pt x="2" y="8"/>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31" name="Freeform 1906"/>
          <p:cNvSpPr>
            <a:spLocks/>
          </p:cNvSpPr>
          <p:nvPr/>
        </p:nvSpPr>
        <p:spPr bwMode="auto">
          <a:xfrm>
            <a:off x="18244711" y="4286453"/>
            <a:ext cx="5397" cy="25636"/>
          </a:xfrm>
          <a:custGeom>
            <a:avLst/>
            <a:gdLst>
              <a:gd name="T0" fmla="*/ 0 w 2"/>
              <a:gd name="T1" fmla="*/ 4 h 8"/>
              <a:gd name="T2" fmla="*/ 0 w 2"/>
              <a:gd name="T3" fmla="*/ 8 h 8"/>
              <a:gd name="T4" fmla="*/ 2 w 2"/>
              <a:gd name="T5" fmla="*/ 0 h 8"/>
              <a:gd name="T6" fmla="*/ 0 w 2"/>
              <a:gd name="T7" fmla="*/ 4 h 8"/>
            </a:gdLst>
            <a:ahLst/>
            <a:cxnLst>
              <a:cxn ang="0">
                <a:pos x="T0" y="T1"/>
              </a:cxn>
              <a:cxn ang="0">
                <a:pos x="T2" y="T3"/>
              </a:cxn>
              <a:cxn ang="0">
                <a:pos x="T4" y="T5"/>
              </a:cxn>
              <a:cxn ang="0">
                <a:pos x="T6" y="T7"/>
              </a:cxn>
            </a:cxnLst>
            <a:rect l="0" t="0" r="r" b="b"/>
            <a:pathLst>
              <a:path w="2" h="8">
                <a:moveTo>
                  <a:pt x="0" y="4"/>
                </a:moveTo>
                <a:cubicBezTo>
                  <a:pt x="0" y="4"/>
                  <a:pt x="0" y="6"/>
                  <a:pt x="0" y="8"/>
                </a:cubicBezTo>
                <a:cubicBezTo>
                  <a:pt x="2" y="0"/>
                  <a:pt x="2" y="0"/>
                  <a:pt x="2" y="0"/>
                </a:cubicBezTo>
                <a:cubicBezTo>
                  <a:pt x="1" y="0"/>
                  <a:pt x="0" y="2"/>
                  <a:pt x="0" y="4"/>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32" name="Freeform 1907"/>
          <p:cNvSpPr>
            <a:spLocks/>
          </p:cNvSpPr>
          <p:nvPr/>
        </p:nvSpPr>
        <p:spPr bwMode="auto">
          <a:xfrm>
            <a:off x="18179947" y="4291849"/>
            <a:ext cx="58018" cy="99845"/>
          </a:xfrm>
          <a:custGeom>
            <a:avLst/>
            <a:gdLst>
              <a:gd name="T0" fmla="*/ 3 w 18"/>
              <a:gd name="T1" fmla="*/ 6 h 31"/>
              <a:gd name="T2" fmla="*/ 0 w 18"/>
              <a:gd name="T3" fmla="*/ 17 h 31"/>
              <a:gd name="T4" fmla="*/ 5 w 18"/>
              <a:gd name="T5" fmla="*/ 17 h 31"/>
              <a:gd name="T6" fmla="*/ 5 w 18"/>
              <a:gd name="T7" fmla="*/ 29 h 31"/>
              <a:gd name="T8" fmla="*/ 6 w 18"/>
              <a:gd name="T9" fmla="*/ 31 h 31"/>
              <a:gd name="T10" fmla="*/ 8 w 18"/>
              <a:gd name="T11" fmla="*/ 29 h 31"/>
              <a:gd name="T12" fmla="*/ 8 w 18"/>
              <a:gd name="T13" fmla="*/ 17 h 31"/>
              <a:gd name="T14" fmla="*/ 8 w 18"/>
              <a:gd name="T15" fmla="*/ 17 h 31"/>
              <a:gd name="T16" fmla="*/ 8 w 18"/>
              <a:gd name="T17" fmla="*/ 29 h 31"/>
              <a:gd name="T18" fmla="*/ 10 w 18"/>
              <a:gd name="T19" fmla="*/ 31 h 31"/>
              <a:gd name="T20" fmla="*/ 12 w 18"/>
              <a:gd name="T21" fmla="*/ 29 h 31"/>
              <a:gd name="T22" fmla="*/ 12 w 18"/>
              <a:gd name="T23" fmla="*/ 17 h 31"/>
              <a:gd name="T24" fmla="*/ 16 w 18"/>
              <a:gd name="T25" fmla="*/ 17 h 31"/>
              <a:gd name="T26" fmla="*/ 11 w 18"/>
              <a:gd name="T27" fmla="*/ 2 h 31"/>
              <a:gd name="T28" fmla="*/ 12 w 18"/>
              <a:gd name="T29" fmla="*/ 2 h 31"/>
              <a:gd name="T30" fmla="*/ 15 w 18"/>
              <a:gd name="T31" fmla="*/ 11 h 31"/>
              <a:gd name="T32" fmla="*/ 17 w 18"/>
              <a:gd name="T33" fmla="*/ 12 h 31"/>
              <a:gd name="T34" fmla="*/ 17 w 18"/>
              <a:gd name="T35" fmla="*/ 10 h 31"/>
              <a:gd name="T36" fmla="*/ 15 w 18"/>
              <a:gd name="T37" fmla="*/ 1 h 31"/>
              <a:gd name="T38" fmla="*/ 14 w 18"/>
              <a:gd name="T39" fmla="*/ 0 h 31"/>
              <a:gd name="T40" fmla="*/ 4 w 18"/>
              <a:gd name="T41" fmla="*/ 6 h 31"/>
              <a:gd name="T42" fmla="*/ 3 w 18"/>
              <a:gd name="T43" fmla="*/ 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31">
                <a:moveTo>
                  <a:pt x="3" y="6"/>
                </a:moveTo>
                <a:cubicBezTo>
                  <a:pt x="0" y="17"/>
                  <a:pt x="0" y="17"/>
                  <a:pt x="0" y="17"/>
                </a:cubicBezTo>
                <a:cubicBezTo>
                  <a:pt x="5" y="17"/>
                  <a:pt x="5" y="17"/>
                  <a:pt x="5" y="17"/>
                </a:cubicBezTo>
                <a:cubicBezTo>
                  <a:pt x="5" y="23"/>
                  <a:pt x="5" y="28"/>
                  <a:pt x="5" y="29"/>
                </a:cubicBezTo>
                <a:cubicBezTo>
                  <a:pt x="5" y="30"/>
                  <a:pt x="5" y="31"/>
                  <a:pt x="6" y="31"/>
                </a:cubicBezTo>
                <a:cubicBezTo>
                  <a:pt x="7" y="31"/>
                  <a:pt x="8" y="30"/>
                  <a:pt x="8" y="29"/>
                </a:cubicBezTo>
                <a:cubicBezTo>
                  <a:pt x="8" y="28"/>
                  <a:pt x="8" y="17"/>
                  <a:pt x="8" y="17"/>
                </a:cubicBezTo>
                <a:cubicBezTo>
                  <a:pt x="8" y="17"/>
                  <a:pt x="8" y="17"/>
                  <a:pt x="8" y="17"/>
                </a:cubicBezTo>
                <a:cubicBezTo>
                  <a:pt x="8" y="17"/>
                  <a:pt x="8" y="28"/>
                  <a:pt x="8" y="29"/>
                </a:cubicBezTo>
                <a:cubicBezTo>
                  <a:pt x="8" y="30"/>
                  <a:pt x="9" y="31"/>
                  <a:pt x="10" y="31"/>
                </a:cubicBezTo>
                <a:cubicBezTo>
                  <a:pt x="11" y="31"/>
                  <a:pt x="12" y="30"/>
                  <a:pt x="12" y="29"/>
                </a:cubicBezTo>
                <a:cubicBezTo>
                  <a:pt x="12" y="28"/>
                  <a:pt x="12" y="23"/>
                  <a:pt x="12" y="17"/>
                </a:cubicBezTo>
                <a:cubicBezTo>
                  <a:pt x="16" y="17"/>
                  <a:pt x="16" y="17"/>
                  <a:pt x="16" y="17"/>
                </a:cubicBezTo>
                <a:cubicBezTo>
                  <a:pt x="11" y="2"/>
                  <a:pt x="11" y="2"/>
                  <a:pt x="11" y="2"/>
                </a:cubicBezTo>
                <a:cubicBezTo>
                  <a:pt x="12" y="2"/>
                  <a:pt x="12" y="2"/>
                  <a:pt x="12" y="2"/>
                </a:cubicBezTo>
                <a:cubicBezTo>
                  <a:pt x="12" y="2"/>
                  <a:pt x="15" y="10"/>
                  <a:pt x="15" y="11"/>
                </a:cubicBezTo>
                <a:cubicBezTo>
                  <a:pt x="15" y="12"/>
                  <a:pt x="16" y="12"/>
                  <a:pt x="17" y="12"/>
                </a:cubicBezTo>
                <a:cubicBezTo>
                  <a:pt x="17" y="12"/>
                  <a:pt x="18" y="11"/>
                  <a:pt x="17" y="10"/>
                </a:cubicBezTo>
                <a:cubicBezTo>
                  <a:pt x="17" y="10"/>
                  <a:pt x="16" y="5"/>
                  <a:pt x="15" y="1"/>
                </a:cubicBezTo>
                <a:cubicBezTo>
                  <a:pt x="15" y="0"/>
                  <a:pt x="14" y="0"/>
                  <a:pt x="14" y="0"/>
                </a:cubicBezTo>
                <a:cubicBezTo>
                  <a:pt x="4" y="6"/>
                  <a:pt x="4" y="6"/>
                  <a:pt x="4" y="6"/>
                </a:cubicBezTo>
                <a:lnTo>
                  <a:pt x="3" y="6"/>
                </a:ln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33" name="Freeform 1908"/>
          <p:cNvSpPr>
            <a:spLocks/>
          </p:cNvSpPr>
          <p:nvPr/>
        </p:nvSpPr>
        <p:spPr bwMode="auto">
          <a:xfrm>
            <a:off x="18340507" y="4579240"/>
            <a:ext cx="2699" cy="29684"/>
          </a:xfrm>
          <a:custGeom>
            <a:avLst/>
            <a:gdLst>
              <a:gd name="T0" fmla="*/ 0 w 1"/>
              <a:gd name="T1" fmla="*/ 0 h 9"/>
              <a:gd name="T2" fmla="*/ 0 w 1"/>
              <a:gd name="T3" fmla="*/ 8 h 9"/>
              <a:gd name="T4" fmla="*/ 1 w 1"/>
              <a:gd name="T5" fmla="*/ 9 h 9"/>
              <a:gd name="T6" fmla="*/ 1 w 1"/>
              <a:gd name="T7" fmla="*/ 0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0" y="4"/>
                  <a:pt x="0" y="8"/>
                </a:cubicBezTo>
                <a:cubicBezTo>
                  <a:pt x="1" y="9"/>
                  <a:pt x="1" y="9"/>
                  <a:pt x="1" y="9"/>
                </a:cubicBezTo>
                <a:cubicBezTo>
                  <a:pt x="1" y="6"/>
                  <a:pt x="1" y="0"/>
                  <a:pt x="1" y="0"/>
                </a:cubicBezTo>
                <a:cubicBezTo>
                  <a:pt x="0" y="0"/>
                  <a:pt x="0" y="0"/>
                  <a:pt x="0"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34" name="Freeform 1909"/>
          <p:cNvSpPr>
            <a:spLocks/>
          </p:cNvSpPr>
          <p:nvPr/>
        </p:nvSpPr>
        <p:spPr bwMode="auto">
          <a:xfrm>
            <a:off x="18451146" y="4634560"/>
            <a:ext cx="0" cy="14842"/>
          </a:xfrm>
          <a:custGeom>
            <a:avLst/>
            <a:gdLst>
              <a:gd name="T0" fmla="*/ 0 h 5"/>
              <a:gd name="T1" fmla="*/ 5 h 5"/>
              <a:gd name="T2" fmla="*/ 5 h 5"/>
              <a:gd name="T3" fmla="*/ 1 h 5"/>
              <a:gd name="T4" fmla="*/ 0 h 5"/>
            </a:gdLst>
            <a:ahLst/>
            <a:cxnLst>
              <a:cxn ang="0">
                <a:pos x="0" y="T0"/>
              </a:cxn>
              <a:cxn ang="0">
                <a:pos x="0" y="T1"/>
              </a:cxn>
              <a:cxn ang="0">
                <a:pos x="0" y="T2"/>
              </a:cxn>
              <a:cxn ang="0">
                <a:pos x="0" y="T3"/>
              </a:cxn>
              <a:cxn ang="0">
                <a:pos x="0" y="T4"/>
              </a:cxn>
            </a:cxnLst>
            <a:rect l="0" t="0" r="r" b="b"/>
            <a:pathLst>
              <a:path h="5">
                <a:moveTo>
                  <a:pt x="0" y="0"/>
                </a:moveTo>
                <a:cubicBezTo>
                  <a:pt x="0" y="1"/>
                  <a:pt x="0" y="3"/>
                  <a:pt x="0" y="5"/>
                </a:cubicBezTo>
                <a:cubicBezTo>
                  <a:pt x="0" y="5"/>
                  <a:pt x="0" y="5"/>
                  <a:pt x="0" y="5"/>
                </a:cubicBezTo>
                <a:cubicBezTo>
                  <a:pt x="0" y="4"/>
                  <a:pt x="0" y="2"/>
                  <a:pt x="0" y="1"/>
                </a:cubicBezTo>
                <a:lnTo>
                  <a:pt x="0" y="0"/>
                </a:ln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35" name="Freeform 1910"/>
          <p:cNvSpPr>
            <a:spLocks/>
          </p:cNvSpPr>
          <p:nvPr/>
        </p:nvSpPr>
        <p:spPr bwMode="auto">
          <a:xfrm>
            <a:off x="18387731" y="4627813"/>
            <a:ext cx="4048" cy="6747"/>
          </a:xfrm>
          <a:custGeom>
            <a:avLst/>
            <a:gdLst>
              <a:gd name="T0" fmla="*/ 0 w 1"/>
              <a:gd name="T1" fmla="*/ 0 h 2"/>
              <a:gd name="T2" fmla="*/ 0 w 1"/>
              <a:gd name="T3" fmla="*/ 2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1"/>
                  <a:pt x="0" y="2"/>
                </a:cubicBezTo>
                <a:cubicBezTo>
                  <a:pt x="1" y="2"/>
                  <a:pt x="1" y="2"/>
                  <a:pt x="1" y="2"/>
                </a:cubicBezTo>
                <a:cubicBezTo>
                  <a:pt x="1" y="1"/>
                  <a:pt x="1" y="0"/>
                  <a:pt x="1" y="0"/>
                </a:cubicBezTo>
                <a:cubicBezTo>
                  <a:pt x="1" y="0"/>
                  <a:pt x="1" y="0"/>
                  <a:pt x="0"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36" name="Freeform 1911"/>
          <p:cNvSpPr>
            <a:spLocks/>
          </p:cNvSpPr>
          <p:nvPr/>
        </p:nvSpPr>
        <p:spPr bwMode="auto">
          <a:xfrm>
            <a:off x="18310824" y="4579240"/>
            <a:ext cx="0" cy="13493"/>
          </a:xfrm>
          <a:custGeom>
            <a:avLst/>
            <a:gdLst>
              <a:gd name="T0" fmla="*/ 0 h 4"/>
              <a:gd name="T1" fmla="*/ 3 h 4"/>
              <a:gd name="T2" fmla="*/ 4 h 4"/>
              <a:gd name="T3" fmla="*/ 0 h 4"/>
              <a:gd name="T4" fmla="*/ 0 h 4"/>
            </a:gdLst>
            <a:ahLst/>
            <a:cxnLst>
              <a:cxn ang="0">
                <a:pos x="0" y="T0"/>
              </a:cxn>
              <a:cxn ang="0">
                <a:pos x="0" y="T1"/>
              </a:cxn>
              <a:cxn ang="0">
                <a:pos x="0" y="T2"/>
              </a:cxn>
              <a:cxn ang="0">
                <a:pos x="0" y="T3"/>
              </a:cxn>
              <a:cxn ang="0">
                <a:pos x="0" y="T4"/>
              </a:cxn>
            </a:cxnLst>
            <a:rect l="0" t="0" r="r" b="b"/>
            <a:pathLst>
              <a:path h="4">
                <a:moveTo>
                  <a:pt x="0" y="0"/>
                </a:moveTo>
                <a:cubicBezTo>
                  <a:pt x="0" y="0"/>
                  <a:pt x="0" y="2"/>
                  <a:pt x="0" y="3"/>
                </a:cubicBezTo>
                <a:cubicBezTo>
                  <a:pt x="0" y="4"/>
                  <a:pt x="0" y="4"/>
                  <a:pt x="0" y="4"/>
                </a:cubicBezTo>
                <a:cubicBezTo>
                  <a:pt x="0" y="2"/>
                  <a:pt x="0" y="0"/>
                  <a:pt x="0" y="0"/>
                </a:cubicBezTo>
                <a:cubicBezTo>
                  <a:pt x="0" y="0"/>
                  <a:pt x="0" y="0"/>
                  <a:pt x="0"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37" name="Freeform 1912"/>
          <p:cNvSpPr>
            <a:spLocks/>
          </p:cNvSpPr>
          <p:nvPr/>
        </p:nvSpPr>
        <p:spPr bwMode="auto">
          <a:xfrm>
            <a:off x="18285188" y="4567097"/>
            <a:ext cx="20239" cy="18890"/>
          </a:xfrm>
          <a:custGeom>
            <a:avLst/>
            <a:gdLst>
              <a:gd name="T0" fmla="*/ 6 w 6"/>
              <a:gd name="T1" fmla="*/ 0 h 6"/>
              <a:gd name="T2" fmla="*/ 0 w 6"/>
              <a:gd name="T3" fmla="*/ 2 h 6"/>
              <a:gd name="T4" fmla="*/ 0 w 6"/>
              <a:gd name="T5" fmla="*/ 2 h 6"/>
              <a:gd name="T6" fmla="*/ 1 w 6"/>
              <a:gd name="T7" fmla="*/ 3 h 6"/>
              <a:gd name="T8" fmla="*/ 5 w 6"/>
              <a:gd name="T9" fmla="*/ 6 h 6"/>
              <a:gd name="T10" fmla="*/ 5 w 6"/>
              <a:gd name="T11" fmla="*/ 3 h 6"/>
              <a:gd name="T12" fmla="*/ 6 w 6"/>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6" y="0"/>
                </a:moveTo>
                <a:cubicBezTo>
                  <a:pt x="0" y="2"/>
                  <a:pt x="0" y="2"/>
                  <a:pt x="0" y="2"/>
                </a:cubicBezTo>
                <a:cubicBezTo>
                  <a:pt x="0" y="2"/>
                  <a:pt x="0" y="2"/>
                  <a:pt x="0" y="2"/>
                </a:cubicBezTo>
                <a:cubicBezTo>
                  <a:pt x="1" y="2"/>
                  <a:pt x="1" y="3"/>
                  <a:pt x="1" y="3"/>
                </a:cubicBezTo>
                <a:cubicBezTo>
                  <a:pt x="5" y="6"/>
                  <a:pt x="5" y="6"/>
                  <a:pt x="5" y="6"/>
                </a:cubicBezTo>
                <a:cubicBezTo>
                  <a:pt x="5" y="4"/>
                  <a:pt x="5" y="3"/>
                  <a:pt x="5" y="3"/>
                </a:cubicBezTo>
                <a:cubicBezTo>
                  <a:pt x="5" y="2"/>
                  <a:pt x="5" y="1"/>
                  <a:pt x="6"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38" name="Freeform 1913"/>
          <p:cNvSpPr>
            <a:spLocks/>
          </p:cNvSpPr>
          <p:nvPr/>
        </p:nvSpPr>
        <p:spPr bwMode="auto">
          <a:xfrm>
            <a:off x="18380985" y="4518523"/>
            <a:ext cx="6747" cy="10794"/>
          </a:xfrm>
          <a:custGeom>
            <a:avLst/>
            <a:gdLst>
              <a:gd name="T0" fmla="*/ 0 w 2"/>
              <a:gd name="T1" fmla="*/ 2 h 3"/>
              <a:gd name="T2" fmla="*/ 1 w 2"/>
              <a:gd name="T3" fmla="*/ 3 h 3"/>
              <a:gd name="T4" fmla="*/ 2 w 2"/>
              <a:gd name="T5" fmla="*/ 3 h 3"/>
              <a:gd name="T6" fmla="*/ 0 w 2"/>
              <a:gd name="T7" fmla="*/ 0 h 3"/>
              <a:gd name="T8" fmla="*/ 0 w 2"/>
              <a:gd name="T9" fmla="*/ 2 h 3"/>
            </a:gdLst>
            <a:ahLst/>
            <a:cxnLst>
              <a:cxn ang="0">
                <a:pos x="T0" y="T1"/>
              </a:cxn>
              <a:cxn ang="0">
                <a:pos x="T2" y="T3"/>
              </a:cxn>
              <a:cxn ang="0">
                <a:pos x="T4" y="T5"/>
              </a:cxn>
              <a:cxn ang="0">
                <a:pos x="T6" y="T7"/>
              </a:cxn>
              <a:cxn ang="0">
                <a:pos x="T8" y="T9"/>
              </a:cxn>
            </a:cxnLst>
            <a:rect l="0" t="0" r="r" b="b"/>
            <a:pathLst>
              <a:path w="2" h="3">
                <a:moveTo>
                  <a:pt x="0" y="2"/>
                </a:moveTo>
                <a:cubicBezTo>
                  <a:pt x="0" y="3"/>
                  <a:pt x="0" y="3"/>
                  <a:pt x="1" y="3"/>
                </a:cubicBezTo>
                <a:cubicBezTo>
                  <a:pt x="2" y="3"/>
                  <a:pt x="2" y="3"/>
                  <a:pt x="2" y="3"/>
                </a:cubicBezTo>
                <a:cubicBezTo>
                  <a:pt x="0" y="0"/>
                  <a:pt x="0" y="0"/>
                  <a:pt x="0" y="0"/>
                </a:cubicBezTo>
                <a:cubicBezTo>
                  <a:pt x="0" y="1"/>
                  <a:pt x="0" y="2"/>
                  <a:pt x="0" y="2"/>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39" name="Freeform 1914"/>
          <p:cNvSpPr>
            <a:spLocks/>
          </p:cNvSpPr>
          <p:nvPr/>
        </p:nvSpPr>
        <p:spPr bwMode="auto">
          <a:xfrm>
            <a:off x="18301379" y="4564398"/>
            <a:ext cx="51272" cy="49923"/>
          </a:xfrm>
          <a:custGeom>
            <a:avLst/>
            <a:gdLst>
              <a:gd name="T0" fmla="*/ 16 w 16"/>
              <a:gd name="T1" fmla="*/ 15 h 16"/>
              <a:gd name="T2" fmla="*/ 16 w 16"/>
              <a:gd name="T3" fmla="*/ 4 h 16"/>
              <a:gd name="T4" fmla="*/ 11 w 16"/>
              <a:gd name="T5" fmla="*/ 0 h 16"/>
              <a:gd name="T6" fmla="*/ 6 w 16"/>
              <a:gd name="T7" fmla="*/ 0 h 16"/>
              <a:gd name="T8" fmla="*/ 1 w 16"/>
              <a:gd name="T9" fmla="*/ 1 h 16"/>
              <a:gd name="T10" fmla="*/ 0 w 16"/>
              <a:gd name="T11" fmla="*/ 4 h 16"/>
              <a:gd name="T12" fmla="*/ 0 w 16"/>
              <a:gd name="T13" fmla="*/ 7 h 16"/>
              <a:gd name="T14" fmla="*/ 3 w 16"/>
              <a:gd name="T15" fmla="*/ 8 h 16"/>
              <a:gd name="T16" fmla="*/ 3 w 16"/>
              <a:gd name="T17" fmla="*/ 5 h 16"/>
              <a:gd name="T18" fmla="*/ 3 w 16"/>
              <a:gd name="T19" fmla="*/ 5 h 16"/>
              <a:gd name="T20" fmla="*/ 3 w 16"/>
              <a:gd name="T21" fmla="*/ 9 h 16"/>
              <a:gd name="T22" fmla="*/ 12 w 16"/>
              <a:gd name="T23" fmla="*/ 13 h 16"/>
              <a:gd name="T24" fmla="*/ 12 w 16"/>
              <a:gd name="T25" fmla="*/ 5 h 16"/>
              <a:gd name="T26" fmla="*/ 13 w 16"/>
              <a:gd name="T27" fmla="*/ 5 h 16"/>
              <a:gd name="T28" fmla="*/ 13 w 16"/>
              <a:gd name="T29" fmla="*/ 14 h 16"/>
              <a:gd name="T30" fmla="*/ 14 w 16"/>
              <a:gd name="T31" fmla="*/ 14 h 16"/>
              <a:gd name="T32" fmla="*/ 14 w 16"/>
              <a:gd name="T33" fmla="*/ 16 h 16"/>
              <a:gd name="T34" fmla="*/ 14 w 16"/>
              <a:gd name="T35" fmla="*/ 16 h 16"/>
              <a:gd name="T36" fmla="*/ 16 w 16"/>
              <a:gd name="T3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16">
                <a:moveTo>
                  <a:pt x="16" y="15"/>
                </a:moveTo>
                <a:cubicBezTo>
                  <a:pt x="16" y="14"/>
                  <a:pt x="16" y="5"/>
                  <a:pt x="16" y="4"/>
                </a:cubicBezTo>
                <a:cubicBezTo>
                  <a:pt x="16" y="2"/>
                  <a:pt x="14" y="0"/>
                  <a:pt x="11" y="0"/>
                </a:cubicBezTo>
                <a:cubicBezTo>
                  <a:pt x="11" y="0"/>
                  <a:pt x="8" y="0"/>
                  <a:pt x="6" y="0"/>
                </a:cubicBezTo>
                <a:cubicBezTo>
                  <a:pt x="1" y="1"/>
                  <a:pt x="1" y="1"/>
                  <a:pt x="1" y="1"/>
                </a:cubicBezTo>
                <a:cubicBezTo>
                  <a:pt x="0" y="2"/>
                  <a:pt x="0" y="3"/>
                  <a:pt x="0" y="4"/>
                </a:cubicBezTo>
                <a:cubicBezTo>
                  <a:pt x="0" y="4"/>
                  <a:pt x="0" y="5"/>
                  <a:pt x="0" y="7"/>
                </a:cubicBezTo>
                <a:cubicBezTo>
                  <a:pt x="3" y="8"/>
                  <a:pt x="3" y="8"/>
                  <a:pt x="3" y="8"/>
                </a:cubicBezTo>
                <a:cubicBezTo>
                  <a:pt x="3" y="7"/>
                  <a:pt x="3" y="5"/>
                  <a:pt x="3" y="5"/>
                </a:cubicBezTo>
                <a:cubicBezTo>
                  <a:pt x="3" y="5"/>
                  <a:pt x="3" y="5"/>
                  <a:pt x="3" y="5"/>
                </a:cubicBezTo>
                <a:cubicBezTo>
                  <a:pt x="3" y="5"/>
                  <a:pt x="3" y="7"/>
                  <a:pt x="3" y="9"/>
                </a:cubicBezTo>
                <a:cubicBezTo>
                  <a:pt x="12" y="13"/>
                  <a:pt x="12" y="13"/>
                  <a:pt x="12" y="13"/>
                </a:cubicBezTo>
                <a:cubicBezTo>
                  <a:pt x="12" y="9"/>
                  <a:pt x="12" y="5"/>
                  <a:pt x="12" y="5"/>
                </a:cubicBezTo>
                <a:cubicBezTo>
                  <a:pt x="12" y="5"/>
                  <a:pt x="12" y="5"/>
                  <a:pt x="13" y="5"/>
                </a:cubicBezTo>
                <a:cubicBezTo>
                  <a:pt x="13" y="5"/>
                  <a:pt x="13" y="11"/>
                  <a:pt x="13" y="14"/>
                </a:cubicBezTo>
                <a:cubicBezTo>
                  <a:pt x="14" y="14"/>
                  <a:pt x="14" y="14"/>
                  <a:pt x="14" y="14"/>
                </a:cubicBezTo>
                <a:cubicBezTo>
                  <a:pt x="14" y="16"/>
                  <a:pt x="14" y="16"/>
                  <a:pt x="14" y="16"/>
                </a:cubicBezTo>
                <a:cubicBezTo>
                  <a:pt x="14" y="16"/>
                  <a:pt x="14" y="16"/>
                  <a:pt x="14" y="16"/>
                </a:cubicBezTo>
                <a:cubicBezTo>
                  <a:pt x="15" y="16"/>
                  <a:pt x="16" y="15"/>
                  <a:pt x="16" y="15"/>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41" name="Freeform 1916"/>
          <p:cNvSpPr>
            <a:spLocks/>
          </p:cNvSpPr>
          <p:nvPr/>
        </p:nvSpPr>
        <p:spPr bwMode="auto">
          <a:xfrm>
            <a:off x="18439003" y="4608924"/>
            <a:ext cx="12144" cy="40478"/>
          </a:xfrm>
          <a:custGeom>
            <a:avLst/>
            <a:gdLst>
              <a:gd name="T0" fmla="*/ 0 w 4"/>
              <a:gd name="T1" fmla="*/ 0 h 13"/>
              <a:gd name="T2" fmla="*/ 0 w 4"/>
              <a:gd name="T3" fmla="*/ 12 h 13"/>
              <a:gd name="T4" fmla="*/ 4 w 4"/>
              <a:gd name="T5" fmla="*/ 13 h 13"/>
              <a:gd name="T6" fmla="*/ 4 w 4"/>
              <a:gd name="T7" fmla="*/ 8 h 13"/>
              <a:gd name="T8" fmla="*/ 0 w 4"/>
              <a:gd name="T9" fmla="*/ 0 h 13"/>
            </a:gdLst>
            <a:ahLst/>
            <a:cxnLst>
              <a:cxn ang="0">
                <a:pos x="T0" y="T1"/>
              </a:cxn>
              <a:cxn ang="0">
                <a:pos x="T2" y="T3"/>
              </a:cxn>
              <a:cxn ang="0">
                <a:pos x="T4" y="T5"/>
              </a:cxn>
              <a:cxn ang="0">
                <a:pos x="T6" y="T7"/>
              </a:cxn>
              <a:cxn ang="0">
                <a:pos x="T8" y="T9"/>
              </a:cxn>
            </a:cxnLst>
            <a:rect l="0" t="0" r="r" b="b"/>
            <a:pathLst>
              <a:path w="4" h="13">
                <a:moveTo>
                  <a:pt x="0" y="0"/>
                </a:moveTo>
                <a:cubicBezTo>
                  <a:pt x="0" y="4"/>
                  <a:pt x="0" y="8"/>
                  <a:pt x="0" y="12"/>
                </a:cubicBezTo>
                <a:cubicBezTo>
                  <a:pt x="4" y="13"/>
                  <a:pt x="4" y="13"/>
                  <a:pt x="4" y="13"/>
                </a:cubicBezTo>
                <a:cubicBezTo>
                  <a:pt x="4" y="11"/>
                  <a:pt x="4" y="9"/>
                  <a:pt x="4" y="8"/>
                </a:cubicBezTo>
                <a:lnTo>
                  <a:pt x="0" y="0"/>
                </a:ln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42" name="Oval 1917"/>
          <p:cNvSpPr>
            <a:spLocks noChangeArrowheads="1"/>
          </p:cNvSpPr>
          <p:nvPr/>
        </p:nvSpPr>
        <p:spPr bwMode="auto">
          <a:xfrm>
            <a:off x="18378286" y="4538763"/>
            <a:ext cx="22938" cy="21588"/>
          </a:xfrm>
          <a:prstGeom prst="ellipse">
            <a:avLst/>
          </a:pr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43" name="Freeform 1918"/>
          <p:cNvSpPr>
            <a:spLocks/>
          </p:cNvSpPr>
          <p:nvPr/>
        </p:nvSpPr>
        <p:spPr bwMode="auto">
          <a:xfrm>
            <a:off x="18441701" y="4538763"/>
            <a:ext cx="20239" cy="21588"/>
          </a:xfrm>
          <a:custGeom>
            <a:avLst/>
            <a:gdLst>
              <a:gd name="T0" fmla="*/ 3 w 6"/>
              <a:gd name="T1" fmla="*/ 0 h 7"/>
              <a:gd name="T2" fmla="*/ 0 w 6"/>
              <a:gd name="T3" fmla="*/ 4 h 7"/>
              <a:gd name="T4" fmla="*/ 2 w 6"/>
              <a:gd name="T5" fmla="*/ 7 h 7"/>
              <a:gd name="T6" fmla="*/ 6 w 6"/>
              <a:gd name="T7" fmla="*/ 2 h 7"/>
              <a:gd name="T8" fmla="*/ 3 w 6"/>
              <a:gd name="T9" fmla="*/ 0 h 7"/>
            </a:gdLst>
            <a:ahLst/>
            <a:cxnLst>
              <a:cxn ang="0">
                <a:pos x="T0" y="T1"/>
              </a:cxn>
              <a:cxn ang="0">
                <a:pos x="T2" y="T3"/>
              </a:cxn>
              <a:cxn ang="0">
                <a:pos x="T4" y="T5"/>
              </a:cxn>
              <a:cxn ang="0">
                <a:pos x="T6" y="T7"/>
              </a:cxn>
              <a:cxn ang="0">
                <a:pos x="T8" y="T9"/>
              </a:cxn>
            </a:cxnLst>
            <a:rect l="0" t="0" r="r" b="b"/>
            <a:pathLst>
              <a:path w="6" h="7">
                <a:moveTo>
                  <a:pt x="3" y="0"/>
                </a:moveTo>
                <a:cubicBezTo>
                  <a:pt x="1" y="0"/>
                  <a:pt x="0" y="2"/>
                  <a:pt x="0" y="4"/>
                </a:cubicBezTo>
                <a:cubicBezTo>
                  <a:pt x="0" y="5"/>
                  <a:pt x="1" y="6"/>
                  <a:pt x="2" y="7"/>
                </a:cubicBezTo>
                <a:cubicBezTo>
                  <a:pt x="6" y="2"/>
                  <a:pt x="6" y="2"/>
                  <a:pt x="6" y="2"/>
                </a:cubicBezTo>
                <a:cubicBezTo>
                  <a:pt x="5" y="1"/>
                  <a:pt x="4" y="0"/>
                  <a:pt x="3"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44" name="Freeform 1919"/>
          <p:cNvSpPr>
            <a:spLocks/>
          </p:cNvSpPr>
          <p:nvPr/>
        </p:nvSpPr>
        <p:spPr bwMode="auto">
          <a:xfrm>
            <a:off x="18426859" y="4564398"/>
            <a:ext cx="18890" cy="49923"/>
          </a:xfrm>
          <a:custGeom>
            <a:avLst/>
            <a:gdLst>
              <a:gd name="T0" fmla="*/ 0 w 6"/>
              <a:gd name="T1" fmla="*/ 4 h 16"/>
              <a:gd name="T2" fmla="*/ 0 w 6"/>
              <a:gd name="T3" fmla="*/ 15 h 16"/>
              <a:gd name="T4" fmla="*/ 1 w 6"/>
              <a:gd name="T5" fmla="*/ 16 h 16"/>
              <a:gd name="T6" fmla="*/ 3 w 6"/>
              <a:gd name="T7" fmla="*/ 15 h 16"/>
              <a:gd name="T8" fmla="*/ 3 w 6"/>
              <a:gd name="T9" fmla="*/ 12 h 16"/>
              <a:gd name="T10" fmla="*/ 1 w 6"/>
              <a:gd name="T11" fmla="*/ 8 h 16"/>
              <a:gd name="T12" fmla="*/ 6 w 6"/>
              <a:gd name="T13" fmla="*/ 0 h 16"/>
              <a:gd name="T14" fmla="*/ 4 w 6"/>
              <a:gd name="T15" fmla="*/ 0 h 16"/>
              <a:gd name="T16" fmla="*/ 0 w 6"/>
              <a:gd name="T17"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6">
                <a:moveTo>
                  <a:pt x="0" y="4"/>
                </a:moveTo>
                <a:cubicBezTo>
                  <a:pt x="0" y="5"/>
                  <a:pt x="0" y="14"/>
                  <a:pt x="0" y="15"/>
                </a:cubicBezTo>
                <a:cubicBezTo>
                  <a:pt x="0" y="15"/>
                  <a:pt x="1" y="16"/>
                  <a:pt x="1" y="16"/>
                </a:cubicBezTo>
                <a:cubicBezTo>
                  <a:pt x="2" y="16"/>
                  <a:pt x="3" y="15"/>
                  <a:pt x="3" y="15"/>
                </a:cubicBezTo>
                <a:cubicBezTo>
                  <a:pt x="3" y="14"/>
                  <a:pt x="3" y="13"/>
                  <a:pt x="3" y="12"/>
                </a:cubicBezTo>
                <a:cubicBezTo>
                  <a:pt x="1" y="8"/>
                  <a:pt x="1" y="8"/>
                  <a:pt x="1" y="8"/>
                </a:cubicBezTo>
                <a:cubicBezTo>
                  <a:pt x="6" y="0"/>
                  <a:pt x="6" y="0"/>
                  <a:pt x="6" y="0"/>
                </a:cubicBezTo>
                <a:cubicBezTo>
                  <a:pt x="5" y="0"/>
                  <a:pt x="5" y="0"/>
                  <a:pt x="4" y="0"/>
                </a:cubicBezTo>
                <a:cubicBezTo>
                  <a:pt x="2" y="0"/>
                  <a:pt x="0" y="2"/>
                  <a:pt x="0" y="4"/>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45" name="Freeform 1920"/>
          <p:cNvSpPr>
            <a:spLocks/>
          </p:cNvSpPr>
          <p:nvPr/>
        </p:nvSpPr>
        <p:spPr bwMode="auto">
          <a:xfrm>
            <a:off x="18451146" y="4637258"/>
            <a:ext cx="10794" cy="16191"/>
          </a:xfrm>
          <a:custGeom>
            <a:avLst/>
            <a:gdLst>
              <a:gd name="T0" fmla="*/ 0 w 3"/>
              <a:gd name="T1" fmla="*/ 0 h 5"/>
              <a:gd name="T2" fmla="*/ 0 w 3"/>
              <a:gd name="T3" fmla="*/ 4 h 5"/>
              <a:gd name="T4" fmla="*/ 3 w 3"/>
              <a:gd name="T5" fmla="*/ 5 h 5"/>
              <a:gd name="T6" fmla="*/ 0 w 3"/>
              <a:gd name="T7" fmla="*/ 0 h 5"/>
            </a:gdLst>
            <a:ahLst/>
            <a:cxnLst>
              <a:cxn ang="0">
                <a:pos x="T0" y="T1"/>
              </a:cxn>
              <a:cxn ang="0">
                <a:pos x="T2" y="T3"/>
              </a:cxn>
              <a:cxn ang="0">
                <a:pos x="T4" y="T5"/>
              </a:cxn>
              <a:cxn ang="0">
                <a:pos x="T6" y="T7"/>
              </a:cxn>
            </a:cxnLst>
            <a:rect l="0" t="0" r="r" b="b"/>
            <a:pathLst>
              <a:path w="3" h="5">
                <a:moveTo>
                  <a:pt x="0" y="0"/>
                </a:moveTo>
                <a:cubicBezTo>
                  <a:pt x="0" y="1"/>
                  <a:pt x="0" y="3"/>
                  <a:pt x="0" y="4"/>
                </a:cubicBezTo>
                <a:cubicBezTo>
                  <a:pt x="3" y="5"/>
                  <a:pt x="3" y="5"/>
                  <a:pt x="3" y="5"/>
                </a:cubicBezTo>
                <a:lnTo>
                  <a:pt x="0" y="0"/>
                </a:ln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46" name="Freeform 1921"/>
          <p:cNvSpPr>
            <a:spLocks/>
          </p:cNvSpPr>
          <p:nvPr/>
        </p:nvSpPr>
        <p:spPr bwMode="auto">
          <a:xfrm>
            <a:off x="18279791" y="4573843"/>
            <a:ext cx="9445" cy="2699"/>
          </a:xfrm>
          <a:custGeom>
            <a:avLst/>
            <a:gdLst>
              <a:gd name="T0" fmla="*/ 2 w 3"/>
              <a:gd name="T1" fmla="*/ 0 h 1"/>
              <a:gd name="T2" fmla="*/ 0 w 3"/>
              <a:gd name="T3" fmla="*/ 0 h 1"/>
              <a:gd name="T4" fmla="*/ 3 w 3"/>
              <a:gd name="T5" fmla="*/ 1 h 1"/>
              <a:gd name="T6" fmla="*/ 2 w 3"/>
              <a:gd name="T7" fmla="*/ 0 h 1"/>
              <a:gd name="T8" fmla="*/ 2 w 3"/>
              <a:gd name="T9" fmla="*/ 0 h 1"/>
            </a:gdLst>
            <a:ahLst/>
            <a:cxnLst>
              <a:cxn ang="0">
                <a:pos x="T0" y="T1"/>
              </a:cxn>
              <a:cxn ang="0">
                <a:pos x="T2" y="T3"/>
              </a:cxn>
              <a:cxn ang="0">
                <a:pos x="T4" y="T5"/>
              </a:cxn>
              <a:cxn ang="0">
                <a:pos x="T6" y="T7"/>
              </a:cxn>
              <a:cxn ang="0">
                <a:pos x="T8" y="T9"/>
              </a:cxn>
            </a:cxnLst>
            <a:rect l="0" t="0" r="r" b="b"/>
            <a:pathLst>
              <a:path w="3" h="1">
                <a:moveTo>
                  <a:pt x="2" y="0"/>
                </a:moveTo>
                <a:cubicBezTo>
                  <a:pt x="0" y="0"/>
                  <a:pt x="0" y="0"/>
                  <a:pt x="0" y="0"/>
                </a:cubicBezTo>
                <a:cubicBezTo>
                  <a:pt x="3" y="1"/>
                  <a:pt x="3" y="1"/>
                  <a:pt x="3" y="1"/>
                </a:cubicBezTo>
                <a:cubicBezTo>
                  <a:pt x="3" y="1"/>
                  <a:pt x="3" y="0"/>
                  <a:pt x="2" y="0"/>
                </a:cubicBezTo>
                <a:cubicBezTo>
                  <a:pt x="2" y="0"/>
                  <a:pt x="2" y="0"/>
                  <a:pt x="2"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47" name="Freeform 1922"/>
          <p:cNvSpPr>
            <a:spLocks/>
          </p:cNvSpPr>
          <p:nvPr/>
        </p:nvSpPr>
        <p:spPr bwMode="auto">
          <a:xfrm>
            <a:off x="18387731" y="4908458"/>
            <a:ext cx="4048" cy="6747"/>
          </a:xfrm>
          <a:custGeom>
            <a:avLst/>
            <a:gdLst>
              <a:gd name="T0" fmla="*/ 0 w 1"/>
              <a:gd name="T1" fmla="*/ 0 h 2"/>
              <a:gd name="T2" fmla="*/ 0 w 1"/>
              <a:gd name="T3" fmla="*/ 1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1"/>
                  <a:pt x="0" y="1"/>
                </a:cubicBezTo>
                <a:cubicBezTo>
                  <a:pt x="1" y="2"/>
                  <a:pt x="1" y="2"/>
                  <a:pt x="1" y="2"/>
                </a:cubicBezTo>
                <a:cubicBezTo>
                  <a:pt x="1" y="1"/>
                  <a:pt x="1" y="0"/>
                  <a:pt x="1" y="0"/>
                </a:cubicBezTo>
                <a:cubicBezTo>
                  <a:pt x="1" y="0"/>
                  <a:pt x="1" y="0"/>
                  <a:pt x="0"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48" name="Freeform 1923"/>
          <p:cNvSpPr>
            <a:spLocks/>
          </p:cNvSpPr>
          <p:nvPr/>
        </p:nvSpPr>
        <p:spPr bwMode="auto">
          <a:xfrm>
            <a:off x="18324316" y="4924649"/>
            <a:ext cx="2699" cy="18890"/>
          </a:xfrm>
          <a:custGeom>
            <a:avLst/>
            <a:gdLst>
              <a:gd name="T0" fmla="*/ 0 w 1"/>
              <a:gd name="T1" fmla="*/ 2 h 6"/>
              <a:gd name="T2" fmla="*/ 0 w 1"/>
              <a:gd name="T3" fmla="*/ 6 h 6"/>
              <a:gd name="T4" fmla="*/ 1 w 1"/>
              <a:gd name="T5" fmla="*/ 6 h 6"/>
              <a:gd name="T6" fmla="*/ 1 w 1"/>
              <a:gd name="T7" fmla="*/ 0 h 6"/>
              <a:gd name="T8" fmla="*/ 0 w 1"/>
              <a:gd name="T9" fmla="*/ 2 h 6"/>
            </a:gdLst>
            <a:ahLst/>
            <a:cxnLst>
              <a:cxn ang="0">
                <a:pos x="T0" y="T1"/>
              </a:cxn>
              <a:cxn ang="0">
                <a:pos x="T2" y="T3"/>
              </a:cxn>
              <a:cxn ang="0">
                <a:pos x="T4" y="T5"/>
              </a:cxn>
              <a:cxn ang="0">
                <a:pos x="T6" y="T7"/>
              </a:cxn>
              <a:cxn ang="0">
                <a:pos x="T8" y="T9"/>
              </a:cxn>
            </a:cxnLst>
            <a:rect l="0" t="0" r="r" b="b"/>
            <a:pathLst>
              <a:path w="1" h="6">
                <a:moveTo>
                  <a:pt x="0" y="2"/>
                </a:moveTo>
                <a:cubicBezTo>
                  <a:pt x="0" y="4"/>
                  <a:pt x="0" y="6"/>
                  <a:pt x="0" y="6"/>
                </a:cubicBezTo>
                <a:cubicBezTo>
                  <a:pt x="1" y="6"/>
                  <a:pt x="1" y="6"/>
                  <a:pt x="1" y="6"/>
                </a:cubicBezTo>
                <a:cubicBezTo>
                  <a:pt x="1" y="5"/>
                  <a:pt x="1" y="2"/>
                  <a:pt x="1" y="0"/>
                </a:cubicBezTo>
                <a:lnTo>
                  <a:pt x="0" y="2"/>
                </a:ln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49" name="Oval 1924"/>
          <p:cNvSpPr>
            <a:spLocks noChangeArrowheads="1"/>
          </p:cNvSpPr>
          <p:nvPr/>
        </p:nvSpPr>
        <p:spPr bwMode="auto">
          <a:xfrm>
            <a:off x="18378286" y="4819407"/>
            <a:ext cx="22938" cy="21588"/>
          </a:xfrm>
          <a:prstGeom prst="ellipse">
            <a:avLst/>
          </a:pr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50" name="Freeform 1925"/>
          <p:cNvSpPr>
            <a:spLocks/>
          </p:cNvSpPr>
          <p:nvPr/>
        </p:nvSpPr>
        <p:spPr bwMode="auto">
          <a:xfrm>
            <a:off x="18436304" y="4861234"/>
            <a:ext cx="2699" cy="9445"/>
          </a:xfrm>
          <a:custGeom>
            <a:avLst/>
            <a:gdLst>
              <a:gd name="T0" fmla="*/ 1 w 1"/>
              <a:gd name="T1" fmla="*/ 0 h 3"/>
              <a:gd name="T2" fmla="*/ 0 w 1"/>
              <a:gd name="T3" fmla="*/ 0 h 3"/>
              <a:gd name="T4" fmla="*/ 0 w 1"/>
              <a:gd name="T5" fmla="*/ 3 h 3"/>
              <a:gd name="T6" fmla="*/ 1 w 1"/>
              <a:gd name="T7" fmla="*/ 2 h 3"/>
              <a:gd name="T8" fmla="*/ 1 w 1"/>
              <a:gd name="T9" fmla="*/ 0 h 3"/>
            </a:gdLst>
            <a:ahLst/>
            <a:cxnLst>
              <a:cxn ang="0">
                <a:pos x="T0" y="T1"/>
              </a:cxn>
              <a:cxn ang="0">
                <a:pos x="T2" y="T3"/>
              </a:cxn>
              <a:cxn ang="0">
                <a:pos x="T4" y="T5"/>
              </a:cxn>
              <a:cxn ang="0">
                <a:pos x="T6" y="T7"/>
              </a:cxn>
              <a:cxn ang="0">
                <a:pos x="T8" y="T9"/>
              </a:cxn>
            </a:cxnLst>
            <a:rect l="0" t="0" r="r" b="b"/>
            <a:pathLst>
              <a:path w="1" h="3">
                <a:moveTo>
                  <a:pt x="1" y="0"/>
                </a:moveTo>
                <a:cubicBezTo>
                  <a:pt x="0" y="0"/>
                  <a:pt x="0" y="0"/>
                  <a:pt x="0" y="0"/>
                </a:cubicBezTo>
                <a:cubicBezTo>
                  <a:pt x="0" y="0"/>
                  <a:pt x="0" y="1"/>
                  <a:pt x="0" y="3"/>
                </a:cubicBezTo>
                <a:cubicBezTo>
                  <a:pt x="1" y="2"/>
                  <a:pt x="1" y="2"/>
                  <a:pt x="1" y="2"/>
                </a:cubicBezTo>
                <a:cubicBezTo>
                  <a:pt x="1" y="1"/>
                  <a:pt x="1" y="0"/>
                  <a:pt x="1"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51" name="Freeform 1926"/>
          <p:cNvSpPr>
            <a:spLocks/>
          </p:cNvSpPr>
          <p:nvPr/>
        </p:nvSpPr>
        <p:spPr bwMode="auto">
          <a:xfrm>
            <a:off x="18441701" y="4828851"/>
            <a:ext cx="20239" cy="12144"/>
          </a:xfrm>
          <a:custGeom>
            <a:avLst/>
            <a:gdLst>
              <a:gd name="T0" fmla="*/ 3 w 6"/>
              <a:gd name="T1" fmla="*/ 4 h 4"/>
              <a:gd name="T2" fmla="*/ 6 w 6"/>
              <a:gd name="T3" fmla="*/ 1 h 4"/>
              <a:gd name="T4" fmla="*/ 6 w 6"/>
              <a:gd name="T5" fmla="*/ 0 h 4"/>
              <a:gd name="T6" fmla="*/ 0 w 6"/>
              <a:gd name="T7" fmla="*/ 0 h 4"/>
              <a:gd name="T8" fmla="*/ 0 w 6"/>
              <a:gd name="T9" fmla="*/ 1 h 4"/>
              <a:gd name="T10" fmla="*/ 3 w 6"/>
              <a:gd name="T11" fmla="*/ 4 h 4"/>
            </a:gdLst>
            <a:ahLst/>
            <a:cxnLst>
              <a:cxn ang="0">
                <a:pos x="T0" y="T1"/>
              </a:cxn>
              <a:cxn ang="0">
                <a:pos x="T2" y="T3"/>
              </a:cxn>
              <a:cxn ang="0">
                <a:pos x="T4" y="T5"/>
              </a:cxn>
              <a:cxn ang="0">
                <a:pos x="T6" y="T7"/>
              </a:cxn>
              <a:cxn ang="0">
                <a:pos x="T8" y="T9"/>
              </a:cxn>
              <a:cxn ang="0">
                <a:pos x="T10" y="T11"/>
              </a:cxn>
            </a:cxnLst>
            <a:rect l="0" t="0" r="r" b="b"/>
            <a:pathLst>
              <a:path w="6" h="4">
                <a:moveTo>
                  <a:pt x="3" y="4"/>
                </a:moveTo>
                <a:cubicBezTo>
                  <a:pt x="5" y="4"/>
                  <a:pt x="6" y="3"/>
                  <a:pt x="6" y="1"/>
                </a:cubicBezTo>
                <a:cubicBezTo>
                  <a:pt x="6" y="1"/>
                  <a:pt x="6" y="0"/>
                  <a:pt x="6" y="0"/>
                </a:cubicBezTo>
                <a:cubicBezTo>
                  <a:pt x="0" y="0"/>
                  <a:pt x="0" y="0"/>
                  <a:pt x="0" y="0"/>
                </a:cubicBezTo>
                <a:cubicBezTo>
                  <a:pt x="0" y="0"/>
                  <a:pt x="0" y="1"/>
                  <a:pt x="0" y="1"/>
                </a:cubicBezTo>
                <a:cubicBezTo>
                  <a:pt x="0" y="3"/>
                  <a:pt x="1" y="4"/>
                  <a:pt x="3" y="4"/>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52" name="Freeform 1927"/>
          <p:cNvSpPr>
            <a:spLocks/>
          </p:cNvSpPr>
          <p:nvPr/>
        </p:nvSpPr>
        <p:spPr bwMode="auto">
          <a:xfrm>
            <a:off x="18439003" y="4927347"/>
            <a:ext cx="2699" cy="22938"/>
          </a:xfrm>
          <a:custGeom>
            <a:avLst/>
            <a:gdLst>
              <a:gd name="T0" fmla="*/ 0 w 1"/>
              <a:gd name="T1" fmla="*/ 0 h 7"/>
              <a:gd name="T2" fmla="*/ 0 w 1"/>
              <a:gd name="T3" fmla="*/ 5 h 7"/>
              <a:gd name="T4" fmla="*/ 0 w 1"/>
              <a:gd name="T5" fmla="*/ 6 h 7"/>
              <a:gd name="T6" fmla="*/ 1 w 1"/>
              <a:gd name="T7" fmla="*/ 7 h 7"/>
              <a:gd name="T8" fmla="*/ 0 w 1"/>
              <a:gd name="T9" fmla="*/ 0 h 7"/>
            </a:gdLst>
            <a:ahLst/>
            <a:cxnLst>
              <a:cxn ang="0">
                <a:pos x="T0" y="T1"/>
              </a:cxn>
              <a:cxn ang="0">
                <a:pos x="T2" y="T3"/>
              </a:cxn>
              <a:cxn ang="0">
                <a:pos x="T4" y="T5"/>
              </a:cxn>
              <a:cxn ang="0">
                <a:pos x="T6" y="T7"/>
              </a:cxn>
              <a:cxn ang="0">
                <a:pos x="T8" y="T9"/>
              </a:cxn>
            </a:cxnLst>
            <a:rect l="0" t="0" r="r" b="b"/>
            <a:pathLst>
              <a:path w="1" h="7">
                <a:moveTo>
                  <a:pt x="0" y="0"/>
                </a:moveTo>
                <a:cubicBezTo>
                  <a:pt x="0" y="3"/>
                  <a:pt x="0" y="5"/>
                  <a:pt x="0" y="5"/>
                </a:cubicBezTo>
                <a:cubicBezTo>
                  <a:pt x="0" y="5"/>
                  <a:pt x="0" y="6"/>
                  <a:pt x="0" y="6"/>
                </a:cubicBezTo>
                <a:cubicBezTo>
                  <a:pt x="1" y="7"/>
                  <a:pt x="1" y="7"/>
                  <a:pt x="1" y="7"/>
                </a:cubicBezTo>
                <a:lnTo>
                  <a:pt x="0" y="0"/>
                </a:ln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53" name="Freeform 1928"/>
          <p:cNvSpPr>
            <a:spLocks/>
          </p:cNvSpPr>
          <p:nvPr/>
        </p:nvSpPr>
        <p:spPr bwMode="auto">
          <a:xfrm>
            <a:off x="18426859" y="4845043"/>
            <a:ext cx="37779" cy="35081"/>
          </a:xfrm>
          <a:custGeom>
            <a:avLst/>
            <a:gdLst>
              <a:gd name="T0" fmla="*/ 0 w 12"/>
              <a:gd name="T1" fmla="*/ 4 h 11"/>
              <a:gd name="T2" fmla="*/ 0 w 12"/>
              <a:gd name="T3" fmla="*/ 11 h 11"/>
              <a:gd name="T4" fmla="*/ 3 w 12"/>
              <a:gd name="T5" fmla="*/ 8 h 11"/>
              <a:gd name="T6" fmla="*/ 3 w 12"/>
              <a:gd name="T7" fmla="*/ 5 h 11"/>
              <a:gd name="T8" fmla="*/ 4 w 12"/>
              <a:gd name="T9" fmla="*/ 5 h 11"/>
              <a:gd name="T10" fmla="*/ 4 w 12"/>
              <a:gd name="T11" fmla="*/ 7 h 11"/>
              <a:gd name="T12" fmla="*/ 12 w 12"/>
              <a:gd name="T13" fmla="*/ 0 h 11"/>
              <a:gd name="T14" fmla="*/ 4 w 12"/>
              <a:gd name="T15" fmla="*/ 0 h 11"/>
              <a:gd name="T16" fmla="*/ 0 w 12"/>
              <a:gd name="T17"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1">
                <a:moveTo>
                  <a:pt x="0" y="4"/>
                </a:moveTo>
                <a:cubicBezTo>
                  <a:pt x="0" y="5"/>
                  <a:pt x="0" y="8"/>
                  <a:pt x="0" y="11"/>
                </a:cubicBezTo>
                <a:cubicBezTo>
                  <a:pt x="3" y="8"/>
                  <a:pt x="3" y="8"/>
                  <a:pt x="3" y="8"/>
                </a:cubicBezTo>
                <a:cubicBezTo>
                  <a:pt x="3" y="6"/>
                  <a:pt x="3" y="5"/>
                  <a:pt x="3" y="5"/>
                </a:cubicBezTo>
                <a:cubicBezTo>
                  <a:pt x="3" y="5"/>
                  <a:pt x="3" y="5"/>
                  <a:pt x="4" y="5"/>
                </a:cubicBezTo>
                <a:cubicBezTo>
                  <a:pt x="4" y="5"/>
                  <a:pt x="4" y="6"/>
                  <a:pt x="4" y="7"/>
                </a:cubicBezTo>
                <a:cubicBezTo>
                  <a:pt x="12" y="0"/>
                  <a:pt x="12" y="0"/>
                  <a:pt x="12" y="0"/>
                </a:cubicBezTo>
                <a:cubicBezTo>
                  <a:pt x="10" y="0"/>
                  <a:pt x="5" y="0"/>
                  <a:pt x="4" y="0"/>
                </a:cubicBezTo>
                <a:cubicBezTo>
                  <a:pt x="2" y="0"/>
                  <a:pt x="0" y="2"/>
                  <a:pt x="0" y="4"/>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54" name="Freeform 1929"/>
          <p:cNvSpPr>
            <a:spLocks/>
          </p:cNvSpPr>
          <p:nvPr/>
        </p:nvSpPr>
        <p:spPr bwMode="auto">
          <a:xfrm>
            <a:off x="18426859" y="4880123"/>
            <a:ext cx="2699" cy="16191"/>
          </a:xfrm>
          <a:custGeom>
            <a:avLst/>
            <a:gdLst>
              <a:gd name="T0" fmla="*/ 0 w 1"/>
              <a:gd name="T1" fmla="*/ 4 h 5"/>
              <a:gd name="T2" fmla="*/ 1 w 1"/>
              <a:gd name="T3" fmla="*/ 5 h 5"/>
              <a:gd name="T4" fmla="*/ 0 w 1"/>
              <a:gd name="T5" fmla="*/ 0 h 5"/>
              <a:gd name="T6" fmla="*/ 0 w 1"/>
              <a:gd name="T7" fmla="*/ 4 h 5"/>
            </a:gdLst>
            <a:ahLst/>
            <a:cxnLst>
              <a:cxn ang="0">
                <a:pos x="T0" y="T1"/>
              </a:cxn>
              <a:cxn ang="0">
                <a:pos x="T2" y="T3"/>
              </a:cxn>
              <a:cxn ang="0">
                <a:pos x="T4" y="T5"/>
              </a:cxn>
              <a:cxn ang="0">
                <a:pos x="T6" y="T7"/>
              </a:cxn>
            </a:cxnLst>
            <a:rect l="0" t="0" r="r" b="b"/>
            <a:pathLst>
              <a:path w="1" h="5">
                <a:moveTo>
                  <a:pt x="0" y="4"/>
                </a:moveTo>
                <a:cubicBezTo>
                  <a:pt x="0" y="4"/>
                  <a:pt x="0" y="5"/>
                  <a:pt x="1" y="5"/>
                </a:cubicBezTo>
                <a:cubicBezTo>
                  <a:pt x="0" y="0"/>
                  <a:pt x="0" y="0"/>
                  <a:pt x="0" y="0"/>
                </a:cubicBezTo>
                <a:cubicBezTo>
                  <a:pt x="0" y="2"/>
                  <a:pt x="0" y="3"/>
                  <a:pt x="0" y="4"/>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55" name="Freeform 1930"/>
          <p:cNvSpPr>
            <a:spLocks/>
          </p:cNvSpPr>
          <p:nvPr/>
        </p:nvSpPr>
        <p:spPr bwMode="auto">
          <a:xfrm>
            <a:off x="18391779" y="4791073"/>
            <a:ext cx="9445" cy="18890"/>
          </a:xfrm>
          <a:custGeom>
            <a:avLst/>
            <a:gdLst>
              <a:gd name="T0" fmla="*/ 0 w 3"/>
              <a:gd name="T1" fmla="*/ 4 h 6"/>
              <a:gd name="T2" fmla="*/ 2 w 3"/>
              <a:gd name="T3" fmla="*/ 6 h 6"/>
              <a:gd name="T4" fmla="*/ 3 w 3"/>
              <a:gd name="T5" fmla="*/ 6 h 6"/>
              <a:gd name="T6" fmla="*/ 0 w 3"/>
              <a:gd name="T7" fmla="*/ 0 h 6"/>
              <a:gd name="T8" fmla="*/ 0 w 3"/>
              <a:gd name="T9" fmla="*/ 4 h 6"/>
            </a:gdLst>
            <a:ahLst/>
            <a:cxnLst>
              <a:cxn ang="0">
                <a:pos x="T0" y="T1"/>
              </a:cxn>
              <a:cxn ang="0">
                <a:pos x="T2" y="T3"/>
              </a:cxn>
              <a:cxn ang="0">
                <a:pos x="T4" y="T5"/>
              </a:cxn>
              <a:cxn ang="0">
                <a:pos x="T6" y="T7"/>
              </a:cxn>
              <a:cxn ang="0">
                <a:pos x="T8" y="T9"/>
              </a:cxn>
            </a:cxnLst>
            <a:rect l="0" t="0" r="r" b="b"/>
            <a:pathLst>
              <a:path w="3" h="6">
                <a:moveTo>
                  <a:pt x="0" y="4"/>
                </a:moveTo>
                <a:cubicBezTo>
                  <a:pt x="0" y="5"/>
                  <a:pt x="1" y="6"/>
                  <a:pt x="2" y="6"/>
                </a:cubicBezTo>
                <a:cubicBezTo>
                  <a:pt x="2" y="6"/>
                  <a:pt x="3" y="6"/>
                  <a:pt x="3" y="6"/>
                </a:cubicBezTo>
                <a:cubicBezTo>
                  <a:pt x="0" y="0"/>
                  <a:pt x="0" y="0"/>
                  <a:pt x="0" y="0"/>
                </a:cubicBezTo>
                <a:cubicBezTo>
                  <a:pt x="0" y="2"/>
                  <a:pt x="0" y="4"/>
                  <a:pt x="0" y="4"/>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56" name="Oval 1931"/>
          <p:cNvSpPr>
            <a:spLocks noChangeArrowheads="1"/>
          </p:cNvSpPr>
          <p:nvPr/>
        </p:nvSpPr>
        <p:spPr bwMode="auto">
          <a:xfrm>
            <a:off x="18378286" y="4819407"/>
            <a:ext cx="22938" cy="21588"/>
          </a:xfrm>
          <a:prstGeom prst="ellipse">
            <a:avLst/>
          </a:pr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57" name="Freeform 1932"/>
          <p:cNvSpPr>
            <a:spLocks/>
          </p:cNvSpPr>
          <p:nvPr/>
        </p:nvSpPr>
        <p:spPr bwMode="auto">
          <a:xfrm>
            <a:off x="18375588" y="4774882"/>
            <a:ext cx="12144" cy="35081"/>
          </a:xfrm>
          <a:custGeom>
            <a:avLst/>
            <a:gdLst>
              <a:gd name="T0" fmla="*/ 2 w 4"/>
              <a:gd name="T1" fmla="*/ 11 h 11"/>
              <a:gd name="T2" fmla="*/ 4 w 4"/>
              <a:gd name="T3" fmla="*/ 9 h 11"/>
              <a:gd name="T4" fmla="*/ 4 w 4"/>
              <a:gd name="T5" fmla="*/ 3 h 11"/>
              <a:gd name="T6" fmla="*/ 2 w 4"/>
              <a:gd name="T7" fmla="*/ 0 h 11"/>
              <a:gd name="T8" fmla="*/ 0 w 4"/>
              <a:gd name="T9" fmla="*/ 5 h 11"/>
              <a:gd name="T10" fmla="*/ 0 w 4"/>
              <a:gd name="T11" fmla="*/ 9 h 11"/>
              <a:gd name="T12" fmla="*/ 2 w 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2" y="11"/>
                </a:moveTo>
                <a:cubicBezTo>
                  <a:pt x="3" y="11"/>
                  <a:pt x="4" y="10"/>
                  <a:pt x="4" y="9"/>
                </a:cubicBezTo>
                <a:cubicBezTo>
                  <a:pt x="4" y="9"/>
                  <a:pt x="4" y="6"/>
                  <a:pt x="4" y="3"/>
                </a:cubicBezTo>
                <a:cubicBezTo>
                  <a:pt x="2" y="0"/>
                  <a:pt x="2" y="0"/>
                  <a:pt x="2" y="0"/>
                </a:cubicBezTo>
                <a:cubicBezTo>
                  <a:pt x="0" y="5"/>
                  <a:pt x="0" y="5"/>
                  <a:pt x="0" y="5"/>
                </a:cubicBezTo>
                <a:cubicBezTo>
                  <a:pt x="0" y="7"/>
                  <a:pt x="0" y="9"/>
                  <a:pt x="0" y="9"/>
                </a:cubicBezTo>
                <a:cubicBezTo>
                  <a:pt x="0" y="10"/>
                  <a:pt x="1" y="11"/>
                  <a:pt x="2" y="11"/>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58" name="Freeform 1933"/>
          <p:cNvSpPr>
            <a:spLocks/>
          </p:cNvSpPr>
          <p:nvPr/>
        </p:nvSpPr>
        <p:spPr bwMode="auto">
          <a:xfrm>
            <a:off x="18305427" y="4845043"/>
            <a:ext cx="47224" cy="98496"/>
          </a:xfrm>
          <a:custGeom>
            <a:avLst/>
            <a:gdLst>
              <a:gd name="T0" fmla="*/ 12 w 15"/>
              <a:gd name="T1" fmla="*/ 5 h 31"/>
              <a:gd name="T2" fmla="*/ 12 w 15"/>
              <a:gd name="T3" fmla="*/ 15 h 31"/>
              <a:gd name="T4" fmla="*/ 13 w 15"/>
              <a:gd name="T5" fmla="*/ 16 h 31"/>
              <a:gd name="T6" fmla="*/ 15 w 15"/>
              <a:gd name="T7" fmla="*/ 15 h 31"/>
              <a:gd name="T8" fmla="*/ 15 w 15"/>
              <a:gd name="T9" fmla="*/ 4 h 31"/>
              <a:gd name="T10" fmla="*/ 10 w 15"/>
              <a:gd name="T11" fmla="*/ 0 h 31"/>
              <a:gd name="T12" fmla="*/ 3 w 15"/>
              <a:gd name="T13" fmla="*/ 0 h 31"/>
              <a:gd name="T14" fmla="*/ 0 w 15"/>
              <a:gd name="T15" fmla="*/ 1 h 31"/>
              <a:gd name="T16" fmla="*/ 11 w 15"/>
              <a:gd name="T17" fmla="*/ 11 h 31"/>
              <a:gd name="T18" fmla="*/ 7 w 15"/>
              <a:gd name="T19" fmla="*/ 25 h 31"/>
              <a:gd name="T20" fmla="*/ 7 w 15"/>
              <a:gd name="T21" fmla="*/ 31 h 31"/>
              <a:gd name="T22" fmla="*/ 11 w 15"/>
              <a:gd name="T23" fmla="*/ 28 h 31"/>
              <a:gd name="T24" fmla="*/ 11 w 15"/>
              <a:gd name="T25" fmla="*/ 5 h 31"/>
              <a:gd name="T26" fmla="*/ 12 w 15"/>
              <a:gd name="T27"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31">
                <a:moveTo>
                  <a:pt x="12" y="5"/>
                </a:moveTo>
                <a:cubicBezTo>
                  <a:pt x="12" y="5"/>
                  <a:pt x="12" y="14"/>
                  <a:pt x="12" y="15"/>
                </a:cubicBezTo>
                <a:cubicBezTo>
                  <a:pt x="12" y="15"/>
                  <a:pt x="13" y="16"/>
                  <a:pt x="13" y="16"/>
                </a:cubicBezTo>
                <a:cubicBezTo>
                  <a:pt x="14" y="16"/>
                  <a:pt x="15" y="15"/>
                  <a:pt x="15" y="15"/>
                </a:cubicBezTo>
                <a:cubicBezTo>
                  <a:pt x="15" y="14"/>
                  <a:pt x="15" y="6"/>
                  <a:pt x="15" y="4"/>
                </a:cubicBezTo>
                <a:cubicBezTo>
                  <a:pt x="15" y="2"/>
                  <a:pt x="13" y="0"/>
                  <a:pt x="10" y="0"/>
                </a:cubicBezTo>
                <a:cubicBezTo>
                  <a:pt x="9" y="0"/>
                  <a:pt x="4" y="0"/>
                  <a:pt x="3" y="0"/>
                </a:cubicBezTo>
                <a:cubicBezTo>
                  <a:pt x="2" y="0"/>
                  <a:pt x="1" y="0"/>
                  <a:pt x="0" y="1"/>
                </a:cubicBezTo>
                <a:cubicBezTo>
                  <a:pt x="11" y="11"/>
                  <a:pt x="11" y="11"/>
                  <a:pt x="11" y="11"/>
                </a:cubicBezTo>
                <a:cubicBezTo>
                  <a:pt x="7" y="25"/>
                  <a:pt x="7" y="25"/>
                  <a:pt x="7" y="25"/>
                </a:cubicBezTo>
                <a:cubicBezTo>
                  <a:pt x="7" y="27"/>
                  <a:pt x="7" y="30"/>
                  <a:pt x="7" y="31"/>
                </a:cubicBezTo>
                <a:cubicBezTo>
                  <a:pt x="11" y="28"/>
                  <a:pt x="11" y="28"/>
                  <a:pt x="11" y="28"/>
                </a:cubicBezTo>
                <a:cubicBezTo>
                  <a:pt x="11" y="22"/>
                  <a:pt x="11" y="5"/>
                  <a:pt x="11" y="5"/>
                </a:cubicBezTo>
                <a:cubicBezTo>
                  <a:pt x="11" y="5"/>
                  <a:pt x="11" y="5"/>
                  <a:pt x="12" y="5"/>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59" name="Freeform 1934"/>
          <p:cNvSpPr>
            <a:spLocks/>
          </p:cNvSpPr>
          <p:nvPr/>
        </p:nvSpPr>
        <p:spPr bwMode="auto">
          <a:xfrm>
            <a:off x="18359397" y="4845043"/>
            <a:ext cx="60717" cy="76908"/>
          </a:xfrm>
          <a:custGeom>
            <a:avLst/>
            <a:gdLst>
              <a:gd name="T0" fmla="*/ 17 w 19"/>
              <a:gd name="T1" fmla="*/ 20 h 24"/>
              <a:gd name="T2" fmla="*/ 13 w 19"/>
              <a:gd name="T3" fmla="*/ 5 h 24"/>
              <a:gd name="T4" fmla="*/ 14 w 19"/>
              <a:gd name="T5" fmla="*/ 5 h 24"/>
              <a:gd name="T6" fmla="*/ 16 w 19"/>
              <a:gd name="T7" fmla="*/ 14 h 24"/>
              <a:gd name="T8" fmla="*/ 18 w 19"/>
              <a:gd name="T9" fmla="*/ 15 h 24"/>
              <a:gd name="T10" fmla="*/ 19 w 19"/>
              <a:gd name="T11" fmla="*/ 13 h 24"/>
              <a:gd name="T12" fmla="*/ 16 w 19"/>
              <a:gd name="T13" fmla="*/ 3 h 24"/>
              <a:gd name="T14" fmla="*/ 12 w 19"/>
              <a:gd name="T15" fmla="*/ 0 h 24"/>
              <a:gd name="T16" fmla="*/ 7 w 19"/>
              <a:gd name="T17" fmla="*/ 0 h 24"/>
              <a:gd name="T18" fmla="*/ 3 w 19"/>
              <a:gd name="T19" fmla="*/ 3 h 24"/>
              <a:gd name="T20" fmla="*/ 0 w 19"/>
              <a:gd name="T21" fmla="*/ 13 h 24"/>
              <a:gd name="T22" fmla="*/ 1 w 19"/>
              <a:gd name="T23" fmla="*/ 15 h 24"/>
              <a:gd name="T24" fmla="*/ 2 w 19"/>
              <a:gd name="T25" fmla="*/ 14 h 24"/>
              <a:gd name="T26" fmla="*/ 5 w 19"/>
              <a:gd name="T27" fmla="*/ 5 h 24"/>
              <a:gd name="T28" fmla="*/ 6 w 19"/>
              <a:gd name="T29" fmla="*/ 5 h 24"/>
              <a:gd name="T30" fmla="*/ 1 w 19"/>
              <a:gd name="T31" fmla="*/ 20 h 24"/>
              <a:gd name="T32" fmla="*/ 6 w 19"/>
              <a:gd name="T33" fmla="*/ 20 h 24"/>
              <a:gd name="T34" fmla="*/ 6 w 19"/>
              <a:gd name="T35" fmla="*/ 21 h 24"/>
              <a:gd name="T36" fmla="*/ 7 w 19"/>
              <a:gd name="T37" fmla="*/ 20 h 24"/>
              <a:gd name="T38" fmla="*/ 9 w 19"/>
              <a:gd name="T39" fmla="*/ 21 h 24"/>
              <a:gd name="T40" fmla="*/ 9 w 19"/>
              <a:gd name="T41" fmla="*/ 20 h 24"/>
              <a:gd name="T42" fmla="*/ 10 w 19"/>
              <a:gd name="T43" fmla="*/ 20 h 24"/>
              <a:gd name="T44" fmla="*/ 10 w 19"/>
              <a:gd name="T45" fmla="*/ 22 h 24"/>
              <a:gd name="T46" fmla="*/ 13 w 19"/>
              <a:gd name="T47" fmla="*/ 24 h 24"/>
              <a:gd name="T48" fmla="*/ 13 w 19"/>
              <a:gd name="T49" fmla="*/ 20 h 24"/>
              <a:gd name="T50" fmla="*/ 17 w 19"/>
              <a:gd name="T5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17" y="20"/>
                </a:moveTo>
                <a:cubicBezTo>
                  <a:pt x="13" y="5"/>
                  <a:pt x="13" y="5"/>
                  <a:pt x="13" y="5"/>
                </a:cubicBezTo>
                <a:cubicBezTo>
                  <a:pt x="14" y="5"/>
                  <a:pt x="14" y="5"/>
                  <a:pt x="14" y="5"/>
                </a:cubicBezTo>
                <a:cubicBezTo>
                  <a:pt x="14" y="5"/>
                  <a:pt x="16" y="13"/>
                  <a:pt x="16" y="14"/>
                </a:cubicBezTo>
                <a:cubicBezTo>
                  <a:pt x="16" y="14"/>
                  <a:pt x="17" y="15"/>
                  <a:pt x="18" y="15"/>
                </a:cubicBezTo>
                <a:cubicBezTo>
                  <a:pt x="19" y="14"/>
                  <a:pt x="19" y="14"/>
                  <a:pt x="19" y="13"/>
                </a:cubicBezTo>
                <a:cubicBezTo>
                  <a:pt x="19" y="13"/>
                  <a:pt x="17" y="7"/>
                  <a:pt x="16" y="3"/>
                </a:cubicBezTo>
                <a:cubicBezTo>
                  <a:pt x="15" y="2"/>
                  <a:pt x="14" y="0"/>
                  <a:pt x="12" y="0"/>
                </a:cubicBezTo>
                <a:cubicBezTo>
                  <a:pt x="11" y="0"/>
                  <a:pt x="7" y="0"/>
                  <a:pt x="7" y="0"/>
                </a:cubicBezTo>
                <a:cubicBezTo>
                  <a:pt x="5" y="0"/>
                  <a:pt x="3" y="2"/>
                  <a:pt x="3" y="3"/>
                </a:cubicBezTo>
                <a:cubicBezTo>
                  <a:pt x="2" y="7"/>
                  <a:pt x="0" y="13"/>
                  <a:pt x="0" y="13"/>
                </a:cubicBezTo>
                <a:cubicBezTo>
                  <a:pt x="0" y="14"/>
                  <a:pt x="0" y="14"/>
                  <a:pt x="1" y="15"/>
                </a:cubicBezTo>
                <a:cubicBezTo>
                  <a:pt x="2" y="15"/>
                  <a:pt x="2" y="14"/>
                  <a:pt x="2" y="14"/>
                </a:cubicBezTo>
                <a:cubicBezTo>
                  <a:pt x="3" y="13"/>
                  <a:pt x="5" y="5"/>
                  <a:pt x="5" y="5"/>
                </a:cubicBezTo>
                <a:cubicBezTo>
                  <a:pt x="6" y="5"/>
                  <a:pt x="6" y="5"/>
                  <a:pt x="6" y="5"/>
                </a:cubicBezTo>
                <a:cubicBezTo>
                  <a:pt x="1" y="20"/>
                  <a:pt x="1" y="20"/>
                  <a:pt x="1" y="20"/>
                </a:cubicBezTo>
                <a:cubicBezTo>
                  <a:pt x="6" y="20"/>
                  <a:pt x="6" y="20"/>
                  <a:pt x="6" y="20"/>
                </a:cubicBezTo>
                <a:cubicBezTo>
                  <a:pt x="6" y="20"/>
                  <a:pt x="6" y="21"/>
                  <a:pt x="6" y="21"/>
                </a:cubicBezTo>
                <a:cubicBezTo>
                  <a:pt x="7" y="20"/>
                  <a:pt x="7" y="20"/>
                  <a:pt x="7" y="20"/>
                </a:cubicBezTo>
                <a:cubicBezTo>
                  <a:pt x="9" y="21"/>
                  <a:pt x="9" y="21"/>
                  <a:pt x="9" y="21"/>
                </a:cubicBezTo>
                <a:cubicBezTo>
                  <a:pt x="9" y="21"/>
                  <a:pt x="9" y="20"/>
                  <a:pt x="9" y="20"/>
                </a:cubicBezTo>
                <a:cubicBezTo>
                  <a:pt x="10" y="20"/>
                  <a:pt x="10" y="20"/>
                  <a:pt x="10" y="20"/>
                </a:cubicBezTo>
                <a:cubicBezTo>
                  <a:pt x="10" y="20"/>
                  <a:pt x="10" y="21"/>
                  <a:pt x="10" y="22"/>
                </a:cubicBezTo>
                <a:cubicBezTo>
                  <a:pt x="13" y="24"/>
                  <a:pt x="13" y="24"/>
                  <a:pt x="13" y="24"/>
                </a:cubicBezTo>
                <a:cubicBezTo>
                  <a:pt x="13" y="23"/>
                  <a:pt x="13" y="21"/>
                  <a:pt x="13" y="20"/>
                </a:cubicBezTo>
                <a:cubicBezTo>
                  <a:pt x="17" y="20"/>
                  <a:pt x="17" y="20"/>
                  <a:pt x="17" y="2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60" name="Freeform 1935"/>
          <p:cNvSpPr>
            <a:spLocks/>
          </p:cNvSpPr>
          <p:nvPr/>
        </p:nvSpPr>
        <p:spPr bwMode="auto">
          <a:xfrm>
            <a:off x="18320269" y="4931395"/>
            <a:ext cx="4048" cy="16191"/>
          </a:xfrm>
          <a:custGeom>
            <a:avLst/>
            <a:gdLst>
              <a:gd name="T0" fmla="*/ 0 w 1"/>
              <a:gd name="T1" fmla="*/ 5 h 5"/>
              <a:gd name="T2" fmla="*/ 1 w 1"/>
              <a:gd name="T3" fmla="*/ 4 h 5"/>
              <a:gd name="T4" fmla="*/ 1 w 1"/>
              <a:gd name="T5" fmla="*/ 0 h 5"/>
              <a:gd name="T6" fmla="*/ 0 w 1"/>
              <a:gd name="T7" fmla="*/ 5 h 5"/>
            </a:gdLst>
            <a:ahLst/>
            <a:cxnLst>
              <a:cxn ang="0">
                <a:pos x="T0" y="T1"/>
              </a:cxn>
              <a:cxn ang="0">
                <a:pos x="T2" y="T3"/>
              </a:cxn>
              <a:cxn ang="0">
                <a:pos x="T4" y="T5"/>
              </a:cxn>
              <a:cxn ang="0">
                <a:pos x="T6" y="T7"/>
              </a:cxn>
            </a:cxnLst>
            <a:rect l="0" t="0" r="r" b="b"/>
            <a:pathLst>
              <a:path w="1" h="5">
                <a:moveTo>
                  <a:pt x="0" y="5"/>
                </a:moveTo>
                <a:cubicBezTo>
                  <a:pt x="1" y="4"/>
                  <a:pt x="1" y="4"/>
                  <a:pt x="1" y="4"/>
                </a:cubicBezTo>
                <a:cubicBezTo>
                  <a:pt x="1" y="4"/>
                  <a:pt x="1" y="2"/>
                  <a:pt x="1" y="0"/>
                </a:cubicBezTo>
                <a:lnTo>
                  <a:pt x="0" y="5"/>
                </a:ln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61" name="Freeform 1936"/>
          <p:cNvSpPr>
            <a:spLocks/>
          </p:cNvSpPr>
          <p:nvPr/>
        </p:nvSpPr>
        <p:spPr bwMode="auto">
          <a:xfrm>
            <a:off x="18314872" y="4828851"/>
            <a:ext cx="21588" cy="12144"/>
          </a:xfrm>
          <a:custGeom>
            <a:avLst/>
            <a:gdLst>
              <a:gd name="T0" fmla="*/ 4 w 7"/>
              <a:gd name="T1" fmla="*/ 4 h 4"/>
              <a:gd name="T2" fmla="*/ 7 w 7"/>
              <a:gd name="T3" fmla="*/ 1 h 4"/>
              <a:gd name="T4" fmla="*/ 7 w 7"/>
              <a:gd name="T5" fmla="*/ 0 h 4"/>
              <a:gd name="T6" fmla="*/ 1 w 7"/>
              <a:gd name="T7" fmla="*/ 0 h 4"/>
              <a:gd name="T8" fmla="*/ 0 w 7"/>
              <a:gd name="T9" fmla="*/ 1 h 4"/>
              <a:gd name="T10" fmla="*/ 4 w 7"/>
              <a:gd name="T11" fmla="*/ 4 h 4"/>
            </a:gdLst>
            <a:ahLst/>
            <a:cxnLst>
              <a:cxn ang="0">
                <a:pos x="T0" y="T1"/>
              </a:cxn>
              <a:cxn ang="0">
                <a:pos x="T2" y="T3"/>
              </a:cxn>
              <a:cxn ang="0">
                <a:pos x="T4" y="T5"/>
              </a:cxn>
              <a:cxn ang="0">
                <a:pos x="T6" y="T7"/>
              </a:cxn>
              <a:cxn ang="0">
                <a:pos x="T8" y="T9"/>
              </a:cxn>
              <a:cxn ang="0">
                <a:pos x="T10" y="T11"/>
              </a:cxn>
            </a:cxnLst>
            <a:rect l="0" t="0" r="r" b="b"/>
            <a:pathLst>
              <a:path w="7" h="4">
                <a:moveTo>
                  <a:pt x="4" y="4"/>
                </a:moveTo>
                <a:cubicBezTo>
                  <a:pt x="6" y="4"/>
                  <a:pt x="7" y="3"/>
                  <a:pt x="7" y="1"/>
                </a:cubicBezTo>
                <a:cubicBezTo>
                  <a:pt x="7" y="1"/>
                  <a:pt x="7" y="0"/>
                  <a:pt x="7" y="0"/>
                </a:cubicBezTo>
                <a:cubicBezTo>
                  <a:pt x="1" y="0"/>
                  <a:pt x="1" y="0"/>
                  <a:pt x="1" y="0"/>
                </a:cubicBezTo>
                <a:cubicBezTo>
                  <a:pt x="0" y="0"/>
                  <a:pt x="0" y="1"/>
                  <a:pt x="0" y="1"/>
                </a:cubicBezTo>
                <a:cubicBezTo>
                  <a:pt x="0" y="3"/>
                  <a:pt x="2" y="4"/>
                  <a:pt x="4" y="4"/>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62" name="Freeform 1937"/>
          <p:cNvSpPr>
            <a:spLocks/>
          </p:cNvSpPr>
          <p:nvPr/>
        </p:nvSpPr>
        <p:spPr bwMode="auto">
          <a:xfrm>
            <a:off x="18125976" y="5144577"/>
            <a:ext cx="2699" cy="9445"/>
          </a:xfrm>
          <a:custGeom>
            <a:avLst/>
            <a:gdLst>
              <a:gd name="T0" fmla="*/ 0 w 1"/>
              <a:gd name="T1" fmla="*/ 0 h 3"/>
              <a:gd name="T2" fmla="*/ 0 w 1"/>
              <a:gd name="T3" fmla="*/ 3 h 3"/>
              <a:gd name="T4" fmla="*/ 1 w 1"/>
              <a:gd name="T5" fmla="*/ 3 h 3"/>
              <a:gd name="T6" fmla="*/ 1 w 1"/>
              <a:gd name="T7" fmla="*/ 0 h 3"/>
              <a:gd name="T8" fmla="*/ 0 w 1"/>
              <a:gd name="T9" fmla="*/ 0 h 3"/>
            </a:gdLst>
            <a:ahLst/>
            <a:cxnLst>
              <a:cxn ang="0">
                <a:pos x="T0" y="T1"/>
              </a:cxn>
              <a:cxn ang="0">
                <a:pos x="T2" y="T3"/>
              </a:cxn>
              <a:cxn ang="0">
                <a:pos x="T4" y="T5"/>
              </a:cxn>
              <a:cxn ang="0">
                <a:pos x="T6" y="T7"/>
              </a:cxn>
              <a:cxn ang="0">
                <a:pos x="T8" y="T9"/>
              </a:cxn>
            </a:cxnLst>
            <a:rect l="0" t="0" r="r" b="b"/>
            <a:pathLst>
              <a:path w="1" h="3">
                <a:moveTo>
                  <a:pt x="0" y="0"/>
                </a:moveTo>
                <a:cubicBezTo>
                  <a:pt x="0" y="0"/>
                  <a:pt x="0" y="1"/>
                  <a:pt x="0" y="3"/>
                </a:cubicBezTo>
                <a:cubicBezTo>
                  <a:pt x="1" y="3"/>
                  <a:pt x="1" y="3"/>
                  <a:pt x="1" y="3"/>
                </a:cubicBezTo>
                <a:cubicBezTo>
                  <a:pt x="1" y="1"/>
                  <a:pt x="1" y="0"/>
                  <a:pt x="1" y="0"/>
                </a:cubicBezTo>
                <a:cubicBezTo>
                  <a:pt x="0" y="0"/>
                  <a:pt x="0" y="0"/>
                  <a:pt x="0"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63" name="Freeform 1938"/>
          <p:cNvSpPr>
            <a:spLocks/>
          </p:cNvSpPr>
          <p:nvPr/>
        </p:nvSpPr>
        <p:spPr bwMode="auto">
          <a:xfrm>
            <a:off x="18154310" y="5144577"/>
            <a:ext cx="4048" cy="4048"/>
          </a:xfrm>
          <a:custGeom>
            <a:avLst/>
            <a:gdLst>
              <a:gd name="T0" fmla="*/ 0 w 1"/>
              <a:gd name="T1" fmla="*/ 0 h 1"/>
              <a:gd name="T2" fmla="*/ 0 w 1"/>
              <a:gd name="T3" fmla="*/ 1 h 1"/>
              <a:gd name="T4" fmla="*/ 1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1"/>
                </a:cubicBezTo>
                <a:cubicBezTo>
                  <a:pt x="1" y="1"/>
                  <a:pt x="1" y="1"/>
                  <a:pt x="1" y="1"/>
                </a:cubicBezTo>
                <a:cubicBezTo>
                  <a:pt x="1" y="0"/>
                  <a:pt x="1" y="0"/>
                  <a:pt x="1" y="0"/>
                </a:cubicBezTo>
                <a:cubicBezTo>
                  <a:pt x="0" y="0"/>
                  <a:pt x="0" y="0"/>
                  <a:pt x="0"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64" name="Oval 1939"/>
          <p:cNvSpPr>
            <a:spLocks noChangeArrowheads="1"/>
          </p:cNvSpPr>
          <p:nvPr/>
        </p:nvSpPr>
        <p:spPr bwMode="auto">
          <a:xfrm>
            <a:off x="18193439" y="5102750"/>
            <a:ext cx="21588" cy="22938"/>
          </a:xfrm>
          <a:prstGeom prst="ellipse">
            <a:avLst/>
          </a:pr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65" name="Freeform 1940"/>
          <p:cNvSpPr>
            <a:spLocks/>
          </p:cNvSpPr>
          <p:nvPr/>
        </p:nvSpPr>
        <p:spPr bwMode="auto">
          <a:xfrm>
            <a:off x="18107087" y="5036636"/>
            <a:ext cx="21588" cy="44526"/>
          </a:xfrm>
          <a:custGeom>
            <a:avLst/>
            <a:gdLst>
              <a:gd name="T0" fmla="*/ 3 w 7"/>
              <a:gd name="T1" fmla="*/ 4 h 14"/>
              <a:gd name="T2" fmla="*/ 4 w 7"/>
              <a:gd name="T3" fmla="*/ 2 h 14"/>
              <a:gd name="T4" fmla="*/ 0 w 7"/>
              <a:gd name="T5" fmla="*/ 0 h 14"/>
              <a:gd name="T6" fmla="*/ 7 w 7"/>
              <a:gd name="T7" fmla="*/ 14 h 14"/>
              <a:gd name="T8" fmla="*/ 7 w 7"/>
              <a:gd name="T9" fmla="*/ 4 h 14"/>
              <a:gd name="T10" fmla="*/ 3 w 7"/>
              <a:gd name="T11" fmla="*/ 4 h 14"/>
            </a:gdLst>
            <a:ahLst/>
            <a:cxnLst>
              <a:cxn ang="0">
                <a:pos x="T0" y="T1"/>
              </a:cxn>
              <a:cxn ang="0">
                <a:pos x="T2" y="T3"/>
              </a:cxn>
              <a:cxn ang="0">
                <a:pos x="T4" y="T5"/>
              </a:cxn>
              <a:cxn ang="0">
                <a:pos x="T6" y="T7"/>
              </a:cxn>
              <a:cxn ang="0">
                <a:pos x="T8" y="T9"/>
              </a:cxn>
              <a:cxn ang="0">
                <a:pos x="T10" y="T11"/>
              </a:cxn>
            </a:cxnLst>
            <a:rect l="0" t="0" r="r" b="b"/>
            <a:pathLst>
              <a:path w="7" h="14">
                <a:moveTo>
                  <a:pt x="3" y="4"/>
                </a:moveTo>
                <a:cubicBezTo>
                  <a:pt x="3" y="4"/>
                  <a:pt x="3" y="4"/>
                  <a:pt x="4" y="2"/>
                </a:cubicBezTo>
                <a:cubicBezTo>
                  <a:pt x="0" y="0"/>
                  <a:pt x="0" y="0"/>
                  <a:pt x="0" y="0"/>
                </a:cubicBezTo>
                <a:cubicBezTo>
                  <a:pt x="7" y="14"/>
                  <a:pt x="7" y="14"/>
                  <a:pt x="7" y="14"/>
                </a:cubicBezTo>
                <a:cubicBezTo>
                  <a:pt x="7" y="12"/>
                  <a:pt x="7" y="8"/>
                  <a:pt x="7" y="4"/>
                </a:cubicBezTo>
                <a:cubicBezTo>
                  <a:pt x="7" y="4"/>
                  <a:pt x="7" y="4"/>
                  <a:pt x="3" y="4"/>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66" name="Freeform 1941"/>
          <p:cNvSpPr>
            <a:spLocks/>
          </p:cNvSpPr>
          <p:nvPr/>
        </p:nvSpPr>
        <p:spPr bwMode="auto">
          <a:xfrm>
            <a:off x="18104388" y="5139180"/>
            <a:ext cx="12144" cy="18890"/>
          </a:xfrm>
          <a:custGeom>
            <a:avLst/>
            <a:gdLst>
              <a:gd name="T0" fmla="*/ 4 w 4"/>
              <a:gd name="T1" fmla="*/ 0 h 6"/>
              <a:gd name="T2" fmla="*/ 0 w 4"/>
              <a:gd name="T3" fmla="*/ 5 h 6"/>
              <a:gd name="T4" fmla="*/ 1 w 4"/>
              <a:gd name="T5" fmla="*/ 6 h 6"/>
              <a:gd name="T6" fmla="*/ 4 w 4"/>
              <a:gd name="T7" fmla="*/ 6 h 6"/>
              <a:gd name="T8" fmla="*/ 4 w 4"/>
              <a:gd name="T9" fmla="*/ 1 h 6"/>
              <a:gd name="T10" fmla="*/ 4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4" y="0"/>
                </a:moveTo>
                <a:cubicBezTo>
                  <a:pt x="0" y="5"/>
                  <a:pt x="0" y="5"/>
                  <a:pt x="0" y="5"/>
                </a:cubicBezTo>
                <a:cubicBezTo>
                  <a:pt x="1" y="6"/>
                  <a:pt x="1" y="6"/>
                  <a:pt x="1" y="6"/>
                </a:cubicBezTo>
                <a:cubicBezTo>
                  <a:pt x="4" y="6"/>
                  <a:pt x="4" y="6"/>
                  <a:pt x="4" y="6"/>
                </a:cubicBezTo>
                <a:cubicBezTo>
                  <a:pt x="4" y="4"/>
                  <a:pt x="4" y="1"/>
                  <a:pt x="4" y="1"/>
                </a:cubicBezTo>
                <a:cubicBezTo>
                  <a:pt x="4" y="1"/>
                  <a:pt x="4" y="0"/>
                  <a:pt x="4"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67" name="Freeform 1942"/>
          <p:cNvSpPr>
            <a:spLocks/>
          </p:cNvSpPr>
          <p:nvPr/>
        </p:nvSpPr>
        <p:spPr bwMode="auto">
          <a:xfrm>
            <a:off x="18186692" y="5141878"/>
            <a:ext cx="6747" cy="21588"/>
          </a:xfrm>
          <a:custGeom>
            <a:avLst/>
            <a:gdLst>
              <a:gd name="T0" fmla="*/ 2 w 2"/>
              <a:gd name="T1" fmla="*/ 0 h 7"/>
              <a:gd name="T2" fmla="*/ 0 w 2"/>
              <a:gd name="T3" fmla="*/ 6 h 7"/>
              <a:gd name="T4" fmla="*/ 0 w 2"/>
              <a:gd name="T5" fmla="*/ 7 h 7"/>
              <a:gd name="T6" fmla="*/ 2 w 2"/>
              <a:gd name="T7" fmla="*/ 0 h 7"/>
              <a:gd name="T8" fmla="*/ 2 w 2"/>
              <a:gd name="T9" fmla="*/ 0 h 7"/>
            </a:gdLst>
            <a:ahLst/>
            <a:cxnLst>
              <a:cxn ang="0">
                <a:pos x="T0" y="T1"/>
              </a:cxn>
              <a:cxn ang="0">
                <a:pos x="T2" y="T3"/>
              </a:cxn>
              <a:cxn ang="0">
                <a:pos x="T4" y="T5"/>
              </a:cxn>
              <a:cxn ang="0">
                <a:pos x="T6" y="T7"/>
              </a:cxn>
              <a:cxn ang="0">
                <a:pos x="T8" y="T9"/>
              </a:cxn>
            </a:cxnLst>
            <a:rect l="0" t="0" r="r" b="b"/>
            <a:pathLst>
              <a:path w="2" h="7">
                <a:moveTo>
                  <a:pt x="2" y="0"/>
                </a:moveTo>
                <a:cubicBezTo>
                  <a:pt x="2" y="0"/>
                  <a:pt x="0" y="4"/>
                  <a:pt x="0" y="6"/>
                </a:cubicBezTo>
                <a:cubicBezTo>
                  <a:pt x="0" y="7"/>
                  <a:pt x="0" y="7"/>
                  <a:pt x="0" y="7"/>
                </a:cubicBezTo>
                <a:cubicBezTo>
                  <a:pt x="1" y="5"/>
                  <a:pt x="1" y="3"/>
                  <a:pt x="2" y="0"/>
                </a:cubicBezTo>
                <a:cubicBezTo>
                  <a:pt x="2" y="0"/>
                  <a:pt x="2" y="0"/>
                  <a:pt x="2"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68" name="Freeform 1943"/>
          <p:cNvSpPr>
            <a:spLocks/>
          </p:cNvSpPr>
          <p:nvPr/>
        </p:nvSpPr>
        <p:spPr bwMode="auto">
          <a:xfrm>
            <a:off x="18215027" y="5193150"/>
            <a:ext cx="4048" cy="9445"/>
          </a:xfrm>
          <a:custGeom>
            <a:avLst/>
            <a:gdLst>
              <a:gd name="T0" fmla="*/ 0 w 1"/>
              <a:gd name="T1" fmla="*/ 3 h 3"/>
              <a:gd name="T2" fmla="*/ 0 w 1"/>
              <a:gd name="T3" fmla="*/ 3 h 3"/>
              <a:gd name="T4" fmla="*/ 1 w 1"/>
              <a:gd name="T5" fmla="*/ 0 h 3"/>
              <a:gd name="T6" fmla="*/ 0 w 1"/>
              <a:gd name="T7" fmla="*/ 0 h 3"/>
              <a:gd name="T8" fmla="*/ 0 w 1"/>
              <a:gd name="T9" fmla="*/ 3 h 3"/>
            </a:gdLst>
            <a:ahLst/>
            <a:cxnLst>
              <a:cxn ang="0">
                <a:pos x="T0" y="T1"/>
              </a:cxn>
              <a:cxn ang="0">
                <a:pos x="T2" y="T3"/>
              </a:cxn>
              <a:cxn ang="0">
                <a:pos x="T4" y="T5"/>
              </a:cxn>
              <a:cxn ang="0">
                <a:pos x="T6" y="T7"/>
              </a:cxn>
              <a:cxn ang="0">
                <a:pos x="T8" y="T9"/>
              </a:cxn>
            </a:cxnLst>
            <a:rect l="0" t="0" r="r" b="b"/>
            <a:pathLst>
              <a:path w="1" h="3">
                <a:moveTo>
                  <a:pt x="0" y="3"/>
                </a:moveTo>
                <a:cubicBezTo>
                  <a:pt x="0" y="3"/>
                  <a:pt x="0" y="3"/>
                  <a:pt x="0" y="3"/>
                </a:cubicBezTo>
                <a:cubicBezTo>
                  <a:pt x="1" y="0"/>
                  <a:pt x="1" y="0"/>
                  <a:pt x="1" y="0"/>
                </a:cubicBezTo>
                <a:cubicBezTo>
                  <a:pt x="0" y="0"/>
                  <a:pt x="0" y="0"/>
                  <a:pt x="0" y="0"/>
                </a:cubicBezTo>
                <a:cubicBezTo>
                  <a:pt x="0" y="1"/>
                  <a:pt x="0" y="2"/>
                  <a:pt x="0" y="3"/>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69" name="Freeform 1944"/>
          <p:cNvSpPr>
            <a:spLocks/>
          </p:cNvSpPr>
          <p:nvPr/>
        </p:nvSpPr>
        <p:spPr bwMode="auto">
          <a:xfrm>
            <a:off x="18215027" y="5141878"/>
            <a:ext cx="6747" cy="16191"/>
          </a:xfrm>
          <a:custGeom>
            <a:avLst/>
            <a:gdLst>
              <a:gd name="T0" fmla="*/ 1 w 2"/>
              <a:gd name="T1" fmla="*/ 0 h 5"/>
              <a:gd name="T2" fmla="*/ 0 w 2"/>
              <a:gd name="T3" fmla="*/ 0 h 5"/>
              <a:gd name="T4" fmla="*/ 2 w 2"/>
              <a:gd name="T5" fmla="*/ 5 h 5"/>
              <a:gd name="T6" fmla="*/ 2 w 2"/>
              <a:gd name="T7" fmla="*/ 3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1" y="0"/>
                  <a:pt x="1" y="0"/>
                  <a:pt x="0" y="0"/>
                </a:cubicBezTo>
                <a:cubicBezTo>
                  <a:pt x="0" y="0"/>
                  <a:pt x="0" y="0"/>
                  <a:pt x="2" y="5"/>
                </a:cubicBezTo>
                <a:cubicBezTo>
                  <a:pt x="2" y="3"/>
                  <a:pt x="2" y="3"/>
                  <a:pt x="2" y="3"/>
                </a:cubicBezTo>
                <a:cubicBezTo>
                  <a:pt x="1" y="1"/>
                  <a:pt x="1" y="0"/>
                  <a:pt x="1"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70" name="Freeform 1945"/>
          <p:cNvSpPr>
            <a:spLocks/>
          </p:cNvSpPr>
          <p:nvPr/>
        </p:nvSpPr>
        <p:spPr bwMode="auto">
          <a:xfrm>
            <a:off x="18189391" y="5017747"/>
            <a:ext cx="29684" cy="72860"/>
          </a:xfrm>
          <a:custGeom>
            <a:avLst/>
            <a:gdLst>
              <a:gd name="T0" fmla="*/ 2 w 9"/>
              <a:gd name="T1" fmla="*/ 23 h 23"/>
              <a:gd name="T2" fmla="*/ 4 w 9"/>
              <a:gd name="T3" fmla="*/ 21 h 23"/>
              <a:gd name="T4" fmla="*/ 4 w 9"/>
              <a:gd name="T5" fmla="*/ 6 h 23"/>
              <a:gd name="T6" fmla="*/ 5 w 9"/>
              <a:gd name="T7" fmla="*/ 6 h 23"/>
              <a:gd name="T8" fmla="*/ 5 w 9"/>
              <a:gd name="T9" fmla="*/ 21 h 23"/>
              <a:gd name="T10" fmla="*/ 7 w 9"/>
              <a:gd name="T11" fmla="*/ 23 h 23"/>
              <a:gd name="T12" fmla="*/ 9 w 9"/>
              <a:gd name="T13" fmla="*/ 21 h 23"/>
              <a:gd name="T14" fmla="*/ 9 w 9"/>
              <a:gd name="T15" fmla="*/ 6 h 23"/>
              <a:gd name="T16" fmla="*/ 8 w 9"/>
              <a:gd name="T17" fmla="*/ 0 h 23"/>
              <a:gd name="T18" fmla="*/ 0 w 9"/>
              <a:gd name="T19" fmla="*/ 8 h 23"/>
              <a:gd name="T20" fmla="*/ 0 w 9"/>
              <a:gd name="T21" fmla="*/ 21 h 23"/>
              <a:gd name="T22" fmla="*/ 2 w 9"/>
              <a:gd name="T2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3">
                <a:moveTo>
                  <a:pt x="2" y="23"/>
                </a:moveTo>
                <a:cubicBezTo>
                  <a:pt x="3" y="23"/>
                  <a:pt x="4" y="22"/>
                  <a:pt x="4" y="21"/>
                </a:cubicBezTo>
                <a:cubicBezTo>
                  <a:pt x="4" y="20"/>
                  <a:pt x="4" y="6"/>
                  <a:pt x="4" y="6"/>
                </a:cubicBezTo>
                <a:cubicBezTo>
                  <a:pt x="4" y="6"/>
                  <a:pt x="4" y="6"/>
                  <a:pt x="5" y="6"/>
                </a:cubicBezTo>
                <a:cubicBezTo>
                  <a:pt x="5" y="6"/>
                  <a:pt x="5" y="20"/>
                  <a:pt x="5" y="21"/>
                </a:cubicBezTo>
                <a:cubicBezTo>
                  <a:pt x="5" y="22"/>
                  <a:pt x="6" y="23"/>
                  <a:pt x="7" y="23"/>
                </a:cubicBezTo>
                <a:cubicBezTo>
                  <a:pt x="8" y="23"/>
                  <a:pt x="9" y="22"/>
                  <a:pt x="9" y="21"/>
                </a:cubicBezTo>
                <a:cubicBezTo>
                  <a:pt x="9" y="21"/>
                  <a:pt x="9" y="13"/>
                  <a:pt x="9" y="6"/>
                </a:cubicBezTo>
                <a:cubicBezTo>
                  <a:pt x="8" y="0"/>
                  <a:pt x="8" y="0"/>
                  <a:pt x="8" y="0"/>
                </a:cubicBezTo>
                <a:cubicBezTo>
                  <a:pt x="0" y="8"/>
                  <a:pt x="0" y="8"/>
                  <a:pt x="0" y="8"/>
                </a:cubicBezTo>
                <a:cubicBezTo>
                  <a:pt x="0" y="14"/>
                  <a:pt x="0" y="21"/>
                  <a:pt x="0" y="21"/>
                </a:cubicBezTo>
                <a:cubicBezTo>
                  <a:pt x="0" y="22"/>
                  <a:pt x="1" y="23"/>
                  <a:pt x="2" y="23"/>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71" name="Freeform 1946"/>
          <p:cNvSpPr>
            <a:spLocks/>
          </p:cNvSpPr>
          <p:nvPr/>
        </p:nvSpPr>
        <p:spPr bwMode="auto">
          <a:xfrm>
            <a:off x="18142167" y="5048781"/>
            <a:ext cx="12144" cy="41827"/>
          </a:xfrm>
          <a:custGeom>
            <a:avLst/>
            <a:gdLst>
              <a:gd name="T0" fmla="*/ 0 w 4"/>
              <a:gd name="T1" fmla="*/ 12 h 13"/>
              <a:gd name="T2" fmla="*/ 2 w 4"/>
              <a:gd name="T3" fmla="*/ 13 h 13"/>
              <a:gd name="T4" fmla="*/ 4 w 4"/>
              <a:gd name="T5" fmla="*/ 12 h 13"/>
              <a:gd name="T6" fmla="*/ 4 w 4"/>
              <a:gd name="T7" fmla="*/ 1 h 13"/>
              <a:gd name="T8" fmla="*/ 0 w 4"/>
              <a:gd name="T9" fmla="*/ 0 h 13"/>
              <a:gd name="T10" fmla="*/ 0 w 4"/>
              <a:gd name="T11" fmla="*/ 12 h 13"/>
            </a:gdLst>
            <a:ahLst/>
            <a:cxnLst>
              <a:cxn ang="0">
                <a:pos x="T0" y="T1"/>
              </a:cxn>
              <a:cxn ang="0">
                <a:pos x="T2" y="T3"/>
              </a:cxn>
              <a:cxn ang="0">
                <a:pos x="T4" y="T5"/>
              </a:cxn>
              <a:cxn ang="0">
                <a:pos x="T6" y="T7"/>
              </a:cxn>
              <a:cxn ang="0">
                <a:pos x="T8" y="T9"/>
              </a:cxn>
              <a:cxn ang="0">
                <a:pos x="T10" y="T11"/>
              </a:cxn>
            </a:cxnLst>
            <a:rect l="0" t="0" r="r" b="b"/>
            <a:pathLst>
              <a:path w="4" h="13">
                <a:moveTo>
                  <a:pt x="0" y="12"/>
                </a:moveTo>
                <a:cubicBezTo>
                  <a:pt x="0" y="13"/>
                  <a:pt x="1" y="13"/>
                  <a:pt x="2" y="13"/>
                </a:cubicBezTo>
                <a:cubicBezTo>
                  <a:pt x="3" y="13"/>
                  <a:pt x="4" y="13"/>
                  <a:pt x="4" y="12"/>
                </a:cubicBezTo>
                <a:cubicBezTo>
                  <a:pt x="4" y="11"/>
                  <a:pt x="4" y="6"/>
                  <a:pt x="4" y="1"/>
                </a:cubicBezTo>
                <a:cubicBezTo>
                  <a:pt x="0" y="0"/>
                  <a:pt x="0" y="0"/>
                  <a:pt x="0" y="0"/>
                </a:cubicBezTo>
                <a:cubicBezTo>
                  <a:pt x="0" y="1"/>
                  <a:pt x="0" y="11"/>
                  <a:pt x="0" y="12"/>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72" name="Freeform 1947"/>
          <p:cNvSpPr>
            <a:spLocks/>
          </p:cNvSpPr>
          <p:nvPr/>
        </p:nvSpPr>
        <p:spPr bwMode="auto">
          <a:xfrm>
            <a:off x="18256853" y="5087908"/>
            <a:ext cx="6747" cy="2699"/>
          </a:xfrm>
          <a:custGeom>
            <a:avLst/>
            <a:gdLst>
              <a:gd name="T0" fmla="*/ 1 w 2"/>
              <a:gd name="T1" fmla="*/ 1 h 1"/>
              <a:gd name="T2" fmla="*/ 2 w 2"/>
              <a:gd name="T3" fmla="*/ 1 h 1"/>
              <a:gd name="T4" fmla="*/ 0 w 2"/>
              <a:gd name="T5" fmla="*/ 0 h 1"/>
              <a:gd name="T6" fmla="*/ 1 w 2"/>
              <a:gd name="T7" fmla="*/ 1 h 1"/>
            </a:gdLst>
            <a:ahLst/>
            <a:cxnLst>
              <a:cxn ang="0">
                <a:pos x="T0" y="T1"/>
              </a:cxn>
              <a:cxn ang="0">
                <a:pos x="T2" y="T3"/>
              </a:cxn>
              <a:cxn ang="0">
                <a:pos x="T4" y="T5"/>
              </a:cxn>
              <a:cxn ang="0">
                <a:pos x="T6" y="T7"/>
              </a:cxn>
            </a:cxnLst>
            <a:rect l="0" t="0" r="r" b="b"/>
            <a:pathLst>
              <a:path w="2" h="1">
                <a:moveTo>
                  <a:pt x="1" y="1"/>
                </a:moveTo>
                <a:cubicBezTo>
                  <a:pt x="2" y="1"/>
                  <a:pt x="2" y="1"/>
                  <a:pt x="2" y="1"/>
                </a:cubicBezTo>
                <a:cubicBezTo>
                  <a:pt x="0" y="0"/>
                  <a:pt x="0" y="0"/>
                  <a:pt x="0" y="0"/>
                </a:cubicBezTo>
                <a:cubicBezTo>
                  <a:pt x="0" y="1"/>
                  <a:pt x="1" y="1"/>
                  <a:pt x="1" y="1"/>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73" name="Freeform 1948"/>
          <p:cNvSpPr>
            <a:spLocks/>
          </p:cNvSpPr>
          <p:nvPr/>
        </p:nvSpPr>
        <p:spPr bwMode="auto">
          <a:xfrm>
            <a:off x="18256853" y="5102750"/>
            <a:ext cx="18890" cy="13493"/>
          </a:xfrm>
          <a:custGeom>
            <a:avLst/>
            <a:gdLst>
              <a:gd name="T0" fmla="*/ 3 w 6"/>
              <a:gd name="T1" fmla="*/ 0 h 4"/>
              <a:gd name="T2" fmla="*/ 0 w 6"/>
              <a:gd name="T3" fmla="*/ 3 h 4"/>
              <a:gd name="T4" fmla="*/ 0 w 6"/>
              <a:gd name="T5" fmla="*/ 4 h 4"/>
              <a:gd name="T6" fmla="*/ 6 w 6"/>
              <a:gd name="T7" fmla="*/ 1 h 4"/>
              <a:gd name="T8" fmla="*/ 3 w 6"/>
              <a:gd name="T9" fmla="*/ 0 h 4"/>
            </a:gdLst>
            <a:ahLst/>
            <a:cxnLst>
              <a:cxn ang="0">
                <a:pos x="T0" y="T1"/>
              </a:cxn>
              <a:cxn ang="0">
                <a:pos x="T2" y="T3"/>
              </a:cxn>
              <a:cxn ang="0">
                <a:pos x="T4" y="T5"/>
              </a:cxn>
              <a:cxn ang="0">
                <a:pos x="T6" y="T7"/>
              </a:cxn>
              <a:cxn ang="0">
                <a:pos x="T8" y="T9"/>
              </a:cxn>
            </a:cxnLst>
            <a:rect l="0" t="0" r="r" b="b"/>
            <a:pathLst>
              <a:path w="6" h="4">
                <a:moveTo>
                  <a:pt x="3" y="0"/>
                </a:moveTo>
                <a:cubicBezTo>
                  <a:pt x="1" y="0"/>
                  <a:pt x="0" y="1"/>
                  <a:pt x="0" y="3"/>
                </a:cubicBezTo>
                <a:cubicBezTo>
                  <a:pt x="0" y="3"/>
                  <a:pt x="0" y="4"/>
                  <a:pt x="0" y="4"/>
                </a:cubicBezTo>
                <a:cubicBezTo>
                  <a:pt x="6" y="1"/>
                  <a:pt x="6" y="1"/>
                  <a:pt x="6" y="1"/>
                </a:cubicBezTo>
                <a:cubicBezTo>
                  <a:pt x="5" y="0"/>
                  <a:pt x="4" y="0"/>
                  <a:pt x="3"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74" name="Freeform 1949"/>
          <p:cNvSpPr>
            <a:spLocks/>
          </p:cNvSpPr>
          <p:nvPr/>
        </p:nvSpPr>
        <p:spPr bwMode="auto">
          <a:xfrm>
            <a:off x="18100340" y="5154022"/>
            <a:ext cx="6747" cy="6747"/>
          </a:xfrm>
          <a:custGeom>
            <a:avLst/>
            <a:gdLst>
              <a:gd name="T0" fmla="*/ 0 w 2"/>
              <a:gd name="T1" fmla="*/ 2 h 2"/>
              <a:gd name="T2" fmla="*/ 2 w 2"/>
              <a:gd name="T3" fmla="*/ 1 h 2"/>
              <a:gd name="T4" fmla="*/ 1 w 2"/>
              <a:gd name="T5" fmla="*/ 0 h 2"/>
              <a:gd name="T6" fmla="*/ 0 w 2"/>
              <a:gd name="T7" fmla="*/ 2 h 2"/>
            </a:gdLst>
            <a:ahLst/>
            <a:cxnLst>
              <a:cxn ang="0">
                <a:pos x="T0" y="T1"/>
              </a:cxn>
              <a:cxn ang="0">
                <a:pos x="T2" y="T3"/>
              </a:cxn>
              <a:cxn ang="0">
                <a:pos x="T4" y="T5"/>
              </a:cxn>
              <a:cxn ang="0">
                <a:pos x="T6" y="T7"/>
              </a:cxn>
            </a:cxnLst>
            <a:rect l="0" t="0" r="r" b="b"/>
            <a:pathLst>
              <a:path w="2" h="2">
                <a:moveTo>
                  <a:pt x="0" y="2"/>
                </a:moveTo>
                <a:cubicBezTo>
                  <a:pt x="2" y="1"/>
                  <a:pt x="2" y="1"/>
                  <a:pt x="2" y="1"/>
                </a:cubicBezTo>
                <a:cubicBezTo>
                  <a:pt x="2" y="1"/>
                  <a:pt x="2" y="1"/>
                  <a:pt x="1" y="0"/>
                </a:cubicBezTo>
                <a:lnTo>
                  <a:pt x="0" y="2"/>
                </a:ln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75" name="Oval 1950"/>
          <p:cNvSpPr>
            <a:spLocks noChangeArrowheads="1"/>
          </p:cNvSpPr>
          <p:nvPr/>
        </p:nvSpPr>
        <p:spPr bwMode="auto">
          <a:xfrm>
            <a:off x="18193439" y="5102750"/>
            <a:ext cx="21588" cy="22938"/>
          </a:xfrm>
          <a:prstGeom prst="ellipse">
            <a:avLst/>
          </a:pr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76" name="Freeform 1951"/>
          <p:cNvSpPr>
            <a:spLocks/>
          </p:cNvSpPr>
          <p:nvPr/>
        </p:nvSpPr>
        <p:spPr bwMode="auto">
          <a:xfrm>
            <a:off x="18179947" y="5128386"/>
            <a:ext cx="41827" cy="74209"/>
          </a:xfrm>
          <a:custGeom>
            <a:avLst/>
            <a:gdLst>
              <a:gd name="T0" fmla="*/ 12 w 13"/>
              <a:gd name="T1" fmla="*/ 4 h 23"/>
              <a:gd name="T2" fmla="*/ 13 w 13"/>
              <a:gd name="T3" fmla="*/ 7 h 23"/>
              <a:gd name="T4" fmla="*/ 13 w 13"/>
              <a:gd name="T5" fmla="*/ 1 h 23"/>
              <a:gd name="T6" fmla="*/ 10 w 13"/>
              <a:gd name="T7" fmla="*/ 0 h 23"/>
              <a:gd name="T8" fmla="*/ 5 w 13"/>
              <a:gd name="T9" fmla="*/ 0 h 23"/>
              <a:gd name="T10" fmla="*/ 1 w 13"/>
              <a:gd name="T11" fmla="*/ 3 h 23"/>
              <a:gd name="T12" fmla="*/ 0 w 13"/>
              <a:gd name="T13" fmla="*/ 8 h 23"/>
              <a:gd name="T14" fmla="*/ 2 w 13"/>
              <a:gd name="T15" fmla="*/ 10 h 23"/>
              <a:gd name="T16" fmla="*/ 4 w 13"/>
              <a:gd name="T17" fmla="*/ 4 h 23"/>
              <a:gd name="T18" fmla="*/ 4 w 13"/>
              <a:gd name="T19" fmla="*/ 4 h 23"/>
              <a:gd name="T20" fmla="*/ 2 w 13"/>
              <a:gd name="T21" fmla="*/ 11 h 23"/>
              <a:gd name="T22" fmla="*/ 11 w 13"/>
              <a:gd name="T23" fmla="*/ 23 h 23"/>
              <a:gd name="T24" fmla="*/ 11 w 13"/>
              <a:gd name="T25" fmla="*/ 20 h 23"/>
              <a:gd name="T26" fmla="*/ 12 w 13"/>
              <a:gd name="T27" fmla="*/ 20 h 23"/>
              <a:gd name="T28" fmla="*/ 13 w 13"/>
              <a:gd name="T29" fmla="*/ 9 h 23"/>
              <a:gd name="T30" fmla="*/ 11 w 13"/>
              <a:gd name="T31" fmla="*/ 4 h 23"/>
              <a:gd name="T32" fmla="*/ 12 w 13"/>
              <a:gd name="T33"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23">
                <a:moveTo>
                  <a:pt x="12" y="4"/>
                </a:moveTo>
                <a:cubicBezTo>
                  <a:pt x="12" y="4"/>
                  <a:pt x="12" y="5"/>
                  <a:pt x="13" y="7"/>
                </a:cubicBezTo>
                <a:cubicBezTo>
                  <a:pt x="13" y="1"/>
                  <a:pt x="13" y="1"/>
                  <a:pt x="13" y="1"/>
                </a:cubicBezTo>
                <a:cubicBezTo>
                  <a:pt x="12" y="0"/>
                  <a:pt x="11" y="0"/>
                  <a:pt x="10" y="0"/>
                </a:cubicBezTo>
                <a:cubicBezTo>
                  <a:pt x="10" y="0"/>
                  <a:pt x="6" y="0"/>
                  <a:pt x="5" y="0"/>
                </a:cubicBezTo>
                <a:cubicBezTo>
                  <a:pt x="3" y="0"/>
                  <a:pt x="2" y="1"/>
                  <a:pt x="1" y="3"/>
                </a:cubicBezTo>
                <a:cubicBezTo>
                  <a:pt x="1" y="4"/>
                  <a:pt x="0" y="6"/>
                  <a:pt x="0" y="8"/>
                </a:cubicBezTo>
                <a:cubicBezTo>
                  <a:pt x="2" y="10"/>
                  <a:pt x="2" y="10"/>
                  <a:pt x="2" y="10"/>
                </a:cubicBezTo>
                <a:cubicBezTo>
                  <a:pt x="2" y="8"/>
                  <a:pt x="4" y="4"/>
                  <a:pt x="4" y="4"/>
                </a:cubicBezTo>
                <a:cubicBezTo>
                  <a:pt x="4" y="4"/>
                  <a:pt x="4" y="4"/>
                  <a:pt x="4" y="4"/>
                </a:cubicBezTo>
                <a:cubicBezTo>
                  <a:pt x="3" y="7"/>
                  <a:pt x="3" y="9"/>
                  <a:pt x="2" y="11"/>
                </a:cubicBezTo>
                <a:cubicBezTo>
                  <a:pt x="11" y="23"/>
                  <a:pt x="11" y="23"/>
                  <a:pt x="11" y="23"/>
                </a:cubicBezTo>
                <a:cubicBezTo>
                  <a:pt x="11" y="22"/>
                  <a:pt x="11" y="21"/>
                  <a:pt x="11" y="20"/>
                </a:cubicBezTo>
                <a:cubicBezTo>
                  <a:pt x="11" y="20"/>
                  <a:pt x="11" y="20"/>
                  <a:pt x="12" y="20"/>
                </a:cubicBezTo>
                <a:cubicBezTo>
                  <a:pt x="13" y="9"/>
                  <a:pt x="13" y="9"/>
                  <a:pt x="13" y="9"/>
                </a:cubicBezTo>
                <a:cubicBezTo>
                  <a:pt x="11" y="4"/>
                  <a:pt x="11" y="4"/>
                  <a:pt x="11" y="4"/>
                </a:cubicBezTo>
                <a:cubicBezTo>
                  <a:pt x="12" y="4"/>
                  <a:pt x="12" y="4"/>
                  <a:pt x="12" y="4"/>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77" name="Freeform 1952"/>
          <p:cNvSpPr>
            <a:spLocks/>
          </p:cNvSpPr>
          <p:nvPr/>
        </p:nvSpPr>
        <p:spPr bwMode="auto">
          <a:xfrm>
            <a:off x="18116531" y="5128386"/>
            <a:ext cx="51272" cy="29684"/>
          </a:xfrm>
          <a:custGeom>
            <a:avLst/>
            <a:gdLst>
              <a:gd name="T0" fmla="*/ 12 w 16"/>
              <a:gd name="T1" fmla="*/ 0 h 9"/>
              <a:gd name="T2" fmla="*/ 4 w 16"/>
              <a:gd name="T3" fmla="*/ 0 h 9"/>
              <a:gd name="T4" fmla="*/ 2 w 16"/>
              <a:gd name="T5" fmla="*/ 0 h 9"/>
              <a:gd name="T6" fmla="*/ 0 w 16"/>
              <a:gd name="T7" fmla="*/ 3 h 9"/>
              <a:gd name="T8" fmla="*/ 0 w 16"/>
              <a:gd name="T9" fmla="*/ 4 h 9"/>
              <a:gd name="T10" fmla="*/ 0 w 16"/>
              <a:gd name="T11" fmla="*/ 9 h 9"/>
              <a:gd name="T12" fmla="*/ 3 w 16"/>
              <a:gd name="T13" fmla="*/ 8 h 9"/>
              <a:gd name="T14" fmla="*/ 3 w 16"/>
              <a:gd name="T15" fmla="*/ 5 h 9"/>
              <a:gd name="T16" fmla="*/ 4 w 16"/>
              <a:gd name="T17" fmla="*/ 5 h 9"/>
              <a:gd name="T18" fmla="*/ 4 w 16"/>
              <a:gd name="T19" fmla="*/ 8 h 9"/>
              <a:gd name="T20" fmla="*/ 12 w 16"/>
              <a:gd name="T21" fmla="*/ 6 h 9"/>
              <a:gd name="T22" fmla="*/ 12 w 16"/>
              <a:gd name="T23" fmla="*/ 5 h 9"/>
              <a:gd name="T24" fmla="*/ 13 w 16"/>
              <a:gd name="T25" fmla="*/ 5 h 9"/>
              <a:gd name="T26" fmla="*/ 13 w 16"/>
              <a:gd name="T27" fmla="*/ 6 h 9"/>
              <a:gd name="T28" fmla="*/ 16 w 16"/>
              <a:gd name="T29" fmla="*/ 5 h 9"/>
              <a:gd name="T30" fmla="*/ 16 w 16"/>
              <a:gd name="T31" fmla="*/ 4 h 9"/>
              <a:gd name="T32" fmla="*/ 12 w 16"/>
              <a:gd name="T3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9">
                <a:moveTo>
                  <a:pt x="12" y="0"/>
                </a:moveTo>
                <a:cubicBezTo>
                  <a:pt x="11" y="0"/>
                  <a:pt x="5" y="0"/>
                  <a:pt x="4" y="0"/>
                </a:cubicBezTo>
                <a:cubicBezTo>
                  <a:pt x="3" y="0"/>
                  <a:pt x="3" y="0"/>
                  <a:pt x="2" y="0"/>
                </a:cubicBezTo>
                <a:cubicBezTo>
                  <a:pt x="0" y="3"/>
                  <a:pt x="0" y="3"/>
                  <a:pt x="0" y="3"/>
                </a:cubicBezTo>
                <a:cubicBezTo>
                  <a:pt x="0" y="3"/>
                  <a:pt x="0" y="4"/>
                  <a:pt x="0" y="4"/>
                </a:cubicBezTo>
                <a:cubicBezTo>
                  <a:pt x="0" y="4"/>
                  <a:pt x="0" y="7"/>
                  <a:pt x="0" y="9"/>
                </a:cubicBezTo>
                <a:cubicBezTo>
                  <a:pt x="3" y="8"/>
                  <a:pt x="3" y="8"/>
                  <a:pt x="3" y="8"/>
                </a:cubicBezTo>
                <a:cubicBezTo>
                  <a:pt x="3" y="6"/>
                  <a:pt x="3" y="5"/>
                  <a:pt x="3" y="5"/>
                </a:cubicBezTo>
                <a:cubicBezTo>
                  <a:pt x="3" y="5"/>
                  <a:pt x="3" y="5"/>
                  <a:pt x="4" y="5"/>
                </a:cubicBezTo>
                <a:cubicBezTo>
                  <a:pt x="4" y="5"/>
                  <a:pt x="4" y="6"/>
                  <a:pt x="4" y="8"/>
                </a:cubicBezTo>
                <a:cubicBezTo>
                  <a:pt x="12" y="6"/>
                  <a:pt x="12" y="6"/>
                  <a:pt x="12" y="6"/>
                </a:cubicBezTo>
                <a:cubicBezTo>
                  <a:pt x="12" y="5"/>
                  <a:pt x="12" y="5"/>
                  <a:pt x="12" y="5"/>
                </a:cubicBezTo>
                <a:cubicBezTo>
                  <a:pt x="12" y="5"/>
                  <a:pt x="12" y="5"/>
                  <a:pt x="13" y="5"/>
                </a:cubicBezTo>
                <a:cubicBezTo>
                  <a:pt x="13" y="5"/>
                  <a:pt x="13" y="5"/>
                  <a:pt x="13" y="6"/>
                </a:cubicBezTo>
                <a:cubicBezTo>
                  <a:pt x="16" y="5"/>
                  <a:pt x="16" y="5"/>
                  <a:pt x="16" y="5"/>
                </a:cubicBezTo>
                <a:cubicBezTo>
                  <a:pt x="16" y="5"/>
                  <a:pt x="16" y="4"/>
                  <a:pt x="16" y="4"/>
                </a:cubicBezTo>
                <a:cubicBezTo>
                  <a:pt x="16" y="1"/>
                  <a:pt x="14" y="0"/>
                  <a:pt x="12"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78" name="Freeform 1953"/>
          <p:cNvSpPr>
            <a:spLocks/>
          </p:cNvSpPr>
          <p:nvPr/>
        </p:nvSpPr>
        <p:spPr bwMode="auto">
          <a:xfrm>
            <a:off x="18132722" y="5102750"/>
            <a:ext cx="18890" cy="22938"/>
          </a:xfrm>
          <a:custGeom>
            <a:avLst/>
            <a:gdLst>
              <a:gd name="T0" fmla="*/ 3 w 6"/>
              <a:gd name="T1" fmla="*/ 7 h 7"/>
              <a:gd name="T2" fmla="*/ 6 w 6"/>
              <a:gd name="T3" fmla="*/ 3 h 7"/>
              <a:gd name="T4" fmla="*/ 3 w 6"/>
              <a:gd name="T5" fmla="*/ 0 h 7"/>
              <a:gd name="T6" fmla="*/ 3 w 6"/>
              <a:gd name="T7" fmla="*/ 0 h 7"/>
              <a:gd name="T8" fmla="*/ 0 w 6"/>
              <a:gd name="T9" fmla="*/ 4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5" y="7"/>
                  <a:pt x="6" y="5"/>
                  <a:pt x="6" y="3"/>
                </a:cubicBezTo>
                <a:cubicBezTo>
                  <a:pt x="6" y="1"/>
                  <a:pt x="5" y="0"/>
                  <a:pt x="3" y="0"/>
                </a:cubicBezTo>
                <a:cubicBezTo>
                  <a:pt x="3" y="0"/>
                  <a:pt x="3" y="0"/>
                  <a:pt x="3" y="0"/>
                </a:cubicBezTo>
                <a:cubicBezTo>
                  <a:pt x="0" y="4"/>
                  <a:pt x="0" y="4"/>
                  <a:pt x="0" y="4"/>
                </a:cubicBezTo>
                <a:cubicBezTo>
                  <a:pt x="0" y="6"/>
                  <a:pt x="1" y="7"/>
                  <a:pt x="3" y="7"/>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79" name="Freeform 1954"/>
          <p:cNvSpPr>
            <a:spLocks/>
          </p:cNvSpPr>
          <p:nvPr/>
        </p:nvSpPr>
        <p:spPr bwMode="auto">
          <a:xfrm>
            <a:off x="18116531" y="5043384"/>
            <a:ext cx="25636" cy="47224"/>
          </a:xfrm>
          <a:custGeom>
            <a:avLst/>
            <a:gdLst>
              <a:gd name="T0" fmla="*/ 8 w 8"/>
              <a:gd name="T1" fmla="*/ 14 h 15"/>
              <a:gd name="T2" fmla="*/ 8 w 8"/>
              <a:gd name="T3" fmla="*/ 2 h 15"/>
              <a:gd name="T4" fmla="*/ 8 w 8"/>
              <a:gd name="T5" fmla="*/ 2 h 15"/>
              <a:gd name="T6" fmla="*/ 1 w 8"/>
              <a:gd name="T7" fmla="*/ 0 h 15"/>
              <a:gd name="T8" fmla="*/ 0 w 8"/>
              <a:gd name="T9" fmla="*/ 2 h 15"/>
              <a:gd name="T10" fmla="*/ 4 w 8"/>
              <a:gd name="T11" fmla="*/ 2 h 15"/>
              <a:gd name="T12" fmla="*/ 4 w 8"/>
              <a:gd name="T13" fmla="*/ 12 h 15"/>
              <a:gd name="T14" fmla="*/ 6 w 8"/>
              <a:gd name="T15" fmla="*/ 15 h 15"/>
              <a:gd name="T16" fmla="*/ 8 w 8"/>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5">
                <a:moveTo>
                  <a:pt x="8" y="14"/>
                </a:moveTo>
                <a:cubicBezTo>
                  <a:pt x="8" y="13"/>
                  <a:pt x="8" y="2"/>
                  <a:pt x="8" y="2"/>
                </a:cubicBezTo>
                <a:cubicBezTo>
                  <a:pt x="8" y="2"/>
                  <a:pt x="8" y="2"/>
                  <a:pt x="8" y="2"/>
                </a:cubicBezTo>
                <a:cubicBezTo>
                  <a:pt x="1" y="0"/>
                  <a:pt x="1" y="0"/>
                  <a:pt x="1" y="0"/>
                </a:cubicBezTo>
                <a:cubicBezTo>
                  <a:pt x="0" y="2"/>
                  <a:pt x="0" y="2"/>
                  <a:pt x="0" y="2"/>
                </a:cubicBezTo>
                <a:cubicBezTo>
                  <a:pt x="4" y="2"/>
                  <a:pt x="4" y="2"/>
                  <a:pt x="4" y="2"/>
                </a:cubicBezTo>
                <a:cubicBezTo>
                  <a:pt x="4" y="6"/>
                  <a:pt x="4" y="10"/>
                  <a:pt x="4" y="12"/>
                </a:cubicBezTo>
                <a:cubicBezTo>
                  <a:pt x="6" y="15"/>
                  <a:pt x="6" y="15"/>
                  <a:pt x="6" y="15"/>
                </a:cubicBezTo>
                <a:cubicBezTo>
                  <a:pt x="7" y="15"/>
                  <a:pt x="8" y="15"/>
                  <a:pt x="8" y="14"/>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85" name="Line 1960"/>
          <p:cNvSpPr>
            <a:spLocks noChangeShapeType="1"/>
          </p:cNvSpPr>
          <p:nvPr/>
        </p:nvSpPr>
        <p:spPr bwMode="auto">
          <a:xfrm>
            <a:off x="20543837" y="5445460"/>
            <a:ext cx="0" cy="0"/>
          </a:xfrm>
          <a:prstGeom prst="line">
            <a:avLst/>
          </a:prstGeom>
          <a:noFill/>
          <a:ln w="9" cap="flat">
            <a:solidFill>
              <a:srgbClr val="656668"/>
            </a:solidFill>
            <a:prstDash val="solid"/>
            <a:miter lim="800000"/>
            <a:headEnd/>
            <a:tailEnd/>
          </a:ln>
          <a:extLst>
            <a:ext uri="{909E8E84-426E-40DD-AFC4-6F175D3DCCD1}">
              <a14:hiddenFill xmlns:a14="http://schemas.microsoft.com/office/drawing/2010/main">
                <a:noFill/>
              </a14:hiddenFill>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96" name="Content Placeholder 2"/>
          <p:cNvSpPr txBox="1">
            <a:spLocks/>
          </p:cNvSpPr>
          <p:nvPr/>
        </p:nvSpPr>
        <p:spPr>
          <a:xfrm>
            <a:off x="1248884" y="2560854"/>
            <a:ext cx="3373558" cy="580940"/>
          </a:xfrm>
          <a:prstGeom prst="rect">
            <a:avLst/>
          </a:prstGeom>
        </p:spPr>
        <p:txBody>
          <a:bodyPr/>
          <a:lstStyle>
            <a:lvl1pPr marL="415120" indent="-415120" algn="l" defTabSz="1096796" rtl="0" eaLnBrk="1" latinLnBrk="0" hangingPunct="1">
              <a:lnSpc>
                <a:spcPct val="90000"/>
              </a:lnSpc>
              <a:spcBef>
                <a:spcPct val="20000"/>
              </a:spcBef>
              <a:buSzPct val="90000"/>
              <a:buFont typeface="Arial" pitchFamily="34" charset="0"/>
              <a:buChar char="•"/>
              <a:defRPr sz="3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755984" indent="-340857" algn="l" defTabSz="1096796" rtl="0" eaLnBrk="1" latinLnBrk="0" hangingPunct="1">
              <a:lnSpc>
                <a:spcPct val="90000"/>
              </a:lnSpc>
              <a:spcBef>
                <a:spcPct val="20000"/>
              </a:spcBef>
              <a:buSzPct val="90000"/>
              <a:buFont typeface="Arial" pitchFamily="34" charset="0"/>
              <a:buChar char="•"/>
              <a:tabLst>
                <a:tab pos="755984" algn="l"/>
              </a:tabLst>
              <a:defRPr sz="3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1096840" indent="-340857" algn="l" defTabSz="1096796" rtl="0" eaLnBrk="1" latinLnBrk="0" hangingPunct="1">
              <a:lnSpc>
                <a:spcPct val="90000"/>
              </a:lnSpc>
              <a:spcBef>
                <a:spcPct val="20000"/>
              </a:spcBef>
              <a:buSzPct val="90000"/>
              <a:buFont typeface="Arial" pitchFamily="34" charset="0"/>
              <a:buChar char="•"/>
              <a:defRPr sz="29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778558" indent="-268498" algn="l" defTabSz="1096796" rtl="0" eaLnBrk="1" latinLnBrk="0" hangingPunct="1">
              <a:lnSpc>
                <a:spcPct val="90000"/>
              </a:lnSpc>
              <a:spcBef>
                <a:spcPct val="20000"/>
              </a:spcBef>
              <a:buSzPct val="90000"/>
              <a:buFont typeface="Arial" pitchFamily="34" charset="0"/>
              <a:buChar char="•"/>
              <a:tabLst>
                <a:tab pos="1096840" algn="l"/>
              </a:tabLst>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2054675" indent="-276116" algn="l" defTabSz="1096796"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3016193" indent="-274199" algn="l" defTabSz="109679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4590" indent="-274199" algn="l" defTabSz="109679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2988" indent="-274199" algn="l" defTabSz="109679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1390" indent="-274199" algn="l" defTabSz="109679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lgn="ctr" defTabSz="932439">
              <a:buFont typeface="Arial" pitchFamily="34" charset="0"/>
              <a:buNone/>
              <a:defRPr/>
            </a:pPr>
            <a:r>
              <a:rPr lang="zh-CN" altLang="en-US" sz="3230" spc="-102" dirty="0" smtClean="0">
                <a:solidFill>
                  <a:srgbClr val="7FBA00">
                    <a:alpha val="99000"/>
                  </a:srgbClr>
                </a:solidFill>
                <a:latin typeface="Segoe UI Light" pitchFamily="34" charset="0"/>
              </a:rPr>
              <a:t>从数字看微软云</a:t>
            </a:r>
            <a:endParaRPr lang="en-US" sz="3230" spc="-102" dirty="0">
              <a:solidFill>
                <a:srgbClr val="7FBA00">
                  <a:alpha val="99000"/>
                </a:srgbClr>
              </a:solidFill>
              <a:latin typeface="Segoe UI Light" pitchFamily="34" charset="0"/>
            </a:endParaRPr>
          </a:p>
        </p:txBody>
      </p:sp>
      <p:sp>
        <p:nvSpPr>
          <p:cNvPr id="487" name="Freeform 1962"/>
          <p:cNvSpPr>
            <a:spLocks noEditPoints="1"/>
          </p:cNvSpPr>
          <p:nvPr/>
        </p:nvSpPr>
        <p:spPr bwMode="auto">
          <a:xfrm>
            <a:off x="9384939" y="5849882"/>
            <a:ext cx="79464" cy="170102"/>
          </a:xfrm>
          <a:custGeom>
            <a:avLst/>
            <a:gdLst>
              <a:gd name="T0" fmla="*/ 9 w 27"/>
              <a:gd name="T1" fmla="*/ 5 h 58"/>
              <a:gd name="T2" fmla="*/ 14 w 27"/>
              <a:gd name="T3" fmla="*/ 10 h 58"/>
              <a:gd name="T4" fmla="*/ 19 w 27"/>
              <a:gd name="T5" fmla="*/ 5 h 58"/>
              <a:gd name="T6" fmla="*/ 14 w 27"/>
              <a:gd name="T7" fmla="*/ 0 h 58"/>
              <a:gd name="T8" fmla="*/ 9 w 27"/>
              <a:gd name="T9" fmla="*/ 5 h 58"/>
              <a:gd name="T10" fmla="*/ 27 w 27"/>
              <a:gd name="T11" fmla="*/ 29 h 58"/>
              <a:gd name="T12" fmla="*/ 23 w 27"/>
              <a:gd name="T13" fmla="*/ 15 h 58"/>
              <a:gd name="T14" fmla="*/ 18 w 27"/>
              <a:gd name="T15" fmla="*/ 11 h 58"/>
              <a:gd name="T16" fmla="*/ 10 w 27"/>
              <a:gd name="T17" fmla="*/ 11 h 58"/>
              <a:gd name="T18" fmla="*/ 5 w 27"/>
              <a:gd name="T19" fmla="*/ 15 h 58"/>
              <a:gd name="T20" fmla="*/ 1 w 27"/>
              <a:gd name="T21" fmla="*/ 29 h 58"/>
              <a:gd name="T22" fmla="*/ 2 w 27"/>
              <a:gd name="T23" fmla="*/ 31 h 58"/>
              <a:gd name="T24" fmla="*/ 4 w 27"/>
              <a:gd name="T25" fmla="*/ 30 h 58"/>
              <a:gd name="T26" fmla="*/ 8 w 27"/>
              <a:gd name="T27" fmla="*/ 17 h 58"/>
              <a:gd name="T28" fmla="*/ 9 w 27"/>
              <a:gd name="T29" fmla="*/ 17 h 58"/>
              <a:gd name="T30" fmla="*/ 3 w 27"/>
              <a:gd name="T31" fmla="*/ 39 h 58"/>
              <a:gd name="T32" fmla="*/ 9 w 27"/>
              <a:gd name="T33" fmla="*/ 39 h 58"/>
              <a:gd name="T34" fmla="*/ 9 w 27"/>
              <a:gd name="T35" fmla="*/ 55 h 58"/>
              <a:gd name="T36" fmla="*/ 11 w 27"/>
              <a:gd name="T37" fmla="*/ 58 h 58"/>
              <a:gd name="T38" fmla="*/ 13 w 27"/>
              <a:gd name="T39" fmla="*/ 55 h 58"/>
              <a:gd name="T40" fmla="*/ 13 w 27"/>
              <a:gd name="T41" fmla="*/ 39 h 58"/>
              <a:gd name="T42" fmla="*/ 14 w 27"/>
              <a:gd name="T43" fmla="*/ 39 h 58"/>
              <a:gd name="T44" fmla="*/ 14 w 27"/>
              <a:gd name="T45" fmla="*/ 55 h 58"/>
              <a:gd name="T46" fmla="*/ 17 w 27"/>
              <a:gd name="T47" fmla="*/ 58 h 58"/>
              <a:gd name="T48" fmla="*/ 19 w 27"/>
              <a:gd name="T49" fmla="*/ 55 h 58"/>
              <a:gd name="T50" fmla="*/ 19 w 27"/>
              <a:gd name="T51" fmla="*/ 39 h 58"/>
              <a:gd name="T52" fmla="*/ 25 w 27"/>
              <a:gd name="T53" fmla="*/ 39 h 58"/>
              <a:gd name="T54" fmla="*/ 19 w 27"/>
              <a:gd name="T55" fmla="*/ 17 h 58"/>
              <a:gd name="T56" fmla="*/ 20 w 27"/>
              <a:gd name="T57" fmla="*/ 17 h 58"/>
              <a:gd name="T58" fmla="*/ 23 w 27"/>
              <a:gd name="T59" fmla="*/ 30 h 58"/>
              <a:gd name="T60" fmla="*/ 26 w 27"/>
              <a:gd name="T61" fmla="*/ 31 h 58"/>
              <a:gd name="T62" fmla="*/ 27 w 27"/>
              <a:gd name="T63"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58">
                <a:moveTo>
                  <a:pt x="9" y="5"/>
                </a:moveTo>
                <a:cubicBezTo>
                  <a:pt x="9" y="7"/>
                  <a:pt x="11" y="10"/>
                  <a:pt x="14" y="10"/>
                </a:cubicBezTo>
                <a:cubicBezTo>
                  <a:pt x="16" y="10"/>
                  <a:pt x="19" y="7"/>
                  <a:pt x="19" y="5"/>
                </a:cubicBezTo>
                <a:cubicBezTo>
                  <a:pt x="19" y="2"/>
                  <a:pt x="16" y="0"/>
                  <a:pt x="14" y="0"/>
                </a:cubicBezTo>
                <a:cubicBezTo>
                  <a:pt x="11" y="0"/>
                  <a:pt x="9" y="2"/>
                  <a:pt x="9" y="5"/>
                </a:cubicBezTo>
                <a:close/>
                <a:moveTo>
                  <a:pt x="27" y="29"/>
                </a:moveTo>
                <a:cubicBezTo>
                  <a:pt x="27" y="28"/>
                  <a:pt x="25" y="21"/>
                  <a:pt x="23" y="15"/>
                </a:cubicBezTo>
                <a:cubicBezTo>
                  <a:pt x="22" y="13"/>
                  <a:pt x="20" y="11"/>
                  <a:pt x="18" y="11"/>
                </a:cubicBezTo>
                <a:cubicBezTo>
                  <a:pt x="16" y="11"/>
                  <a:pt x="11" y="11"/>
                  <a:pt x="10" y="11"/>
                </a:cubicBezTo>
                <a:cubicBezTo>
                  <a:pt x="8" y="11"/>
                  <a:pt x="5" y="13"/>
                  <a:pt x="5" y="15"/>
                </a:cubicBezTo>
                <a:cubicBezTo>
                  <a:pt x="3" y="21"/>
                  <a:pt x="1" y="28"/>
                  <a:pt x="1" y="29"/>
                </a:cubicBezTo>
                <a:cubicBezTo>
                  <a:pt x="0" y="30"/>
                  <a:pt x="1" y="31"/>
                  <a:pt x="2" y="31"/>
                </a:cubicBezTo>
                <a:cubicBezTo>
                  <a:pt x="3" y="32"/>
                  <a:pt x="4" y="31"/>
                  <a:pt x="4" y="30"/>
                </a:cubicBezTo>
                <a:cubicBezTo>
                  <a:pt x="5" y="29"/>
                  <a:pt x="8" y="17"/>
                  <a:pt x="8" y="17"/>
                </a:cubicBezTo>
                <a:cubicBezTo>
                  <a:pt x="9" y="17"/>
                  <a:pt x="9" y="17"/>
                  <a:pt x="9" y="17"/>
                </a:cubicBezTo>
                <a:cubicBezTo>
                  <a:pt x="3" y="39"/>
                  <a:pt x="3" y="39"/>
                  <a:pt x="3" y="39"/>
                </a:cubicBezTo>
                <a:cubicBezTo>
                  <a:pt x="9" y="39"/>
                  <a:pt x="9" y="39"/>
                  <a:pt x="9" y="39"/>
                </a:cubicBezTo>
                <a:cubicBezTo>
                  <a:pt x="9" y="46"/>
                  <a:pt x="9" y="55"/>
                  <a:pt x="9" y="55"/>
                </a:cubicBezTo>
                <a:cubicBezTo>
                  <a:pt x="9" y="57"/>
                  <a:pt x="10" y="58"/>
                  <a:pt x="11" y="58"/>
                </a:cubicBezTo>
                <a:cubicBezTo>
                  <a:pt x="12" y="58"/>
                  <a:pt x="13" y="57"/>
                  <a:pt x="13" y="55"/>
                </a:cubicBezTo>
                <a:cubicBezTo>
                  <a:pt x="13" y="54"/>
                  <a:pt x="13" y="39"/>
                  <a:pt x="13" y="39"/>
                </a:cubicBezTo>
                <a:cubicBezTo>
                  <a:pt x="14" y="39"/>
                  <a:pt x="14" y="39"/>
                  <a:pt x="14" y="39"/>
                </a:cubicBezTo>
                <a:cubicBezTo>
                  <a:pt x="14" y="39"/>
                  <a:pt x="14" y="54"/>
                  <a:pt x="14" y="55"/>
                </a:cubicBezTo>
                <a:cubicBezTo>
                  <a:pt x="14" y="57"/>
                  <a:pt x="15" y="58"/>
                  <a:pt x="17" y="58"/>
                </a:cubicBezTo>
                <a:cubicBezTo>
                  <a:pt x="18" y="58"/>
                  <a:pt x="19" y="57"/>
                  <a:pt x="19" y="55"/>
                </a:cubicBezTo>
                <a:cubicBezTo>
                  <a:pt x="19" y="55"/>
                  <a:pt x="19" y="46"/>
                  <a:pt x="19" y="39"/>
                </a:cubicBezTo>
                <a:cubicBezTo>
                  <a:pt x="25" y="39"/>
                  <a:pt x="25" y="39"/>
                  <a:pt x="25" y="39"/>
                </a:cubicBezTo>
                <a:cubicBezTo>
                  <a:pt x="19" y="17"/>
                  <a:pt x="19" y="17"/>
                  <a:pt x="19" y="17"/>
                </a:cubicBezTo>
                <a:cubicBezTo>
                  <a:pt x="20" y="17"/>
                  <a:pt x="20" y="17"/>
                  <a:pt x="20" y="17"/>
                </a:cubicBezTo>
                <a:cubicBezTo>
                  <a:pt x="20" y="17"/>
                  <a:pt x="23" y="29"/>
                  <a:pt x="23" y="30"/>
                </a:cubicBezTo>
                <a:cubicBezTo>
                  <a:pt x="24" y="31"/>
                  <a:pt x="25" y="32"/>
                  <a:pt x="26" y="31"/>
                </a:cubicBezTo>
                <a:cubicBezTo>
                  <a:pt x="27" y="31"/>
                  <a:pt x="27" y="30"/>
                  <a:pt x="27" y="29"/>
                </a:cubicBezTo>
              </a:path>
            </a:pathLst>
          </a:custGeom>
          <a:solidFill>
            <a:schemeClr val="accent3"/>
          </a:solid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grpSp>
        <p:nvGrpSpPr>
          <p:cNvPr id="2088" name="Group 2087"/>
          <p:cNvGrpSpPr/>
          <p:nvPr/>
        </p:nvGrpSpPr>
        <p:grpSpPr>
          <a:xfrm>
            <a:off x="6675036" y="4096221"/>
            <a:ext cx="3582073" cy="2614851"/>
            <a:chOff x="19464338" y="476250"/>
            <a:chExt cx="4579938" cy="3343275"/>
          </a:xfrm>
          <a:solidFill>
            <a:schemeClr val="tx1"/>
          </a:solidFill>
        </p:grpSpPr>
        <p:grpSp>
          <p:nvGrpSpPr>
            <p:cNvPr id="324" name="Group 399"/>
            <p:cNvGrpSpPr>
              <a:grpSpLocks/>
            </p:cNvGrpSpPr>
            <p:nvPr/>
          </p:nvGrpSpPr>
          <p:grpSpPr bwMode="auto">
            <a:xfrm>
              <a:off x="19469101" y="476250"/>
              <a:ext cx="4538663" cy="3343275"/>
              <a:chOff x="12264" y="300"/>
              <a:chExt cx="2859" cy="2106"/>
            </a:xfrm>
            <a:grpFill/>
          </p:grpSpPr>
          <p:sp>
            <p:nvSpPr>
              <p:cNvPr id="1888" name="Freeform 199"/>
              <p:cNvSpPr>
                <a:spLocks/>
              </p:cNvSpPr>
              <p:nvPr/>
            </p:nvSpPr>
            <p:spPr bwMode="auto">
              <a:xfrm>
                <a:off x="14786" y="333"/>
                <a:ext cx="10" cy="19"/>
              </a:xfrm>
              <a:custGeom>
                <a:avLst/>
                <a:gdLst>
                  <a:gd name="T0" fmla="*/ 0 w 4"/>
                  <a:gd name="T1" fmla="*/ 0 h 8"/>
                  <a:gd name="T2" fmla="*/ 4 w 4"/>
                  <a:gd name="T3" fmla="*/ 8 h 8"/>
                  <a:gd name="T4" fmla="*/ 4 w 4"/>
                  <a:gd name="T5" fmla="*/ 0 h 8"/>
                  <a:gd name="T6" fmla="*/ 0 w 4"/>
                  <a:gd name="T7" fmla="*/ 0 h 8"/>
                </a:gdLst>
                <a:ahLst/>
                <a:cxnLst>
                  <a:cxn ang="0">
                    <a:pos x="T0" y="T1"/>
                  </a:cxn>
                  <a:cxn ang="0">
                    <a:pos x="T2" y="T3"/>
                  </a:cxn>
                  <a:cxn ang="0">
                    <a:pos x="T4" y="T5"/>
                  </a:cxn>
                  <a:cxn ang="0">
                    <a:pos x="T6" y="T7"/>
                  </a:cxn>
                </a:cxnLst>
                <a:rect l="0" t="0" r="r" b="b"/>
                <a:pathLst>
                  <a:path w="4" h="8">
                    <a:moveTo>
                      <a:pt x="0" y="0"/>
                    </a:moveTo>
                    <a:cubicBezTo>
                      <a:pt x="2" y="2"/>
                      <a:pt x="3" y="5"/>
                      <a:pt x="4" y="8"/>
                    </a:cubicBezTo>
                    <a:cubicBezTo>
                      <a:pt x="4" y="5"/>
                      <a:pt x="4" y="3"/>
                      <a:pt x="4" y="0"/>
                    </a:cubicBezTo>
                    <a:cubicBezTo>
                      <a:pt x="4" y="0"/>
                      <a:pt x="4"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89" name="Freeform 200"/>
              <p:cNvSpPr>
                <a:spLocks/>
              </p:cNvSpPr>
              <p:nvPr/>
            </p:nvSpPr>
            <p:spPr bwMode="auto">
              <a:xfrm>
                <a:off x="12983" y="626"/>
                <a:ext cx="3" cy="38"/>
              </a:xfrm>
              <a:custGeom>
                <a:avLst/>
                <a:gdLst>
                  <a:gd name="T0" fmla="*/ 0 w 1"/>
                  <a:gd name="T1" fmla="*/ 0 h 16"/>
                  <a:gd name="T2" fmla="*/ 0 w 1"/>
                  <a:gd name="T3" fmla="*/ 15 h 16"/>
                  <a:gd name="T4" fmla="*/ 1 w 1"/>
                  <a:gd name="T5" fmla="*/ 16 h 16"/>
                  <a:gd name="T6" fmla="*/ 1 w 1"/>
                  <a:gd name="T7" fmla="*/ 0 h 16"/>
                  <a:gd name="T8" fmla="*/ 0 w 1"/>
                  <a:gd name="T9" fmla="*/ 0 h 16"/>
                </a:gdLst>
                <a:ahLst/>
                <a:cxnLst>
                  <a:cxn ang="0">
                    <a:pos x="T0" y="T1"/>
                  </a:cxn>
                  <a:cxn ang="0">
                    <a:pos x="T2" y="T3"/>
                  </a:cxn>
                  <a:cxn ang="0">
                    <a:pos x="T4" y="T5"/>
                  </a:cxn>
                  <a:cxn ang="0">
                    <a:pos x="T6" y="T7"/>
                  </a:cxn>
                  <a:cxn ang="0">
                    <a:pos x="T8" y="T9"/>
                  </a:cxn>
                </a:cxnLst>
                <a:rect l="0" t="0" r="r" b="b"/>
                <a:pathLst>
                  <a:path w="1" h="16">
                    <a:moveTo>
                      <a:pt x="0" y="0"/>
                    </a:moveTo>
                    <a:cubicBezTo>
                      <a:pt x="0" y="0"/>
                      <a:pt x="0" y="10"/>
                      <a:pt x="0" y="15"/>
                    </a:cubicBezTo>
                    <a:cubicBezTo>
                      <a:pt x="0" y="15"/>
                      <a:pt x="1" y="15"/>
                      <a:pt x="1" y="16"/>
                    </a:cubicBezTo>
                    <a:cubicBezTo>
                      <a:pt x="1" y="12"/>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90" name="Freeform 201"/>
              <p:cNvSpPr>
                <a:spLocks/>
              </p:cNvSpPr>
              <p:nvPr/>
            </p:nvSpPr>
            <p:spPr bwMode="auto">
              <a:xfrm>
                <a:off x="14562" y="1168"/>
                <a:ext cx="11" cy="33"/>
              </a:xfrm>
              <a:custGeom>
                <a:avLst/>
                <a:gdLst>
                  <a:gd name="T0" fmla="*/ 4 w 5"/>
                  <a:gd name="T1" fmla="*/ 11 h 14"/>
                  <a:gd name="T2" fmla="*/ 1 w 5"/>
                  <a:gd name="T3" fmla="*/ 0 h 14"/>
                  <a:gd name="T4" fmla="*/ 0 w 5"/>
                  <a:gd name="T5" fmla="*/ 0 h 14"/>
                  <a:gd name="T6" fmla="*/ 4 w 5"/>
                  <a:gd name="T7" fmla="*/ 14 h 14"/>
                  <a:gd name="T8" fmla="*/ 5 w 5"/>
                  <a:gd name="T9" fmla="*/ 12 h 14"/>
                  <a:gd name="T10" fmla="*/ 4 w 5"/>
                  <a:gd name="T11" fmla="*/ 11 h 14"/>
                </a:gdLst>
                <a:ahLst/>
                <a:cxnLst>
                  <a:cxn ang="0">
                    <a:pos x="T0" y="T1"/>
                  </a:cxn>
                  <a:cxn ang="0">
                    <a:pos x="T2" y="T3"/>
                  </a:cxn>
                  <a:cxn ang="0">
                    <a:pos x="T4" y="T5"/>
                  </a:cxn>
                  <a:cxn ang="0">
                    <a:pos x="T6" y="T7"/>
                  </a:cxn>
                  <a:cxn ang="0">
                    <a:pos x="T8" y="T9"/>
                  </a:cxn>
                  <a:cxn ang="0">
                    <a:pos x="T10" y="T11"/>
                  </a:cxn>
                </a:cxnLst>
                <a:rect l="0" t="0" r="r" b="b"/>
                <a:pathLst>
                  <a:path w="5" h="14">
                    <a:moveTo>
                      <a:pt x="4" y="11"/>
                    </a:moveTo>
                    <a:cubicBezTo>
                      <a:pt x="4" y="10"/>
                      <a:pt x="2" y="3"/>
                      <a:pt x="1" y="0"/>
                    </a:cubicBezTo>
                    <a:cubicBezTo>
                      <a:pt x="0" y="0"/>
                      <a:pt x="0" y="0"/>
                      <a:pt x="0" y="0"/>
                    </a:cubicBezTo>
                    <a:cubicBezTo>
                      <a:pt x="0" y="2"/>
                      <a:pt x="1" y="6"/>
                      <a:pt x="4" y="14"/>
                    </a:cubicBezTo>
                    <a:cubicBezTo>
                      <a:pt x="4" y="13"/>
                      <a:pt x="4" y="12"/>
                      <a:pt x="5" y="12"/>
                    </a:cubicBezTo>
                    <a:cubicBezTo>
                      <a:pt x="4" y="12"/>
                      <a:pt x="4" y="11"/>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91" name="Freeform 202"/>
              <p:cNvSpPr>
                <a:spLocks/>
              </p:cNvSpPr>
              <p:nvPr/>
            </p:nvSpPr>
            <p:spPr bwMode="auto">
              <a:xfrm>
                <a:off x="14952" y="577"/>
                <a:ext cx="2" cy="4"/>
              </a:xfrm>
              <a:custGeom>
                <a:avLst/>
                <a:gdLst>
                  <a:gd name="T0" fmla="*/ 0 w 1"/>
                  <a:gd name="T1" fmla="*/ 0 h 2"/>
                  <a:gd name="T2" fmla="*/ 0 w 1"/>
                  <a:gd name="T3" fmla="*/ 0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0"/>
                    </a:cubicBezTo>
                    <a:cubicBezTo>
                      <a:pt x="0" y="1"/>
                      <a:pt x="1" y="1"/>
                      <a:pt x="1" y="2"/>
                    </a:cubicBezTo>
                    <a:cubicBezTo>
                      <a:pt x="1" y="1"/>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92" name="Freeform 203"/>
              <p:cNvSpPr>
                <a:spLocks/>
              </p:cNvSpPr>
              <p:nvPr/>
            </p:nvSpPr>
            <p:spPr bwMode="auto">
              <a:xfrm>
                <a:off x="13061" y="723"/>
                <a:ext cx="3" cy="17"/>
              </a:xfrm>
              <a:custGeom>
                <a:avLst/>
                <a:gdLst>
                  <a:gd name="T0" fmla="*/ 0 w 1"/>
                  <a:gd name="T1" fmla="*/ 0 h 7"/>
                  <a:gd name="T2" fmla="*/ 0 w 1"/>
                  <a:gd name="T3" fmla="*/ 5 h 7"/>
                  <a:gd name="T4" fmla="*/ 1 w 1"/>
                  <a:gd name="T5" fmla="*/ 7 h 7"/>
                  <a:gd name="T6" fmla="*/ 1 w 1"/>
                  <a:gd name="T7" fmla="*/ 0 h 7"/>
                  <a:gd name="T8" fmla="*/ 0 w 1"/>
                  <a:gd name="T9" fmla="*/ 0 h 7"/>
                </a:gdLst>
                <a:ahLst/>
                <a:cxnLst>
                  <a:cxn ang="0">
                    <a:pos x="T0" y="T1"/>
                  </a:cxn>
                  <a:cxn ang="0">
                    <a:pos x="T2" y="T3"/>
                  </a:cxn>
                  <a:cxn ang="0">
                    <a:pos x="T4" y="T5"/>
                  </a:cxn>
                  <a:cxn ang="0">
                    <a:pos x="T6" y="T7"/>
                  </a:cxn>
                  <a:cxn ang="0">
                    <a:pos x="T8" y="T9"/>
                  </a:cxn>
                </a:cxnLst>
                <a:rect l="0" t="0" r="r" b="b"/>
                <a:pathLst>
                  <a:path w="1" h="7">
                    <a:moveTo>
                      <a:pt x="0" y="0"/>
                    </a:moveTo>
                    <a:cubicBezTo>
                      <a:pt x="0" y="0"/>
                      <a:pt x="0" y="2"/>
                      <a:pt x="0" y="5"/>
                    </a:cubicBezTo>
                    <a:cubicBezTo>
                      <a:pt x="1" y="6"/>
                      <a:pt x="1" y="6"/>
                      <a:pt x="1" y="7"/>
                    </a:cubicBezTo>
                    <a:cubicBezTo>
                      <a:pt x="1" y="3"/>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93" name="Freeform 204"/>
              <p:cNvSpPr>
                <a:spLocks/>
              </p:cNvSpPr>
              <p:nvPr/>
            </p:nvSpPr>
            <p:spPr bwMode="auto">
              <a:xfrm>
                <a:off x="13241" y="908"/>
                <a:ext cx="3" cy="24"/>
              </a:xfrm>
              <a:custGeom>
                <a:avLst/>
                <a:gdLst>
                  <a:gd name="T0" fmla="*/ 0 w 1"/>
                  <a:gd name="T1" fmla="*/ 0 h 10"/>
                  <a:gd name="T2" fmla="*/ 0 w 1"/>
                  <a:gd name="T3" fmla="*/ 9 h 10"/>
                  <a:gd name="T4" fmla="*/ 1 w 1"/>
                  <a:gd name="T5" fmla="*/ 10 h 10"/>
                  <a:gd name="T6" fmla="*/ 1 w 1"/>
                  <a:gd name="T7" fmla="*/ 0 h 10"/>
                  <a:gd name="T8" fmla="*/ 0 w 1"/>
                  <a:gd name="T9" fmla="*/ 0 h 10"/>
                </a:gdLst>
                <a:ahLst/>
                <a:cxnLst>
                  <a:cxn ang="0">
                    <a:pos x="T0" y="T1"/>
                  </a:cxn>
                  <a:cxn ang="0">
                    <a:pos x="T2" y="T3"/>
                  </a:cxn>
                  <a:cxn ang="0">
                    <a:pos x="T4" y="T5"/>
                  </a:cxn>
                  <a:cxn ang="0">
                    <a:pos x="T6" y="T7"/>
                  </a:cxn>
                  <a:cxn ang="0">
                    <a:pos x="T8" y="T9"/>
                  </a:cxn>
                </a:cxnLst>
                <a:rect l="0" t="0" r="r" b="b"/>
                <a:pathLst>
                  <a:path w="1" h="10">
                    <a:moveTo>
                      <a:pt x="0" y="0"/>
                    </a:moveTo>
                    <a:cubicBezTo>
                      <a:pt x="0" y="0"/>
                      <a:pt x="0" y="4"/>
                      <a:pt x="0" y="9"/>
                    </a:cubicBezTo>
                    <a:cubicBezTo>
                      <a:pt x="0" y="9"/>
                      <a:pt x="0" y="10"/>
                      <a:pt x="1" y="10"/>
                    </a:cubicBezTo>
                    <a:cubicBezTo>
                      <a:pt x="1" y="5"/>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94" name="Freeform 205"/>
              <p:cNvSpPr>
                <a:spLocks/>
              </p:cNvSpPr>
              <p:nvPr/>
            </p:nvSpPr>
            <p:spPr bwMode="auto">
              <a:xfrm>
                <a:off x="13322" y="1019"/>
                <a:ext cx="2" cy="10"/>
              </a:xfrm>
              <a:custGeom>
                <a:avLst/>
                <a:gdLst>
                  <a:gd name="T0" fmla="*/ 0 w 1"/>
                  <a:gd name="T1" fmla="*/ 0 h 4"/>
                  <a:gd name="T2" fmla="*/ 0 w 1"/>
                  <a:gd name="T3" fmla="*/ 3 h 4"/>
                  <a:gd name="T4" fmla="*/ 1 w 1"/>
                  <a:gd name="T5" fmla="*/ 4 h 4"/>
                  <a:gd name="T6" fmla="*/ 1 w 1"/>
                  <a:gd name="T7" fmla="*/ 0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1"/>
                      <a:pt x="0" y="3"/>
                    </a:cubicBezTo>
                    <a:cubicBezTo>
                      <a:pt x="0" y="3"/>
                      <a:pt x="1" y="3"/>
                      <a:pt x="1" y="4"/>
                    </a:cubicBezTo>
                    <a:cubicBezTo>
                      <a:pt x="1" y="1"/>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95" name="Freeform 206"/>
              <p:cNvSpPr>
                <a:spLocks/>
              </p:cNvSpPr>
              <p:nvPr/>
            </p:nvSpPr>
            <p:spPr bwMode="auto">
              <a:xfrm>
                <a:off x="13128" y="872"/>
                <a:ext cx="2" cy="5"/>
              </a:xfrm>
              <a:custGeom>
                <a:avLst/>
                <a:gdLst>
                  <a:gd name="T0" fmla="*/ 0 w 1"/>
                  <a:gd name="T1" fmla="*/ 0 h 2"/>
                  <a:gd name="T2" fmla="*/ 0 w 1"/>
                  <a:gd name="T3" fmla="*/ 1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1"/>
                    </a:cubicBezTo>
                    <a:cubicBezTo>
                      <a:pt x="0" y="1"/>
                      <a:pt x="1" y="1"/>
                      <a:pt x="1" y="2"/>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96" name="Freeform 207"/>
              <p:cNvSpPr>
                <a:spLocks/>
              </p:cNvSpPr>
              <p:nvPr/>
            </p:nvSpPr>
            <p:spPr bwMode="auto">
              <a:xfrm>
                <a:off x="13156" y="870"/>
                <a:ext cx="9" cy="17"/>
              </a:xfrm>
              <a:custGeom>
                <a:avLst/>
                <a:gdLst>
                  <a:gd name="T0" fmla="*/ 3 w 4"/>
                  <a:gd name="T1" fmla="*/ 0 h 7"/>
                  <a:gd name="T2" fmla="*/ 0 w 4"/>
                  <a:gd name="T3" fmla="*/ 7 h 7"/>
                  <a:gd name="T4" fmla="*/ 1 w 4"/>
                  <a:gd name="T5" fmla="*/ 7 h 7"/>
                  <a:gd name="T6" fmla="*/ 4 w 4"/>
                  <a:gd name="T7" fmla="*/ 0 h 7"/>
                  <a:gd name="T8" fmla="*/ 3 w 4"/>
                  <a:gd name="T9" fmla="*/ 0 h 7"/>
                </a:gdLst>
                <a:ahLst/>
                <a:cxnLst>
                  <a:cxn ang="0">
                    <a:pos x="T0" y="T1"/>
                  </a:cxn>
                  <a:cxn ang="0">
                    <a:pos x="T2" y="T3"/>
                  </a:cxn>
                  <a:cxn ang="0">
                    <a:pos x="T4" y="T5"/>
                  </a:cxn>
                  <a:cxn ang="0">
                    <a:pos x="T6" y="T7"/>
                  </a:cxn>
                  <a:cxn ang="0">
                    <a:pos x="T8" y="T9"/>
                  </a:cxn>
                </a:cxnLst>
                <a:rect l="0" t="0" r="r" b="b"/>
                <a:pathLst>
                  <a:path w="4" h="7">
                    <a:moveTo>
                      <a:pt x="3" y="0"/>
                    </a:moveTo>
                    <a:cubicBezTo>
                      <a:pt x="3" y="0"/>
                      <a:pt x="1" y="4"/>
                      <a:pt x="0" y="7"/>
                    </a:cubicBezTo>
                    <a:cubicBezTo>
                      <a:pt x="1" y="7"/>
                      <a:pt x="1" y="7"/>
                      <a:pt x="1" y="7"/>
                    </a:cubicBezTo>
                    <a:cubicBezTo>
                      <a:pt x="2" y="5"/>
                      <a:pt x="3" y="3"/>
                      <a:pt x="4" y="0"/>
                    </a:cubicBezTo>
                    <a:cubicBezTo>
                      <a:pt x="4" y="0"/>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97" name="Freeform 208"/>
              <p:cNvSpPr>
                <a:spLocks/>
              </p:cNvSpPr>
              <p:nvPr/>
            </p:nvSpPr>
            <p:spPr bwMode="auto">
              <a:xfrm>
                <a:off x="14559" y="1216"/>
                <a:ext cx="3"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98" name="Freeform 209"/>
              <p:cNvSpPr>
                <a:spLocks/>
              </p:cNvSpPr>
              <p:nvPr/>
            </p:nvSpPr>
            <p:spPr bwMode="auto">
              <a:xfrm>
                <a:off x="14495" y="1606"/>
                <a:ext cx="3" cy="14"/>
              </a:xfrm>
              <a:custGeom>
                <a:avLst/>
                <a:gdLst>
                  <a:gd name="T0" fmla="*/ 0 w 1"/>
                  <a:gd name="T1" fmla="*/ 0 h 6"/>
                  <a:gd name="T2" fmla="*/ 0 w 1"/>
                  <a:gd name="T3" fmla="*/ 5 h 6"/>
                  <a:gd name="T4" fmla="*/ 1 w 1"/>
                  <a:gd name="T5" fmla="*/ 6 h 6"/>
                  <a:gd name="T6" fmla="*/ 1 w 1"/>
                  <a:gd name="T7" fmla="*/ 0 h 6"/>
                  <a:gd name="T8" fmla="*/ 0 w 1"/>
                  <a:gd name="T9" fmla="*/ 0 h 6"/>
                </a:gdLst>
                <a:ahLst/>
                <a:cxnLst>
                  <a:cxn ang="0">
                    <a:pos x="T0" y="T1"/>
                  </a:cxn>
                  <a:cxn ang="0">
                    <a:pos x="T2" y="T3"/>
                  </a:cxn>
                  <a:cxn ang="0">
                    <a:pos x="T4" y="T5"/>
                  </a:cxn>
                  <a:cxn ang="0">
                    <a:pos x="T6" y="T7"/>
                  </a:cxn>
                  <a:cxn ang="0">
                    <a:pos x="T8" y="T9"/>
                  </a:cxn>
                </a:cxnLst>
                <a:rect l="0" t="0" r="r" b="b"/>
                <a:pathLst>
                  <a:path w="1" h="6">
                    <a:moveTo>
                      <a:pt x="0" y="0"/>
                    </a:moveTo>
                    <a:cubicBezTo>
                      <a:pt x="0" y="0"/>
                      <a:pt x="0" y="2"/>
                      <a:pt x="0" y="5"/>
                    </a:cubicBezTo>
                    <a:cubicBezTo>
                      <a:pt x="0" y="5"/>
                      <a:pt x="0" y="6"/>
                      <a:pt x="1" y="6"/>
                    </a:cubicBezTo>
                    <a:cubicBezTo>
                      <a:pt x="1" y="3"/>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99" name="Freeform 210"/>
              <p:cNvSpPr>
                <a:spLocks/>
              </p:cNvSpPr>
              <p:nvPr/>
            </p:nvSpPr>
            <p:spPr bwMode="auto">
              <a:xfrm>
                <a:off x="12768" y="723"/>
                <a:ext cx="2" cy="33"/>
              </a:xfrm>
              <a:custGeom>
                <a:avLst/>
                <a:gdLst>
                  <a:gd name="T0" fmla="*/ 0 w 1"/>
                  <a:gd name="T1" fmla="*/ 0 h 14"/>
                  <a:gd name="T2" fmla="*/ 0 w 1"/>
                  <a:gd name="T3" fmla="*/ 13 h 14"/>
                  <a:gd name="T4" fmla="*/ 1 w 1"/>
                  <a:gd name="T5" fmla="*/ 14 h 14"/>
                  <a:gd name="T6" fmla="*/ 1 w 1"/>
                  <a:gd name="T7" fmla="*/ 0 h 14"/>
                  <a:gd name="T8" fmla="*/ 0 w 1"/>
                  <a:gd name="T9" fmla="*/ 0 h 14"/>
                </a:gdLst>
                <a:ahLst/>
                <a:cxnLst>
                  <a:cxn ang="0">
                    <a:pos x="T0" y="T1"/>
                  </a:cxn>
                  <a:cxn ang="0">
                    <a:pos x="T2" y="T3"/>
                  </a:cxn>
                  <a:cxn ang="0">
                    <a:pos x="T4" y="T5"/>
                  </a:cxn>
                  <a:cxn ang="0">
                    <a:pos x="T6" y="T7"/>
                  </a:cxn>
                  <a:cxn ang="0">
                    <a:pos x="T8" y="T9"/>
                  </a:cxn>
                </a:cxnLst>
                <a:rect l="0" t="0" r="r" b="b"/>
                <a:pathLst>
                  <a:path w="1" h="14">
                    <a:moveTo>
                      <a:pt x="0" y="0"/>
                    </a:moveTo>
                    <a:cubicBezTo>
                      <a:pt x="0" y="0"/>
                      <a:pt x="0" y="10"/>
                      <a:pt x="0" y="13"/>
                    </a:cubicBezTo>
                    <a:cubicBezTo>
                      <a:pt x="1" y="13"/>
                      <a:pt x="1" y="14"/>
                      <a:pt x="1" y="14"/>
                    </a:cubicBezTo>
                    <a:cubicBezTo>
                      <a:pt x="1" y="7"/>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00" name="Freeform 211"/>
              <p:cNvSpPr>
                <a:spLocks/>
              </p:cNvSpPr>
              <p:nvPr/>
            </p:nvSpPr>
            <p:spPr bwMode="auto">
              <a:xfrm>
                <a:off x="14547" y="1350"/>
                <a:ext cx="3" cy="8"/>
              </a:xfrm>
              <a:custGeom>
                <a:avLst/>
                <a:gdLst>
                  <a:gd name="T0" fmla="*/ 0 w 1"/>
                  <a:gd name="T1" fmla="*/ 0 h 3"/>
                  <a:gd name="T2" fmla="*/ 0 w 1"/>
                  <a:gd name="T3" fmla="*/ 2 h 3"/>
                  <a:gd name="T4" fmla="*/ 1 w 1"/>
                  <a:gd name="T5" fmla="*/ 3 h 3"/>
                  <a:gd name="T6" fmla="*/ 1 w 1"/>
                  <a:gd name="T7" fmla="*/ 0 h 3"/>
                  <a:gd name="T8" fmla="*/ 0 w 1"/>
                  <a:gd name="T9" fmla="*/ 0 h 3"/>
                </a:gdLst>
                <a:ahLst/>
                <a:cxnLst>
                  <a:cxn ang="0">
                    <a:pos x="T0" y="T1"/>
                  </a:cxn>
                  <a:cxn ang="0">
                    <a:pos x="T2" y="T3"/>
                  </a:cxn>
                  <a:cxn ang="0">
                    <a:pos x="T4" y="T5"/>
                  </a:cxn>
                  <a:cxn ang="0">
                    <a:pos x="T6" y="T7"/>
                  </a:cxn>
                  <a:cxn ang="0">
                    <a:pos x="T8" y="T9"/>
                  </a:cxn>
                </a:cxnLst>
                <a:rect l="0" t="0" r="r" b="b"/>
                <a:pathLst>
                  <a:path w="1" h="3">
                    <a:moveTo>
                      <a:pt x="0" y="0"/>
                    </a:moveTo>
                    <a:cubicBezTo>
                      <a:pt x="0" y="0"/>
                      <a:pt x="0" y="1"/>
                      <a:pt x="0" y="2"/>
                    </a:cubicBezTo>
                    <a:cubicBezTo>
                      <a:pt x="0" y="2"/>
                      <a:pt x="0" y="3"/>
                      <a:pt x="1" y="3"/>
                    </a:cubicBezTo>
                    <a:cubicBezTo>
                      <a:pt x="1" y="1"/>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01" name="Freeform 212"/>
              <p:cNvSpPr>
                <a:spLocks/>
              </p:cNvSpPr>
              <p:nvPr/>
            </p:nvSpPr>
            <p:spPr bwMode="auto">
              <a:xfrm>
                <a:off x="12784" y="761"/>
                <a:ext cx="3" cy="5"/>
              </a:xfrm>
              <a:custGeom>
                <a:avLst/>
                <a:gdLst>
                  <a:gd name="T0" fmla="*/ 0 w 1"/>
                  <a:gd name="T1" fmla="*/ 0 h 2"/>
                  <a:gd name="T2" fmla="*/ 0 w 1"/>
                  <a:gd name="T3" fmla="*/ 1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1"/>
                    </a:cubicBezTo>
                    <a:cubicBezTo>
                      <a:pt x="0" y="2"/>
                      <a:pt x="1" y="2"/>
                      <a:pt x="1" y="2"/>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02" name="Freeform 213"/>
              <p:cNvSpPr>
                <a:spLocks/>
              </p:cNvSpPr>
              <p:nvPr/>
            </p:nvSpPr>
            <p:spPr bwMode="auto">
              <a:xfrm>
                <a:off x="12706" y="72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03" name="Freeform 214"/>
              <p:cNvSpPr>
                <a:spLocks/>
              </p:cNvSpPr>
              <p:nvPr/>
            </p:nvSpPr>
            <p:spPr bwMode="auto">
              <a:xfrm>
                <a:off x="14573" y="1168"/>
                <a:ext cx="5" cy="17"/>
              </a:xfrm>
              <a:custGeom>
                <a:avLst/>
                <a:gdLst>
                  <a:gd name="T0" fmla="*/ 2 w 2"/>
                  <a:gd name="T1" fmla="*/ 1 h 7"/>
                  <a:gd name="T2" fmla="*/ 0 w 2"/>
                  <a:gd name="T3" fmla="*/ 0 h 7"/>
                  <a:gd name="T4" fmla="*/ 1 w 2"/>
                  <a:gd name="T5" fmla="*/ 7 h 7"/>
                  <a:gd name="T6" fmla="*/ 2 w 2"/>
                  <a:gd name="T7" fmla="*/ 1 h 7"/>
                </a:gdLst>
                <a:ahLst/>
                <a:cxnLst>
                  <a:cxn ang="0">
                    <a:pos x="T0" y="T1"/>
                  </a:cxn>
                  <a:cxn ang="0">
                    <a:pos x="T2" y="T3"/>
                  </a:cxn>
                  <a:cxn ang="0">
                    <a:pos x="T4" y="T5"/>
                  </a:cxn>
                  <a:cxn ang="0">
                    <a:pos x="T6" y="T7"/>
                  </a:cxn>
                </a:cxnLst>
                <a:rect l="0" t="0" r="r" b="b"/>
                <a:pathLst>
                  <a:path w="2" h="7">
                    <a:moveTo>
                      <a:pt x="2" y="1"/>
                    </a:moveTo>
                    <a:cubicBezTo>
                      <a:pt x="1" y="1"/>
                      <a:pt x="1" y="0"/>
                      <a:pt x="0" y="0"/>
                    </a:cubicBezTo>
                    <a:cubicBezTo>
                      <a:pt x="0" y="3"/>
                      <a:pt x="1" y="5"/>
                      <a:pt x="1" y="7"/>
                    </a:cubicBezTo>
                    <a:cubicBezTo>
                      <a:pt x="2" y="5"/>
                      <a:pt x="2" y="3"/>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04" name="Freeform 215"/>
              <p:cNvSpPr>
                <a:spLocks/>
              </p:cNvSpPr>
              <p:nvPr/>
            </p:nvSpPr>
            <p:spPr bwMode="auto">
              <a:xfrm>
                <a:off x="12853" y="626"/>
                <a:ext cx="0" cy="3"/>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0"/>
                    </a:cubicBezTo>
                    <a:cubicBezTo>
                      <a:pt x="0" y="0"/>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05" name="Freeform 216"/>
              <p:cNvSpPr>
                <a:spLocks/>
              </p:cNvSpPr>
              <p:nvPr/>
            </p:nvSpPr>
            <p:spPr bwMode="auto">
              <a:xfrm>
                <a:off x="14415" y="1381"/>
                <a:ext cx="2" cy="7"/>
              </a:xfrm>
              <a:custGeom>
                <a:avLst/>
                <a:gdLst>
                  <a:gd name="T0" fmla="*/ 0 w 1"/>
                  <a:gd name="T1" fmla="*/ 1 h 3"/>
                  <a:gd name="T2" fmla="*/ 0 w 1"/>
                  <a:gd name="T3" fmla="*/ 3 h 3"/>
                  <a:gd name="T4" fmla="*/ 1 w 1"/>
                  <a:gd name="T5" fmla="*/ 3 h 3"/>
                  <a:gd name="T6" fmla="*/ 1 w 1"/>
                  <a:gd name="T7" fmla="*/ 0 h 3"/>
                  <a:gd name="T8" fmla="*/ 0 w 1"/>
                  <a:gd name="T9" fmla="*/ 1 h 3"/>
                </a:gdLst>
                <a:ahLst/>
                <a:cxnLst>
                  <a:cxn ang="0">
                    <a:pos x="T0" y="T1"/>
                  </a:cxn>
                  <a:cxn ang="0">
                    <a:pos x="T2" y="T3"/>
                  </a:cxn>
                  <a:cxn ang="0">
                    <a:pos x="T4" y="T5"/>
                  </a:cxn>
                  <a:cxn ang="0">
                    <a:pos x="T6" y="T7"/>
                  </a:cxn>
                  <a:cxn ang="0">
                    <a:pos x="T8" y="T9"/>
                  </a:cxn>
                </a:cxnLst>
                <a:rect l="0" t="0" r="r" b="b"/>
                <a:pathLst>
                  <a:path w="1" h="3">
                    <a:moveTo>
                      <a:pt x="0" y="1"/>
                    </a:moveTo>
                    <a:cubicBezTo>
                      <a:pt x="0" y="2"/>
                      <a:pt x="0" y="3"/>
                      <a:pt x="0" y="3"/>
                    </a:cubicBezTo>
                    <a:cubicBezTo>
                      <a:pt x="1" y="3"/>
                      <a:pt x="1" y="3"/>
                      <a:pt x="1" y="3"/>
                    </a:cubicBezTo>
                    <a:cubicBezTo>
                      <a:pt x="1" y="2"/>
                      <a:pt x="1" y="1"/>
                      <a:pt x="1" y="0"/>
                    </a:cubicBezTo>
                    <a:cubicBezTo>
                      <a:pt x="1"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06" name="Freeform 217"/>
              <p:cNvSpPr>
                <a:spLocks/>
              </p:cNvSpPr>
              <p:nvPr/>
            </p:nvSpPr>
            <p:spPr bwMode="auto">
              <a:xfrm>
                <a:off x="14481" y="1362"/>
                <a:ext cx="3" cy="3"/>
              </a:xfrm>
              <a:custGeom>
                <a:avLst/>
                <a:gdLst>
                  <a:gd name="T0" fmla="*/ 0 w 1"/>
                  <a:gd name="T1" fmla="*/ 0 h 1"/>
                  <a:gd name="T2" fmla="*/ 0 w 1"/>
                  <a:gd name="T3" fmla="*/ 1 h 1"/>
                  <a:gd name="T4" fmla="*/ 1 w 1"/>
                  <a:gd name="T5" fmla="*/ 0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1"/>
                    </a:cubicBezTo>
                    <a:cubicBezTo>
                      <a:pt x="0" y="1"/>
                      <a:pt x="1" y="0"/>
                      <a:pt x="1" y="0"/>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07" name="Freeform 218"/>
              <p:cNvSpPr>
                <a:spLocks/>
              </p:cNvSpPr>
              <p:nvPr/>
            </p:nvSpPr>
            <p:spPr bwMode="auto">
              <a:xfrm>
                <a:off x="14547" y="1216"/>
                <a:ext cx="3" cy="18"/>
              </a:xfrm>
              <a:custGeom>
                <a:avLst/>
                <a:gdLst>
                  <a:gd name="T0" fmla="*/ 0 w 1"/>
                  <a:gd name="T1" fmla="*/ 0 h 8"/>
                  <a:gd name="T2" fmla="*/ 0 w 1"/>
                  <a:gd name="T3" fmla="*/ 8 h 8"/>
                  <a:gd name="T4" fmla="*/ 1 w 1"/>
                  <a:gd name="T5" fmla="*/ 7 h 8"/>
                  <a:gd name="T6" fmla="*/ 1 w 1"/>
                  <a:gd name="T7" fmla="*/ 0 h 8"/>
                  <a:gd name="T8" fmla="*/ 0 w 1"/>
                  <a:gd name="T9" fmla="*/ 0 h 8"/>
                </a:gdLst>
                <a:ahLst/>
                <a:cxnLst>
                  <a:cxn ang="0">
                    <a:pos x="T0" y="T1"/>
                  </a:cxn>
                  <a:cxn ang="0">
                    <a:pos x="T2" y="T3"/>
                  </a:cxn>
                  <a:cxn ang="0">
                    <a:pos x="T4" y="T5"/>
                  </a:cxn>
                  <a:cxn ang="0">
                    <a:pos x="T6" y="T7"/>
                  </a:cxn>
                  <a:cxn ang="0">
                    <a:pos x="T8" y="T9"/>
                  </a:cxn>
                </a:cxnLst>
                <a:rect l="0" t="0" r="r" b="b"/>
                <a:pathLst>
                  <a:path w="1" h="8">
                    <a:moveTo>
                      <a:pt x="0" y="0"/>
                    </a:moveTo>
                    <a:cubicBezTo>
                      <a:pt x="0" y="0"/>
                      <a:pt x="0" y="4"/>
                      <a:pt x="0" y="8"/>
                    </a:cubicBezTo>
                    <a:cubicBezTo>
                      <a:pt x="0" y="8"/>
                      <a:pt x="0" y="7"/>
                      <a:pt x="1" y="7"/>
                    </a:cubicBezTo>
                    <a:cubicBezTo>
                      <a:pt x="1" y="3"/>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08" name="Freeform 219"/>
              <p:cNvSpPr>
                <a:spLocks/>
              </p:cNvSpPr>
              <p:nvPr/>
            </p:nvSpPr>
            <p:spPr bwMode="auto">
              <a:xfrm>
                <a:off x="14349" y="761"/>
                <a:ext cx="2" cy="36"/>
              </a:xfrm>
              <a:custGeom>
                <a:avLst/>
                <a:gdLst>
                  <a:gd name="T0" fmla="*/ 0 w 1"/>
                  <a:gd name="T1" fmla="*/ 0 h 15"/>
                  <a:gd name="T2" fmla="*/ 0 w 1"/>
                  <a:gd name="T3" fmla="*/ 15 h 15"/>
                  <a:gd name="T4" fmla="*/ 1 w 1"/>
                  <a:gd name="T5" fmla="*/ 14 h 15"/>
                  <a:gd name="T6" fmla="*/ 1 w 1"/>
                  <a:gd name="T7" fmla="*/ 0 h 15"/>
                  <a:gd name="T8" fmla="*/ 0 w 1"/>
                  <a:gd name="T9" fmla="*/ 0 h 15"/>
                </a:gdLst>
                <a:ahLst/>
                <a:cxnLst>
                  <a:cxn ang="0">
                    <a:pos x="T0" y="T1"/>
                  </a:cxn>
                  <a:cxn ang="0">
                    <a:pos x="T2" y="T3"/>
                  </a:cxn>
                  <a:cxn ang="0">
                    <a:pos x="T4" y="T5"/>
                  </a:cxn>
                  <a:cxn ang="0">
                    <a:pos x="T6" y="T7"/>
                  </a:cxn>
                  <a:cxn ang="0">
                    <a:pos x="T8" y="T9"/>
                  </a:cxn>
                </a:cxnLst>
                <a:rect l="0" t="0" r="r" b="b"/>
                <a:pathLst>
                  <a:path w="1" h="15">
                    <a:moveTo>
                      <a:pt x="0" y="0"/>
                    </a:moveTo>
                    <a:cubicBezTo>
                      <a:pt x="0" y="0"/>
                      <a:pt x="0" y="9"/>
                      <a:pt x="0" y="15"/>
                    </a:cubicBezTo>
                    <a:cubicBezTo>
                      <a:pt x="0" y="15"/>
                      <a:pt x="1" y="15"/>
                      <a:pt x="1" y="14"/>
                    </a:cubicBezTo>
                    <a:cubicBezTo>
                      <a:pt x="1" y="8"/>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09" name="Freeform 220"/>
              <p:cNvSpPr>
                <a:spLocks/>
              </p:cNvSpPr>
              <p:nvPr/>
            </p:nvSpPr>
            <p:spPr bwMode="auto">
              <a:xfrm>
                <a:off x="14299" y="577"/>
                <a:ext cx="5" cy="9"/>
              </a:xfrm>
              <a:custGeom>
                <a:avLst/>
                <a:gdLst>
                  <a:gd name="T0" fmla="*/ 0 w 2"/>
                  <a:gd name="T1" fmla="*/ 0 h 4"/>
                  <a:gd name="T2" fmla="*/ 1 w 2"/>
                  <a:gd name="T3" fmla="*/ 4 h 4"/>
                  <a:gd name="T4" fmla="*/ 2 w 2"/>
                  <a:gd name="T5" fmla="*/ 3 h 4"/>
                  <a:gd name="T6" fmla="*/ 1 w 2"/>
                  <a:gd name="T7" fmla="*/ 0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cubicBezTo>
                      <a:pt x="0" y="0"/>
                      <a:pt x="0" y="0"/>
                      <a:pt x="1" y="4"/>
                    </a:cubicBezTo>
                    <a:cubicBezTo>
                      <a:pt x="1" y="4"/>
                      <a:pt x="2" y="3"/>
                      <a:pt x="2" y="3"/>
                    </a:cubicBezTo>
                    <a:cubicBezTo>
                      <a:pt x="1" y="1"/>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10" name="Freeform 221"/>
              <p:cNvSpPr>
                <a:spLocks/>
              </p:cNvSpPr>
              <p:nvPr/>
            </p:nvSpPr>
            <p:spPr bwMode="auto">
              <a:xfrm>
                <a:off x="14200" y="870"/>
                <a:ext cx="9" cy="19"/>
              </a:xfrm>
              <a:custGeom>
                <a:avLst/>
                <a:gdLst>
                  <a:gd name="T0" fmla="*/ 2 w 4"/>
                  <a:gd name="T1" fmla="*/ 0 h 8"/>
                  <a:gd name="T2" fmla="*/ 0 w 4"/>
                  <a:gd name="T3" fmla="*/ 8 h 8"/>
                  <a:gd name="T4" fmla="*/ 1 w 4"/>
                  <a:gd name="T5" fmla="*/ 8 h 8"/>
                  <a:gd name="T6" fmla="*/ 4 w 4"/>
                  <a:gd name="T7" fmla="*/ 0 h 8"/>
                  <a:gd name="T8" fmla="*/ 2 w 4"/>
                  <a:gd name="T9" fmla="*/ 0 h 8"/>
                </a:gdLst>
                <a:ahLst/>
                <a:cxnLst>
                  <a:cxn ang="0">
                    <a:pos x="T0" y="T1"/>
                  </a:cxn>
                  <a:cxn ang="0">
                    <a:pos x="T2" y="T3"/>
                  </a:cxn>
                  <a:cxn ang="0">
                    <a:pos x="T4" y="T5"/>
                  </a:cxn>
                  <a:cxn ang="0">
                    <a:pos x="T6" y="T7"/>
                  </a:cxn>
                  <a:cxn ang="0">
                    <a:pos x="T8" y="T9"/>
                  </a:cxn>
                </a:cxnLst>
                <a:rect l="0" t="0" r="r" b="b"/>
                <a:pathLst>
                  <a:path w="4" h="8">
                    <a:moveTo>
                      <a:pt x="2" y="0"/>
                    </a:moveTo>
                    <a:cubicBezTo>
                      <a:pt x="2" y="0"/>
                      <a:pt x="1" y="4"/>
                      <a:pt x="0" y="8"/>
                    </a:cubicBezTo>
                    <a:cubicBezTo>
                      <a:pt x="0" y="8"/>
                      <a:pt x="1" y="8"/>
                      <a:pt x="1" y="8"/>
                    </a:cubicBezTo>
                    <a:cubicBezTo>
                      <a:pt x="2" y="5"/>
                      <a:pt x="3" y="3"/>
                      <a:pt x="4" y="0"/>
                    </a:cubicBezTo>
                    <a:cubicBezTo>
                      <a:pt x="4" y="0"/>
                      <a:pt x="4"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11" name="Freeform 222"/>
              <p:cNvSpPr>
                <a:spLocks/>
              </p:cNvSpPr>
              <p:nvPr/>
            </p:nvSpPr>
            <p:spPr bwMode="auto">
              <a:xfrm>
                <a:off x="14427" y="721"/>
                <a:ext cx="12" cy="35"/>
              </a:xfrm>
              <a:custGeom>
                <a:avLst/>
                <a:gdLst>
                  <a:gd name="T0" fmla="*/ 5 w 5"/>
                  <a:gd name="T1" fmla="*/ 13 h 15"/>
                  <a:gd name="T2" fmla="*/ 1 w 5"/>
                  <a:gd name="T3" fmla="*/ 0 h 15"/>
                  <a:gd name="T4" fmla="*/ 0 w 5"/>
                  <a:gd name="T5" fmla="*/ 0 h 15"/>
                  <a:gd name="T6" fmla="*/ 4 w 5"/>
                  <a:gd name="T7" fmla="*/ 15 h 15"/>
                  <a:gd name="T8" fmla="*/ 5 w 5"/>
                  <a:gd name="T9" fmla="*/ 14 h 15"/>
                  <a:gd name="T10" fmla="*/ 5 w 5"/>
                  <a:gd name="T11" fmla="*/ 13 h 15"/>
                </a:gdLst>
                <a:ahLst/>
                <a:cxnLst>
                  <a:cxn ang="0">
                    <a:pos x="T0" y="T1"/>
                  </a:cxn>
                  <a:cxn ang="0">
                    <a:pos x="T2" y="T3"/>
                  </a:cxn>
                  <a:cxn ang="0">
                    <a:pos x="T4" y="T5"/>
                  </a:cxn>
                  <a:cxn ang="0">
                    <a:pos x="T6" y="T7"/>
                  </a:cxn>
                  <a:cxn ang="0">
                    <a:pos x="T8" y="T9"/>
                  </a:cxn>
                  <a:cxn ang="0">
                    <a:pos x="T10" y="T11"/>
                  </a:cxn>
                </a:cxnLst>
                <a:rect l="0" t="0" r="r" b="b"/>
                <a:pathLst>
                  <a:path w="5" h="15">
                    <a:moveTo>
                      <a:pt x="5" y="13"/>
                    </a:moveTo>
                    <a:cubicBezTo>
                      <a:pt x="5" y="12"/>
                      <a:pt x="1" y="0"/>
                      <a:pt x="1" y="0"/>
                    </a:cubicBezTo>
                    <a:cubicBezTo>
                      <a:pt x="1" y="0"/>
                      <a:pt x="1" y="0"/>
                      <a:pt x="0" y="0"/>
                    </a:cubicBezTo>
                    <a:cubicBezTo>
                      <a:pt x="0" y="0"/>
                      <a:pt x="0" y="0"/>
                      <a:pt x="4" y="15"/>
                    </a:cubicBezTo>
                    <a:cubicBezTo>
                      <a:pt x="5" y="15"/>
                      <a:pt x="5" y="14"/>
                      <a:pt x="5" y="14"/>
                    </a:cubicBezTo>
                    <a:cubicBezTo>
                      <a:pt x="5" y="14"/>
                      <a:pt x="5" y="14"/>
                      <a:pt x="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12" name="Freeform 223"/>
              <p:cNvSpPr>
                <a:spLocks/>
              </p:cNvSpPr>
              <p:nvPr/>
            </p:nvSpPr>
            <p:spPr bwMode="auto">
              <a:xfrm>
                <a:off x="14230" y="870"/>
                <a:ext cx="5" cy="7"/>
              </a:xfrm>
              <a:custGeom>
                <a:avLst/>
                <a:gdLst>
                  <a:gd name="T0" fmla="*/ 0 w 2"/>
                  <a:gd name="T1" fmla="*/ 0 h 3"/>
                  <a:gd name="T2" fmla="*/ 1 w 2"/>
                  <a:gd name="T3" fmla="*/ 3 h 3"/>
                  <a:gd name="T4" fmla="*/ 2 w 2"/>
                  <a:gd name="T5" fmla="*/ 3 h 3"/>
                  <a:gd name="T6" fmla="*/ 1 w 2"/>
                  <a:gd name="T7" fmla="*/ 0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0"/>
                      <a:pt x="0" y="0"/>
                      <a:pt x="1" y="3"/>
                    </a:cubicBezTo>
                    <a:cubicBezTo>
                      <a:pt x="1" y="3"/>
                      <a:pt x="2" y="3"/>
                      <a:pt x="2" y="3"/>
                    </a:cubicBezTo>
                    <a:cubicBezTo>
                      <a:pt x="2" y="1"/>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13" name="Freeform 224"/>
              <p:cNvSpPr>
                <a:spLocks/>
              </p:cNvSpPr>
              <p:nvPr/>
            </p:nvSpPr>
            <p:spPr bwMode="auto">
              <a:xfrm>
                <a:off x="14434" y="432"/>
                <a:ext cx="2" cy="19"/>
              </a:xfrm>
              <a:custGeom>
                <a:avLst/>
                <a:gdLst>
                  <a:gd name="T0" fmla="*/ 0 w 1"/>
                  <a:gd name="T1" fmla="*/ 0 h 8"/>
                  <a:gd name="T2" fmla="*/ 0 w 1"/>
                  <a:gd name="T3" fmla="*/ 8 h 8"/>
                  <a:gd name="T4" fmla="*/ 1 w 1"/>
                  <a:gd name="T5" fmla="*/ 7 h 8"/>
                  <a:gd name="T6" fmla="*/ 1 w 1"/>
                  <a:gd name="T7" fmla="*/ 0 h 8"/>
                  <a:gd name="T8" fmla="*/ 0 w 1"/>
                  <a:gd name="T9" fmla="*/ 0 h 8"/>
                </a:gdLst>
                <a:ahLst/>
                <a:cxnLst>
                  <a:cxn ang="0">
                    <a:pos x="T0" y="T1"/>
                  </a:cxn>
                  <a:cxn ang="0">
                    <a:pos x="T2" y="T3"/>
                  </a:cxn>
                  <a:cxn ang="0">
                    <a:pos x="T4" y="T5"/>
                  </a:cxn>
                  <a:cxn ang="0">
                    <a:pos x="T6" y="T7"/>
                  </a:cxn>
                  <a:cxn ang="0">
                    <a:pos x="T8" y="T9"/>
                  </a:cxn>
                </a:cxnLst>
                <a:rect l="0" t="0" r="r" b="b"/>
                <a:pathLst>
                  <a:path w="1" h="8">
                    <a:moveTo>
                      <a:pt x="0" y="0"/>
                    </a:moveTo>
                    <a:cubicBezTo>
                      <a:pt x="0" y="0"/>
                      <a:pt x="0" y="3"/>
                      <a:pt x="0" y="8"/>
                    </a:cubicBezTo>
                    <a:cubicBezTo>
                      <a:pt x="0" y="8"/>
                      <a:pt x="0" y="7"/>
                      <a:pt x="1" y="7"/>
                    </a:cubicBezTo>
                    <a:cubicBezTo>
                      <a:pt x="1" y="4"/>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14" name="Freeform 225"/>
              <p:cNvSpPr>
                <a:spLocks/>
              </p:cNvSpPr>
              <p:nvPr/>
            </p:nvSpPr>
            <p:spPr bwMode="auto">
              <a:xfrm>
                <a:off x="14417" y="480"/>
                <a:ext cx="3" cy="30"/>
              </a:xfrm>
              <a:custGeom>
                <a:avLst/>
                <a:gdLst>
                  <a:gd name="T0" fmla="*/ 0 w 1"/>
                  <a:gd name="T1" fmla="*/ 0 h 13"/>
                  <a:gd name="T2" fmla="*/ 0 w 1"/>
                  <a:gd name="T3" fmla="*/ 13 h 13"/>
                  <a:gd name="T4" fmla="*/ 0 w 1"/>
                  <a:gd name="T5" fmla="*/ 12 h 13"/>
                  <a:gd name="T6" fmla="*/ 1 w 1"/>
                  <a:gd name="T7" fmla="*/ 11 h 13"/>
                  <a:gd name="T8" fmla="*/ 1 w 1"/>
                  <a:gd name="T9" fmla="*/ 5 h 13"/>
                  <a:gd name="T10" fmla="*/ 0 w 1"/>
                  <a:gd name="T11" fmla="*/ 0 h 13"/>
                </a:gdLst>
                <a:ahLst/>
                <a:cxnLst>
                  <a:cxn ang="0">
                    <a:pos x="T0" y="T1"/>
                  </a:cxn>
                  <a:cxn ang="0">
                    <a:pos x="T2" y="T3"/>
                  </a:cxn>
                  <a:cxn ang="0">
                    <a:pos x="T4" y="T5"/>
                  </a:cxn>
                  <a:cxn ang="0">
                    <a:pos x="T6" y="T7"/>
                  </a:cxn>
                  <a:cxn ang="0">
                    <a:pos x="T8" y="T9"/>
                  </a:cxn>
                  <a:cxn ang="0">
                    <a:pos x="T10" y="T11"/>
                  </a:cxn>
                </a:cxnLst>
                <a:rect l="0" t="0" r="r" b="b"/>
                <a:pathLst>
                  <a:path w="1" h="13">
                    <a:moveTo>
                      <a:pt x="0" y="0"/>
                    </a:moveTo>
                    <a:cubicBezTo>
                      <a:pt x="0" y="4"/>
                      <a:pt x="0" y="9"/>
                      <a:pt x="0" y="13"/>
                    </a:cubicBezTo>
                    <a:cubicBezTo>
                      <a:pt x="0" y="12"/>
                      <a:pt x="0" y="12"/>
                      <a:pt x="0" y="12"/>
                    </a:cubicBezTo>
                    <a:cubicBezTo>
                      <a:pt x="1" y="12"/>
                      <a:pt x="1" y="11"/>
                      <a:pt x="1" y="11"/>
                    </a:cubicBezTo>
                    <a:cubicBezTo>
                      <a:pt x="1" y="9"/>
                      <a:pt x="1" y="7"/>
                      <a:pt x="1" y="5"/>
                    </a:cubicBezTo>
                    <a:cubicBezTo>
                      <a:pt x="1" y="4"/>
                      <a:pt x="0"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15" name="Freeform 226"/>
              <p:cNvSpPr>
                <a:spLocks/>
              </p:cNvSpPr>
              <p:nvPr/>
            </p:nvSpPr>
            <p:spPr bwMode="auto">
              <a:xfrm>
                <a:off x="13696" y="1055"/>
                <a:ext cx="2" cy="23"/>
              </a:xfrm>
              <a:custGeom>
                <a:avLst/>
                <a:gdLst>
                  <a:gd name="T0" fmla="*/ 0 w 1"/>
                  <a:gd name="T1" fmla="*/ 0 h 10"/>
                  <a:gd name="T2" fmla="*/ 0 w 1"/>
                  <a:gd name="T3" fmla="*/ 10 h 10"/>
                  <a:gd name="T4" fmla="*/ 1 w 1"/>
                  <a:gd name="T5" fmla="*/ 10 h 10"/>
                  <a:gd name="T6" fmla="*/ 1 w 1"/>
                  <a:gd name="T7" fmla="*/ 0 h 10"/>
                  <a:gd name="T8" fmla="*/ 0 w 1"/>
                  <a:gd name="T9" fmla="*/ 0 h 10"/>
                </a:gdLst>
                <a:ahLst/>
                <a:cxnLst>
                  <a:cxn ang="0">
                    <a:pos x="T0" y="T1"/>
                  </a:cxn>
                  <a:cxn ang="0">
                    <a:pos x="T2" y="T3"/>
                  </a:cxn>
                  <a:cxn ang="0">
                    <a:pos x="T4" y="T5"/>
                  </a:cxn>
                  <a:cxn ang="0">
                    <a:pos x="T6" y="T7"/>
                  </a:cxn>
                  <a:cxn ang="0">
                    <a:pos x="T8" y="T9"/>
                  </a:cxn>
                </a:cxnLst>
                <a:rect l="0" t="0" r="r" b="b"/>
                <a:pathLst>
                  <a:path w="1" h="10">
                    <a:moveTo>
                      <a:pt x="0" y="0"/>
                    </a:moveTo>
                    <a:cubicBezTo>
                      <a:pt x="0" y="0"/>
                      <a:pt x="0" y="5"/>
                      <a:pt x="0" y="10"/>
                    </a:cubicBezTo>
                    <a:cubicBezTo>
                      <a:pt x="1" y="10"/>
                      <a:pt x="1" y="10"/>
                      <a:pt x="1" y="10"/>
                    </a:cubicBezTo>
                    <a:cubicBezTo>
                      <a:pt x="1" y="5"/>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16" name="Freeform 227"/>
              <p:cNvSpPr>
                <a:spLocks/>
              </p:cNvSpPr>
              <p:nvPr/>
            </p:nvSpPr>
            <p:spPr bwMode="auto">
              <a:xfrm>
                <a:off x="14008" y="1017"/>
                <a:ext cx="7" cy="9"/>
              </a:xfrm>
              <a:custGeom>
                <a:avLst/>
                <a:gdLst>
                  <a:gd name="T0" fmla="*/ 1 w 3"/>
                  <a:gd name="T1" fmla="*/ 0 h 4"/>
                  <a:gd name="T2" fmla="*/ 0 w 3"/>
                  <a:gd name="T3" fmla="*/ 4 h 4"/>
                  <a:gd name="T4" fmla="*/ 2 w 3"/>
                  <a:gd name="T5" fmla="*/ 3 h 4"/>
                  <a:gd name="T6" fmla="*/ 3 w 3"/>
                  <a:gd name="T7" fmla="*/ 0 h 4"/>
                  <a:gd name="T8" fmla="*/ 1 w 3"/>
                  <a:gd name="T9" fmla="*/ 0 h 4"/>
                </a:gdLst>
                <a:ahLst/>
                <a:cxnLst>
                  <a:cxn ang="0">
                    <a:pos x="T0" y="T1"/>
                  </a:cxn>
                  <a:cxn ang="0">
                    <a:pos x="T2" y="T3"/>
                  </a:cxn>
                  <a:cxn ang="0">
                    <a:pos x="T4" y="T5"/>
                  </a:cxn>
                  <a:cxn ang="0">
                    <a:pos x="T6" y="T7"/>
                  </a:cxn>
                  <a:cxn ang="0">
                    <a:pos x="T8" y="T9"/>
                  </a:cxn>
                </a:cxnLst>
                <a:rect l="0" t="0" r="r" b="b"/>
                <a:pathLst>
                  <a:path w="3" h="4">
                    <a:moveTo>
                      <a:pt x="1" y="0"/>
                    </a:moveTo>
                    <a:cubicBezTo>
                      <a:pt x="1" y="0"/>
                      <a:pt x="1" y="1"/>
                      <a:pt x="0" y="4"/>
                    </a:cubicBezTo>
                    <a:cubicBezTo>
                      <a:pt x="1" y="4"/>
                      <a:pt x="1" y="3"/>
                      <a:pt x="2" y="3"/>
                    </a:cubicBezTo>
                    <a:cubicBezTo>
                      <a:pt x="2" y="2"/>
                      <a:pt x="2" y="1"/>
                      <a:pt x="3" y="0"/>
                    </a:cubicBezTo>
                    <a:cubicBezTo>
                      <a:pt x="3" y="0"/>
                      <a:pt x="3"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17" name="Freeform 228"/>
              <p:cNvSpPr>
                <a:spLocks/>
              </p:cNvSpPr>
              <p:nvPr/>
            </p:nvSpPr>
            <p:spPr bwMode="auto">
              <a:xfrm>
                <a:off x="13975" y="1019"/>
                <a:ext cx="2" cy="21"/>
              </a:xfrm>
              <a:custGeom>
                <a:avLst/>
                <a:gdLst>
                  <a:gd name="T0" fmla="*/ 0 w 1"/>
                  <a:gd name="T1" fmla="*/ 0 h 9"/>
                  <a:gd name="T2" fmla="*/ 0 w 1"/>
                  <a:gd name="T3" fmla="*/ 9 h 9"/>
                  <a:gd name="T4" fmla="*/ 1 w 1"/>
                  <a:gd name="T5" fmla="*/ 8 h 9"/>
                  <a:gd name="T6" fmla="*/ 1 w 1"/>
                  <a:gd name="T7" fmla="*/ 0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0" y="3"/>
                      <a:pt x="0" y="9"/>
                    </a:cubicBezTo>
                    <a:cubicBezTo>
                      <a:pt x="0" y="9"/>
                      <a:pt x="0" y="9"/>
                      <a:pt x="1" y="8"/>
                    </a:cubicBezTo>
                    <a:cubicBezTo>
                      <a:pt x="1" y="5"/>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18" name="Freeform 229"/>
              <p:cNvSpPr>
                <a:spLocks/>
              </p:cNvSpPr>
              <p:nvPr/>
            </p:nvSpPr>
            <p:spPr bwMode="auto">
              <a:xfrm>
                <a:off x="13828" y="1055"/>
                <a:ext cx="2" cy="16"/>
              </a:xfrm>
              <a:custGeom>
                <a:avLst/>
                <a:gdLst>
                  <a:gd name="T0" fmla="*/ 0 w 1"/>
                  <a:gd name="T1" fmla="*/ 0 h 7"/>
                  <a:gd name="T2" fmla="*/ 0 w 1"/>
                  <a:gd name="T3" fmla="*/ 7 h 7"/>
                  <a:gd name="T4" fmla="*/ 1 w 1"/>
                  <a:gd name="T5" fmla="*/ 7 h 7"/>
                  <a:gd name="T6" fmla="*/ 1 w 1"/>
                  <a:gd name="T7" fmla="*/ 0 h 7"/>
                  <a:gd name="T8" fmla="*/ 0 w 1"/>
                  <a:gd name="T9" fmla="*/ 0 h 7"/>
                </a:gdLst>
                <a:ahLst/>
                <a:cxnLst>
                  <a:cxn ang="0">
                    <a:pos x="T0" y="T1"/>
                  </a:cxn>
                  <a:cxn ang="0">
                    <a:pos x="T2" y="T3"/>
                  </a:cxn>
                  <a:cxn ang="0">
                    <a:pos x="T4" y="T5"/>
                  </a:cxn>
                  <a:cxn ang="0">
                    <a:pos x="T6" y="T7"/>
                  </a:cxn>
                  <a:cxn ang="0">
                    <a:pos x="T8" y="T9"/>
                  </a:cxn>
                </a:cxnLst>
                <a:rect l="0" t="0" r="r" b="b"/>
                <a:pathLst>
                  <a:path w="1" h="7">
                    <a:moveTo>
                      <a:pt x="0" y="0"/>
                    </a:moveTo>
                    <a:cubicBezTo>
                      <a:pt x="0" y="0"/>
                      <a:pt x="0" y="3"/>
                      <a:pt x="0" y="7"/>
                    </a:cubicBezTo>
                    <a:cubicBezTo>
                      <a:pt x="0" y="7"/>
                      <a:pt x="0" y="7"/>
                      <a:pt x="1" y="7"/>
                    </a:cubicBezTo>
                    <a:cubicBezTo>
                      <a:pt x="1" y="3"/>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19" name="Freeform 230"/>
              <p:cNvSpPr>
                <a:spLocks/>
              </p:cNvSpPr>
              <p:nvPr/>
            </p:nvSpPr>
            <p:spPr bwMode="auto">
              <a:xfrm>
                <a:off x="13762" y="1066"/>
                <a:ext cx="2" cy="15"/>
              </a:xfrm>
              <a:custGeom>
                <a:avLst/>
                <a:gdLst>
                  <a:gd name="T0" fmla="*/ 0 w 1"/>
                  <a:gd name="T1" fmla="*/ 0 h 6"/>
                  <a:gd name="T2" fmla="*/ 0 w 1"/>
                  <a:gd name="T3" fmla="*/ 6 h 6"/>
                  <a:gd name="T4" fmla="*/ 1 w 1"/>
                  <a:gd name="T5" fmla="*/ 6 h 6"/>
                  <a:gd name="T6" fmla="*/ 1 w 1"/>
                  <a:gd name="T7" fmla="*/ 0 h 6"/>
                  <a:gd name="T8" fmla="*/ 0 w 1"/>
                  <a:gd name="T9" fmla="*/ 0 h 6"/>
                </a:gdLst>
                <a:ahLst/>
                <a:cxnLst>
                  <a:cxn ang="0">
                    <a:pos x="T0" y="T1"/>
                  </a:cxn>
                  <a:cxn ang="0">
                    <a:pos x="T2" y="T3"/>
                  </a:cxn>
                  <a:cxn ang="0">
                    <a:pos x="T4" y="T5"/>
                  </a:cxn>
                  <a:cxn ang="0">
                    <a:pos x="T6" y="T7"/>
                  </a:cxn>
                  <a:cxn ang="0">
                    <a:pos x="T8" y="T9"/>
                  </a:cxn>
                </a:cxnLst>
                <a:rect l="0" t="0" r="r" b="b"/>
                <a:pathLst>
                  <a:path w="1" h="6">
                    <a:moveTo>
                      <a:pt x="0" y="0"/>
                    </a:moveTo>
                    <a:cubicBezTo>
                      <a:pt x="0" y="0"/>
                      <a:pt x="0" y="3"/>
                      <a:pt x="0" y="6"/>
                    </a:cubicBezTo>
                    <a:cubicBezTo>
                      <a:pt x="0" y="6"/>
                      <a:pt x="1" y="6"/>
                      <a:pt x="1" y="6"/>
                    </a:cubicBezTo>
                    <a:cubicBezTo>
                      <a:pt x="1" y="3"/>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20" name="Freeform 231"/>
              <p:cNvSpPr>
                <a:spLocks/>
              </p:cNvSpPr>
              <p:nvPr/>
            </p:nvSpPr>
            <p:spPr bwMode="auto">
              <a:xfrm>
                <a:off x="12313" y="1163"/>
                <a:ext cx="8" cy="10"/>
              </a:xfrm>
              <a:custGeom>
                <a:avLst/>
                <a:gdLst>
                  <a:gd name="T0" fmla="*/ 1 w 3"/>
                  <a:gd name="T1" fmla="*/ 0 h 4"/>
                  <a:gd name="T2" fmla="*/ 0 w 3"/>
                  <a:gd name="T3" fmla="*/ 4 h 4"/>
                  <a:gd name="T4" fmla="*/ 1 w 3"/>
                  <a:gd name="T5" fmla="*/ 4 h 4"/>
                  <a:gd name="T6" fmla="*/ 3 w 3"/>
                  <a:gd name="T7" fmla="*/ 0 h 4"/>
                  <a:gd name="T8" fmla="*/ 1 w 3"/>
                  <a:gd name="T9" fmla="*/ 0 h 4"/>
                </a:gdLst>
                <a:ahLst/>
                <a:cxnLst>
                  <a:cxn ang="0">
                    <a:pos x="T0" y="T1"/>
                  </a:cxn>
                  <a:cxn ang="0">
                    <a:pos x="T2" y="T3"/>
                  </a:cxn>
                  <a:cxn ang="0">
                    <a:pos x="T4" y="T5"/>
                  </a:cxn>
                  <a:cxn ang="0">
                    <a:pos x="T6" y="T7"/>
                  </a:cxn>
                  <a:cxn ang="0">
                    <a:pos x="T8" y="T9"/>
                  </a:cxn>
                </a:cxnLst>
                <a:rect l="0" t="0" r="r" b="b"/>
                <a:pathLst>
                  <a:path w="3" h="4">
                    <a:moveTo>
                      <a:pt x="1" y="0"/>
                    </a:moveTo>
                    <a:cubicBezTo>
                      <a:pt x="1" y="0"/>
                      <a:pt x="1" y="2"/>
                      <a:pt x="0" y="4"/>
                    </a:cubicBezTo>
                    <a:cubicBezTo>
                      <a:pt x="1" y="4"/>
                      <a:pt x="1" y="4"/>
                      <a:pt x="1" y="4"/>
                    </a:cubicBezTo>
                    <a:cubicBezTo>
                      <a:pt x="2" y="2"/>
                      <a:pt x="2" y="1"/>
                      <a:pt x="3" y="0"/>
                    </a:cubicBezTo>
                    <a:cubicBezTo>
                      <a:pt x="3" y="0"/>
                      <a:pt x="3"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21" name="Freeform 232"/>
              <p:cNvSpPr>
                <a:spLocks/>
              </p:cNvSpPr>
              <p:nvPr/>
            </p:nvSpPr>
            <p:spPr bwMode="auto">
              <a:xfrm>
                <a:off x="12280" y="1166"/>
                <a:ext cx="3" cy="31"/>
              </a:xfrm>
              <a:custGeom>
                <a:avLst/>
                <a:gdLst>
                  <a:gd name="T0" fmla="*/ 0 w 1"/>
                  <a:gd name="T1" fmla="*/ 0 h 13"/>
                  <a:gd name="T2" fmla="*/ 0 w 1"/>
                  <a:gd name="T3" fmla="*/ 13 h 13"/>
                  <a:gd name="T4" fmla="*/ 1 w 1"/>
                  <a:gd name="T5" fmla="*/ 12 h 13"/>
                  <a:gd name="T6" fmla="*/ 1 w 1"/>
                  <a:gd name="T7" fmla="*/ 0 h 13"/>
                  <a:gd name="T8" fmla="*/ 0 w 1"/>
                  <a:gd name="T9" fmla="*/ 0 h 13"/>
                </a:gdLst>
                <a:ahLst/>
                <a:cxnLst>
                  <a:cxn ang="0">
                    <a:pos x="T0" y="T1"/>
                  </a:cxn>
                  <a:cxn ang="0">
                    <a:pos x="T2" y="T3"/>
                  </a:cxn>
                  <a:cxn ang="0">
                    <a:pos x="T4" y="T5"/>
                  </a:cxn>
                  <a:cxn ang="0">
                    <a:pos x="T6" y="T7"/>
                  </a:cxn>
                  <a:cxn ang="0">
                    <a:pos x="T8" y="T9"/>
                  </a:cxn>
                </a:cxnLst>
                <a:rect l="0" t="0" r="r" b="b"/>
                <a:pathLst>
                  <a:path w="1" h="13">
                    <a:moveTo>
                      <a:pt x="0" y="0"/>
                    </a:moveTo>
                    <a:cubicBezTo>
                      <a:pt x="0" y="0"/>
                      <a:pt x="0" y="6"/>
                      <a:pt x="0" y="13"/>
                    </a:cubicBezTo>
                    <a:cubicBezTo>
                      <a:pt x="0" y="13"/>
                      <a:pt x="0" y="13"/>
                      <a:pt x="1" y="12"/>
                    </a:cubicBezTo>
                    <a:cubicBezTo>
                      <a:pt x="1" y="9"/>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22" name="Freeform 233"/>
              <p:cNvSpPr>
                <a:spLocks/>
              </p:cNvSpPr>
              <p:nvPr/>
            </p:nvSpPr>
            <p:spPr bwMode="auto">
              <a:xfrm>
                <a:off x="12264" y="1201"/>
                <a:ext cx="2" cy="29"/>
              </a:xfrm>
              <a:custGeom>
                <a:avLst/>
                <a:gdLst>
                  <a:gd name="T0" fmla="*/ 0 w 1"/>
                  <a:gd name="T1" fmla="*/ 0 h 12"/>
                  <a:gd name="T2" fmla="*/ 0 w 1"/>
                  <a:gd name="T3" fmla="*/ 12 h 12"/>
                  <a:gd name="T4" fmla="*/ 1 w 1"/>
                  <a:gd name="T5" fmla="*/ 8 h 12"/>
                  <a:gd name="T6" fmla="*/ 1 w 1"/>
                  <a:gd name="T7" fmla="*/ 0 h 12"/>
                  <a:gd name="T8" fmla="*/ 0 w 1"/>
                  <a:gd name="T9" fmla="*/ 0 h 12"/>
                </a:gdLst>
                <a:ahLst/>
                <a:cxnLst>
                  <a:cxn ang="0">
                    <a:pos x="T0" y="T1"/>
                  </a:cxn>
                  <a:cxn ang="0">
                    <a:pos x="T2" y="T3"/>
                  </a:cxn>
                  <a:cxn ang="0">
                    <a:pos x="T4" y="T5"/>
                  </a:cxn>
                  <a:cxn ang="0">
                    <a:pos x="T6" y="T7"/>
                  </a:cxn>
                  <a:cxn ang="0">
                    <a:pos x="T8" y="T9"/>
                  </a:cxn>
                </a:cxnLst>
                <a:rect l="0" t="0" r="r" b="b"/>
                <a:pathLst>
                  <a:path w="1" h="12">
                    <a:moveTo>
                      <a:pt x="0" y="0"/>
                    </a:moveTo>
                    <a:cubicBezTo>
                      <a:pt x="0" y="0"/>
                      <a:pt x="0" y="6"/>
                      <a:pt x="0" y="12"/>
                    </a:cubicBezTo>
                    <a:cubicBezTo>
                      <a:pt x="0" y="10"/>
                      <a:pt x="1" y="9"/>
                      <a:pt x="1" y="8"/>
                    </a:cubicBezTo>
                    <a:cubicBezTo>
                      <a:pt x="1" y="4"/>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23" name="Freeform 234"/>
              <p:cNvSpPr>
                <a:spLocks/>
              </p:cNvSpPr>
              <p:nvPr/>
            </p:nvSpPr>
            <p:spPr bwMode="auto">
              <a:xfrm>
                <a:off x="14465" y="1459"/>
                <a:ext cx="2" cy="22"/>
              </a:xfrm>
              <a:custGeom>
                <a:avLst/>
                <a:gdLst>
                  <a:gd name="T0" fmla="*/ 0 w 1"/>
                  <a:gd name="T1" fmla="*/ 0 h 9"/>
                  <a:gd name="T2" fmla="*/ 0 w 1"/>
                  <a:gd name="T3" fmla="*/ 9 h 9"/>
                  <a:gd name="T4" fmla="*/ 1 w 1"/>
                  <a:gd name="T5" fmla="*/ 9 h 9"/>
                  <a:gd name="T6" fmla="*/ 1 w 1"/>
                  <a:gd name="T7" fmla="*/ 0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0" y="5"/>
                      <a:pt x="0" y="9"/>
                    </a:cubicBezTo>
                    <a:cubicBezTo>
                      <a:pt x="1" y="9"/>
                      <a:pt x="1" y="9"/>
                      <a:pt x="1" y="9"/>
                    </a:cubicBezTo>
                    <a:cubicBezTo>
                      <a:pt x="1" y="4"/>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24" name="Freeform 235"/>
              <p:cNvSpPr>
                <a:spLocks/>
              </p:cNvSpPr>
              <p:nvPr/>
            </p:nvSpPr>
            <p:spPr bwMode="auto">
              <a:xfrm>
                <a:off x="14495" y="1899"/>
                <a:ext cx="5" cy="50"/>
              </a:xfrm>
              <a:custGeom>
                <a:avLst/>
                <a:gdLst>
                  <a:gd name="T0" fmla="*/ 1 w 2"/>
                  <a:gd name="T1" fmla="*/ 13 h 21"/>
                  <a:gd name="T2" fmla="*/ 1 w 2"/>
                  <a:gd name="T3" fmla="*/ 0 h 21"/>
                  <a:gd name="T4" fmla="*/ 0 w 2"/>
                  <a:gd name="T5" fmla="*/ 0 h 21"/>
                  <a:gd name="T6" fmla="*/ 0 w 2"/>
                  <a:gd name="T7" fmla="*/ 21 h 21"/>
                  <a:gd name="T8" fmla="*/ 2 w 2"/>
                  <a:gd name="T9" fmla="*/ 15 h 21"/>
                  <a:gd name="T10" fmla="*/ 1 w 2"/>
                  <a:gd name="T11" fmla="*/ 13 h 21"/>
                </a:gdLst>
                <a:ahLst/>
                <a:cxnLst>
                  <a:cxn ang="0">
                    <a:pos x="T0" y="T1"/>
                  </a:cxn>
                  <a:cxn ang="0">
                    <a:pos x="T2" y="T3"/>
                  </a:cxn>
                  <a:cxn ang="0">
                    <a:pos x="T4" y="T5"/>
                  </a:cxn>
                  <a:cxn ang="0">
                    <a:pos x="T6" y="T7"/>
                  </a:cxn>
                  <a:cxn ang="0">
                    <a:pos x="T8" y="T9"/>
                  </a:cxn>
                  <a:cxn ang="0">
                    <a:pos x="T10" y="T11"/>
                  </a:cxn>
                </a:cxnLst>
                <a:rect l="0" t="0" r="r" b="b"/>
                <a:pathLst>
                  <a:path w="2" h="21">
                    <a:moveTo>
                      <a:pt x="1" y="13"/>
                    </a:moveTo>
                    <a:cubicBezTo>
                      <a:pt x="1" y="12"/>
                      <a:pt x="1" y="0"/>
                      <a:pt x="1" y="0"/>
                    </a:cubicBezTo>
                    <a:cubicBezTo>
                      <a:pt x="0" y="0"/>
                      <a:pt x="0" y="0"/>
                      <a:pt x="0" y="0"/>
                    </a:cubicBezTo>
                    <a:cubicBezTo>
                      <a:pt x="0" y="0"/>
                      <a:pt x="0" y="11"/>
                      <a:pt x="0" y="21"/>
                    </a:cubicBezTo>
                    <a:cubicBezTo>
                      <a:pt x="0" y="19"/>
                      <a:pt x="1" y="17"/>
                      <a:pt x="2" y="15"/>
                    </a:cubicBezTo>
                    <a:cubicBezTo>
                      <a:pt x="1" y="15"/>
                      <a:pt x="1" y="14"/>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25" name="Freeform 236"/>
              <p:cNvSpPr>
                <a:spLocks/>
              </p:cNvSpPr>
              <p:nvPr/>
            </p:nvSpPr>
            <p:spPr bwMode="auto">
              <a:xfrm>
                <a:off x="14479" y="1935"/>
                <a:ext cx="2" cy="50"/>
              </a:xfrm>
              <a:custGeom>
                <a:avLst/>
                <a:gdLst>
                  <a:gd name="T0" fmla="*/ 0 w 1"/>
                  <a:gd name="T1" fmla="*/ 0 h 21"/>
                  <a:gd name="T2" fmla="*/ 0 w 1"/>
                  <a:gd name="T3" fmla="*/ 21 h 21"/>
                  <a:gd name="T4" fmla="*/ 1 w 1"/>
                  <a:gd name="T5" fmla="*/ 18 h 21"/>
                  <a:gd name="T6" fmla="*/ 1 w 1"/>
                  <a:gd name="T7" fmla="*/ 0 h 21"/>
                  <a:gd name="T8" fmla="*/ 0 w 1"/>
                  <a:gd name="T9" fmla="*/ 0 h 21"/>
                </a:gdLst>
                <a:ahLst/>
                <a:cxnLst>
                  <a:cxn ang="0">
                    <a:pos x="T0" y="T1"/>
                  </a:cxn>
                  <a:cxn ang="0">
                    <a:pos x="T2" y="T3"/>
                  </a:cxn>
                  <a:cxn ang="0">
                    <a:pos x="T4" y="T5"/>
                  </a:cxn>
                  <a:cxn ang="0">
                    <a:pos x="T6" y="T7"/>
                  </a:cxn>
                  <a:cxn ang="0">
                    <a:pos x="T8" y="T9"/>
                  </a:cxn>
                </a:cxnLst>
                <a:rect l="0" t="0" r="r" b="b"/>
                <a:pathLst>
                  <a:path w="1" h="21">
                    <a:moveTo>
                      <a:pt x="0" y="0"/>
                    </a:moveTo>
                    <a:cubicBezTo>
                      <a:pt x="0" y="0"/>
                      <a:pt x="0" y="16"/>
                      <a:pt x="0" y="21"/>
                    </a:cubicBezTo>
                    <a:cubicBezTo>
                      <a:pt x="0" y="20"/>
                      <a:pt x="1" y="19"/>
                      <a:pt x="1" y="18"/>
                    </a:cubicBezTo>
                    <a:cubicBezTo>
                      <a:pt x="1" y="12"/>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26" name="Freeform 237"/>
              <p:cNvSpPr>
                <a:spLocks/>
              </p:cNvSpPr>
              <p:nvPr/>
            </p:nvSpPr>
            <p:spPr bwMode="auto">
              <a:xfrm>
                <a:off x="12574" y="877"/>
                <a:ext cx="2" cy="69"/>
              </a:xfrm>
              <a:custGeom>
                <a:avLst/>
                <a:gdLst>
                  <a:gd name="T0" fmla="*/ 1 w 1"/>
                  <a:gd name="T1" fmla="*/ 0 h 29"/>
                  <a:gd name="T2" fmla="*/ 1 w 1"/>
                  <a:gd name="T3" fmla="*/ 29 h 29"/>
                  <a:gd name="T4" fmla="*/ 1 w 1"/>
                  <a:gd name="T5" fmla="*/ 0 h 29"/>
                  <a:gd name="T6" fmla="*/ 1 w 1"/>
                  <a:gd name="T7" fmla="*/ 0 h 29"/>
                </a:gdLst>
                <a:ahLst/>
                <a:cxnLst>
                  <a:cxn ang="0">
                    <a:pos x="T0" y="T1"/>
                  </a:cxn>
                  <a:cxn ang="0">
                    <a:pos x="T2" y="T3"/>
                  </a:cxn>
                  <a:cxn ang="0">
                    <a:pos x="T4" y="T5"/>
                  </a:cxn>
                  <a:cxn ang="0">
                    <a:pos x="T6" y="T7"/>
                  </a:cxn>
                </a:cxnLst>
                <a:rect l="0" t="0" r="r" b="b"/>
                <a:pathLst>
                  <a:path w="1" h="29">
                    <a:moveTo>
                      <a:pt x="1" y="0"/>
                    </a:moveTo>
                    <a:cubicBezTo>
                      <a:pt x="0" y="9"/>
                      <a:pt x="1" y="19"/>
                      <a:pt x="1" y="29"/>
                    </a:cubicBezTo>
                    <a:cubicBezTo>
                      <a:pt x="1" y="20"/>
                      <a:pt x="1" y="5"/>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27" name="Freeform 238"/>
              <p:cNvSpPr>
                <a:spLocks/>
              </p:cNvSpPr>
              <p:nvPr/>
            </p:nvSpPr>
            <p:spPr bwMode="auto">
              <a:xfrm>
                <a:off x="14493" y="1802"/>
                <a:ext cx="0" cy="3"/>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28" name="Freeform 239"/>
              <p:cNvSpPr>
                <a:spLocks/>
              </p:cNvSpPr>
              <p:nvPr/>
            </p:nvSpPr>
            <p:spPr bwMode="auto">
              <a:xfrm>
                <a:off x="14498" y="1459"/>
                <a:ext cx="2" cy="5"/>
              </a:xfrm>
              <a:custGeom>
                <a:avLst/>
                <a:gdLst>
                  <a:gd name="T0" fmla="*/ 0 w 1"/>
                  <a:gd name="T1" fmla="*/ 0 h 2"/>
                  <a:gd name="T2" fmla="*/ 0 w 1"/>
                  <a:gd name="T3" fmla="*/ 2 h 2"/>
                  <a:gd name="T4" fmla="*/ 1 w 1"/>
                  <a:gd name="T5" fmla="*/ 1 h 2"/>
                  <a:gd name="T6" fmla="*/ 1 w 1"/>
                  <a:gd name="T7" fmla="*/ 1 h 2"/>
                  <a:gd name="T8" fmla="*/ 1 w 1"/>
                  <a:gd name="T9" fmla="*/ 0 h 2"/>
                  <a:gd name="T10" fmla="*/ 0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0" y="0"/>
                    </a:moveTo>
                    <a:cubicBezTo>
                      <a:pt x="0" y="0"/>
                      <a:pt x="0" y="1"/>
                      <a:pt x="0" y="2"/>
                    </a:cubicBezTo>
                    <a:cubicBezTo>
                      <a:pt x="0" y="1"/>
                      <a:pt x="0" y="1"/>
                      <a:pt x="1" y="1"/>
                    </a:cubicBezTo>
                    <a:cubicBezTo>
                      <a:pt x="1" y="1"/>
                      <a:pt x="1" y="1"/>
                      <a:pt x="1" y="1"/>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29" name="Freeform 240"/>
              <p:cNvSpPr>
                <a:spLocks/>
              </p:cNvSpPr>
              <p:nvPr/>
            </p:nvSpPr>
            <p:spPr bwMode="auto">
              <a:xfrm>
                <a:off x="13490" y="2191"/>
                <a:ext cx="2" cy="23"/>
              </a:xfrm>
              <a:custGeom>
                <a:avLst/>
                <a:gdLst>
                  <a:gd name="T0" fmla="*/ 0 w 1"/>
                  <a:gd name="T1" fmla="*/ 0 h 10"/>
                  <a:gd name="T2" fmla="*/ 0 w 1"/>
                  <a:gd name="T3" fmla="*/ 9 h 10"/>
                  <a:gd name="T4" fmla="*/ 1 w 1"/>
                  <a:gd name="T5" fmla="*/ 10 h 10"/>
                  <a:gd name="T6" fmla="*/ 1 w 1"/>
                  <a:gd name="T7" fmla="*/ 0 h 10"/>
                  <a:gd name="T8" fmla="*/ 0 w 1"/>
                  <a:gd name="T9" fmla="*/ 0 h 10"/>
                </a:gdLst>
                <a:ahLst/>
                <a:cxnLst>
                  <a:cxn ang="0">
                    <a:pos x="T0" y="T1"/>
                  </a:cxn>
                  <a:cxn ang="0">
                    <a:pos x="T2" y="T3"/>
                  </a:cxn>
                  <a:cxn ang="0">
                    <a:pos x="T4" y="T5"/>
                  </a:cxn>
                  <a:cxn ang="0">
                    <a:pos x="T6" y="T7"/>
                  </a:cxn>
                  <a:cxn ang="0">
                    <a:pos x="T8" y="T9"/>
                  </a:cxn>
                </a:cxnLst>
                <a:rect l="0" t="0" r="r" b="b"/>
                <a:pathLst>
                  <a:path w="1" h="10">
                    <a:moveTo>
                      <a:pt x="0" y="0"/>
                    </a:moveTo>
                    <a:cubicBezTo>
                      <a:pt x="0" y="0"/>
                      <a:pt x="0" y="5"/>
                      <a:pt x="0" y="9"/>
                    </a:cubicBezTo>
                    <a:cubicBezTo>
                      <a:pt x="0" y="9"/>
                      <a:pt x="0" y="9"/>
                      <a:pt x="1" y="10"/>
                    </a:cubicBezTo>
                    <a:cubicBezTo>
                      <a:pt x="1" y="4"/>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30" name="Freeform 241"/>
              <p:cNvSpPr>
                <a:spLocks/>
              </p:cNvSpPr>
              <p:nvPr/>
            </p:nvSpPr>
            <p:spPr bwMode="auto">
              <a:xfrm>
                <a:off x="13620" y="2191"/>
                <a:ext cx="2" cy="9"/>
              </a:xfrm>
              <a:custGeom>
                <a:avLst/>
                <a:gdLst>
                  <a:gd name="T0" fmla="*/ 0 w 1"/>
                  <a:gd name="T1" fmla="*/ 0 h 4"/>
                  <a:gd name="T2" fmla="*/ 0 w 1"/>
                  <a:gd name="T3" fmla="*/ 4 h 4"/>
                  <a:gd name="T4" fmla="*/ 1 w 1"/>
                  <a:gd name="T5" fmla="*/ 4 h 4"/>
                  <a:gd name="T6" fmla="*/ 1 w 1"/>
                  <a:gd name="T7" fmla="*/ 0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1" y="4"/>
                      <a:pt x="1" y="4"/>
                      <a:pt x="1" y="4"/>
                    </a:cubicBezTo>
                    <a:cubicBezTo>
                      <a:pt x="1" y="2"/>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31" name="Freeform 242"/>
              <p:cNvSpPr>
                <a:spLocks/>
              </p:cNvSpPr>
              <p:nvPr/>
            </p:nvSpPr>
            <p:spPr bwMode="auto">
              <a:xfrm>
                <a:off x="12276" y="1310"/>
                <a:ext cx="9" cy="17"/>
              </a:xfrm>
              <a:custGeom>
                <a:avLst/>
                <a:gdLst>
                  <a:gd name="T0" fmla="*/ 0 w 4"/>
                  <a:gd name="T1" fmla="*/ 0 h 7"/>
                  <a:gd name="T2" fmla="*/ 1 w 4"/>
                  <a:gd name="T3" fmla="*/ 1 h 7"/>
                  <a:gd name="T4" fmla="*/ 4 w 4"/>
                  <a:gd name="T5" fmla="*/ 7 h 7"/>
                  <a:gd name="T6" fmla="*/ 1 w 4"/>
                  <a:gd name="T7" fmla="*/ 0 h 7"/>
                  <a:gd name="T8" fmla="*/ 0 w 4"/>
                  <a:gd name="T9" fmla="*/ 0 h 7"/>
                </a:gdLst>
                <a:ahLst/>
                <a:cxnLst>
                  <a:cxn ang="0">
                    <a:pos x="T0" y="T1"/>
                  </a:cxn>
                  <a:cxn ang="0">
                    <a:pos x="T2" y="T3"/>
                  </a:cxn>
                  <a:cxn ang="0">
                    <a:pos x="T4" y="T5"/>
                  </a:cxn>
                  <a:cxn ang="0">
                    <a:pos x="T6" y="T7"/>
                  </a:cxn>
                  <a:cxn ang="0">
                    <a:pos x="T8" y="T9"/>
                  </a:cxn>
                </a:cxnLst>
                <a:rect l="0" t="0" r="r" b="b"/>
                <a:pathLst>
                  <a:path w="4" h="7">
                    <a:moveTo>
                      <a:pt x="0" y="0"/>
                    </a:moveTo>
                    <a:cubicBezTo>
                      <a:pt x="0" y="0"/>
                      <a:pt x="0" y="0"/>
                      <a:pt x="1" y="1"/>
                    </a:cubicBezTo>
                    <a:cubicBezTo>
                      <a:pt x="1" y="3"/>
                      <a:pt x="2" y="5"/>
                      <a:pt x="4" y="7"/>
                    </a:cubicBezTo>
                    <a:cubicBezTo>
                      <a:pt x="3" y="4"/>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32" name="Freeform 243"/>
              <p:cNvSpPr>
                <a:spLocks/>
              </p:cNvSpPr>
              <p:nvPr/>
            </p:nvSpPr>
            <p:spPr bwMode="auto">
              <a:xfrm>
                <a:off x="13651" y="2191"/>
                <a:ext cx="4" cy="11"/>
              </a:xfrm>
              <a:custGeom>
                <a:avLst/>
                <a:gdLst>
                  <a:gd name="T0" fmla="*/ 0 w 2"/>
                  <a:gd name="T1" fmla="*/ 0 h 5"/>
                  <a:gd name="T2" fmla="*/ 0 w 2"/>
                  <a:gd name="T3" fmla="*/ 5 h 5"/>
                  <a:gd name="T4" fmla="*/ 2 w 2"/>
                  <a:gd name="T5" fmla="*/ 5 h 5"/>
                  <a:gd name="T6" fmla="*/ 2 w 2"/>
                  <a:gd name="T7" fmla="*/ 0 h 5"/>
                  <a:gd name="T8" fmla="*/ 0 w 2"/>
                  <a:gd name="T9" fmla="*/ 0 h 5"/>
                </a:gdLst>
                <a:ahLst/>
                <a:cxnLst>
                  <a:cxn ang="0">
                    <a:pos x="T0" y="T1"/>
                  </a:cxn>
                  <a:cxn ang="0">
                    <a:pos x="T2" y="T3"/>
                  </a:cxn>
                  <a:cxn ang="0">
                    <a:pos x="T4" y="T5"/>
                  </a:cxn>
                  <a:cxn ang="0">
                    <a:pos x="T6" y="T7"/>
                  </a:cxn>
                  <a:cxn ang="0">
                    <a:pos x="T8" y="T9"/>
                  </a:cxn>
                </a:cxnLst>
                <a:rect l="0" t="0" r="r" b="b"/>
                <a:pathLst>
                  <a:path w="2" h="5">
                    <a:moveTo>
                      <a:pt x="0" y="0"/>
                    </a:moveTo>
                    <a:cubicBezTo>
                      <a:pt x="0" y="0"/>
                      <a:pt x="0" y="2"/>
                      <a:pt x="0" y="5"/>
                    </a:cubicBezTo>
                    <a:cubicBezTo>
                      <a:pt x="1" y="5"/>
                      <a:pt x="1" y="5"/>
                      <a:pt x="2" y="5"/>
                    </a:cubicBezTo>
                    <a:cubicBezTo>
                      <a:pt x="2" y="2"/>
                      <a:pt x="2" y="0"/>
                      <a:pt x="2"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33" name="Freeform 244"/>
              <p:cNvSpPr>
                <a:spLocks/>
              </p:cNvSpPr>
              <p:nvPr/>
            </p:nvSpPr>
            <p:spPr bwMode="auto">
              <a:xfrm>
                <a:off x="13712" y="2188"/>
                <a:ext cx="5" cy="10"/>
              </a:xfrm>
              <a:custGeom>
                <a:avLst/>
                <a:gdLst>
                  <a:gd name="T0" fmla="*/ 0 w 2"/>
                  <a:gd name="T1" fmla="*/ 0 h 4"/>
                  <a:gd name="T2" fmla="*/ 1 w 2"/>
                  <a:gd name="T3" fmla="*/ 4 h 4"/>
                  <a:gd name="T4" fmla="*/ 2 w 2"/>
                  <a:gd name="T5" fmla="*/ 3 h 4"/>
                  <a:gd name="T6" fmla="*/ 1 w 2"/>
                  <a:gd name="T7" fmla="*/ 0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cubicBezTo>
                      <a:pt x="0" y="0"/>
                      <a:pt x="0" y="0"/>
                      <a:pt x="1" y="4"/>
                    </a:cubicBezTo>
                    <a:cubicBezTo>
                      <a:pt x="1" y="3"/>
                      <a:pt x="1" y="3"/>
                      <a:pt x="2" y="3"/>
                    </a:cubicBezTo>
                    <a:cubicBezTo>
                      <a:pt x="1" y="1"/>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34" name="Freeform 245"/>
              <p:cNvSpPr>
                <a:spLocks/>
              </p:cNvSpPr>
              <p:nvPr/>
            </p:nvSpPr>
            <p:spPr bwMode="auto">
              <a:xfrm>
                <a:off x="13681" y="2188"/>
                <a:ext cx="7" cy="19"/>
              </a:xfrm>
              <a:custGeom>
                <a:avLst/>
                <a:gdLst>
                  <a:gd name="T0" fmla="*/ 2 w 3"/>
                  <a:gd name="T1" fmla="*/ 0 h 8"/>
                  <a:gd name="T2" fmla="*/ 0 w 3"/>
                  <a:gd name="T3" fmla="*/ 8 h 8"/>
                  <a:gd name="T4" fmla="*/ 1 w 3"/>
                  <a:gd name="T5" fmla="*/ 8 h 8"/>
                  <a:gd name="T6" fmla="*/ 3 w 3"/>
                  <a:gd name="T7" fmla="*/ 0 h 8"/>
                  <a:gd name="T8" fmla="*/ 2 w 3"/>
                  <a:gd name="T9" fmla="*/ 0 h 8"/>
                </a:gdLst>
                <a:ahLst/>
                <a:cxnLst>
                  <a:cxn ang="0">
                    <a:pos x="T0" y="T1"/>
                  </a:cxn>
                  <a:cxn ang="0">
                    <a:pos x="T2" y="T3"/>
                  </a:cxn>
                  <a:cxn ang="0">
                    <a:pos x="T4" y="T5"/>
                  </a:cxn>
                  <a:cxn ang="0">
                    <a:pos x="T6" y="T7"/>
                  </a:cxn>
                  <a:cxn ang="0">
                    <a:pos x="T8" y="T9"/>
                  </a:cxn>
                </a:cxnLst>
                <a:rect l="0" t="0" r="r" b="b"/>
                <a:pathLst>
                  <a:path w="3" h="8">
                    <a:moveTo>
                      <a:pt x="2" y="0"/>
                    </a:moveTo>
                    <a:cubicBezTo>
                      <a:pt x="2" y="0"/>
                      <a:pt x="1" y="4"/>
                      <a:pt x="0" y="8"/>
                    </a:cubicBezTo>
                    <a:cubicBezTo>
                      <a:pt x="0" y="8"/>
                      <a:pt x="0" y="8"/>
                      <a:pt x="1" y="8"/>
                    </a:cubicBezTo>
                    <a:cubicBezTo>
                      <a:pt x="2" y="6"/>
                      <a:pt x="2" y="3"/>
                      <a:pt x="3" y="0"/>
                    </a:cubicBezTo>
                    <a:cubicBezTo>
                      <a:pt x="3" y="0"/>
                      <a:pt x="3"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35" name="Freeform 246"/>
              <p:cNvSpPr>
                <a:spLocks/>
              </p:cNvSpPr>
              <p:nvPr/>
            </p:nvSpPr>
            <p:spPr bwMode="auto">
              <a:xfrm>
                <a:off x="13584" y="2188"/>
                <a:ext cx="26" cy="66"/>
              </a:xfrm>
              <a:custGeom>
                <a:avLst/>
                <a:gdLst>
                  <a:gd name="T0" fmla="*/ 4 w 11"/>
                  <a:gd name="T1" fmla="*/ 13 h 28"/>
                  <a:gd name="T2" fmla="*/ 1 w 11"/>
                  <a:gd name="T3" fmla="*/ 0 h 28"/>
                  <a:gd name="T4" fmla="*/ 0 w 11"/>
                  <a:gd name="T5" fmla="*/ 0 h 28"/>
                  <a:gd name="T6" fmla="*/ 6 w 11"/>
                  <a:gd name="T7" fmla="*/ 22 h 28"/>
                  <a:gd name="T8" fmla="*/ 0 w 11"/>
                  <a:gd name="T9" fmla="*/ 22 h 28"/>
                  <a:gd name="T10" fmla="*/ 0 w 11"/>
                  <a:gd name="T11" fmla="*/ 28 h 28"/>
                  <a:gd name="T12" fmla="*/ 11 w 11"/>
                  <a:gd name="T13" fmla="*/ 24 h 28"/>
                  <a:gd name="T14" fmla="*/ 5 w 11"/>
                  <a:gd name="T15" fmla="*/ 14 h 28"/>
                  <a:gd name="T16" fmla="*/ 5 w 11"/>
                  <a:gd name="T17" fmla="*/ 14 h 28"/>
                  <a:gd name="T18" fmla="*/ 4 w 11"/>
                  <a:gd name="T19"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8">
                    <a:moveTo>
                      <a:pt x="4" y="13"/>
                    </a:moveTo>
                    <a:cubicBezTo>
                      <a:pt x="4" y="12"/>
                      <a:pt x="1" y="0"/>
                      <a:pt x="1" y="0"/>
                    </a:cubicBezTo>
                    <a:cubicBezTo>
                      <a:pt x="1" y="0"/>
                      <a:pt x="1" y="0"/>
                      <a:pt x="0" y="0"/>
                    </a:cubicBezTo>
                    <a:cubicBezTo>
                      <a:pt x="0" y="0"/>
                      <a:pt x="0" y="0"/>
                      <a:pt x="6" y="22"/>
                    </a:cubicBezTo>
                    <a:cubicBezTo>
                      <a:pt x="6" y="22"/>
                      <a:pt x="6" y="22"/>
                      <a:pt x="0" y="22"/>
                    </a:cubicBezTo>
                    <a:cubicBezTo>
                      <a:pt x="0" y="24"/>
                      <a:pt x="0" y="26"/>
                      <a:pt x="0" y="28"/>
                    </a:cubicBezTo>
                    <a:cubicBezTo>
                      <a:pt x="4" y="28"/>
                      <a:pt x="7" y="27"/>
                      <a:pt x="11" y="24"/>
                    </a:cubicBezTo>
                    <a:cubicBezTo>
                      <a:pt x="9" y="22"/>
                      <a:pt x="7" y="17"/>
                      <a:pt x="5" y="14"/>
                    </a:cubicBezTo>
                    <a:cubicBezTo>
                      <a:pt x="5" y="14"/>
                      <a:pt x="5" y="14"/>
                      <a:pt x="5" y="14"/>
                    </a:cubicBezTo>
                    <a:cubicBezTo>
                      <a:pt x="5" y="14"/>
                      <a:pt x="5" y="13"/>
                      <a:pt x="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36" name="Freeform 247"/>
              <p:cNvSpPr>
                <a:spLocks/>
              </p:cNvSpPr>
              <p:nvPr/>
            </p:nvSpPr>
            <p:spPr bwMode="auto">
              <a:xfrm>
                <a:off x="13570" y="2240"/>
                <a:ext cx="2" cy="14"/>
              </a:xfrm>
              <a:custGeom>
                <a:avLst/>
                <a:gdLst>
                  <a:gd name="T0" fmla="*/ 0 w 1"/>
                  <a:gd name="T1" fmla="*/ 0 h 6"/>
                  <a:gd name="T2" fmla="*/ 0 w 1"/>
                  <a:gd name="T3" fmla="*/ 5 h 6"/>
                  <a:gd name="T4" fmla="*/ 1 w 1"/>
                  <a:gd name="T5" fmla="*/ 6 h 6"/>
                  <a:gd name="T6" fmla="*/ 1 w 1"/>
                  <a:gd name="T7" fmla="*/ 0 h 6"/>
                  <a:gd name="T8" fmla="*/ 0 w 1"/>
                  <a:gd name="T9" fmla="*/ 0 h 6"/>
                </a:gdLst>
                <a:ahLst/>
                <a:cxnLst>
                  <a:cxn ang="0">
                    <a:pos x="T0" y="T1"/>
                  </a:cxn>
                  <a:cxn ang="0">
                    <a:pos x="T2" y="T3"/>
                  </a:cxn>
                  <a:cxn ang="0">
                    <a:pos x="T4" y="T5"/>
                  </a:cxn>
                  <a:cxn ang="0">
                    <a:pos x="T6" y="T7"/>
                  </a:cxn>
                  <a:cxn ang="0">
                    <a:pos x="T8" y="T9"/>
                  </a:cxn>
                </a:cxnLst>
                <a:rect l="0" t="0" r="r" b="b"/>
                <a:pathLst>
                  <a:path w="1" h="6">
                    <a:moveTo>
                      <a:pt x="0" y="0"/>
                    </a:moveTo>
                    <a:cubicBezTo>
                      <a:pt x="0" y="0"/>
                      <a:pt x="0" y="2"/>
                      <a:pt x="0" y="5"/>
                    </a:cubicBezTo>
                    <a:cubicBezTo>
                      <a:pt x="1" y="5"/>
                      <a:pt x="1" y="5"/>
                      <a:pt x="1" y="6"/>
                    </a:cubicBezTo>
                    <a:cubicBezTo>
                      <a:pt x="1" y="2"/>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37" name="Freeform 248"/>
              <p:cNvSpPr>
                <a:spLocks/>
              </p:cNvSpPr>
              <p:nvPr/>
            </p:nvSpPr>
            <p:spPr bwMode="auto">
              <a:xfrm>
                <a:off x="12330" y="1350"/>
                <a:ext cx="2" cy="48"/>
              </a:xfrm>
              <a:custGeom>
                <a:avLst/>
                <a:gdLst>
                  <a:gd name="T0" fmla="*/ 0 w 1"/>
                  <a:gd name="T1" fmla="*/ 0 h 20"/>
                  <a:gd name="T2" fmla="*/ 0 w 1"/>
                  <a:gd name="T3" fmla="*/ 19 h 20"/>
                  <a:gd name="T4" fmla="*/ 1 w 1"/>
                  <a:gd name="T5" fmla="*/ 20 h 20"/>
                  <a:gd name="T6" fmla="*/ 1 w 1"/>
                  <a:gd name="T7" fmla="*/ 0 h 20"/>
                  <a:gd name="T8" fmla="*/ 0 w 1"/>
                  <a:gd name="T9" fmla="*/ 0 h 20"/>
                </a:gdLst>
                <a:ahLst/>
                <a:cxnLst>
                  <a:cxn ang="0">
                    <a:pos x="T0" y="T1"/>
                  </a:cxn>
                  <a:cxn ang="0">
                    <a:pos x="T2" y="T3"/>
                  </a:cxn>
                  <a:cxn ang="0">
                    <a:pos x="T4" y="T5"/>
                  </a:cxn>
                  <a:cxn ang="0">
                    <a:pos x="T6" y="T7"/>
                  </a:cxn>
                  <a:cxn ang="0">
                    <a:pos x="T8" y="T9"/>
                  </a:cxn>
                </a:cxnLst>
                <a:rect l="0" t="0" r="r" b="b"/>
                <a:pathLst>
                  <a:path w="1" h="20">
                    <a:moveTo>
                      <a:pt x="0" y="0"/>
                    </a:moveTo>
                    <a:cubicBezTo>
                      <a:pt x="0" y="0"/>
                      <a:pt x="0" y="13"/>
                      <a:pt x="0" y="19"/>
                    </a:cubicBezTo>
                    <a:cubicBezTo>
                      <a:pt x="0" y="19"/>
                      <a:pt x="0" y="19"/>
                      <a:pt x="1" y="20"/>
                    </a:cubicBezTo>
                    <a:cubicBezTo>
                      <a:pt x="1" y="15"/>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38" name="Freeform 249"/>
              <p:cNvSpPr>
                <a:spLocks/>
              </p:cNvSpPr>
              <p:nvPr/>
            </p:nvSpPr>
            <p:spPr bwMode="auto">
              <a:xfrm>
                <a:off x="13830" y="2240"/>
                <a:ext cx="3" cy="3"/>
              </a:xfrm>
              <a:custGeom>
                <a:avLst/>
                <a:gdLst>
                  <a:gd name="T0" fmla="*/ 0 w 1"/>
                  <a:gd name="T1" fmla="*/ 0 h 1"/>
                  <a:gd name="T2" fmla="*/ 0 w 1"/>
                  <a:gd name="T3" fmla="*/ 1 h 1"/>
                  <a:gd name="T4" fmla="*/ 1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1"/>
                    </a:cubicBezTo>
                    <a:cubicBezTo>
                      <a:pt x="0" y="1"/>
                      <a:pt x="1" y="1"/>
                      <a:pt x="1" y="1"/>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39" name="Freeform 250"/>
              <p:cNvSpPr>
                <a:spLocks/>
              </p:cNvSpPr>
              <p:nvPr/>
            </p:nvSpPr>
            <p:spPr bwMode="auto">
              <a:xfrm>
                <a:off x="14093" y="2240"/>
                <a:ext cx="2" cy="10"/>
              </a:xfrm>
              <a:custGeom>
                <a:avLst/>
                <a:gdLst>
                  <a:gd name="T0" fmla="*/ 0 w 1"/>
                  <a:gd name="T1" fmla="*/ 0 h 4"/>
                  <a:gd name="T2" fmla="*/ 0 w 1"/>
                  <a:gd name="T3" fmla="*/ 4 h 4"/>
                  <a:gd name="T4" fmla="*/ 1 w 1"/>
                  <a:gd name="T5" fmla="*/ 3 h 4"/>
                  <a:gd name="T6" fmla="*/ 1 w 1"/>
                  <a:gd name="T7" fmla="*/ 0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1"/>
                      <a:pt x="0" y="4"/>
                    </a:cubicBezTo>
                    <a:cubicBezTo>
                      <a:pt x="0" y="3"/>
                      <a:pt x="0" y="3"/>
                      <a:pt x="1" y="3"/>
                    </a:cubicBezTo>
                    <a:cubicBezTo>
                      <a:pt x="1" y="1"/>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40" name="Freeform 251"/>
              <p:cNvSpPr>
                <a:spLocks/>
              </p:cNvSpPr>
              <p:nvPr/>
            </p:nvSpPr>
            <p:spPr bwMode="auto">
              <a:xfrm>
                <a:off x="14233" y="2188"/>
                <a:ext cx="9" cy="26"/>
              </a:xfrm>
              <a:custGeom>
                <a:avLst/>
                <a:gdLst>
                  <a:gd name="T0" fmla="*/ 0 w 4"/>
                  <a:gd name="T1" fmla="*/ 0 h 11"/>
                  <a:gd name="T2" fmla="*/ 3 w 4"/>
                  <a:gd name="T3" fmla="*/ 11 h 11"/>
                  <a:gd name="T4" fmla="*/ 4 w 4"/>
                  <a:gd name="T5" fmla="*/ 10 h 11"/>
                  <a:gd name="T6" fmla="*/ 1 w 4"/>
                  <a:gd name="T7" fmla="*/ 0 h 11"/>
                  <a:gd name="T8" fmla="*/ 0 w 4"/>
                  <a:gd name="T9" fmla="*/ 0 h 11"/>
                </a:gdLst>
                <a:ahLst/>
                <a:cxnLst>
                  <a:cxn ang="0">
                    <a:pos x="T0" y="T1"/>
                  </a:cxn>
                  <a:cxn ang="0">
                    <a:pos x="T2" y="T3"/>
                  </a:cxn>
                  <a:cxn ang="0">
                    <a:pos x="T4" y="T5"/>
                  </a:cxn>
                  <a:cxn ang="0">
                    <a:pos x="T6" y="T7"/>
                  </a:cxn>
                  <a:cxn ang="0">
                    <a:pos x="T8" y="T9"/>
                  </a:cxn>
                </a:cxnLst>
                <a:rect l="0" t="0" r="r" b="b"/>
                <a:pathLst>
                  <a:path w="4" h="11">
                    <a:moveTo>
                      <a:pt x="0" y="0"/>
                    </a:moveTo>
                    <a:cubicBezTo>
                      <a:pt x="0" y="0"/>
                      <a:pt x="0" y="0"/>
                      <a:pt x="3" y="11"/>
                    </a:cubicBezTo>
                    <a:cubicBezTo>
                      <a:pt x="4" y="10"/>
                      <a:pt x="4" y="10"/>
                      <a:pt x="4" y="10"/>
                    </a:cubicBezTo>
                    <a:cubicBezTo>
                      <a:pt x="3" y="6"/>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41" name="Freeform 252"/>
              <p:cNvSpPr>
                <a:spLocks/>
              </p:cNvSpPr>
              <p:nvPr/>
            </p:nvSpPr>
            <p:spPr bwMode="auto">
              <a:xfrm>
                <a:off x="14157" y="2226"/>
                <a:ext cx="2" cy="9"/>
              </a:xfrm>
              <a:custGeom>
                <a:avLst/>
                <a:gdLst>
                  <a:gd name="T0" fmla="*/ 0 w 1"/>
                  <a:gd name="T1" fmla="*/ 0 h 4"/>
                  <a:gd name="T2" fmla="*/ 0 w 1"/>
                  <a:gd name="T3" fmla="*/ 4 h 4"/>
                  <a:gd name="T4" fmla="*/ 1 w 1"/>
                  <a:gd name="T5" fmla="*/ 3 h 4"/>
                  <a:gd name="T6" fmla="*/ 1 w 1"/>
                  <a:gd name="T7" fmla="*/ 0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1" y="4"/>
                      <a:pt x="1" y="4"/>
                      <a:pt x="1" y="3"/>
                    </a:cubicBezTo>
                    <a:cubicBezTo>
                      <a:pt x="1" y="2"/>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42" name="Freeform 253"/>
              <p:cNvSpPr>
                <a:spLocks/>
              </p:cNvSpPr>
              <p:nvPr/>
            </p:nvSpPr>
            <p:spPr bwMode="auto">
              <a:xfrm>
                <a:off x="14271" y="2191"/>
                <a:ext cx="2" cy="11"/>
              </a:xfrm>
              <a:custGeom>
                <a:avLst/>
                <a:gdLst>
                  <a:gd name="T0" fmla="*/ 0 w 1"/>
                  <a:gd name="T1" fmla="*/ 0 h 5"/>
                  <a:gd name="T2" fmla="*/ 0 w 1"/>
                  <a:gd name="T3" fmla="*/ 5 h 5"/>
                  <a:gd name="T4" fmla="*/ 1 w 1"/>
                  <a:gd name="T5" fmla="*/ 5 h 5"/>
                  <a:gd name="T6" fmla="*/ 1 w 1"/>
                  <a:gd name="T7" fmla="*/ 0 h 5"/>
                  <a:gd name="T8" fmla="*/ 0 w 1"/>
                  <a:gd name="T9" fmla="*/ 0 h 5"/>
                </a:gdLst>
                <a:ahLst/>
                <a:cxnLst>
                  <a:cxn ang="0">
                    <a:pos x="T0" y="T1"/>
                  </a:cxn>
                  <a:cxn ang="0">
                    <a:pos x="T2" y="T3"/>
                  </a:cxn>
                  <a:cxn ang="0">
                    <a:pos x="T4" y="T5"/>
                  </a:cxn>
                  <a:cxn ang="0">
                    <a:pos x="T6" y="T7"/>
                  </a:cxn>
                  <a:cxn ang="0">
                    <a:pos x="T8" y="T9"/>
                  </a:cxn>
                </a:cxnLst>
                <a:rect l="0" t="0" r="r" b="b"/>
                <a:pathLst>
                  <a:path w="1" h="5">
                    <a:moveTo>
                      <a:pt x="0" y="0"/>
                    </a:moveTo>
                    <a:cubicBezTo>
                      <a:pt x="0" y="0"/>
                      <a:pt x="0" y="3"/>
                      <a:pt x="0" y="5"/>
                    </a:cubicBezTo>
                    <a:cubicBezTo>
                      <a:pt x="0" y="5"/>
                      <a:pt x="1" y="5"/>
                      <a:pt x="1" y="5"/>
                    </a:cubicBezTo>
                    <a:cubicBezTo>
                      <a:pt x="1" y="2"/>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43" name="Freeform 254"/>
              <p:cNvSpPr>
                <a:spLocks/>
              </p:cNvSpPr>
              <p:nvPr/>
            </p:nvSpPr>
            <p:spPr bwMode="auto">
              <a:xfrm>
                <a:off x="12411" y="1459"/>
                <a:ext cx="2" cy="5"/>
              </a:xfrm>
              <a:custGeom>
                <a:avLst/>
                <a:gdLst>
                  <a:gd name="T0" fmla="*/ 0 w 1"/>
                  <a:gd name="T1" fmla="*/ 0 h 2"/>
                  <a:gd name="T2" fmla="*/ 0 w 1"/>
                  <a:gd name="T3" fmla="*/ 1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1"/>
                    </a:cubicBezTo>
                    <a:cubicBezTo>
                      <a:pt x="0" y="1"/>
                      <a:pt x="1" y="1"/>
                      <a:pt x="1" y="2"/>
                    </a:cubicBezTo>
                    <a:cubicBezTo>
                      <a:pt x="1" y="1"/>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44" name="Freeform 255"/>
              <p:cNvSpPr>
                <a:spLocks/>
              </p:cNvSpPr>
              <p:nvPr/>
            </p:nvSpPr>
            <p:spPr bwMode="auto">
              <a:xfrm>
                <a:off x="14027" y="2226"/>
                <a:ext cx="2" cy="35"/>
              </a:xfrm>
              <a:custGeom>
                <a:avLst/>
                <a:gdLst>
                  <a:gd name="T0" fmla="*/ 0 w 1"/>
                  <a:gd name="T1" fmla="*/ 0 h 15"/>
                  <a:gd name="T2" fmla="*/ 0 w 1"/>
                  <a:gd name="T3" fmla="*/ 15 h 15"/>
                  <a:gd name="T4" fmla="*/ 1 w 1"/>
                  <a:gd name="T5" fmla="*/ 15 h 15"/>
                  <a:gd name="T6" fmla="*/ 1 w 1"/>
                  <a:gd name="T7" fmla="*/ 0 h 15"/>
                  <a:gd name="T8" fmla="*/ 0 w 1"/>
                  <a:gd name="T9" fmla="*/ 0 h 15"/>
                </a:gdLst>
                <a:ahLst/>
                <a:cxnLst>
                  <a:cxn ang="0">
                    <a:pos x="T0" y="T1"/>
                  </a:cxn>
                  <a:cxn ang="0">
                    <a:pos x="T2" y="T3"/>
                  </a:cxn>
                  <a:cxn ang="0">
                    <a:pos x="T4" y="T5"/>
                  </a:cxn>
                  <a:cxn ang="0">
                    <a:pos x="T6" y="T7"/>
                  </a:cxn>
                  <a:cxn ang="0">
                    <a:pos x="T8" y="T9"/>
                  </a:cxn>
                </a:cxnLst>
                <a:rect l="0" t="0" r="r" b="b"/>
                <a:pathLst>
                  <a:path w="1" h="15">
                    <a:moveTo>
                      <a:pt x="0" y="0"/>
                    </a:moveTo>
                    <a:cubicBezTo>
                      <a:pt x="0" y="0"/>
                      <a:pt x="0" y="9"/>
                      <a:pt x="0" y="15"/>
                    </a:cubicBezTo>
                    <a:cubicBezTo>
                      <a:pt x="0" y="15"/>
                      <a:pt x="1" y="15"/>
                      <a:pt x="1" y="15"/>
                    </a:cubicBezTo>
                    <a:cubicBezTo>
                      <a:pt x="1" y="9"/>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45" name="Freeform 256"/>
              <p:cNvSpPr>
                <a:spLocks/>
              </p:cNvSpPr>
              <p:nvPr/>
            </p:nvSpPr>
            <p:spPr bwMode="auto">
              <a:xfrm>
                <a:off x="13804" y="2188"/>
                <a:ext cx="17" cy="38"/>
              </a:xfrm>
              <a:custGeom>
                <a:avLst/>
                <a:gdLst>
                  <a:gd name="T0" fmla="*/ 5 w 7"/>
                  <a:gd name="T1" fmla="*/ 0 h 16"/>
                  <a:gd name="T2" fmla="*/ 2 w 7"/>
                  <a:gd name="T3" fmla="*/ 13 h 16"/>
                  <a:gd name="T4" fmla="*/ 0 w 7"/>
                  <a:gd name="T5" fmla="*/ 14 h 16"/>
                  <a:gd name="T6" fmla="*/ 2 w 7"/>
                  <a:gd name="T7" fmla="*/ 16 h 16"/>
                  <a:gd name="T8" fmla="*/ 7 w 7"/>
                  <a:gd name="T9" fmla="*/ 0 h 16"/>
                  <a:gd name="T10" fmla="*/ 5 w 7"/>
                  <a:gd name="T11" fmla="*/ 0 h 16"/>
                </a:gdLst>
                <a:ahLst/>
                <a:cxnLst>
                  <a:cxn ang="0">
                    <a:pos x="T0" y="T1"/>
                  </a:cxn>
                  <a:cxn ang="0">
                    <a:pos x="T2" y="T3"/>
                  </a:cxn>
                  <a:cxn ang="0">
                    <a:pos x="T4" y="T5"/>
                  </a:cxn>
                  <a:cxn ang="0">
                    <a:pos x="T6" y="T7"/>
                  </a:cxn>
                  <a:cxn ang="0">
                    <a:pos x="T8" y="T9"/>
                  </a:cxn>
                  <a:cxn ang="0">
                    <a:pos x="T10" y="T11"/>
                  </a:cxn>
                </a:cxnLst>
                <a:rect l="0" t="0" r="r" b="b"/>
                <a:pathLst>
                  <a:path w="7" h="16">
                    <a:moveTo>
                      <a:pt x="5" y="0"/>
                    </a:moveTo>
                    <a:cubicBezTo>
                      <a:pt x="5" y="0"/>
                      <a:pt x="2" y="12"/>
                      <a:pt x="2" y="13"/>
                    </a:cubicBezTo>
                    <a:cubicBezTo>
                      <a:pt x="1" y="14"/>
                      <a:pt x="1" y="14"/>
                      <a:pt x="0" y="14"/>
                    </a:cubicBezTo>
                    <a:cubicBezTo>
                      <a:pt x="1" y="15"/>
                      <a:pt x="1" y="16"/>
                      <a:pt x="2" y="16"/>
                    </a:cubicBezTo>
                    <a:cubicBezTo>
                      <a:pt x="3" y="13"/>
                      <a:pt x="4" y="8"/>
                      <a:pt x="7" y="0"/>
                    </a:cubicBezTo>
                    <a:cubicBezTo>
                      <a:pt x="7" y="0"/>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46" name="Freeform 257"/>
              <p:cNvSpPr>
                <a:spLocks/>
              </p:cNvSpPr>
              <p:nvPr/>
            </p:nvSpPr>
            <p:spPr bwMode="auto">
              <a:xfrm>
                <a:off x="13894" y="2226"/>
                <a:ext cx="5" cy="40"/>
              </a:xfrm>
              <a:custGeom>
                <a:avLst/>
                <a:gdLst>
                  <a:gd name="T0" fmla="*/ 0 w 2"/>
                  <a:gd name="T1" fmla="*/ 0 h 17"/>
                  <a:gd name="T2" fmla="*/ 0 w 2"/>
                  <a:gd name="T3" fmla="*/ 17 h 17"/>
                  <a:gd name="T4" fmla="*/ 2 w 2"/>
                  <a:gd name="T5" fmla="*/ 17 h 17"/>
                  <a:gd name="T6" fmla="*/ 2 w 2"/>
                  <a:gd name="T7" fmla="*/ 0 h 17"/>
                  <a:gd name="T8" fmla="*/ 0 w 2"/>
                  <a:gd name="T9" fmla="*/ 0 h 17"/>
                </a:gdLst>
                <a:ahLst/>
                <a:cxnLst>
                  <a:cxn ang="0">
                    <a:pos x="T0" y="T1"/>
                  </a:cxn>
                  <a:cxn ang="0">
                    <a:pos x="T2" y="T3"/>
                  </a:cxn>
                  <a:cxn ang="0">
                    <a:pos x="T4" y="T5"/>
                  </a:cxn>
                  <a:cxn ang="0">
                    <a:pos x="T6" y="T7"/>
                  </a:cxn>
                  <a:cxn ang="0">
                    <a:pos x="T8" y="T9"/>
                  </a:cxn>
                </a:cxnLst>
                <a:rect l="0" t="0" r="r" b="b"/>
                <a:pathLst>
                  <a:path w="2" h="17">
                    <a:moveTo>
                      <a:pt x="0" y="0"/>
                    </a:moveTo>
                    <a:cubicBezTo>
                      <a:pt x="0" y="0"/>
                      <a:pt x="0" y="10"/>
                      <a:pt x="0" y="17"/>
                    </a:cubicBezTo>
                    <a:cubicBezTo>
                      <a:pt x="1" y="17"/>
                      <a:pt x="1" y="17"/>
                      <a:pt x="2" y="17"/>
                    </a:cubicBezTo>
                    <a:cubicBezTo>
                      <a:pt x="2" y="11"/>
                      <a:pt x="2" y="0"/>
                      <a:pt x="2"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47" name="Freeform 258"/>
              <p:cNvSpPr>
                <a:spLocks/>
              </p:cNvSpPr>
              <p:nvPr/>
            </p:nvSpPr>
            <p:spPr bwMode="auto">
              <a:xfrm>
                <a:off x="14415" y="1350"/>
                <a:ext cx="2" cy="34"/>
              </a:xfrm>
              <a:custGeom>
                <a:avLst/>
                <a:gdLst>
                  <a:gd name="T0" fmla="*/ 1 w 1"/>
                  <a:gd name="T1" fmla="*/ 0 h 14"/>
                  <a:gd name="T2" fmla="*/ 0 w 1"/>
                  <a:gd name="T3" fmla="*/ 0 h 14"/>
                  <a:gd name="T4" fmla="*/ 0 w 1"/>
                  <a:gd name="T5" fmla="*/ 14 h 14"/>
                  <a:gd name="T6" fmla="*/ 1 w 1"/>
                  <a:gd name="T7" fmla="*/ 13 h 14"/>
                  <a:gd name="T8" fmla="*/ 1 w 1"/>
                  <a:gd name="T9" fmla="*/ 0 h 14"/>
                </a:gdLst>
                <a:ahLst/>
                <a:cxnLst>
                  <a:cxn ang="0">
                    <a:pos x="T0" y="T1"/>
                  </a:cxn>
                  <a:cxn ang="0">
                    <a:pos x="T2" y="T3"/>
                  </a:cxn>
                  <a:cxn ang="0">
                    <a:pos x="T4" y="T5"/>
                  </a:cxn>
                  <a:cxn ang="0">
                    <a:pos x="T6" y="T7"/>
                  </a:cxn>
                  <a:cxn ang="0">
                    <a:pos x="T8" y="T9"/>
                  </a:cxn>
                </a:cxnLst>
                <a:rect l="0" t="0" r="r" b="b"/>
                <a:pathLst>
                  <a:path w="1" h="14">
                    <a:moveTo>
                      <a:pt x="1" y="0"/>
                    </a:moveTo>
                    <a:cubicBezTo>
                      <a:pt x="0" y="0"/>
                      <a:pt x="0" y="0"/>
                      <a:pt x="0" y="0"/>
                    </a:cubicBezTo>
                    <a:cubicBezTo>
                      <a:pt x="0" y="0"/>
                      <a:pt x="0" y="8"/>
                      <a:pt x="0" y="14"/>
                    </a:cubicBezTo>
                    <a:cubicBezTo>
                      <a:pt x="1" y="14"/>
                      <a:pt x="1" y="13"/>
                      <a:pt x="1" y="13"/>
                    </a:cubicBezTo>
                    <a:cubicBezTo>
                      <a:pt x="1" y="7"/>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48" name="Freeform 259"/>
              <p:cNvSpPr>
                <a:spLocks/>
              </p:cNvSpPr>
              <p:nvPr/>
            </p:nvSpPr>
            <p:spPr bwMode="auto">
              <a:xfrm>
                <a:off x="12439" y="1457"/>
                <a:ext cx="12" cy="31"/>
              </a:xfrm>
              <a:custGeom>
                <a:avLst/>
                <a:gdLst>
                  <a:gd name="T0" fmla="*/ 4 w 5"/>
                  <a:gd name="T1" fmla="*/ 0 h 13"/>
                  <a:gd name="T2" fmla="*/ 0 w 5"/>
                  <a:gd name="T3" fmla="*/ 13 h 13"/>
                  <a:gd name="T4" fmla="*/ 1 w 5"/>
                  <a:gd name="T5" fmla="*/ 13 h 13"/>
                  <a:gd name="T6" fmla="*/ 5 w 5"/>
                  <a:gd name="T7" fmla="*/ 0 h 13"/>
                  <a:gd name="T8" fmla="*/ 4 w 5"/>
                  <a:gd name="T9" fmla="*/ 0 h 13"/>
                </a:gdLst>
                <a:ahLst/>
                <a:cxnLst>
                  <a:cxn ang="0">
                    <a:pos x="T0" y="T1"/>
                  </a:cxn>
                  <a:cxn ang="0">
                    <a:pos x="T2" y="T3"/>
                  </a:cxn>
                  <a:cxn ang="0">
                    <a:pos x="T4" y="T5"/>
                  </a:cxn>
                  <a:cxn ang="0">
                    <a:pos x="T6" y="T7"/>
                  </a:cxn>
                  <a:cxn ang="0">
                    <a:pos x="T8" y="T9"/>
                  </a:cxn>
                </a:cxnLst>
                <a:rect l="0" t="0" r="r" b="b"/>
                <a:pathLst>
                  <a:path w="5" h="13">
                    <a:moveTo>
                      <a:pt x="4" y="0"/>
                    </a:moveTo>
                    <a:cubicBezTo>
                      <a:pt x="4" y="0"/>
                      <a:pt x="1" y="10"/>
                      <a:pt x="0" y="13"/>
                    </a:cubicBezTo>
                    <a:cubicBezTo>
                      <a:pt x="0" y="13"/>
                      <a:pt x="1" y="13"/>
                      <a:pt x="1" y="13"/>
                    </a:cubicBezTo>
                    <a:cubicBezTo>
                      <a:pt x="2" y="10"/>
                      <a:pt x="3" y="6"/>
                      <a:pt x="5" y="0"/>
                    </a:cubicBezTo>
                    <a:cubicBezTo>
                      <a:pt x="5" y="0"/>
                      <a:pt x="5"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49" name="Freeform 260"/>
              <p:cNvSpPr>
                <a:spLocks/>
              </p:cNvSpPr>
              <p:nvPr/>
            </p:nvSpPr>
            <p:spPr bwMode="auto">
              <a:xfrm>
                <a:off x="12929" y="1899"/>
                <a:ext cx="2" cy="10"/>
              </a:xfrm>
              <a:custGeom>
                <a:avLst/>
                <a:gdLst>
                  <a:gd name="T0" fmla="*/ 0 w 1"/>
                  <a:gd name="T1" fmla="*/ 0 h 4"/>
                  <a:gd name="T2" fmla="*/ 0 w 1"/>
                  <a:gd name="T3" fmla="*/ 4 h 4"/>
                  <a:gd name="T4" fmla="*/ 1 w 1"/>
                  <a:gd name="T5" fmla="*/ 4 h 4"/>
                  <a:gd name="T6" fmla="*/ 1 w 1"/>
                  <a:gd name="T7" fmla="*/ 0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1" y="4"/>
                      <a:pt x="1" y="4"/>
                      <a:pt x="1" y="4"/>
                    </a:cubicBezTo>
                    <a:cubicBezTo>
                      <a:pt x="1" y="2"/>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50" name="Freeform 261"/>
              <p:cNvSpPr>
                <a:spLocks/>
              </p:cNvSpPr>
              <p:nvPr/>
            </p:nvSpPr>
            <p:spPr bwMode="auto">
              <a:xfrm>
                <a:off x="12898" y="1899"/>
                <a:ext cx="2" cy="10"/>
              </a:xfrm>
              <a:custGeom>
                <a:avLst/>
                <a:gdLst>
                  <a:gd name="T0" fmla="*/ 0 w 1"/>
                  <a:gd name="T1" fmla="*/ 0 h 4"/>
                  <a:gd name="T2" fmla="*/ 0 w 1"/>
                  <a:gd name="T3" fmla="*/ 4 h 4"/>
                  <a:gd name="T4" fmla="*/ 1 w 1"/>
                  <a:gd name="T5" fmla="*/ 4 h 4"/>
                  <a:gd name="T6" fmla="*/ 1 w 1"/>
                  <a:gd name="T7" fmla="*/ 0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1" y="2"/>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51" name="Freeform 262"/>
              <p:cNvSpPr>
                <a:spLocks/>
              </p:cNvSpPr>
              <p:nvPr/>
            </p:nvSpPr>
            <p:spPr bwMode="auto">
              <a:xfrm>
                <a:off x="12860" y="1897"/>
                <a:ext cx="5" cy="7"/>
              </a:xfrm>
              <a:custGeom>
                <a:avLst/>
                <a:gdLst>
                  <a:gd name="T0" fmla="*/ 0 w 2"/>
                  <a:gd name="T1" fmla="*/ 0 h 3"/>
                  <a:gd name="T2" fmla="*/ 1 w 2"/>
                  <a:gd name="T3" fmla="*/ 3 h 3"/>
                  <a:gd name="T4" fmla="*/ 2 w 2"/>
                  <a:gd name="T5" fmla="*/ 3 h 3"/>
                  <a:gd name="T6" fmla="*/ 1 w 2"/>
                  <a:gd name="T7" fmla="*/ 0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0"/>
                      <a:pt x="0" y="0"/>
                      <a:pt x="1" y="3"/>
                    </a:cubicBezTo>
                    <a:cubicBezTo>
                      <a:pt x="2" y="3"/>
                      <a:pt x="2" y="3"/>
                      <a:pt x="2" y="3"/>
                    </a:cubicBezTo>
                    <a:cubicBezTo>
                      <a:pt x="2" y="1"/>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52" name="Freeform 263"/>
              <p:cNvSpPr>
                <a:spLocks/>
              </p:cNvSpPr>
              <p:nvPr/>
            </p:nvSpPr>
            <p:spPr bwMode="auto">
              <a:xfrm>
                <a:off x="13123" y="1897"/>
                <a:ext cx="9" cy="24"/>
              </a:xfrm>
              <a:custGeom>
                <a:avLst/>
                <a:gdLst>
                  <a:gd name="T0" fmla="*/ 0 w 4"/>
                  <a:gd name="T1" fmla="*/ 0 h 10"/>
                  <a:gd name="T2" fmla="*/ 3 w 4"/>
                  <a:gd name="T3" fmla="*/ 10 h 10"/>
                  <a:gd name="T4" fmla="*/ 4 w 4"/>
                  <a:gd name="T5" fmla="*/ 10 h 10"/>
                  <a:gd name="T6" fmla="*/ 1 w 4"/>
                  <a:gd name="T7" fmla="*/ 0 h 10"/>
                  <a:gd name="T8" fmla="*/ 0 w 4"/>
                  <a:gd name="T9" fmla="*/ 0 h 10"/>
                </a:gdLst>
                <a:ahLst/>
                <a:cxnLst>
                  <a:cxn ang="0">
                    <a:pos x="T0" y="T1"/>
                  </a:cxn>
                  <a:cxn ang="0">
                    <a:pos x="T2" y="T3"/>
                  </a:cxn>
                  <a:cxn ang="0">
                    <a:pos x="T4" y="T5"/>
                  </a:cxn>
                  <a:cxn ang="0">
                    <a:pos x="T6" y="T7"/>
                  </a:cxn>
                  <a:cxn ang="0">
                    <a:pos x="T8" y="T9"/>
                  </a:cxn>
                </a:cxnLst>
                <a:rect l="0" t="0" r="r" b="b"/>
                <a:pathLst>
                  <a:path w="4" h="10">
                    <a:moveTo>
                      <a:pt x="0" y="0"/>
                    </a:moveTo>
                    <a:cubicBezTo>
                      <a:pt x="0" y="0"/>
                      <a:pt x="0" y="0"/>
                      <a:pt x="3" y="10"/>
                    </a:cubicBezTo>
                    <a:cubicBezTo>
                      <a:pt x="3" y="10"/>
                      <a:pt x="4" y="10"/>
                      <a:pt x="4" y="10"/>
                    </a:cubicBezTo>
                    <a:cubicBezTo>
                      <a:pt x="3" y="6"/>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53" name="Freeform 264"/>
              <p:cNvSpPr>
                <a:spLocks/>
              </p:cNvSpPr>
              <p:nvPr/>
            </p:nvSpPr>
            <p:spPr bwMode="auto">
              <a:xfrm>
                <a:off x="13028" y="1899"/>
                <a:ext cx="5" cy="19"/>
              </a:xfrm>
              <a:custGeom>
                <a:avLst/>
                <a:gdLst>
                  <a:gd name="T0" fmla="*/ 0 w 2"/>
                  <a:gd name="T1" fmla="*/ 0 h 8"/>
                  <a:gd name="T2" fmla="*/ 0 w 2"/>
                  <a:gd name="T3" fmla="*/ 7 h 8"/>
                  <a:gd name="T4" fmla="*/ 2 w 2"/>
                  <a:gd name="T5" fmla="*/ 8 h 8"/>
                  <a:gd name="T6" fmla="*/ 2 w 2"/>
                  <a:gd name="T7" fmla="*/ 0 h 8"/>
                  <a:gd name="T8" fmla="*/ 0 w 2"/>
                  <a:gd name="T9" fmla="*/ 0 h 8"/>
                </a:gdLst>
                <a:ahLst/>
                <a:cxnLst>
                  <a:cxn ang="0">
                    <a:pos x="T0" y="T1"/>
                  </a:cxn>
                  <a:cxn ang="0">
                    <a:pos x="T2" y="T3"/>
                  </a:cxn>
                  <a:cxn ang="0">
                    <a:pos x="T4" y="T5"/>
                  </a:cxn>
                  <a:cxn ang="0">
                    <a:pos x="T6" y="T7"/>
                  </a:cxn>
                  <a:cxn ang="0">
                    <a:pos x="T8" y="T9"/>
                  </a:cxn>
                </a:cxnLst>
                <a:rect l="0" t="0" r="r" b="b"/>
                <a:pathLst>
                  <a:path w="2" h="8">
                    <a:moveTo>
                      <a:pt x="0" y="0"/>
                    </a:moveTo>
                    <a:cubicBezTo>
                      <a:pt x="0" y="0"/>
                      <a:pt x="0" y="4"/>
                      <a:pt x="0" y="7"/>
                    </a:cubicBezTo>
                    <a:cubicBezTo>
                      <a:pt x="1" y="7"/>
                      <a:pt x="1" y="8"/>
                      <a:pt x="2" y="8"/>
                    </a:cubicBezTo>
                    <a:cubicBezTo>
                      <a:pt x="2" y="3"/>
                      <a:pt x="2" y="0"/>
                      <a:pt x="2"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54" name="Freeform 265"/>
              <p:cNvSpPr>
                <a:spLocks/>
              </p:cNvSpPr>
              <p:nvPr/>
            </p:nvSpPr>
            <p:spPr bwMode="auto">
              <a:xfrm>
                <a:off x="13090" y="1897"/>
                <a:ext cx="12" cy="26"/>
              </a:xfrm>
              <a:custGeom>
                <a:avLst/>
                <a:gdLst>
                  <a:gd name="T0" fmla="*/ 3 w 5"/>
                  <a:gd name="T1" fmla="*/ 0 h 11"/>
                  <a:gd name="T2" fmla="*/ 0 w 5"/>
                  <a:gd name="T3" fmla="*/ 11 h 11"/>
                  <a:gd name="T4" fmla="*/ 1 w 5"/>
                  <a:gd name="T5" fmla="*/ 11 h 11"/>
                  <a:gd name="T6" fmla="*/ 5 w 5"/>
                  <a:gd name="T7" fmla="*/ 0 h 11"/>
                  <a:gd name="T8" fmla="*/ 3 w 5"/>
                  <a:gd name="T9" fmla="*/ 0 h 11"/>
                </a:gdLst>
                <a:ahLst/>
                <a:cxnLst>
                  <a:cxn ang="0">
                    <a:pos x="T0" y="T1"/>
                  </a:cxn>
                  <a:cxn ang="0">
                    <a:pos x="T2" y="T3"/>
                  </a:cxn>
                  <a:cxn ang="0">
                    <a:pos x="T4" y="T5"/>
                  </a:cxn>
                  <a:cxn ang="0">
                    <a:pos x="T6" y="T7"/>
                  </a:cxn>
                  <a:cxn ang="0">
                    <a:pos x="T8" y="T9"/>
                  </a:cxn>
                </a:cxnLst>
                <a:rect l="0" t="0" r="r" b="b"/>
                <a:pathLst>
                  <a:path w="5" h="11">
                    <a:moveTo>
                      <a:pt x="3" y="0"/>
                    </a:moveTo>
                    <a:cubicBezTo>
                      <a:pt x="3" y="0"/>
                      <a:pt x="1" y="8"/>
                      <a:pt x="0" y="11"/>
                    </a:cubicBezTo>
                    <a:cubicBezTo>
                      <a:pt x="1" y="11"/>
                      <a:pt x="1" y="11"/>
                      <a:pt x="1" y="11"/>
                    </a:cubicBezTo>
                    <a:cubicBezTo>
                      <a:pt x="2" y="8"/>
                      <a:pt x="3" y="5"/>
                      <a:pt x="5" y="0"/>
                    </a:cubicBezTo>
                    <a:cubicBezTo>
                      <a:pt x="5" y="0"/>
                      <a:pt x="5"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55" name="Freeform 266"/>
              <p:cNvSpPr>
                <a:spLocks/>
              </p:cNvSpPr>
              <p:nvPr/>
            </p:nvSpPr>
            <p:spPr bwMode="auto">
              <a:xfrm>
                <a:off x="12993" y="1897"/>
                <a:ext cx="7" cy="17"/>
              </a:xfrm>
              <a:custGeom>
                <a:avLst/>
                <a:gdLst>
                  <a:gd name="T0" fmla="*/ 0 w 3"/>
                  <a:gd name="T1" fmla="*/ 0 h 7"/>
                  <a:gd name="T2" fmla="*/ 2 w 3"/>
                  <a:gd name="T3" fmla="*/ 6 h 7"/>
                  <a:gd name="T4" fmla="*/ 3 w 3"/>
                  <a:gd name="T5" fmla="*/ 7 h 7"/>
                  <a:gd name="T6" fmla="*/ 1 w 3"/>
                  <a:gd name="T7" fmla="*/ 0 h 7"/>
                  <a:gd name="T8" fmla="*/ 0 w 3"/>
                  <a:gd name="T9" fmla="*/ 0 h 7"/>
                </a:gdLst>
                <a:ahLst/>
                <a:cxnLst>
                  <a:cxn ang="0">
                    <a:pos x="T0" y="T1"/>
                  </a:cxn>
                  <a:cxn ang="0">
                    <a:pos x="T2" y="T3"/>
                  </a:cxn>
                  <a:cxn ang="0">
                    <a:pos x="T4" y="T5"/>
                  </a:cxn>
                  <a:cxn ang="0">
                    <a:pos x="T6" y="T7"/>
                  </a:cxn>
                  <a:cxn ang="0">
                    <a:pos x="T8" y="T9"/>
                  </a:cxn>
                </a:cxnLst>
                <a:rect l="0" t="0" r="r" b="b"/>
                <a:pathLst>
                  <a:path w="3" h="7">
                    <a:moveTo>
                      <a:pt x="0" y="0"/>
                    </a:moveTo>
                    <a:cubicBezTo>
                      <a:pt x="0" y="0"/>
                      <a:pt x="0" y="0"/>
                      <a:pt x="2" y="6"/>
                    </a:cubicBezTo>
                    <a:cubicBezTo>
                      <a:pt x="2" y="6"/>
                      <a:pt x="2" y="7"/>
                      <a:pt x="3" y="7"/>
                    </a:cubicBezTo>
                    <a:cubicBezTo>
                      <a:pt x="2" y="3"/>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56" name="Freeform 267"/>
              <p:cNvSpPr>
                <a:spLocks/>
              </p:cNvSpPr>
              <p:nvPr/>
            </p:nvSpPr>
            <p:spPr bwMode="auto">
              <a:xfrm>
                <a:off x="12964" y="1897"/>
                <a:ext cx="5" cy="12"/>
              </a:xfrm>
              <a:custGeom>
                <a:avLst/>
                <a:gdLst>
                  <a:gd name="T0" fmla="*/ 1 w 2"/>
                  <a:gd name="T1" fmla="*/ 0 h 5"/>
                  <a:gd name="T2" fmla="*/ 0 w 2"/>
                  <a:gd name="T3" fmla="*/ 5 h 5"/>
                  <a:gd name="T4" fmla="*/ 1 w 2"/>
                  <a:gd name="T5" fmla="*/ 5 h 5"/>
                  <a:gd name="T6" fmla="*/ 2 w 2"/>
                  <a:gd name="T7" fmla="*/ 0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1" y="0"/>
                      <a:pt x="0" y="2"/>
                      <a:pt x="0" y="5"/>
                    </a:cubicBezTo>
                    <a:cubicBezTo>
                      <a:pt x="0" y="5"/>
                      <a:pt x="0" y="5"/>
                      <a:pt x="1" y="5"/>
                    </a:cubicBezTo>
                    <a:cubicBezTo>
                      <a:pt x="1" y="4"/>
                      <a:pt x="2" y="2"/>
                      <a:pt x="2" y="0"/>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57" name="Freeform 268"/>
              <p:cNvSpPr>
                <a:spLocks/>
              </p:cNvSpPr>
              <p:nvPr/>
            </p:nvSpPr>
            <p:spPr bwMode="auto">
              <a:xfrm>
                <a:off x="12605" y="1753"/>
                <a:ext cx="2" cy="4"/>
              </a:xfrm>
              <a:custGeom>
                <a:avLst/>
                <a:gdLst>
                  <a:gd name="T0" fmla="*/ 0 w 1"/>
                  <a:gd name="T1" fmla="*/ 0 h 2"/>
                  <a:gd name="T2" fmla="*/ 0 w 1"/>
                  <a:gd name="T3" fmla="*/ 1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1"/>
                      <a:pt x="0" y="1"/>
                    </a:cubicBezTo>
                    <a:cubicBezTo>
                      <a:pt x="0" y="2"/>
                      <a:pt x="1" y="2"/>
                      <a:pt x="1" y="2"/>
                    </a:cubicBezTo>
                    <a:cubicBezTo>
                      <a:pt x="1" y="1"/>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58" name="Freeform 269"/>
              <p:cNvSpPr>
                <a:spLocks/>
              </p:cNvSpPr>
              <p:nvPr/>
            </p:nvSpPr>
            <p:spPr bwMode="auto">
              <a:xfrm>
                <a:off x="12460" y="1509"/>
                <a:ext cx="3" cy="5"/>
              </a:xfrm>
              <a:custGeom>
                <a:avLst/>
                <a:gdLst>
                  <a:gd name="T0" fmla="*/ 0 w 1"/>
                  <a:gd name="T1" fmla="*/ 0 h 2"/>
                  <a:gd name="T2" fmla="*/ 0 w 1"/>
                  <a:gd name="T3" fmla="*/ 1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1"/>
                    </a:cubicBezTo>
                    <a:cubicBezTo>
                      <a:pt x="0" y="1"/>
                      <a:pt x="1" y="2"/>
                      <a:pt x="1" y="2"/>
                    </a:cubicBezTo>
                    <a:cubicBezTo>
                      <a:pt x="1" y="1"/>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59" name="Freeform 270"/>
              <p:cNvSpPr>
                <a:spLocks/>
              </p:cNvSpPr>
              <p:nvPr/>
            </p:nvSpPr>
            <p:spPr bwMode="auto">
              <a:xfrm>
                <a:off x="13061" y="1899"/>
                <a:ext cx="3" cy="22"/>
              </a:xfrm>
              <a:custGeom>
                <a:avLst/>
                <a:gdLst>
                  <a:gd name="T0" fmla="*/ 0 w 1"/>
                  <a:gd name="T1" fmla="*/ 0 h 9"/>
                  <a:gd name="T2" fmla="*/ 0 w 1"/>
                  <a:gd name="T3" fmla="*/ 9 h 9"/>
                  <a:gd name="T4" fmla="*/ 1 w 1"/>
                  <a:gd name="T5" fmla="*/ 9 h 9"/>
                  <a:gd name="T6" fmla="*/ 1 w 1"/>
                  <a:gd name="T7" fmla="*/ 0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0" y="4"/>
                      <a:pt x="0" y="9"/>
                    </a:cubicBezTo>
                    <a:cubicBezTo>
                      <a:pt x="0" y="9"/>
                      <a:pt x="0" y="9"/>
                      <a:pt x="1" y="9"/>
                    </a:cubicBezTo>
                    <a:cubicBezTo>
                      <a:pt x="1" y="5"/>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60" name="Freeform 271"/>
              <p:cNvSpPr>
                <a:spLocks/>
              </p:cNvSpPr>
              <p:nvPr/>
            </p:nvSpPr>
            <p:spPr bwMode="auto">
              <a:xfrm>
                <a:off x="13414" y="1899"/>
                <a:ext cx="9" cy="67"/>
              </a:xfrm>
              <a:custGeom>
                <a:avLst/>
                <a:gdLst>
                  <a:gd name="T0" fmla="*/ 2 w 4"/>
                  <a:gd name="T1" fmla="*/ 0 h 28"/>
                  <a:gd name="T2" fmla="*/ 2 w 4"/>
                  <a:gd name="T3" fmla="*/ 13 h 28"/>
                  <a:gd name="T4" fmla="*/ 0 w 4"/>
                  <a:gd name="T5" fmla="*/ 15 h 28"/>
                  <a:gd name="T6" fmla="*/ 0 w 4"/>
                  <a:gd name="T7" fmla="*/ 15 h 28"/>
                  <a:gd name="T8" fmla="*/ 4 w 4"/>
                  <a:gd name="T9" fmla="*/ 28 h 28"/>
                  <a:gd name="T10" fmla="*/ 4 w 4"/>
                  <a:gd name="T11" fmla="*/ 0 h 28"/>
                  <a:gd name="T12" fmla="*/ 2 w 4"/>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4" h="28">
                    <a:moveTo>
                      <a:pt x="2" y="0"/>
                    </a:moveTo>
                    <a:cubicBezTo>
                      <a:pt x="2" y="0"/>
                      <a:pt x="2" y="12"/>
                      <a:pt x="2" y="13"/>
                    </a:cubicBezTo>
                    <a:cubicBezTo>
                      <a:pt x="2" y="14"/>
                      <a:pt x="2" y="15"/>
                      <a:pt x="0" y="15"/>
                    </a:cubicBezTo>
                    <a:cubicBezTo>
                      <a:pt x="0" y="15"/>
                      <a:pt x="0" y="15"/>
                      <a:pt x="0" y="15"/>
                    </a:cubicBezTo>
                    <a:cubicBezTo>
                      <a:pt x="2" y="19"/>
                      <a:pt x="3" y="24"/>
                      <a:pt x="4" y="28"/>
                    </a:cubicBezTo>
                    <a:cubicBezTo>
                      <a:pt x="4" y="17"/>
                      <a:pt x="4" y="0"/>
                      <a:pt x="4"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61" name="Freeform 272"/>
              <p:cNvSpPr>
                <a:spLocks/>
              </p:cNvSpPr>
              <p:nvPr/>
            </p:nvSpPr>
            <p:spPr bwMode="auto">
              <a:xfrm>
                <a:off x="13423" y="2044"/>
                <a:ext cx="3" cy="57"/>
              </a:xfrm>
              <a:custGeom>
                <a:avLst/>
                <a:gdLst>
                  <a:gd name="T0" fmla="*/ 1 w 1"/>
                  <a:gd name="T1" fmla="*/ 0 h 24"/>
                  <a:gd name="T2" fmla="*/ 1 w 1"/>
                  <a:gd name="T3" fmla="*/ 24 h 24"/>
                  <a:gd name="T4" fmla="*/ 1 w 1"/>
                  <a:gd name="T5" fmla="*/ 0 h 24"/>
                  <a:gd name="T6" fmla="*/ 1 w 1"/>
                  <a:gd name="T7" fmla="*/ 0 h 24"/>
                </a:gdLst>
                <a:ahLst/>
                <a:cxnLst>
                  <a:cxn ang="0">
                    <a:pos x="T0" y="T1"/>
                  </a:cxn>
                  <a:cxn ang="0">
                    <a:pos x="T2" y="T3"/>
                  </a:cxn>
                  <a:cxn ang="0">
                    <a:pos x="T4" y="T5"/>
                  </a:cxn>
                  <a:cxn ang="0">
                    <a:pos x="T6" y="T7"/>
                  </a:cxn>
                </a:cxnLst>
                <a:rect l="0" t="0" r="r" b="b"/>
                <a:pathLst>
                  <a:path w="1" h="24">
                    <a:moveTo>
                      <a:pt x="1" y="0"/>
                    </a:moveTo>
                    <a:cubicBezTo>
                      <a:pt x="0" y="8"/>
                      <a:pt x="0" y="16"/>
                      <a:pt x="1" y="24"/>
                    </a:cubicBezTo>
                    <a:cubicBezTo>
                      <a:pt x="1" y="13"/>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62" name="Freeform 273"/>
              <p:cNvSpPr>
                <a:spLocks/>
              </p:cNvSpPr>
              <p:nvPr/>
            </p:nvSpPr>
            <p:spPr bwMode="auto">
              <a:xfrm>
                <a:off x="13158" y="1899"/>
                <a:ext cx="3" cy="12"/>
              </a:xfrm>
              <a:custGeom>
                <a:avLst/>
                <a:gdLst>
                  <a:gd name="T0" fmla="*/ 0 w 1"/>
                  <a:gd name="T1" fmla="*/ 0 h 5"/>
                  <a:gd name="T2" fmla="*/ 0 w 1"/>
                  <a:gd name="T3" fmla="*/ 5 h 5"/>
                  <a:gd name="T4" fmla="*/ 1 w 1"/>
                  <a:gd name="T5" fmla="*/ 5 h 5"/>
                  <a:gd name="T6" fmla="*/ 1 w 1"/>
                  <a:gd name="T7" fmla="*/ 0 h 5"/>
                  <a:gd name="T8" fmla="*/ 0 w 1"/>
                  <a:gd name="T9" fmla="*/ 0 h 5"/>
                </a:gdLst>
                <a:ahLst/>
                <a:cxnLst>
                  <a:cxn ang="0">
                    <a:pos x="T0" y="T1"/>
                  </a:cxn>
                  <a:cxn ang="0">
                    <a:pos x="T2" y="T3"/>
                  </a:cxn>
                  <a:cxn ang="0">
                    <a:pos x="T4" y="T5"/>
                  </a:cxn>
                  <a:cxn ang="0">
                    <a:pos x="T6" y="T7"/>
                  </a:cxn>
                  <a:cxn ang="0">
                    <a:pos x="T8" y="T9"/>
                  </a:cxn>
                </a:cxnLst>
                <a:rect l="0" t="0" r="r" b="b"/>
                <a:pathLst>
                  <a:path w="1" h="5">
                    <a:moveTo>
                      <a:pt x="0" y="0"/>
                    </a:moveTo>
                    <a:cubicBezTo>
                      <a:pt x="0" y="0"/>
                      <a:pt x="0" y="2"/>
                      <a:pt x="0" y="5"/>
                    </a:cubicBezTo>
                    <a:cubicBezTo>
                      <a:pt x="0" y="5"/>
                      <a:pt x="0" y="5"/>
                      <a:pt x="1" y="5"/>
                    </a:cubicBezTo>
                    <a:cubicBezTo>
                      <a:pt x="1" y="2"/>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63" name="Freeform 274"/>
              <p:cNvSpPr>
                <a:spLocks/>
              </p:cNvSpPr>
              <p:nvPr/>
            </p:nvSpPr>
            <p:spPr bwMode="auto">
              <a:xfrm>
                <a:off x="12836" y="1897"/>
                <a:ext cx="3"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64" name="Freeform 275"/>
              <p:cNvSpPr>
                <a:spLocks/>
              </p:cNvSpPr>
              <p:nvPr/>
            </p:nvSpPr>
            <p:spPr bwMode="auto">
              <a:xfrm>
                <a:off x="12631" y="1750"/>
                <a:ext cx="11" cy="31"/>
              </a:xfrm>
              <a:custGeom>
                <a:avLst/>
                <a:gdLst>
                  <a:gd name="T0" fmla="*/ 4 w 5"/>
                  <a:gd name="T1" fmla="*/ 0 h 13"/>
                  <a:gd name="T2" fmla="*/ 0 w 5"/>
                  <a:gd name="T3" fmla="*/ 12 h 13"/>
                  <a:gd name="T4" fmla="*/ 1 w 5"/>
                  <a:gd name="T5" fmla="*/ 13 h 13"/>
                  <a:gd name="T6" fmla="*/ 5 w 5"/>
                  <a:gd name="T7" fmla="*/ 0 h 13"/>
                  <a:gd name="T8" fmla="*/ 4 w 5"/>
                  <a:gd name="T9" fmla="*/ 0 h 13"/>
                </a:gdLst>
                <a:ahLst/>
                <a:cxnLst>
                  <a:cxn ang="0">
                    <a:pos x="T0" y="T1"/>
                  </a:cxn>
                  <a:cxn ang="0">
                    <a:pos x="T2" y="T3"/>
                  </a:cxn>
                  <a:cxn ang="0">
                    <a:pos x="T4" y="T5"/>
                  </a:cxn>
                  <a:cxn ang="0">
                    <a:pos x="T6" y="T7"/>
                  </a:cxn>
                  <a:cxn ang="0">
                    <a:pos x="T8" y="T9"/>
                  </a:cxn>
                </a:cxnLst>
                <a:rect l="0" t="0" r="r" b="b"/>
                <a:pathLst>
                  <a:path w="5" h="13">
                    <a:moveTo>
                      <a:pt x="4" y="0"/>
                    </a:moveTo>
                    <a:cubicBezTo>
                      <a:pt x="4" y="0"/>
                      <a:pt x="1" y="8"/>
                      <a:pt x="0" y="12"/>
                    </a:cubicBezTo>
                    <a:cubicBezTo>
                      <a:pt x="1" y="12"/>
                      <a:pt x="1" y="12"/>
                      <a:pt x="1" y="13"/>
                    </a:cubicBezTo>
                    <a:cubicBezTo>
                      <a:pt x="2" y="10"/>
                      <a:pt x="3" y="6"/>
                      <a:pt x="5" y="0"/>
                    </a:cubicBezTo>
                    <a:cubicBezTo>
                      <a:pt x="5" y="0"/>
                      <a:pt x="5"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65" name="Freeform 276"/>
              <p:cNvSpPr>
                <a:spLocks/>
              </p:cNvSpPr>
              <p:nvPr/>
            </p:nvSpPr>
            <p:spPr bwMode="auto">
              <a:xfrm>
                <a:off x="15068" y="908"/>
                <a:ext cx="2" cy="5"/>
              </a:xfrm>
              <a:custGeom>
                <a:avLst/>
                <a:gdLst>
                  <a:gd name="T0" fmla="*/ 0 w 1"/>
                  <a:gd name="T1" fmla="*/ 0 h 2"/>
                  <a:gd name="T2" fmla="*/ 1 w 1"/>
                  <a:gd name="T3" fmla="*/ 2 h 2"/>
                  <a:gd name="T4" fmla="*/ 1 w 1"/>
                  <a:gd name="T5" fmla="*/ 0 h 2"/>
                  <a:gd name="T6" fmla="*/ 0 w 1"/>
                  <a:gd name="T7" fmla="*/ 0 h 2"/>
                </a:gdLst>
                <a:ahLst/>
                <a:cxnLst>
                  <a:cxn ang="0">
                    <a:pos x="T0" y="T1"/>
                  </a:cxn>
                  <a:cxn ang="0">
                    <a:pos x="T2" y="T3"/>
                  </a:cxn>
                  <a:cxn ang="0">
                    <a:pos x="T4" y="T5"/>
                  </a:cxn>
                  <a:cxn ang="0">
                    <a:pos x="T6" y="T7"/>
                  </a:cxn>
                </a:cxnLst>
                <a:rect l="0" t="0" r="r" b="b"/>
                <a:pathLst>
                  <a:path w="1" h="2">
                    <a:moveTo>
                      <a:pt x="0" y="0"/>
                    </a:moveTo>
                    <a:cubicBezTo>
                      <a:pt x="0" y="1"/>
                      <a:pt x="0" y="1"/>
                      <a:pt x="1" y="2"/>
                    </a:cubicBezTo>
                    <a:cubicBezTo>
                      <a:pt x="1" y="1"/>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66" name="Freeform 277"/>
              <p:cNvSpPr>
                <a:spLocks/>
              </p:cNvSpPr>
              <p:nvPr/>
            </p:nvSpPr>
            <p:spPr bwMode="auto">
              <a:xfrm>
                <a:off x="14867" y="1055"/>
                <a:ext cx="7" cy="54"/>
              </a:xfrm>
              <a:custGeom>
                <a:avLst/>
                <a:gdLst>
                  <a:gd name="T0" fmla="*/ 3 w 3"/>
                  <a:gd name="T1" fmla="*/ 21 h 23"/>
                  <a:gd name="T2" fmla="*/ 3 w 3"/>
                  <a:gd name="T3" fmla="*/ 0 h 23"/>
                  <a:gd name="T4" fmla="*/ 2 w 3"/>
                  <a:gd name="T5" fmla="*/ 0 h 23"/>
                  <a:gd name="T6" fmla="*/ 2 w 3"/>
                  <a:gd name="T7" fmla="*/ 21 h 23"/>
                  <a:gd name="T8" fmla="*/ 0 w 3"/>
                  <a:gd name="T9" fmla="*/ 23 h 23"/>
                  <a:gd name="T10" fmla="*/ 3 w 3"/>
                  <a:gd name="T11" fmla="*/ 23 h 23"/>
                  <a:gd name="T12" fmla="*/ 3 w 3"/>
                  <a:gd name="T13" fmla="*/ 21 h 23"/>
                </a:gdLst>
                <a:ahLst/>
                <a:cxnLst>
                  <a:cxn ang="0">
                    <a:pos x="T0" y="T1"/>
                  </a:cxn>
                  <a:cxn ang="0">
                    <a:pos x="T2" y="T3"/>
                  </a:cxn>
                  <a:cxn ang="0">
                    <a:pos x="T4" y="T5"/>
                  </a:cxn>
                  <a:cxn ang="0">
                    <a:pos x="T6" y="T7"/>
                  </a:cxn>
                  <a:cxn ang="0">
                    <a:pos x="T8" y="T9"/>
                  </a:cxn>
                  <a:cxn ang="0">
                    <a:pos x="T10" y="T11"/>
                  </a:cxn>
                  <a:cxn ang="0">
                    <a:pos x="T12" y="T13"/>
                  </a:cxn>
                </a:cxnLst>
                <a:rect l="0" t="0" r="r" b="b"/>
                <a:pathLst>
                  <a:path w="3" h="23">
                    <a:moveTo>
                      <a:pt x="3" y="21"/>
                    </a:moveTo>
                    <a:cubicBezTo>
                      <a:pt x="3" y="19"/>
                      <a:pt x="3" y="0"/>
                      <a:pt x="3" y="0"/>
                    </a:cubicBezTo>
                    <a:cubicBezTo>
                      <a:pt x="2" y="0"/>
                      <a:pt x="2" y="0"/>
                      <a:pt x="2" y="0"/>
                    </a:cubicBezTo>
                    <a:cubicBezTo>
                      <a:pt x="2" y="0"/>
                      <a:pt x="2" y="19"/>
                      <a:pt x="2" y="21"/>
                    </a:cubicBezTo>
                    <a:cubicBezTo>
                      <a:pt x="2" y="22"/>
                      <a:pt x="1" y="23"/>
                      <a:pt x="0" y="23"/>
                    </a:cubicBezTo>
                    <a:cubicBezTo>
                      <a:pt x="1" y="23"/>
                      <a:pt x="2" y="23"/>
                      <a:pt x="3" y="23"/>
                    </a:cubicBezTo>
                    <a:cubicBezTo>
                      <a:pt x="3" y="23"/>
                      <a:pt x="3" y="22"/>
                      <a:pt x="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67" name="Freeform 278"/>
              <p:cNvSpPr>
                <a:spLocks/>
              </p:cNvSpPr>
              <p:nvPr/>
            </p:nvSpPr>
            <p:spPr bwMode="auto">
              <a:xfrm>
                <a:off x="15111" y="870"/>
                <a:ext cx="12" cy="26"/>
              </a:xfrm>
              <a:custGeom>
                <a:avLst/>
                <a:gdLst>
                  <a:gd name="T0" fmla="*/ 4 w 5"/>
                  <a:gd name="T1" fmla="*/ 0 h 11"/>
                  <a:gd name="T2" fmla="*/ 0 w 5"/>
                  <a:gd name="T3" fmla="*/ 11 h 11"/>
                  <a:gd name="T4" fmla="*/ 3 w 5"/>
                  <a:gd name="T5" fmla="*/ 7 h 11"/>
                  <a:gd name="T6" fmla="*/ 5 w 5"/>
                  <a:gd name="T7" fmla="*/ 0 h 11"/>
                  <a:gd name="T8" fmla="*/ 4 w 5"/>
                  <a:gd name="T9" fmla="*/ 0 h 11"/>
                </a:gdLst>
                <a:ahLst/>
                <a:cxnLst>
                  <a:cxn ang="0">
                    <a:pos x="T0" y="T1"/>
                  </a:cxn>
                  <a:cxn ang="0">
                    <a:pos x="T2" y="T3"/>
                  </a:cxn>
                  <a:cxn ang="0">
                    <a:pos x="T4" y="T5"/>
                  </a:cxn>
                  <a:cxn ang="0">
                    <a:pos x="T6" y="T7"/>
                  </a:cxn>
                  <a:cxn ang="0">
                    <a:pos x="T8" y="T9"/>
                  </a:cxn>
                </a:cxnLst>
                <a:rect l="0" t="0" r="r" b="b"/>
                <a:pathLst>
                  <a:path w="5" h="11">
                    <a:moveTo>
                      <a:pt x="4" y="0"/>
                    </a:moveTo>
                    <a:cubicBezTo>
                      <a:pt x="4" y="0"/>
                      <a:pt x="1" y="8"/>
                      <a:pt x="0" y="11"/>
                    </a:cubicBezTo>
                    <a:cubicBezTo>
                      <a:pt x="1" y="10"/>
                      <a:pt x="2" y="8"/>
                      <a:pt x="3" y="7"/>
                    </a:cubicBezTo>
                    <a:cubicBezTo>
                      <a:pt x="4" y="5"/>
                      <a:pt x="4" y="2"/>
                      <a:pt x="5" y="0"/>
                    </a:cubicBezTo>
                    <a:cubicBezTo>
                      <a:pt x="5" y="0"/>
                      <a:pt x="5"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68" name="Freeform 279"/>
              <p:cNvSpPr>
                <a:spLocks/>
              </p:cNvSpPr>
              <p:nvPr/>
            </p:nvSpPr>
            <p:spPr bwMode="auto">
              <a:xfrm>
                <a:off x="15018" y="1019"/>
                <a:ext cx="3" cy="12"/>
              </a:xfrm>
              <a:custGeom>
                <a:avLst/>
                <a:gdLst>
                  <a:gd name="T0" fmla="*/ 0 w 1"/>
                  <a:gd name="T1" fmla="*/ 0 h 5"/>
                  <a:gd name="T2" fmla="*/ 0 w 1"/>
                  <a:gd name="T3" fmla="*/ 5 h 5"/>
                  <a:gd name="T4" fmla="*/ 1 w 1"/>
                  <a:gd name="T5" fmla="*/ 2 h 5"/>
                  <a:gd name="T6" fmla="*/ 1 w 1"/>
                  <a:gd name="T7" fmla="*/ 0 h 5"/>
                  <a:gd name="T8" fmla="*/ 0 w 1"/>
                  <a:gd name="T9" fmla="*/ 0 h 5"/>
                </a:gdLst>
                <a:ahLst/>
                <a:cxnLst>
                  <a:cxn ang="0">
                    <a:pos x="T0" y="T1"/>
                  </a:cxn>
                  <a:cxn ang="0">
                    <a:pos x="T2" y="T3"/>
                  </a:cxn>
                  <a:cxn ang="0">
                    <a:pos x="T4" y="T5"/>
                  </a:cxn>
                  <a:cxn ang="0">
                    <a:pos x="T6" y="T7"/>
                  </a:cxn>
                  <a:cxn ang="0">
                    <a:pos x="T8" y="T9"/>
                  </a:cxn>
                </a:cxnLst>
                <a:rect l="0" t="0" r="r" b="b"/>
                <a:pathLst>
                  <a:path w="1" h="5">
                    <a:moveTo>
                      <a:pt x="0" y="0"/>
                    </a:moveTo>
                    <a:cubicBezTo>
                      <a:pt x="0" y="0"/>
                      <a:pt x="0" y="2"/>
                      <a:pt x="0" y="5"/>
                    </a:cubicBezTo>
                    <a:cubicBezTo>
                      <a:pt x="0" y="4"/>
                      <a:pt x="0" y="3"/>
                      <a:pt x="1" y="2"/>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69" name="Freeform 280"/>
              <p:cNvSpPr>
                <a:spLocks/>
              </p:cNvSpPr>
              <p:nvPr/>
            </p:nvSpPr>
            <p:spPr bwMode="auto">
              <a:xfrm>
                <a:off x="15014" y="870"/>
                <a:ext cx="11" cy="33"/>
              </a:xfrm>
              <a:custGeom>
                <a:avLst/>
                <a:gdLst>
                  <a:gd name="T0" fmla="*/ 0 w 5"/>
                  <a:gd name="T1" fmla="*/ 0 h 14"/>
                  <a:gd name="T2" fmla="*/ 4 w 5"/>
                  <a:gd name="T3" fmla="*/ 14 h 14"/>
                  <a:gd name="T4" fmla="*/ 5 w 5"/>
                  <a:gd name="T5" fmla="*/ 12 h 14"/>
                  <a:gd name="T6" fmla="*/ 1 w 5"/>
                  <a:gd name="T7" fmla="*/ 0 h 14"/>
                  <a:gd name="T8" fmla="*/ 0 w 5"/>
                  <a:gd name="T9" fmla="*/ 0 h 14"/>
                </a:gdLst>
                <a:ahLst/>
                <a:cxnLst>
                  <a:cxn ang="0">
                    <a:pos x="T0" y="T1"/>
                  </a:cxn>
                  <a:cxn ang="0">
                    <a:pos x="T2" y="T3"/>
                  </a:cxn>
                  <a:cxn ang="0">
                    <a:pos x="T4" y="T5"/>
                  </a:cxn>
                  <a:cxn ang="0">
                    <a:pos x="T6" y="T7"/>
                  </a:cxn>
                  <a:cxn ang="0">
                    <a:pos x="T8" y="T9"/>
                  </a:cxn>
                </a:cxnLst>
                <a:rect l="0" t="0" r="r" b="b"/>
                <a:pathLst>
                  <a:path w="5" h="14">
                    <a:moveTo>
                      <a:pt x="0" y="0"/>
                    </a:moveTo>
                    <a:cubicBezTo>
                      <a:pt x="0" y="0"/>
                      <a:pt x="0" y="0"/>
                      <a:pt x="4" y="14"/>
                    </a:cubicBezTo>
                    <a:cubicBezTo>
                      <a:pt x="5" y="13"/>
                      <a:pt x="5" y="13"/>
                      <a:pt x="5" y="12"/>
                    </a:cubicBezTo>
                    <a:cubicBezTo>
                      <a:pt x="5" y="1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70" name="Freeform 281"/>
              <p:cNvSpPr>
                <a:spLocks/>
              </p:cNvSpPr>
              <p:nvPr/>
            </p:nvSpPr>
            <p:spPr bwMode="auto">
              <a:xfrm>
                <a:off x="14417" y="468"/>
                <a:ext cx="3" cy="23"/>
              </a:xfrm>
              <a:custGeom>
                <a:avLst/>
                <a:gdLst>
                  <a:gd name="T0" fmla="*/ 1 w 1"/>
                  <a:gd name="T1" fmla="*/ 0 h 10"/>
                  <a:gd name="T2" fmla="*/ 0 w 1"/>
                  <a:gd name="T3" fmla="*/ 0 h 10"/>
                  <a:gd name="T4" fmla="*/ 0 w 1"/>
                  <a:gd name="T5" fmla="*/ 5 h 10"/>
                  <a:gd name="T6" fmla="*/ 1 w 1"/>
                  <a:gd name="T7" fmla="*/ 10 h 10"/>
                  <a:gd name="T8" fmla="*/ 1 w 1"/>
                  <a:gd name="T9" fmla="*/ 0 h 10"/>
                </a:gdLst>
                <a:ahLst/>
                <a:cxnLst>
                  <a:cxn ang="0">
                    <a:pos x="T0" y="T1"/>
                  </a:cxn>
                  <a:cxn ang="0">
                    <a:pos x="T2" y="T3"/>
                  </a:cxn>
                  <a:cxn ang="0">
                    <a:pos x="T4" y="T5"/>
                  </a:cxn>
                  <a:cxn ang="0">
                    <a:pos x="T6" y="T7"/>
                  </a:cxn>
                  <a:cxn ang="0">
                    <a:pos x="T8" y="T9"/>
                  </a:cxn>
                </a:cxnLst>
                <a:rect l="0" t="0" r="r" b="b"/>
                <a:pathLst>
                  <a:path w="1" h="10">
                    <a:moveTo>
                      <a:pt x="1" y="0"/>
                    </a:moveTo>
                    <a:cubicBezTo>
                      <a:pt x="0" y="0"/>
                      <a:pt x="0" y="0"/>
                      <a:pt x="0" y="0"/>
                    </a:cubicBezTo>
                    <a:cubicBezTo>
                      <a:pt x="0" y="0"/>
                      <a:pt x="0" y="2"/>
                      <a:pt x="0" y="5"/>
                    </a:cubicBezTo>
                    <a:cubicBezTo>
                      <a:pt x="0" y="7"/>
                      <a:pt x="1" y="9"/>
                      <a:pt x="1" y="10"/>
                    </a:cubicBezTo>
                    <a:cubicBezTo>
                      <a:pt x="1" y="5"/>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71" name="Freeform 282"/>
              <p:cNvSpPr>
                <a:spLocks/>
              </p:cNvSpPr>
              <p:nvPr/>
            </p:nvSpPr>
            <p:spPr bwMode="auto">
              <a:xfrm>
                <a:off x="14429" y="2039"/>
                <a:ext cx="10" cy="24"/>
              </a:xfrm>
              <a:custGeom>
                <a:avLst/>
                <a:gdLst>
                  <a:gd name="T0" fmla="*/ 0 w 4"/>
                  <a:gd name="T1" fmla="*/ 0 h 10"/>
                  <a:gd name="T2" fmla="*/ 3 w 4"/>
                  <a:gd name="T3" fmla="*/ 10 h 10"/>
                  <a:gd name="T4" fmla="*/ 4 w 4"/>
                  <a:gd name="T5" fmla="*/ 8 h 10"/>
                  <a:gd name="T6" fmla="*/ 1 w 4"/>
                  <a:gd name="T7" fmla="*/ 0 h 10"/>
                  <a:gd name="T8" fmla="*/ 0 w 4"/>
                  <a:gd name="T9" fmla="*/ 0 h 10"/>
                </a:gdLst>
                <a:ahLst/>
                <a:cxnLst>
                  <a:cxn ang="0">
                    <a:pos x="T0" y="T1"/>
                  </a:cxn>
                  <a:cxn ang="0">
                    <a:pos x="T2" y="T3"/>
                  </a:cxn>
                  <a:cxn ang="0">
                    <a:pos x="T4" y="T5"/>
                  </a:cxn>
                  <a:cxn ang="0">
                    <a:pos x="T6" y="T7"/>
                  </a:cxn>
                  <a:cxn ang="0">
                    <a:pos x="T8" y="T9"/>
                  </a:cxn>
                </a:cxnLst>
                <a:rect l="0" t="0" r="r" b="b"/>
                <a:pathLst>
                  <a:path w="4" h="10">
                    <a:moveTo>
                      <a:pt x="0" y="0"/>
                    </a:moveTo>
                    <a:cubicBezTo>
                      <a:pt x="0" y="0"/>
                      <a:pt x="0" y="0"/>
                      <a:pt x="3" y="10"/>
                    </a:cubicBezTo>
                    <a:cubicBezTo>
                      <a:pt x="3" y="9"/>
                      <a:pt x="3" y="9"/>
                      <a:pt x="4" y="8"/>
                    </a:cubicBezTo>
                    <a:cubicBezTo>
                      <a:pt x="3" y="5"/>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72" name="Freeform 283"/>
              <p:cNvSpPr>
                <a:spLocks/>
              </p:cNvSpPr>
              <p:nvPr/>
            </p:nvSpPr>
            <p:spPr bwMode="auto">
              <a:xfrm>
                <a:off x="15052" y="872"/>
                <a:ext cx="2" cy="5"/>
              </a:xfrm>
              <a:custGeom>
                <a:avLst/>
                <a:gdLst>
                  <a:gd name="T0" fmla="*/ 0 w 1"/>
                  <a:gd name="T1" fmla="*/ 0 h 2"/>
                  <a:gd name="T2" fmla="*/ 0 w 1"/>
                  <a:gd name="T3" fmla="*/ 2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1"/>
                      <a:pt x="0" y="2"/>
                    </a:cubicBezTo>
                    <a:cubicBezTo>
                      <a:pt x="0" y="2"/>
                      <a:pt x="1" y="2"/>
                      <a:pt x="1" y="2"/>
                    </a:cubicBezTo>
                    <a:cubicBezTo>
                      <a:pt x="1" y="1"/>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73" name="Freeform 284"/>
              <p:cNvSpPr>
                <a:spLocks/>
              </p:cNvSpPr>
              <p:nvPr/>
            </p:nvSpPr>
            <p:spPr bwMode="auto">
              <a:xfrm>
                <a:off x="14498" y="1166"/>
                <a:ext cx="2" cy="26"/>
              </a:xfrm>
              <a:custGeom>
                <a:avLst/>
                <a:gdLst>
                  <a:gd name="T0" fmla="*/ 0 w 1"/>
                  <a:gd name="T1" fmla="*/ 0 h 11"/>
                  <a:gd name="T2" fmla="*/ 0 w 1"/>
                  <a:gd name="T3" fmla="*/ 11 h 11"/>
                  <a:gd name="T4" fmla="*/ 1 w 1"/>
                  <a:gd name="T5" fmla="*/ 10 h 11"/>
                  <a:gd name="T6" fmla="*/ 1 w 1"/>
                  <a:gd name="T7" fmla="*/ 0 h 11"/>
                  <a:gd name="T8" fmla="*/ 0 w 1"/>
                  <a:gd name="T9" fmla="*/ 0 h 11"/>
                </a:gdLst>
                <a:ahLst/>
                <a:cxnLst>
                  <a:cxn ang="0">
                    <a:pos x="T0" y="T1"/>
                  </a:cxn>
                  <a:cxn ang="0">
                    <a:pos x="T2" y="T3"/>
                  </a:cxn>
                  <a:cxn ang="0">
                    <a:pos x="T4" y="T5"/>
                  </a:cxn>
                  <a:cxn ang="0">
                    <a:pos x="T6" y="T7"/>
                  </a:cxn>
                  <a:cxn ang="0">
                    <a:pos x="T8" y="T9"/>
                  </a:cxn>
                </a:cxnLst>
                <a:rect l="0" t="0" r="r" b="b"/>
                <a:pathLst>
                  <a:path w="1" h="11">
                    <a:moveTo>
                      <a:pt x="0" y="0"/>
                    </a:moveTo>
                    <a:cubicBezTo>
                      <a:pt x="0" y="0"/>
                      <a:pt x="0" y="5"/>
                      <a:pt x="0" y="11"/>
                    </a:cubicBezTo>
                    <a:cubicBezTo>
                      <a:pt x="0" y="11"/>
                      <a:pt x="0" y="11"/>
                      <a:pt x="1" y="10"/>
                    </a:cubicBezTo>
                    <a:cubicBezTo>
                      <a:pt x="1" y="6"/>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74" name="Freeform 285"/>
              <p:cNvSpPr>
                <a:spLocks/>
              </p:cNvSpPr>
              <p:nvPr/>
            </p:nvSpPr>
            <p:spPr bwMode="auto">
              <a:xfrm>
                <a:off x="14481" y="1201"/>
                <a:ext cx="3" cy="5"/>
              </a:xfrm>
              <a:custGeom>
                <a:avLst/>
                <a:gdLst>
                  <a:gd name="T0" fmla="*/ 0 w 1"/>
                  <a:gd name="T1" fmla="*/ 0 h 2"/>
                  <a:gd name="T2" fmla="*/ 0 w 1"/>
                  <a:gd name="T3" fmla="*/ 2 h 2"/>
                  <a:gd name="T4" fmla="*/ 1 w 1"/>
                  <a:gd name="T5" fmla="*/ 1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1"/>
                      <a:pt x="0" y="2"/>
                    </a:cubicBezTo>
                    <a:cubicBezTo>
                      <a:pt x="0" y="2"/>
                      <a:pt x="1" y="2"/>
                      <a:pt x="1" y="1"/>
                    </a:cubicBezTo>
                    <a:cubicBezTo>
                      <a:pt x="1" y="1"/>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75" name="Freeform 286"/>
              <p:cNvSpPr>
                <a:spLocks/>
              </p:cNvSpPr>
              <p:nvPr/>
            </p:nvSpPr>
            <p:spPr bwMode="auto">
              <a:xfrm>
                <a:off x="14559" y="1163"/>
                <a:ext cx="5" cy="5"/>
              </a:xfrm>
              <a:custGeom>
                <a:avLst/>
                <a:gdLst>
                  <a:gd name="T0" fmla="*/ 1 w 2"/>
                  <a:gd name="T1" fmla="*/ 0 h 2"/>
                  <a:gd name="T2" fmla="*/ 0 w 2"/>
                  <a:gd name="T3" fmla="*/ 0 h 2"/>
                  <a:gd name="T4" fmla="*/ 1 w 2"/>
                  <a:gd name="T5" fmla="*/ 2 h 2"/>
                  <a:gd name="T6" fmla="*/ 2 w 2"/>
                  <a:gd name="T7" fmla="*/ 2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1" y="0"/>
                      <a:pt x="1" y="0"/>
                      <a:pt x="0" y="0"/>
                    </a:cubicBezTo>
                    <a:cubicBezTo>
                      <a:pt x="0" y="0"/>
                      <a:pt x="0" y="0"/>
                      <a:pt x="1" y="2"/>
                    </a:cubicBezTo>
                    <a:cubicBezTo>
                      <a:pt x="1" y="2"/>
                      <a:pt x="1" y="2"/>
                      <a:pt x="2" y="2"/>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76" name="Freeform 287"/>
              <p:cNvSpPr>
                <a:spLocks/>
              </p:cNvSpPr>
              <p:nvPr/>
            </p:nvSpPr>
            <p:spPr bwMode="auto">
              <a:xfrm>
                <a:off x="14531" y="1163"/>
                <a:ext cx="7" cy="10"/>
              </a:xfrm>
              <a:custGeom>
                <a:avLst/>
                <a:gdLst>
                  <a:gd name="T0" fmla="*/ 1 w 3"/>
                  <a:gd name="T1" fmla="*/ 0 h 4"/>
                  <a:gd name="T2" fmla="*/ 0 w 3"/>
                  <a:gd name="T3" fmla="*/ 4 h 4"/>
                  <a:gd name="T4" fmla="*/ 2 w 3"/>
                  <a:gd name="T5" fmla="*/ 3 h 4"/>
                  <a:gd name="T6" fmla="*/ 3 w 3"/>
                  <a:gd name="T7" fmla="*/ 0 h 4"/>
                  <a:gd name="T8" fmla="*/ 1 w 3"/>
                  <a:gd name="T9" fmla="*/ 0 h 4"/>
                </a:gdLst>
                <a:ahLst/>
                <a:cxnLst>
                  <a:cxn ang="0">
                    <a:pos x="T0" y="T1"/>
                  </a:cxn>
                  <a:cxn ang="0">
                    <a:pos x="T2" y="T3"/>
                  </a:cxn>
                  <a:cxn ang="0">
                    <a:pos x="T4" y="T5"/>
                  </a:cxn>
                  <a:cxn ang="0">
                    <a:pos x="T6" y="T7"/>
                  </a:cxn>
                  <a:cxn ang="0">
                    <a:pos x="T8" y="T9"/>
                  </a:cxn>
                </a:cxnLst>
                <a:rect l="0" t="0" r="r" b="b"/>
                <a:pathLst>
                  <a:path w="3" h="4">
                    <a:moveTo>
                      <a:pt x="1" y="0"/>
                    </a:moveTo>
                    <a:cubicBezTo>
                      <a:pt x="1" y="0"/>
                      <a:pt x="1" y="1"/>
                      <a:pt x="0" y="4"/>
                    </a:cubicBezTo>
                    <a:cubicBezTo>
                      <a:pt x="1" y="3"/>
                      <a:pt x="1" y="3"/>
                      <a:pt x="2" y="3"/>
                    </a:cubicBezTo>
                    <a:cubicBezTo>
                      <a:pt x="2" y="2"/>
                      <a:pt x="2" y="1"/>
                      <a:pt x="3" y="0"/>
                    </a:cubicBezTo>
                    <a:cubicBezTo>
                      <a:pt x="3" y="0"/>
                      <a:pt x="3"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77" name="Freeform 288"/>
              <p:cNvSpPr>
                <a:spLocks/>
              </p:cNvSpPr>
              <p:nvPr/>
            </p:nvSpPr>
            <p:spPr bwMode="auto">
              <a:xfrm>
                <a:off x="14689" y="1163"/>
                <a:ext cx="10" cy="19"/>
              </a:xfrm>
              <a:custGeom>
                <a:avLst/>
                <a:gdLst>
                  <a:gd name="T0" fmla="*/ 0 w 4"/>
                  <a:gd name="T1" fmla="*/ 0 h 8"/>
                  <a:gd name="T2" fmla="*/ 3 w 4"/>
                  <a:gd name="T3" fmla="*/ 8 h 8"/>
                  <a:gd name="T4" fmla="*/ 4 w 4"/>
                  <a:gd name="T5" fmla="*/ 7 h 8"/>
                  <a:gd name="T6" fmla="*/ 2 w 4"/>
                  <a:gd name="T7" fmla="*/ 0 h 8"/>
                  <a:gd name="T8" fmla="*/ 0 w 4"/>
                  <a:gd name="T9" fmla="*/ 0 h 8"/>
                </a:gdLst>
                <a:ahLst/>
                <a:cxnLst>
                  <a:cxn ang="0">
                    <a:pos x="T0" y="T1"/>
                  </a:cxn>
                  <a:cxn ang="0">
                    <a:pos x="T2" y="T3"/>
                  </a:cxn>
                  <a:cxn ang="0">
                    <a:pos x="T4" y="T5"/>
                  </a:cxn>
                  <a:cxn ang="0">
                    <a:pos x="T6" y="T7"/>
                  </a:cxn>
                  <a:cxn ang="0">
                    <a:pos x="T8" y="T9"/>
                  </a:cxn>
                </a:cxnLst>
                <a:rect l="0" t="0" r="r" b="b"/>
                <a:pathLst>
                  <a:path w="4" h="8">
                    <a:moveTo>
                      <a:pt x="0" y="0"/>
                    </a:moveTo>
                    <a:cubicBezTo>
                      <a:pt x="0" y="0"/>
                      <a:pt x="0" y="0"/>
                      <a:pt x="3" y="8"/>
                    </a:cubicBezTo>
                    <a:cubicBezTo>
                      <a:pt x="3" y="8"/>
                      <a:pt x="3" y="7"/>
                      <a:pt x="4" y="7"/>
                    </a:cubicBezTo>
                    <a:cubicBezTo>
                      <a:pt x="3" y="4"/>
                      <a:pt x="2" y="0"/>
                      <a:pt x="2" y="0"/>
                    </a:cubicBezTo>
                    <a:cubicBezTo>
                      <a:pt x="2"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78" name="Freeform 289"/>
              <p:cNvSpPr>
                <a:spLocks/>
              </p:cNvSpPr>
              <p:nvPr/>
            </p:nvSpPr>
            <p:spPr bwMode="auto">
              <a:xfrm>
                <a:off x="14611" y="1201"/>
                <a:ext cx="3" cy="50"/>
              </a:xfrm>
              <a:custGeom>
                <a:avLst/>
                <a:gdLst>
                  <a:gd name="T0" fmla="*/ 0 w 1"/>
                  <a:gd name="T1" fmla="*/ 0 h 21"/>
                  <a:gd name="T2" fmla="*/ 0 w 1"/>
                  <a:gd name="T3" fmla="*/ 21 h 21"/>
                  <a:gd name="T4" fmla="*/ 1 w 1"/>
                  <a:gd name="T5" fmla="*/ 20 h 21"/>
                  <a:gd name="T6" fmla="*/ 1 w 1"/>
                  <a:gd name="T7" fmla="*/ 0 h 21"/>
                  <a:gd name="T8" fmla="*/ 0 w 1"/>
                  <a:gd name="T9" fmla="*/ 0 h 21"/>
                </a:gdLst>
                <a:ahLst/>
                <a:cxnLst>
                  <a:cxn ang="0">
                    <a:pos x="T0" y="T1"/>
                  </a:cxn>
                  <a:cxn ang="0">
                    <a:pos x="T2" y="T3"/>
                  </a:cxn>
                  <a:cxn ang="0">
                    <a:pos x="T4" y="T5"/>
                  </a:cxn>
                  <a:cxn ang="0">
                    <a:pos x="T6" y="T7"/>
                  </a:cxn>
                  <a:cxn ang="0">
                    <a:pos x="T8" y="T9"/>
                  </a:cxn>
                </a:cxnLst>
                <a:rect l="0" t="0" r="r" b="b"/>
                <a:pathLst>
                  <a:path w="1" h="21">
                    <a:moveTo>
                      <a:pt x="0" y="0"/>
                    </a:moveTo>
                    <a:cubicBezTo>
                      <a:pt x="0" y="0"/>
                      <a:pt x="0" y="17"/>
                      <a:pt x="0" y="21"/>
                    </a:cubicBezTo>
                    <a:cubicBezTo>
                      <a:pt x="1" y="21"/>
                      <a:pt x="1" y="20"/>
                      <a:pt x="1" y="20"/>
                    </a:cubicBezTo>
                    <a:cubicBezTo>
                      <a:pt x="1" y="15"/>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79" name="Freeform 290"/>
              <p:cNvSpPr>
                <a:spLocks/>
              </p:cNvSpPr>
              <p:nvPr/>
            </p:nvSpPr>
            <p:spPr bwMode="auto">
              <a:xfrm>
                <a:off x="14261" y="2172"/>
                <a:ext cx="52" cy="35"/>
              </a:xfrm>
              <a:custGeom>
                <a:avLst/>
                <a:gdLst>
                  <a:gd name="T0" fmla="*/ 16 w 22"/>
                  <a:gd name="T1" fmla="*/ 0 h 15"/>
                  <a:gd name="T2" fmla="*/ 6 w 22"/>
                  <a:gd name="T3" fmla="*/ 0 h 15"/>
                  <a:gd name="T4" fmla="*/ 0 w 22"/>
                  <a:gd name="T5" fmla="*/ 7 h 15"/>
                  <a:gd name="T6" fmla="*/ 0 w 22"/>
                  <a:gd name="T7" fmla="*/ 15 h 15"/>
                  <a:gd name="T8" fmla="*/ 4 w 22"/>
                  <a:gd name="T9" fmla="*/ 13 h 15"/>
                  <a:gd name="T10" fmla="*/ 4 w 22"/>
                  <a:gd name="T11" fmla="*/ 8 h 15"/>
                  <a:gd name="T12" fmla="*/ 5 w 22"/>
                  <a:gd name="T13" fmla="*/ 8 h 15"/>
                  <a:gd name="T14" fmla="*/ 5 w 22"/>
                  <a:gd name="T15" fmla="*/ 13 h 15"/>
                  <a:gd name="T16" fmla="*/ 22 w 22"/>
                  <a:gd name="T17" fmla="*/ 6 h 15"/>
                  <a:gd name="T18" fmla="*/ 16 w 22"/>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5">
                    <a:moveTo>
                      <a:pt x="16" y="0"/>
                    </a:moveTo>
                    <a:cubicBezTo>
                      <a:pt x="15" y="0"/>
                      <a:pt x="7" y="0"/>
                      <a:pt x="6" y="0"/>
                    </a:cubicBezTo>
                    <a:cubicBezTo>
                      <a:pt x="2" y="0"/>
                      <a:pt x="0" y="3"/>
                      <a:pt x="0" y="7"/>
                    </a:cubicBezTo>
                    <a:cubicBezTo>
                      <a:pt x="0" y="7"/>
                      <a:pt x="0" y="11"/>
                      <a:pt x="0" y="15"/>
                    </a:cubicBezTo>
                    <a:cubicBezTo>
                      <a:pt x="1" y="14"/>
                      <a:pt x="2" y="14"/>
                      <a:pt x="4" y="13"/>
                    </a:cubicBezTo>
                    <a:cubicBezTo>
                      <a:pt x="4" y="11"/>
                      <a:pt x="4" y="8"/>
                      <a:pt x="4" y="8"/>
                    </a:cubicBezTo>
                    <a:cubicBezTo>
                      <a:pt x="4" y="8"/>
                      <a:pt x="4" y="8"/>
                      <a:pt x="5" y="8"/>
                    </a:cubicBezTo>
                    <a:cubicBezTo>
                      <a:pt x="5" y="8"/>
                      <a:pt x="5" y="10"/>
                      <a:pt x="5" y="13"/>
                    </a:cubicBezTo>
                    <a:cubicBezTo>
                      <a:pt x="11" y="11"/>
                      <a:pt x="17" y="8"/>
                      <a:pt x="22" y="6"/>
                    </a:cubicBezTo>
                    <a:cubicBezTo>
                      <a:pt x="22" y="3"/>
                      <a:pt x="19"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80" name="Freeform 291"/>
              <p:cNvSpPr>
                <a:spLocks/>
              </p:cNvSpPr>
              <p:nvPr/>
            </p:nvSpPr>
            <p:spPr bwMode="auto">
              <a:xfrm>
                <a:off x="14190" y="2174"/>
                <a:ext cx="62" cy="50"/>
              </a:xfrm>
              <a:custGeom>
                <a:avLst/>
                <a:gdLst>
                  <a:gd name="T0" fmla="*/ 17 w 26"/>
                  <a:gd name="T1" fmla="*/ 0 h 21"/>
                  <a:gd name="T2" fmla="*/ 10 w 26"/>
                  <a:gd name="T3" fmla="*/ 0 h 21"/>
                  <a:gd name="T4" fmla="*/ 4 w 26"/>
                  <a:gd name="T5" fmla="*/ 4 h 21"/>
                  <a:gd name="T6" fmla="*/ 0 w 26"/>
                  <a:gd name="T7" fmla="*/ 18 h 21"/>
                  <a:gd name="T8" fmla="*/ 1 w 26"/>
                  <a:gd name="T9" fmla="*/ 20 h 21"/>
                  <a:gd name="T10" fmla="*/ 4 w 26"/>
                  <a:gd name="T11" fmla="*/ 19 h 21"/>
                  <a:gd name="T12" fmla="*/ 8 w 26"/>
                  <a:gd name="T13" fmla="*/ 6 h 21"/>
                  <a:gd name="T14" fmla="*/ 9 w 26"/>
                  <a:gd name="T15" fmla="*/ 6 h 21"/>
                  <a:gd name="T16" fmla="*/ 4 w 26"/>
                  <a:gd name="T17" fmla="*/ 21 h 21"/>
                  <a:gd name="T18" fmla="*/ 21 w 26"/>
                  <a:gd name="T19" fmla="*/ 17 h 21"/>
                  <a:gd name="T20" fmla="*/ 18 w 26"/>
                  <a:gd name="T21" fmla="*/ 6 h 21"/>
                  <a:gd name="T22" fmla="*/ 19 w 26"/>
                  <a:gd name="T23" fmla="*/ 6 h 21"/>
                  <a:gd name="T24" fmla="*/ 22 w 26"/>
                  <a:gd name="T25" fmla="*/ 16 h 21"/>
                  <a:gd name="T26" fmla="*/ 26 w 26"/>
                  <a:gd name="T27" fmla="*/ 15 h 21"/>
                  <a:gd name="T28" fmla="*/ 23 w 26"/>
                  <a:gd name="T29" fmla="*/ 4 h 21"/>
                  <a:gd name="T30" fmla="*/ 17 w 26"/>
                  <a:gd name="T3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1">
                    <a:moveTo>
                      <a:pt x="17" y="0"/>
                    </a:moveTo>
                    <a:cubicBezTo>
                      <a:pt x="16" y="0"/>
                      <a:pt x="11" y="0"/>
                      <a:pt x="10" y="0"/>
                    </a:cubicBezTo>
                    <a:cubicBezTo>
                      <a:pt x="7" y="0"/>
                      <a:pt x="5" y="2"/>
                      <a:pt x="4" y="4"/>
                    </a:cubicBezTo>
                    <a:cubicBezTo>
                      <a:pt x="2" y="10"/>
                      <a:pt x="0" y="17"/>
                      <a:pt x="0" y="18"/>
                    </a:cubicBezTo>
                    <a:cubicBezTo>
                      <a:pt x="0" y="19"/>
                      <a:pt x="0" y="20"/>
                      <a:pt x="1" y="20"/>
                    </a:cubicBezTo>
                    <a:cubicBezTo>
                      <a:pt x="2" y="20"/>
                      <a:pt x="3" y="20"/>
                      <a:pt x="4" y="19"/>
                    </a:cubicBezTo>
                    <a:cubicBezTo>
                      <a:pt x="4" y="18"/>
                      <a:pt x="8" y="6"/>
                      <a:pt x="8" y="6"/>
                    </a:cubicBezTo>
                    <a:cubicBezTo>
                      <a:pt x="9" y="6"/>
                      <a:pt x="9" y="6"/>
                      <a:pt x="9" y="6"/>
                    </a:cubicBezTo>
                    <a:cubicBezTo>
                      <a:pt x="6" y="13"/>
                      <a:pt x="5" y="18"/>
                      <a:pt x="4" y="21"/>
                    </a:cubicBezTo>
                    <a:cubicBezTo>
                      <a:pt x="10" y="20"/>
                      <a:pt x="16" y="18"/>
                      <a:pt x="21" y="17"/>
                    </a:cubicBezTo>
                    <a:cubicBezTo>
                      <a:pt x="18" y="6"/>
                      <a:pt x="18" y="6"/>
                      <a:pt x="18" y="6"/>
                    </a:cubicBezTo>
                    <a:cubicBezTo>
                      <a:pt x="19" y="6"/>
                      <a:pt x="19" y="6"/>
                      <a:pt x="19" y="6"/>
                    </a:cubicBezTo>
                    <a:cubicBezTo>
                      <a:pt x="19" y="6"/>
                      <a:pt x="21" y="12"/>
                      <a:pt x="22" y="16"/>
                    </a:cubicBezTo>
                    <a:cubicBezTo>
                      <a:pt x="23" y="16"/>
                      <a:pt x="25" y="15"/>
                      <a:pt x="26" y="15"/>
                    </a:cubicBezTo>
                    <a:cubicBezTo>
                      <a:pt x="25" y="12"/>
                      <a:pt x="24" y="8"/>
                      <a:pt x="23" y="4"/>
                    </a:cubicBezTo>
                    <a:cubicBezTo>
                      <a:pt x="22"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81" name="Oval 292"/>
              <p:cNvSpPr>
                <a:spLocks noChangeArrowheads="1"/>
              </p:cNvSpPr>
              <p:nvPr/>
            </p:nvSpPr>
            <p:spPr bwMode="auto">
              <a:xfrm>
                <a:off x="14211" y="1999"/>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82" name="Oval 293"/>
              <p:cNvSpPr>
                <a:spLocks noChangeArrowheads="1"/>
              </p:cNvSpPr>
              <p:nvPr/>
            </p:nvSpPr>
            <p:spPr bwMode="auto">
              <a:xfrm>
                <a:off x="14342" y="1999"/>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83" name="Oval 294"/>
              <p:cNvSpPr>
                <a:spLocks noChangeArrowheads="1"/>
              </p:cNvSpPr>
              <p:nvPr/>
            </p:nvSpPr>
            <p:spPr bwMode="auto">
              <a:xfrm>
                <a:off x="14275" y="2148"/>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84" name="Freeform 295"/>
              <p:cNvSpPr>
                <a:spLocks/>
              </p:cNvSpPr>
              <p:nvPr/>
            </p:nvSpPr>
            <p:spPr bwMode="auto">
              <a:xfrm>
                <a:off x="14387" y="2025"/>
                <a:ext cx="56" cy="80"/>
              </a:xfrm>
              <a:custGeom>
                <a:avLst/>
                <a:gdLst>
                  <a:gd name="T0" fmla="*/ 23 w 24"/>
                  <a:gd name="T1" fmla="*/ 5 h 34"/>
                  <a:gd name="T2" fmla="*/ 17 w 24"/>
                  <a:gd name="T3" fmla="*/ 0 h 34"/>
                  <a:gd name="T4" fmla="*/ 10 w 24"/>
                  <a:gd name="T5" fmla="*/ 0 h 34"/>
                  <a:gd name="T6" fmla="*/ 4 w 24"/>
                  <a:gd name="T7" fmla="*/ 5 h 34"/>
                  <a:gd name="T8" fmla="*/ 0 w 24"/>
                  <a:gd name="T9" fmla="*/ 18 h 34"/>
                  <a:gd name="T10" fmla="*/ 1 w 24"/>
                  <a:gd name="T11" fmla="*/ 21 h 34"/>
                  <a:gd name="T12" fmla="*/ 4 w 24"/>
                  <a:gd name="T13" fmla="*/ 20 h 34"/>
                  <a:gd name="T14" fmla="*/ 7 w 24"/>
                  <a:gd name="T15" fmla="*/ 6 h 34"/>
                  <a:gd name="T16" fmla="*/ 9 w 24"/>
                  <a:gd name="T17" fmla="*/ 6 h 34"/>
                  <a:gd name="T18" fmla="*/ 2 w 24"/>
                  <a:gd name="T19" fmla="*/ 28 h 34"/>
                  <a:gd name="T20" fmla="*/ 8 w 24"/>
                  <a:gd name="T21" fmla="*/ 28 h 34"/>
                  <a:gd name="T22" fmla="*/ 8 w 24"/>
                  <a:gd name="T23" fmla="*/ 34 h 34"/>
                  <a:gd name="T24" fmla="*/ 21 w 24"/>
                  <a:gd name="T25" fmla="*/ 16 h 34"/>
                  <a:gd name="T26" fmla="*/ 18 w 24"/>
                  <a:gd name="T27" fmla="*/ 6 h 34"/>
                  <a:gd name="T28" fmla="*/ 19 w 24"/>
                  <a:gd name="T29" fmla="*/ 6 h 34"/>
                  <a:gd name="T30" fmla="*/ 22 w 24"/>
                  <a:gd name="T31" fmla="*/ 14 h 34"/>
                  <a:gd name="T32" fmla="*/ 24 w 24"/>
                  <a:gd name="T33" fmla="*/ 10 h 34"/>
                  <a:gd name="T34" fmla="*/ 23 w 24"/>
                  <a:gd name="T35"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34">
                    <a:moveTo>
                      <a:pt x="23" y="5"/>
                    </a:moveTo>
                    <a:cubicBezTo>
                      <a:pt x="22" y="2"/>
                      <a:pt x="20" y="0"/>
                      <a:pt x="17" y="0"/>
                    </a:cubicBezTo>
                    <a:cubicBezTo>
                      <a:pt x="16" y="0"/>
                      <a:pt x="11" y="0"/>
                      <a:pt x="10" y="0"/>
                    </a:cubicBezTo>
                    <a:cubicBezTo>
                      <a:pt x="7" y="0"/>
                      <a:pt x="5" y="2"/>
                      <a:pt x="4" y="5"/>
                    </a:cubicBezTo>
                    <a:cubicBezTo>
                      <a:pt x="2" y="10"/>
                      <a:pt x="0" y="18"/>
                      <a:pt x="0" y="18"/>
                    </a:cubicBezTo>
                    <a:cubicBezTo>
                      <a:pt x="0" y="19"/>
                      <a:pt x="0" y="20"/>
                      <a:pt x="1" y="21"/>
                    </a:cubicBezTo>
                    <a:cubicBezTo>
                      <a:pt x="2" y="21"/>
                      <a:pt x="3" y="20"/>
                      <a:pt x="4" y="20"/>
                    </a:cubicBezTo>
                    <a:cubicBezTo>
                      <a:pt x="4" y="18"/>
                      <a:pt x="7" y="6"/>
                      <a:pt x="7" y="6"/>
                    </a:cubicBezTo>
                    <a:cubicBezTo>
                      <a:pt x="9" y="6"/>
                      <a:pt x="9" y="6"/>
                      <a:pt x="9" y="6"/>
                    </a:cubicBezTo>
                    <a:cubicBezTo>
                      <a:pt x="2" y="28"/>
                      <a:pt x="2" y="28"/>
                      <a:pt x="2" y="28"/>
                    </a:cubicBezTo>
                    <a:cubicBezTo>
                      <a:pt x="8" y="28"/>
                      <a:pt x="8" y="28"/>
                      <a:pt x="8" y="28"/>
                    </a:cubicBezTo>
                    <a:cubicBezTo>
                      <a:pt x="8" y="30"/>
                      <a:pt x="8" y="32"/>
                      <a:pt x="8" y="34"/>
                    </a:cubicBezTo>
                    <a:cubicBezTo>
                      <a:pt x="13" y="28"/>
                      <a:pt x="17" y="22"/>
                      <a:pt x="21" y="16"/>
                    </a:cubicBezTo>
                    <a:cubicBezTo>
                      <a:pt x="18" y="6"/>
                      <a:pt x="18" y="6"/>
                      <a:pt x="18" y="6"/>
                    </a:cubicBezTo>
                    <a:cubicBezTo>
                      <a:pt x="19" y="6"/>
                      <a:pt x="19" y="6"/>
                      <a:pt x="19" y="6"/>
                    </a:cubicBezTo>
                    <a:cubicBezTo>
                      <a:pt x="19" y="6"/>
                      <a:pt x="21" y="11"/>
                      <a:pt x="22" y="14"/>
                    </a:cubicBezTo>
                    <a:cubicBezTo>
                      <a:pt x="22" y="13"/>
                      <a:pt x="23" y="12"/>
                      <a:pt x="24" y="10"/>
                    </a:cubicBezTo>
                    <a:cubicBezTo>
                      <a:pt x="24" y="8"/>
                      <a:pt x="23" y="6"/>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85" name="Freeform 296"/>
              <p:cNvSpPr>
                <a:spLocks/>
              </p:cNvSpPr>
              <p:nvPr/>
            </p:nvSpPr>
            <p:spPr bwMode="auto">
              <a:xfrm>
                <a:off x="14195" y="2025"/>
                <a:ext cx="54" cy="111"/>
              </a:xfrm>
              <a:custGeom>
                <a:avLst/>
                <a:gdLst>
                  <a:gd name="T0" fmla="*/ 17 w 23"/>
                  <a:gd name="T1" fmla="*/ 0 h 47"/>
                  <a:gd name="T2" fmla="*/ 6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5 w 23"/>
                  <a:gd name="T15" fmla="*/ 8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7 w 23"/>
                  <a:gd name="T31" fmla="*/ 44 h 47"/>
                  <a:gd name="T32" fmla="*/ 17 w 23"/>
                  <a:gd name="T33" fmla="*/ 8 h 47"/>
                  <a:gd name="T34" fmla="*/ 18 w 23"/>
                  <a:gd name="T35" fmla="*/ 8 h 47"/>
                  <a:gd name="T36" fmla="*/ 18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6"/>
                    </a:cubicBez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86" name="Freeform 297"/>
              <p:cNvSpPr>
                <a:spLocks/>
              </p:cNvSpPr>
              <p:nvPr/>
            </p:nvSpPr>
            <p:spPr bwMode="auto">
              <a:xfrm>
                <a:off x="14325" y="2025"/>
                <a:ext cx="54" cy="111"/>
              </a:xfrm>
              <a:custGeom>
                <a:avLst/>
                <a:gdLst>
                  <a:gd name="T0" fmla="*/ 17 w 23"/>
                  <a:gd name="T1" fmla="*/ 0 h 47"/>
                  <a:gd name="T2" fmla="*/ 7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6 w 23"/>
                  <a:gd name="T15" fmla="*/ 8 h 47"/>
                  <a:gd name="T16" fmla="*/ 6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7" y="0"/>
                    </a:cubicBezTo>
                    <a:cubicBezTo>
                      <a:pt x="3" y="0"/>
                      <a:pt x="0" y="3"/>
                      <a:pt x="0" y="6"/>
                    </a:cubicBezTo>
                    <a:cubicBezTo>
                      <a:pt x="0" y="8"/>
                      <a:pt x="0" y="20"/>
                      <a:pt x="0" y="21"/>
                    </a:cubicBezTo>
                    <a:cubicBezTo>
                      <a:pt x="0" y="22"/>
                      <a:pt x="1" y="23"/>
                      <a:pt x="2" y="23"/>
                    </a:cubicBezTo>
                    <a:cubicBezTo>
                      <a:pt x="4" y="23"/>
                      <a:pt x="4" y="22"/>
                      <a:pt x="4" y="21"/>
                    </a:cubicBezTo>
                    <a:cubicBezTo>
                      <a:pt x="4" y="19"/>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7" y="47"/>
                      <a:pt x="18" y="46"/>
                      <a:pt x="18" y="44"/>
                    </a:cubicBezTo>
                    <a:cubicBezTo>
                      <a:pt x="18" y="42"/>
                      <a:pt x="18" y="8"/>
                      <a:pt x="18" y="8"/>
                    </a:cubicBezTo>
                    <a:cubicBezTo>
                      <a:pt x="18" y="8"/>
                      <a:pt x="18" y="8"/>
                      <a:pt x="19" y="8"/>
                    </a:cubicBezTo>
                    <a:cubicBezTo>
                      <a:pt x="19" y="8"/>
                      <a:pt x="19" y="19"/>
                      <a:pt x="19" y="21"/>
                    </a:cubicBezTo>
                    <a:cubicBezTo>
                      <a:pt x="19" y="22"/>
                      <a:pt x="20"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87" name="Oval 298"/>
              <p:cNvSpPr>
                <a:spLocks noChangeArrowheads="1"/>
              </p:cNvSpPr>
              <p:nvPr/>
            </p:nvSpPr>
            <p:spPr bwMode="auto">
              <a:xfrm>
                <a:off x="14211" y="2148"/>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88" name="Freeform 299"/>
              <p:cNvSpPr>
                <a:spLocks/>
              </p:cNvSpPr>
              <p:nvPr/>
            </p:nvSpPr>
            <p:spPr bwMode="auto">
              <a:xfrm>
                <a:off x="14254" y="2025"/>
                <a:ext cx="66" cy="111"/>
              </a:xfrm>
              <a:custGeom>
                <a:avLst/>
                <a:gdLst>
                  <a:gd name="T0" fmla="*/ 23 w 28"/>
                  <a:gd name="T1" fmla="*/ 5 h 47"/>
                  <a:gd name="T2" fmla="*/ 18 w 28"/>
                  <a:gd name="T3" fmla="*/ 0 h 47"/>
                  <a:gd name="T4" fmla="*/ 10 w 28"/>
                  <a:gd name="T5" fmla="*/ 0 h 47"/>
                  <a:gd name="T6" fmla="*/ 5 w 28"/>
                  <a:gd name="T7" fmla="*/ 5 h 47"/>
                  <a:gd name="T8" fmla="*/ 1 w 28"/>
                  <a:gd name="T9" fmla="*/ 18 h 47"/>
                  <a:gd name="T10" fmla="*/ 2 w 28"/>
                  <a:gd name="T11" fmla="*/ 21 h 47"/>
                  <a:gd name="T12" fmla="*/ 4 w 28"/>
                  <a:gd name="T13" fmla="*/ 20 h 47"/>
                  <a:gd name="T14" fmla="*/ 8 w 28"/>
                  <a:gd name="T15" fmla="*/ 6 h 47"/>
                  <a:gd name="T16" fmla="*/ 9 w 28"/>
                  <a:gd name="T17" fmla="*/ 6 h 47"/>
                  <a:gd name="T18" fmla="*/ 3 w 28"/>
                  <a:gd name="T19" fmla="*/ 28 h 47"/>
                  <a:gd name="T20" fmla="*/ 9 w 28"/>
                  <a:gd name="T21" fmla="*/ 28 h 47"/>
                  <a:gd name="T22" fmla="*/ 9 w 28"/>
                  <a:gd name="T23" fmla="*/ 45 h 47"/>
                  <a:gd name="T24" fmla="*/ 11 w 28"/>
                  <a:gd name="T25" fmla="*/ 47 h 47"/>
                  <a:gd name="T26" fmla="*/ 14 w 28"/>
                  <a:gd name="T27" fmla="*/ 45 h 47"/>
                  <a:gd name="T28" fmla="*/ 14 w 28"/>
                  <a:gd name="T29" fmla="*/ 28 h 47"/>
                  <a:gd name="T30" fmla="*/ 15 w 28"/>
                  <a:gd name="T31" fmla="*/ 28 h 47"/>
                  <a:gd name="T32" fmla="*/ 15 w 28"/>
                  <a:gd name="T33" fmla="*/ 45 h 47"/>
                  <a:gd name="T34" fmla="*/ 17 w 28"/>
                  <a:gd name="T35" fmla="*/ 47 h 47"/>
                  <a:gd name="T36" fmla="*/ 19 w 28"/>
                  <a:gd name="T37" fmla="*/ 45 h 47"/>
                  <a:gd name="T38" fmla="*/ 19 w 28"/>
                  <a:gd name="T39" fmla="*/ 28 h 47"/>
                  <a:gd name="T40" fmla="*/ 25 w 28"/>
                  <a:gd name="T41" fmla="*/ 28 h 47"/>
                  <a:gd name="T42" fmla="*/ 19 w 28"/>
                  <a:gd name="T43" fmla="*/ 6 h 47"/>
                  <a:gd name="T44" fmla="*/ 20 w 28"/>
                  <a:gd name="T45" fmla="*/ 6 h 47"/>
                  <a:gd name="T46" fmla="*/ 24 w 28"/>
                  <a:gd name="T47" fmla="*/ 20 h 47"/>
                  <a:gd name="T48" fmla="*/ 26 w 28"/>
                  <a:gd name="T49" fmla="*/ 21 h 47"/>
                  <a:gd name="T50" fmla="*/ 27 w 28"/>
                  <a:gd name="T51" fmla="*/ 18 h 47"/>
                  <a:gd name="T52" fmla="*/ 23 w 28"/>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3" y="5"/>
                    </a:moveTo>
                    <a:cubicBezTo>
                      <a:pt x="23" y="2"/>
                      <a:pt x="20" y="0"/>
                      <a:pt x="18" y="0"/>
                    </a:cubicBezTo>
                    <a:cubicBezTo>
                      <a:pt x="17" y="0"/>
                      <a:pt x="11" y="0"/>
                      <a:pt x="10" y="0"/>
                    </a:cubicBezTo>
                    <a:cubicBezTo>
                      <a:pt x="8" y="0"/>
                      <a:pt x="5" y="2"/>
                      <a:pt x="5" y="5"/>
                    </a:cubicBezTo>
                    <a:cubicBezTo>
                      <a:pt x="3" y="10"/>
                      <a:pt x="1" y="18"/>
                      <a:pt x="1" y="18"/>
                    </a:cubicBezTo>
                    <a:cubicBezTo>
                      <a:pt x="0" y="19"/>
                      <a:pt x="1" y="20"/>
                      <a:pt x="2" y="21"/>
                    </a:cubicBezTo>
                    <a:cubicBezTo>
                      <a:pt x="3" y="21"/>
                      <a:pt x="4" y="20"/>
                      <a:pt x="4" y="20"/>
                    </a:cubicBezTo>
                    <a:cubicBezTo>
                      <a:pt x="5"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4" y="46"/>
                      <a:pt x="14" y="45"/>
                    </a:cubicBezTo>
                    <a:cubicBezTo>
                      <a:pt x="14" y="43"/>
                      <a:pt x="14" y="28"/>
                      <a:pt x="14"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4" y="20"/>
                    </a:cubicBezTo>
                    <a:cubicBezTo>
                      <a:pt x="24" y="20"/>
                      <a:pt x="25" y="21"/>
                      <a:pt x="26" y="21"/>
                    </a:cubicBezTo>
                    <a:cubicBezTo>
                      <a:pt x="27" y="20"/>
                      <a:pt x="28" y="19"/>
                      <a:pt x="27" y="18"/>
                    </a:cubicBezTo>
                    <a:cubicBezTo>
                      <a:pt x="27" y="18"/>
                      <a:pt x="25"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89" name="Oval 300"/>
              <p:cNvSpPr>
                <a:spLocks noChangeArrowheads="1"/>
              </p:cNvSpPr>
              <p:nvPr/>
            </p:nvSpPr>
            <p:spPr bwMode="auto">
              <a:xfrm>
                <a:off x="14275" y="199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90" name="Oval 301"/>
              <p:cNvSpPr>
                <a:spLocks noChangeArrowheads="1"/>
              </p:cNvSpPr>
              <p:nvPr/>
            </p:nvSpPr>
            <p:spPr bwMode="auto">
              <a:xfrm>
                <a:off x="14408" y="1999"/>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91" name="Freeform 302"/>
              <p:cNvSpPr>
                <a:spLocks/>
              </p:cNvSpPr>
              <p:nvPr/>
            </p:nvSpPr>
            <p:spPr bwMode="auto">
              <a:xfrm>
                <a:off x="14342" y="2148"/>
                <a:ext cx="21" cy="19"/>
              </a:xfrm>
              <a:custGeom>
                <a:avLst/>
                <a:gdLst>
                  <a:gd name="T0" fmla="*/ 5 w 9"/>
                  <a:gd name="T1" fmla="*/ 0 h 8"/>
                  <a:gd name="T2" fmla="*/ 0 w 9"/>
                  <a:gd name="T3" fmla="*/ 5 h 8"/>
                  <a:gd name="T4" fmla="*/ 1 w 9"/>
                  <a:gd name="T5" fmla="*/ 8 h 8"/>
                  <a:gd name="T6" fmla="*/ 9 w 9"/>
                  <a:gd name="T7" fmla="*/ 2 h 8"/>
                  <a:gd name="T8" fmla="*/ 5 w 9"/>
                  <a:gd name="T9" fmla="*/ 0 h 8"/>
                </a:gdLst>
                <a:ahLst/>
                <a:cxnLst>
                  <a:cxn ang="0">
                    <a:pos x="T0" y="T1"/>
                  </a:cxn>
                  <a:cxn ang="0">
                    <a:pos x="T2" y="T3"/>
                  </a:cxn>
                  <a:cxn ang="0">
                    <a:pos x="T4" y="T5"/>
                  </a:cxn>
                  <a:cxn ang="0">
                    <a:pos x="T6" y="T7"/>
                  </a:cxn>
                  <a:cxn ang="0">
                    <a:pos x="T8" y="T9"/>
                  </a:cxn>
                </a:cxnLst>
                <a:rect l="0" t="0" r="r" b="b"/>
                <a:pathLst>
                  <a:path w="9" h="8">
                    <a:moveTo>
                      <a:pt x="5" y="0"/>
                    </a:moveTo>
                    <a:cubicBezTo>
                      <a:pt x="2" y="0"/>
                      <a:pt x="0" y="2"/>
                      <a:pt x="0" y="5"/>
                    </a:cubicBezTo>
                    <a:cubicBezTo>
                      <a:pt x="0" y="6"/>
                      <a:pt x="1" y="7"/>
                      <a:pt x="1" y="8"/>
                    </a:cubicBezTo>
                    <a:cubicBezTo>
                      <a:pt x="4" y="6"/>
                      <a:pt x="7" y="4"/>
                      <a:pt x="9" y="2"/>
                    </a:cubicBezTo>
                    <a:cubicBezTo>
                      <a:pt x="8" y="1"/>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92" name="Oval 303"/>
              <p:cNvSpPr>
                <a:spLocks noChangeArrowheads="1"/>
              </p:cNvSpPr>
              <p:nvPr/>
            </p:nvSpPr>
            <p:spPr bwMode="auto">
              <a:xfrm>
                <a:off x="13688" y="199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93" name="Freeform 304"/>
              <p:cNvSpPr>
                <a:spLocks/>
              </p:cNvSpPr>
              <p:nvPr/>
            </p:nvSpPr>
            <p:spPr bwMode="auto">
              <a:xfrm>
                <a:off x="13956" y="2295"/>
                <a:ext cx="16" cy="19"/>
              </a:xfrm>
              <a:custGeom>
                <a:avLst/>
                <a:gdLst>
                  <a:gd name="T0" fmla="*/ 7 w 7"/>
                  <a:gd name="T1" fmla="*/ 4 h 8"/>
                  <a:gd name="T2" fmla="*/ 3 w 7"/>
                  <a:gd name="T3" fmla="*/ 0 h 8"/>
                  <a:gd name="T4" fmla="*/ 0 w 7"/>
                  <a:gd name="T5" fmla="*/ 1 h 8"/>
                  <a:gd name="T6" fmla="*/ 6 w 7"/>
                  <a:gd name="T7" fmla="*/ 8 h 8"/>
                  <a:gd name="T8" fmla="*/ 7 w 7"/>
                  <a:gd name="T9" fmla="*/ 4 h 8"/>
                </a:gdLst>
                <a:ahLst/>
                <a:cxnLst>
                  <a:cxn ang="0">
                    <a:pos x="T0" y="T1"/>
                  </a:cxn>
                  <a:cxn ang="0">
                    <a:pos x="T2" y="T3"/>
                  </a:cxn>
                  <a:cxn ang="0">
                    <a:pos x="T4" y="T5"/>
                  </a:cxn>
                  <a:cxn ang="0">
                    <a:pos x="T6" y="T7"/>
                  </a:cxn>
                  <a:cxn ang="0">
                    <a:pos x="T8" y="T9"/>
                  </a:cxn>
                </a:cxnLst>
                <a:rect l="0" t="0" r="r" b="b"/>
                <a:pathLst>
                  <a:path w="7" h="8">
                    <a:moveTo>
                      <a:pt x="7" y="4"/>
                    </a:moveTo>
                    <a:cubicBezTo>
                      <a:pt x="7" y="2"/>
                      <a:pt x="5" y="0"/>
                      <a:pt x="3" y="0"/>
                    </a:cubicBezTo>
                    <a:cubicBezTo>
                      <a:pt x="2" y="0"/>
                      <a:pt x="1" y="0"/>
                      <a:pt x="0" y="1"/>
                    </a:cubicBezTo>
                    <a:cubicBezTo>
                      <a:pt x="2" y="3"/>
                      <a:pt x="4" y="5"/>
                      <a:pt x="6" y="8"/>
                    </a:cubicBezTo>
                    <a:cubicBezTo>
                      <a:pt x="7" y="7"/>
                      <a:pt x="7" y="6"/>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94" name="Freeform 305"/>
              <p:cNvSpPr>
                <a:spLocks/>
              </p:cNvSpPr>
              <p:nvPr/>
            </p:nvSpPr>
            <p:spPr bwMode="auto">
              <a:xfrm>
                <a:off x="13871" y="2172"/>
                <a:ext cx="52" cy="99"/>
              </a:xfrm>
              <a:custGeom>
                <a:avLst/>
                <a:gdLst>
                  <a:gd name="T0" fmla="*/ 18 w 22"/>
                  <a:gd name="T1" fmla="*/ 8 h 42"/>
                  <a:gd name="T2" fmla="*/ 18 w 22"/>
                  <a:gd name="T3" fmla="*/ 21 h 42"/>
                  <a:gd name="T4" fmla="*/ 20 w 22"/>
                  <a:gd name="T5" fmla="*/ 23 h 42"/>
                  <a:gd name="T6" fmla="*/ 22 w 22"/>
                  <a:gd name="T7" fmla="*/ 21 h 42"/>
                  <a:gd name="T8" fmla="*/ 22 w 22"/>
                  <a:gd name="T9" fmla="*/ 7 h 42"/>
                  <a:gd name="T10" fmla="*/ 16 w 22"/>
                  <a:gd name="T11" fmla="*/ 0 h 42"/>
                  <a:gd name="T12" fmla="*/ 6 w 22"/>
                  <a:gd name="T13" fmla="*/ 0 h 42"/>
                  <a:gd name="T14" fmla="*/ 0 w 22"/>
                  <a:gd name="T15" fmla="*/ 7 h 42"/>
                  <a:gd name="T16" fmla="*/ 0 w 22"/>
                  <a:gd name="T17" fmla="*/ 21 h 42"/>
                  <a:gd name="T18" fmla="*/ 2 w 22"/>
                  <a:gd name="T19" fmla="*/ 23 h 42"/>
                  <a:gd name="T20" fmla="*/ 4 w 22"/>
                  <a:gd name="T21" fmla="*/ 21 h 42"/>
                  <a:gd name="T22" fmla="*/ 4 w 22"/>
                  <a:gd name="T23" fmla="*/ 8 h 42"/>
                  <a:gd name="T24" fmla="*/ 5 w 22"/>
                  <a:gd name="T25" fmla="*/ 8 h 42"/>
                  <a:gd name="T26" fmla="*/ 5 w 22"/>
                  <a:gd name="T27" fmla="*/ 38 h 42"/>
                  <a:gd name="T28" fmla="*/ 10 w 22"/>
                  <a:gd name="T29" fmla="*/ 40 h 42"/>
                  <a:gd name="T30" fmla="*/ 10 w 22"/>
                  <a:gd name="T31" fmla="*/ 23 h 42"/>
                  <a:gd name="T32" fmla="*/ 12 w 22"/>
                  <a:gd name="T33" fmla="*/ 23 h 42"/>
                  <a:gd name="T34" fmla="*/ 12 w 22"/>
                  <a:gd name="T35" fmla="*/ 40 h 42"/>
                  <a:gd name="T36" fmla="*/ 17 w 22"/>
                  <a:gd name="T37" fmla="*/ 42 h 42"/>
                  <a:gd name="T38" fmla="*/ 17 w 22"/>
                  <a:gd name="T39" fmla="*/ 8 h 42"/>
                  <a:gd name="T40" fmla="*/ 18 w 22"/>
                  <a:gd name="T41"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42">
                    <a:moveTo>
                      <a:pt x="18" y="8"/>
                    </a:moveTo>
                    <a:cubicBezTo>
                      <a:pt x="18" y="8"/>
                      <a:pt x="18" y="20"/>
                      <a:pt x="18" y="21"/>
                    </a:cubicBezTo>
                    <a:cubicBezTo>
                      <a:pt x="18" y="22"/>
                      <a:pt x="19" y="23"/>
                      <a:pt x="20" y="23"/>
                    </a:cubicBezTo>
                    <a:cubicBezTo>
                      <a:pt x="21" y="23"/>
                      <a:pt x="22" y="22"/>
                      <a:pt x="22" y="21"/>
                    </a:cubicBezTo>
                    <a:cubicBezTo>
                      <a:pt x="22" y="20"/>
                      <a:pt x="22" y="8"/>
                      <a:pt x="22" y="7"/>
                    </a:cubicBezTo>
                    <a:cubicBezTo>
                      <a:pt x="22" y="3"/>
                      <a:pt x="20" y="0"/>
                      <a:pt x="16" y="0"/>
                    </a:cubicBezTo>
                    <a:cubicBezTo>
                      <a:pt x="15" y="0"/>
                      <a:pt x="7" y="0"/>
                      <a:pt x="6" y="0"/>
                    </a:cubicBezTo>
                    <a:cubicBezTo>
                      <a:pt x="2"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27"/>
                      <a:pt x="5" y="38"/>
                    </a:cubicBezTo>
                    <a:cubicBezTo>
                      <a:pt x="7" y="39"/>
                      <a:pt x="9" y="39"/>
                      <a:pt x="10" y="40"/>
                    </a:cubicBezTo>
                    <a:cubicBezTo>
                      <a:pt x="10" y="33"/>
                      <a:pt x="10" y="23"/>
                      <a:pt x="10" y="23"/>
                    </a:cubicBezTo>
                    <a:cubicBezTo>
                      <a:pt x="10" y="23"/>
                      <a:pt x="10" y="23"/>
                      <a:pt x="12" y="23"/>
                    </a:cubicBezTo>
                    <a:cubicBezTo>
                      <a:pt x="12" y="23"/>
                      <a:pt x="12" y="34"/>
                      <a:pt x="12" y="40"/>
                    </a:cubicBezTo>
                    <a:cubicBezTo>
                      <a:pt x="13" y="41"/>
                      <a:pt x="15" y="41"/>
                      <a:pt x="17" y="42"/>
                    </a:cubicBezTo>
                    <a:cubicBezTo>
                      <a:pt x="17" y="34"/>
                      <a:pt x="17" y="8"/>
                      <a:pt x="17" y="8"/>
                    </a:cubicBezTo>
                    <a:cubicBezTo>
                      <a:pt x="17" y="8"/>
                      <a:pt x="17"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95" name="Freeform 306"/>
              <p:cNvSpPr>
                <a:spLocks/>
              </p:cNvSpPr>
              <p:nvPr/>
            </p:nvSpPr>
            <p:spPr bwMode="auto">
              <a:xfrm>
                <a:off x="13972" y="2318"/>
                <a:ext cx="17" cy="55"/>
              </a:xfrm>
              <a:custGeom>
                <a:avLst/>
                <a:gdLst>
                  <a:gd name="T0" fmla="*/ 3 w 7"/>
                  <a:gd name="T1" fmla="*/ 8 h 23"/>
                  <a:gd name="T2" fmla="*/ 3 w 7"/>
                  <a:gd name="T3" fmla="*/ 21 h 23"/>
                  <a:gd name="T4" fmla="*/ 5 w 7"/>
                  <a:gd name="T5" fmla="*/ 23 h 23"/>
                  <a:gd name="T6" fmla="*/ 7 w 7"/>
                  <a:gd name="T7" fmla="*/ 21 h 23"/>
                  <a:gd name="T8" fmla="*/ 7 w 7"/>
                  <a:gd name="T9" fmla="*/ 6 h 23"/>
                  <a:gd name="T10" fmla="*/ 1 w 7"/>
                  <a:gd name="T11" fmla="*/ 0 h 23"/>
                  <a:gd name="T12" fmla="*/ 0 w 7"/>
                  <a:gd name="T13" fmla="*/ 0 h 23"/>
                  <a:gd name="T14" fmla="*/ 2 w 7"/>
                  <a:gd name="T15" fmla="*/ 5 h 23"/>
                  <a:gd name="T16" fmla="*/ 2 w 7"/>
                  <a:gd name="T17" fmla="*/ 21 h 23"/>
                  <a:gd name="T18" fmla="*/ 2 w 7"/>
                  <a:gd name="T19" fmla="*/ 8 h 23"/>
                  <a:gd name="T20" fmla="*/ 3 w 7"/>
                  <a:gd name="T2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23">
                    <a:moveTo>
                      <a:pt x="3" y="8"/>
                    </a:moveTo>
                    <a:cubicBezTo>
                      <a:pt x="3" y="8"/>
                      <a:pt x="3" y="20"/>
                      <a:pt x="3" y="21"/>
                    </a:cubicBezTo>
                    <a:cubicBezTo>
                      <a:pt x="3" y="22"/>
                      <a:pt x="4" y="23"/>
                      <a:pt x="5" y="23"/>
                    </a:cubicBezTo>
                    <a:cubicBezTo>
                      <a:pt x="6" y="23"/>
                      <a:pt x="7" y="22"/>
                      <a:pt x="7" y="21"/>
                    </a:cubicBezTo>
                    <a:cubicBezTo>
                      <a:pt x="7" y="20"/>
                      <a:pt x="7" y="8"/>
                      <a:pt x="7" y="6"/>
                    </a:cubicBezTo>
                    <a:cubicBezTo>
                      <a:pt x="7" y="3"/>
                      <a:pt x="4" y="0"/>
                      <a:pt x="1" y="0"/>
                    </a:cubicBezTo>
                    <a:cubicBezTo>
                      <a:pt x="1" y="0"/>
                      <a:pt x="0" y="0"/>
                      <a:pt x="0" y="0"/>
                    </a:cubicBezTo>
                    <a:cubicBezTo>
                      <a:pt x="1" y="2"/>
                      <a:pt x="1" y="3"/>
                      <a:pt x="2" y="5"/>
                    </a:cubicBezTo>
                    <a:cubicBezTo>
                      <a:pt x="2" y="5"/>
                      <a:pt x="1" y="13"/>
                      <a:pt x="2" y="21"/>
                    </a:cubicBezTo>
                    <a:cubicBezTo>
                      <a:pt x="2" y="14"/>
                      <a:pt x="2" y="8"/>
                      <a:pt x="2" y="8"/>
                    </a:cubicBezTo>
                    <a:cubicBezTo>
                      <a:pt x="2" y="8"/>
                      <a:pt x="2" y="8"/>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96" name="Oval 307"/>
              <p:cNvSpPr>
                <a:spLocks noChangeArrowheads="1"/>
              </p:cNvSpPr>
              <p:nvPr/>
            </p:nvSpPr>
            <p:spPr bwMode="auto">
              <a:xfrm>
                <a:off x="13688" y="2148"/>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97" name="Freeform 308"/>
              <p:cNvSpPr>
                <a:spLocks/>
              </p:cNvSpPr>
              <p:nvPr/>
            </p:nvSpPr>
            <p:spPr bwMode="auto">
              <a:xfrm>
                <a:off x="13755" y="2148"/>
                <a:ext cx="21" cy="12"/>
              </a:xfrm>
              <a:custGeom>
                <a:avLst/>
                <a:gdLst>
                  <a:gd name="T0" fmla="*/ 5 w 9"/>
                  <a:gd name="T1" fmla="*/ 0 h 5"/>
                  <a:gd name="T2" fmla="*/ 0 w 9"/>
                  <a:gd name="T3" fmla="*/ 5 h 5"/>
                  <a:gd name="T4" fmla="*/ 0 w 9"/>
                  <a:gd name="T5" fmla="*/ 5 h 5"/>
                  <a:gd name="T6" fmla="*/ 9 w 9"/>
                  <a:gd name="T7" fmla="*/ 4 h 5"/>
                  <a:gd name="T8" fmla="*/ 5 w 9"/>
                  <a:gd name="T9" fmla="*/ 0 h 5"/>
                </a:gdLst>
                <a:ahLst/>
                <a:cxnLst>
                  <a:cxn ang="0">
                    <a:pos x="T0" y="T1"/>
                  </a:cxn>
                  <a:cxn ang="0">
                    <a:pos x="T2" y="T3"/>
                  </a:cxn>
                  <a:cxn ang="0">
                    <a:pos x="T4" y="T5"/>
                  </a:cxn>
                  <a:cxn ang="0">
                    <a:pos x="T6" y="T7"/>
                  </a:cxn>
                  <a:cxn ang="0">
                    <a:pos x="T8" y="T9"/>
                  </a:cxn>
                </a:cxnLst>
                <a:rect l="0" t="0" r="r" b="b"/>
                <a:pathLst>
                  <a:path w="9" h="5">
                    <a:moveTo>
                      <a:pt x="5" y="0"/>
                    </a:moveTo>
                    <a:cubicBezTo>
                      <a:pt x="2" y="0"/>
                      <a:pt x="0" y="2"/>
                      <a:pt x="0" y="5"/>
                    </a:cubicBezTo>
                    <a:cubicBezTo>
                      <a:pt x="0" y="5"/>
                      <a:pt x="0" y="5"/>
                      <a:pt x="0" y="5"/>
                    </a:cubicBezTo>
                    <a:cubicBezTo>
                      <a:pt x="3" y="4"/>
                      <a:pt x="6" y="4"/>
                      <a:pt x="9" y="4"/>
                    </a:cubicBezTo>
                    <a:cubicBezTo>
                      <a:pt x="9" y="2"/>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98" name="Freeform 309"/>
              <p:cNvSpPr>
                <a:spLocks/>
              </p:cNvSpPr>
              <p:nvPr/>
            </p:nvSpPr>
            <p:spPr bwMode="auto">
              <a:xfrm>
                <a:off x="13800" y="2174"/>
                <a:ext cx="64" cy="73"/>
              </a:xfrm>
              <a:custGeom>
                <a:avLst/>
                <a:gdLst>
                  <a:gd name="T0" fmla="*/ 25 w 27"/>
                  <a:gd name="T1" fmla="*/ 28 h 31"/>
                  <a:gd name="T2" fmla="*/ 18 w 27"/>
                  <a:gd name="T3" fmla="*/ 6 h 31"/>
                  <a:gd name="T4" fmla="*/ 19 w 27"/>
                  <a:gd name="T5" fmla="*/ 6 h 31"/>
                  <a:gd name="T6" fmla="*/ 23 w 27"/>
                  <a:gd name="T7" fmla="*/ 19 h 31"/>
                  <a:gd name="T8" fmla="*/ 25 w 27"/>
                  <a:gd name="T9" fmla="*/ 20 h 31"/>
                  <a:gd name="T10" fmla="*/ 26 w 27"/>
                  <a:gd name="T11" fmla="*/ 18 h 31"/>
                  <a:gd name="T12" fmla="*/ 23 w 27"/>
                  <a:gd name="T13" fmla="*/ 4 h 31"/>
                  <a:gd name="T14" fmla="*/ 17 w 27"/>
                  <a:gd name="T15" fmla="*/ 0 h 31"/>
                  <a:gd name="T16" fmla="*/ 10 w 27"/>
                  <a:gd name="T17" fmla="*/ 0 h 31"/>
                  <a:gd name="T18" fmla="*/ 4 w 27"/>
                  <a:gd name="T19" fmla="*/ 4 h 31"/>
                  <a:gd name="T20" fmla="*/ 0 w 27"/>
                  <a:gd name="T21" fmla="*/ 18 h 31"/>
                  <a:gd name="T22" fmla="*/ 2 w 27"/>
                  <a:gd name="T23" fmla="*/ 20 h 31"/>
                  <a:gd name="T24" fmla="*/ 4 w 27"/>
                  <a:gd name="T25" fmla="*/ 19 h 31"/>
                  <a:gd name="T26" fmla="*/ 7 w 27"/>
                  <a:gd name="T27" fmla="*/ 6 h 31"/>
                  <a:gd name="T28" fmla="*/ 9 w 27"/>
                  <a:gd name="T29" fmla="*/ 6 h 31"/>
                  <a:gd name="T30" fmla="*/ 4 w 27"/>
                  <a:gd name="T31" fmla="*/ 22 h 31"/>
                  <a:gd name="T32" fmla="*/ 13 w 27"/>
                  <a:gd name="T33" fmla="*/ 29 h 31"/>
                  <a:gd name="T34" fmla="*/ 13 w 27"/>
                  <a:gd name="T35" fmla="*/ 28 h 31"/>
                  <a:gd name="T36" fmla="*/ 14 w 27"/>
                  <a:gd name="T37" fmla="*/ 28 h 31"/>
                  <a:gd name="T38" fmla="*/ 14 w 27"/>
                  <a:gd name="T39" fmla="*/ 29 h 31"/>
                  <a:gd name="T40" fmla="*/ 18 w 27"/>
                  <a:gd name="T41" fmla="*/ 31 h 31"/>
                  <a:gd name="T42" fmla="*/ 18 w 27"/>
                  <a:gd name="T43" fmla="*/ 28 h 31"/>
                  <a:gd name="T44" fmla="*/ 25 w 27"/>
                  <a:gd name="T45"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 h="31">
                    <a:moveTo>
                      <a:pt x="25" y="28"/>
                    </a:moveTo>
                    <a:cubicBezTo>
                      <a:pt x="18" y="6"/>
                      <a:pt x="18" y="6"/>
                      <a:pt x="18" y="6"/>
                    </a:cubicBezTo>
                    <a:cubicBezTo>
                      <a:pt x="19" y="6"/>
                      <a:pt x="19" y="6"/>
                      <a:pt x="19" y="6"/>
                    </a:cubicBezTo>
                    <a:cubicBezTo>
                      <a:pt x="19" y="6"/>
                      <a:pt x="23" y="18"/>
                      <a:pt x="23" y="19"/>
                    </a:cubicBezTo>
                    <a:cubicBezTo>
                      <a:pt x="23" y="20"/>
                      <a:pt x="24" y="20"/>
                      <a:pt x="25" y="20"/>
                    </a:cubicBezTo>
                    <a:cubicBezTo>
                      <a:pt x="26" y="20"/>
                      <a:pt x="27" y="19"/>
                      <a:pt x="26" y="18"/>
                    </a:cubicBezTo>
                    <a:cubicBezTo>
                      <a:pt x="26" y="17"/>
                      <a:pt x="24" y="10"/>
                      <a:pt x="23" y="4"/>
                    </a:cubicBezTo>
                    <a:cubicBezTo>
                      <a:pt x="22" y="2"/>
                      <a:pt x="20" y="0"/>
                      <a:pt x="17" y="0"/>
                    </a:cubicBezTo>
                    <a:cubicBezTo>
                      <a:pt x="16" y="0"/>
                      <a:pt x="11" y="0"/>
                      <a:pt x="10" y="0"/>
                    </a:cubicBezTo>
                    <a:cubicBezTo>
                      <a:pt x="7" y="0"/>
                      <a:pt x="5" y="2"/>
                      <a:pt x="4" y="4"/>
                    </a:cubicBezTo>
                    <a:cubicBezTo>
                      <a:pt x="3" y="9"/>
                      <a:pt x="1" y="16"/>
                      <a:pt x="0" y="18"/>
                    </a:cubicBezTo>
                    <a:cubicBezTo>
                      <a:pt x="1" y="18"/>
                      <a:pt x="1" y="19"/>
                      <a:pt x="2" y="20"/>
                    </a:cubicBezTo>
                    <a:cubicBezTo>
                      <a:pt x="3" y="20"/>
                      <a:pt x="3" y="20"/>
                      <a:pt x="4" y="19"/>
                    </a:cubicBezTo>
                    <a:cubicBezTo>
                      <a:pt x="4" y="18"/>
                      <a:pt x="7" y="6"/>
                      <a:pt x="7" y="6"/>
                    </a:cubicBezTo>
                    <a:cubicBezTo>
                      <a:pt x="9" y="6"/>
                      <a:pt x="9" y="6"/>
                      <a:pt x="9" y="6"/>
                    </a:cubicBezTo>
                    <a:cubicBezTo>
                      <a:pt x="6" y="14"/>
                      <a:pt x="5" y="19"/>
                      <a:pt x="4" y="22"/>
                    </a:cubicBezTo>
                    <a:cubicBezTo>
                      <a:pt x="6" y="25"/>
                      <a:pt x="9" y="27"/>
                      <a:pt x="13" y="29"/>
                    </a:cubicBezTo>
                    <a:cubicBezTo>
                      <a:pt x="13" y="28"/>
                      <a:pt x="13" y="28"/>
                      <a:pt x="13" y="28"/>
                    </a:cubicBezTo>
                    <a:cubicBezTo>
                      <a:pt x="14" y="28"/>
                      <a:pt x="14" y="28"/>
                      <a:pt x="14" y="28"/>
                    </a:cubicBezTo>
                    <a:cubicBezTo>
                      <a:pt x="14" y="28"/>
                      <a:pt x="14" y="28"/>
                      <a:pt x="14" y="29"/>
                    </a:cubicBezTo>
                    <a:cubicBezTo>
                      <a:pt x="15" y="30"/>
                      <a:pt x="17" y="31"/>
                      <a:pt x="18" y="31"/>
                    </a:cubicBezTo>
                    <a:cubicBezTo>
                      <a:pt x="18" y="30"/>
                      <a:pt x="18" y="29"/>
                      <a:pt x="18" y="28"/>
                    </a:cubicBezTo>
                    <a:cubicBezTo>
                      <a:pt x="25" y="28"/>
                      <a:pt x="25" y="28"/>
                      <a:pt x="25"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999" name="Freeform 310"/>
              <p:cNvSpPr>
                <a:spLocks/>
              </p:cNvSpPr>
              <p:nvPr/>
            </p:nvSpPr>
            <p:spPr bwMode="auto">
              <a:xfrm>
                <a:off x="13790" y="2181"/>
                <a:ext cx="3" cy="12"/>
              </a:xfrm>
              <a:custGeom>
                <a:avLst/>
                <a:gdLst>
                  <a:gd name="T0" fmla="*/ 0 w 1"/>
                  <a:gd name="T1" fmla="*/ 0 h 5"/>
                  <a:gd name="T2" fmla="*/ 1 w 1"/>
                  <a:gd name="T3" fmla="*/ 5 h 5"/>
                  <a:gd name="T4" fmla="*/ 1 w 1"/>
                  <a:gd name="T5" fmla="*/ 3 h 5"/>
                  <a:gd name="T6" fmla="*/ 0 w 1"/>
                  <a:gd name="T7" fmla="*/ 0 h 5"/>
                </a:gdLst>
                <a:ahLst/>
                <a:cxnLst>
                  <a:cxn ang="0">
                    <a:pos x="T0" y="T1"/>
                  </a:cxn>
                  <a:cxn ang="0">
                    <a:pos x="T2" y="T3"/>
                  </a:cxn>
                  <a:cxn ang="0">
                    <a:pos x="T4" y="T5"/>
                  </a:cxn>
                  <a:cxn ang="0">
                    <a:pos x="T6" y="T7"/>
                  </a:cxn>
                </a:cxnLst>
                <a:rect l="0" t="0" r="r" b="b"/>
                <a:pathLst>
                  <a:path w="1" h="5">
                    <a:moveTo>
                      <a:pt x="0" y="0"/>
                    </a:moveTo>
                    <a:cubicBezTo>
                      <a:pt x="0" y="2"/>
                      <a:pt x="1" y="4"/>
                      <a:pt x="1" y="5"/>
                    </a:cubicBezTo>
                    <a:cubicBezTo>
                      <a:pt x="1" y="4"/>
                      <a:pt x="1" y="3"/>
                      <a:pt x="1" y="3"/>
                    </a:cubicBezTo>
                    <a:cubicBezTo>
                      <a:pt x="1" y="2"/>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00" name="Freeform 311"/>
              <p:cNvSpPr>
                <a:spLocks/>
              </p:cNvSpPr>
              <p:nvPr/>
            </p:nvSpPr>
            <p:spPr bwMode="auto">
              <a:xfrm>
                <a:off x="13672" y="2174"/>
                <a:ext cx="52" cy="33"/>
              </a:xfrm>
              <a:custGeom>
                <a:avLst/>
                <a:gdLst>
                  <a:gd name="T0" fmla="*/ 16 w 22"/>
                  <a:gd name="T1" fmla="*/ 0 h 14"/>
                  <a:gd name="T2" fmla="*/ 8 w 22"/>
                  <a:gd name="T3" fmla="*/ 0 h 14"/>
                  <a:gd name="T4" fmla="*/ 3 w 22"/>
                  <a:gd name="T5" fmla="*/ 4 h 14"/>
                  <a:gd name="T6" fmla="*/ 0 w 22"/>
                  <a:gd name="T7" fmla="*/ 14 h 14"/>
                  <a:gd name="T8" fmla="*/ 4 w 22"/>
                  <a:gd name="T9" fmla="*/ 14 h 14"/>
                  <a:gd name="T10" fmla="*/ 6 w 22"/>
                  <a:gd name="T11" fmla="*/ 6 h 14"/>
                  <a:gd name="T12" fmla="*/ 7 w 22"/>
                  <a:gd name="T13" fmla="*/ 6 h 14"/>
                  <a:gd name="T14" fmla="*/ 5 w 22"/>
                  <a:gd name="T15" fmla="*/ 14 h 14"/>
                  <a:gd name="T16" fmla="*/ 11 w 22"/>
                  <a:gd name="T17" fmla="*/ 13 h 14"/>
                  <a:gd name="T18" fmla="*/ 18 w 22"/>
                  <a:gd name="T19" fmla="*/ 10 h 14"/>
                  <a:gd name="T20" fmla="*/ 17 w 22"/>
                  <a:gd name="T21" fmla="*/ 6 h 14"/>
                  <a:gd name="T22" fmla="*/ 18 w 22"/>
                  <a:gd name="T23" fmla="*/ 6 h 14"/>
                  <a:gd name="T24" fmla="*/ 19 w 22"/>
                  <a:gd name="T25" fmla="*/ 9 h 14"/>
                  <a:gd name="T26" fmla="*/ 22 w 22"/>
                  <a:gd name="T27" fmla="*/ 6 h 14"/>
                  <a:gd name="T28" fmla="*/ 21 w 22"/>
                  <a:gd name="T29" fmla="*/ 4 h 14"/>
                  <a:gd name="T30" fmla="*/ 16 w 22"/>
                  <a:gd name="T3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14">
                    <a:moveTo>
                      <a:pt x="16" y="0"/>
                    </a:moveTo>
                    <a:cubicBezTo>
                      <a:pt x="15" y="0"/>
                      <a:pt x="9" y="0"/>
                      <a:pt x="8" y="0"/>
                    </a:cubicBezTo>
                    <a:cubicBezTo>
                      <a:pt x="6" y="0"/>
                      <a:pt x="4" y="2"/>
                      <a:pt x="3" y="4"/>
                    </a:cubicBezTo>
                    <a:cubicBezTo>
                      <a:pt x="2" y="7"/>
                      <a:pt x="1" y="11"/>
                      <a:pt x="0" y="14"/>
                    </a:cubicBezTo>
                    <a:cubicBezTo>
                      <a:pt x="1" y="14"/>
                      <a:pt x="2" y="14"/>
                      <a:pt x="4" y="14"/>
                    </a:cubicBezTo>
                    <a:cubicBezTo>
                      <a:pt x="5" y="10"/>
                      <a:pt x="6" y="6"/>
                      <a:pt x="6" y="6"/>
                    </a:cubicBezTo>
                    <a:cubicBezTo>
                      <a:pt x="7" y="6"/>
                      <a:pt x="7" y="6"/>
                      <a:pt x="7" y="6"/>
                    </a:cubicBezTo>
                    <a:cubicBezTo>
                      <a:pt x="6" y="9"/>
                      <a:pt x="6" y="12"/>
                      <a:pt x="5" y="14"/>
                    </a:cubicBezTo>
                    <a:cubicBezTo>
                      <a:pt x="7" y="14"/>
                      <a:pt x="9" y="14"/>
                      <a:pt x="11" y="13"/>
                    </a:cubicBezTo>
                    <a:cubicBezTo>
                      <a:pt x="14" y="12"/>
                      <a:pt x="16" y="11"/>
                      <a:pt x="18" y="10"/>
                    </a:cubicBezTo>
                    <a:cubicBezTo>
                      <a:pt x="17" y="6"/>
                      <a:pt x="17" y="6"/>
                      <a:pt x="17" y="6"/>
                    </a:cubicBezTo>
                    <a:cubicBezTo>
                      <a:pt x="18" y="6"/>
                      <a:pt x="18" y="6"/>
                      <a:pt x="18" y="6"/>
                    </a:cubicBezTo>
                    <a:cubicBezTo>
                      <a:pt x="18" y="6"/>
                      <a:pt x="18" y="7"/>
                      <a:pt x="19" y="9"/>
                    </a:cubicBezTo>
                    <a:cubicBezTo>
                      <a:pt x="20" y="8"/>
                      <a:pt x="21" y="7"/>
                      <a:pt x="22" y="6"/>
                    </a:cubicBezTo>
                    <a:cubicBezTo>
                      <a:pt x="22" y="5"/>
                      <a:pt x="21" y="5"/>
                      <a:pt x="21" y="4"/>
                    </a:cubicBezTo>
                    <a:cubicBezTo>
                      <a:pt x="20" y="2"/>
                      <a:pt x="18"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01" name="Freeform 312"/>
              <p:cNvSpPr>
                <a:spLocks/>
              </p:cNvSpPr>
              <p:nvPr/>
            </p:nvSpPr>
            <p:spPr bwMode="auto">
              <a:xfrm>
                <a:off x="13996" y="2318"/>
                <a:ext cx="33" cy="88"/>
              </a:xfrm>
              <a:custGeom>
                <a:avLst/>
                <a:gdLst>
                  <a:gd name="T0" fmla="*/ 4 w 14"/>
                  <a:gd name="T1" fmla="*/ 5 h 37"/>
                  <a:gd name="T2" fmla="*/ 0 w 14"/>
                  <a:gd name="T3" fmla="*/ 19 h 37"/>
                  <a:gd name="T4" fmla="*/ 1 w 14"/>
                  <a:gd name="T5" fmla="*/ 21 h 37"/>
                  <a:gd name="T6" fmla="*/ 4 w 14"/>
                  <a:gd name="T7" fmla="*/ 20 h 37"/>
                  <a:gd name="T8" fmla="*/ 7 w 14"/>
                  <a:gd name="T9" fmla="*/ 7 h 37"/>
                  <a:gd name="T10" fmla="*/ 9 w 14"/>
                  <a:gd name="T11" fmla="*/ 7 h 37"/>
                  <a:gd name="T12" fmla="*/ 2 w 14"/>
                  <a:gd name="T13" fmla="*/ 28 h 37"/>
                  <a:gd name="T14" fmla="*/ 8 w 14"/>
                  <a:gd name="T15" fmla="*/ 28 h 37"/>
                  <a:gd name="T16" fmla="*/ 8 w 14"/>
                  <a:gd name="T17" fmla="*/ 37 h 37"/>
                  <a:gd name="T18" fmla="*/ 11 w 14"/>
                  <a:gd name="T19" fmla="*/ 33 h 37"/>
                  <a:gd name="T20" fmla="*/ 10 w 14"/>
                  <a:gd name="T21" fmla="*/ 0 h 37"/>
                  <a:gd name="T22" fmla="*/ 10 w 14"/>
                  <a:gd name="T23" fmla="*/ 0 h 37"/>
                  <a:gd name="T24" fmla="*/ 4 w 14"/>
                  <a:gd name="T25"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37">
                    <a:moveTo>
                      <a:pt x="4" y="5"/>
                    </a:moveTo>
                    <a:cubicBezTo>
                      <a:pt x="2" y="11"/>
                      <a:pt x="0" y="18"/>
                      <a:pt x="0" y="19"/>
                    </a:cubicBezTo>
                    <a:cubicBezTo>
                      <a:pt x="0" y="20"/>
                      <a:pt x="0" y="21"/>
                      <a:pt x="1" y="21"/>
                    </a:cubicBezTo>
                    <a:cubicBezTo>
                      <a:pt x="2" y="21"/>
                      <a:pt x="3" y="21"/>
                      <a:pt x="4" y="20"/>
                    </a:cubicBezTo>
                    <a:cubicBezTo>
                      <a:pt x="4" y="18"/>
                      <a:pt x="7" y="7"/>
                      <a:pt x="7" y="7"/>
                    </a:cubicBezTo>
                    <a:cubicBezTo>
                      <a:pt x="9" y="7"/>
                      <a:pt x="9" y="7"/>
                      <a:pt x="9" y="7"/>
                    </a:cubicBezTo>
                    <a:cubicBezTo>
                      <a:pt x="2" y="28"/>
                      <a:pt x="2" y="28"/>
                      <a:pt x="2" y="28"/>
                    </a:cubicBezTo>
                    <a:cubicBezTo>
                      <a:pt x="8" y="28"/>
                      <a:pt x="8" y="28"/>
                      <a:pt x="8" y="28"/>
                    </a:cubicBezTo>
                    <a:cubicBezTo>
                      <a:pt x="8" y="31"/>
                      <a:pt x="8" y="35"/>
                      <a:pt x="8" y="37"/>
                    </a:cubicBezTo>
                    <a:cubicBezTo>
                      <a:pt x="9" y="36"/>
                      <a:pt x="10" y="35"/>
                      <a:pt x="11" y="33"/>
                    </a:cubicBezTo>
                    <a:cubicBezTo>
                      <a:pt x="14" y="27"/>
                      <a:pt x="12" y="13"/>
                      <a:pt x="10" y="0"/>
                    </a:cubicBezTo>
                    <a:cubicBezTo>
                      <a:pt x="10" y="0"/>
                      <a:pt x="10" y="0"/>
                      <a:pt x="10" y="0"/>
                    </a:cubicBezTo>
                    <a:cubicBezTo>
                      <a:pt x="7" y="0"/>
                      <a:pt x="5" y="3"/>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02" name="Oval 313"/>
              <p:cNvSpPr>
                <a:spLocks noChangeArrowheads="1"/>
              </p:cNvSpPr>
              <p:nvPr/>
            </p:nvSpPr>
            <p:spPr bwMode="auto">
              <a:xfrm>
                <a:off x="14017" y="1999"/>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03" name="Oval 314"/>
              <p:cNvSpPr>
                <a:spLocks noChangeArrowheads="1"/>
              </p:cNvSpPr>
              <p:nvPr/>
            </p:nvSpPr>
            <p:spPr bwMode="auto">
              <a:xfrm>
                <a:off x="13951" y="1999"/>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04" name="Freeform 315"/>
              <p:cNvSpPr>
                <a:spLocks/>
              </p:cNvSpPr>
              <p:nvPr/>
            </p:nvSpPr>
            <p:spPr bwMode="auto">
              <a:xfrm>
                <a:off x="13935" y="2025"/>
                <a:ext cx="54" cy="111"/>
              </a:xfrm>
              <a:custGeom>
                <a:avLst/>
                <a:gdLst>
                  <a:gd name="T0" fmla="*/ 21 w 23"/>
                  <a:gd name="T1" fmla="*/ 23 h 47"/>
                  <a:gd name="T2" fmla="*/ 23 w 23"/>
                  <a:gd name="T3" fmla="*/ 21 h 47"/>
                  <a:gd name="T4" fmla="*/ 23 w 23"/>
                  <a:gd name="T5" fmla="*/ 6 h 47"/>
                  <a:gd name="T6" fmla="*/ 17 w 23"/>
                  <a:gd name="T7" fmla="*/ 0 h 47"/>
                  <a:gd name="T8" fmla="*/ 6 w 23"/>
                  <a:gd name="T9" fmla="*/ 0 h 47"/>
                  <a:gd name="T10" fmla="*/ 0 w 23"/>
                  <a:gd name="T11" fmla="*/ 6 h 47"/>
                  <a:gd name="T12" fmla="*/ 0 w 23"/>
                  <a:gd name="T13" fmla="*/ 21 h 47"/>
                  <a:gd name="T14" fmla="*/ 2 w 23"/>
                  <a:gd name="T15" fmla="*/ 23 h 47"/>
                  <a:gd name="T16" fmla="*/ 4 w 23"/>
                  <a:gd name="T17" fmla="*/ 21 h 47"/>
                  <a:gd name="T18" fmla="*/ 4 w 23"/>
                  <a:gd name="T19" fmla="*/ 8 h 47"/>
                  <a:gd name="T20" fmla="*/ 6 w 23"/>
                  <a:gd name="T21" fmla="*/ 8 h 47"/>
                  <a:gd name="T22" fmla="*/ 6 w 23"/>
                  <a:gd name="T23" fmla="*/ 44 h 47"/>
                  <a:gd name="T24" fmla="*/ 8 w 23"/>
                  <a:gd name="T25" fmla="*/ 47 h 47"/>
                  <a:gd name="T26" fmla="*/ 11 w 23"/>
                  <a:gd name="T27" fmla="*/ 44 h 47"/>
                  <a:gd name="T28" fmla="*/ 11 w 23"/>
                  <a:gd name="T29" fmla="*/ 23 h 47"/>
                  <a:gd name="T30" fmla="*/ 12 w 23"/>
                  <a:gd name="T31" fmla="*/ 23 h 47"/>
                  <a:gd name="T32" fmla="*/ 12 w 23"/>
                  <a:gd name="T33" fmla="*/ 44 h 47"/>
                  <a:gd name="T34" fmla="*/ 15 w 23"/>
                  <a:gd name="T35" fmla="*/ 47 h 47"/>
                  <a:gd name="T36" fmla="*/ 18 w 23"/>
                  <a:gd name="T37" fmla="*/ 44 h 47"/>
                  <a:gd name="T38" fmla="*/ 18 w 23"/>
                  <a:gd name="T39" fmla="*/ 8 h 47"/>
                  <a:gd name="T40" fmla="*/ 19 w 23"/>
                  <a:gd name="T41" fmla="*/ 8 h 47"/>
                  <a:gd name="T42" fmla="*/ 19 w 23"/>
                  <a:gd name="T43" fmla="*/ 21 h 47"/>
                  <a:gd name="T44" fmla="*/ 21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1" y="23"/>
                    </a:move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ubicBezTo>
                      <a:pt x="0" y="22"/>
                      <a:pt x="1" y="23"/>
                      <a:pt x="2" y="23"/>
                    </a:cubicBezTo>
                    <a:cubicBezTo>
                      <a:pt x="4" y="23"/>
                      <a:pt x="4" y="22"/>
                      <a:pt x="4" y="21"/>
                    </a:cubicBezTo>
                    <a:cubicBezTo>
                      <a:pt x="4" y="19"/>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19"/>
                      <a:pt x="19" y="21"/>
                    </a:cubicBezTo>
                    <a:cubicBezTo>
                      <a:pt x="19" y="22"/>
                      <a:pt x="20"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05" name="Oval 316"/>
              <p:cNvSpPr>
                <a:spLocks noChangeArrowheads="1"/>
              </p:cNvSpPr>
              <p:nvPr/>
            </p:nvSpPr>
            <p:spPr bwMode="auto">
              <a:xfrm>
                <a:off x="13951" y="2148"/>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06" name="Freeform 317"/>
              <p:cNvSpPr>
                <a:spLocks/>
              </p:cNvSpPr>
              <p:nvPr/>
            </p:nvSpPr>
            <p:spPr bwMode="auto">
              <a:xfrm>
                <a:off x="14017" y="2299"/>
                <a:ext cx="3" cy="15"/>
              </a:xfrm>
              <a:custGeom>
                <a:avLst/>
                <a:gdLst>
                  <a:gd name="T0" fmla="*/ 1 w 1"/>
                  <a:gd name="T1" fmla="*/ 6 h 6"/>
                  <a:gd name="T2" fmla="*/ 0 w 1"/>
                  <a:gd name="T3" fmla="*/ 0 h 6"/>
                  <a:gd name="T4" fmla="*/ 0 w 1"/>
                  <a:gd name="T5" fmla="*/ 2 h 6"/>
                  <a:gd name="T6" fmla="*/ 1 w 1"/>
                  <a:gd name="T7" fmla="*/ 6 h 6"/>
                </a:gdLst>
                <a:ahLst/>
                <a:cxnLst>
                  <a:cxn ang="0">
                    <a:pos x="T0" y="T1"/>
                  </a:cxn>
                  <a:cxn ang="0">
                    <a:pos x="T2" y="T3"/>
                  </a:cxn>
                  <a:cxn ang="0">
                    <a:pos x="T4" y="T5"/>
                  </a:cxn>
                  <a:cxn ang="0">
                    <a:pos x="T6" y="T7"/>
                  </a:cxn>
                </a:cxnLst>
                <a:rect l="0" t="0" r="r" b="b"/>
                <a:pathLst>
                  <a:path w="1" h="6">
                    <a:moveTo>
                      <a:pt x="1" y="6"/>
                    </a:moveTo>
                    <a:cubicBezTo>
                      <a:pt x="1" y="4"/>
                      <a:pt x="0" y="2"/>
                      <a:pt x="0" y="0"/>
                    </a:cubicBezTo>
                    <a:cubicBezTo>
                      <a:pt x="0" y="1"/>
                      <a:pt x="0" y="2"/>
                      <a:pt x="0" y="2"/>
                    </a:cubicBezTo>
                    <a:cubicBezTo>
                      <a:pt x="0" y="4"/>
                      <a:pt x="0" y="5"/>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07" name="Freeform 318"/>
              <p:cNvSpPr>
                <a:spLocks/>
              </p:cNvSpPr>
              <p:nvPr/>
            </p:nvSpPr>
            <p:spPr bwMode="auto">
              <a:xfrm>
                <a:off x="13996" y="2025"/>
                <a:ext cx="64" cy="111"/>
              </a:xfrm>
              <a:custGeom>
                <a:avLst/>
                <a:gdLst>
                  <a:gd name="T0" fmla="*/ 23 w 27"/>
                  <a:gd name="T1" fmla="*/ 5 h 47"/>
                  <a:gd name="T2" fmla="*/ 17 w 27"/>
                  <a:gd name="T3" fmla="*/ 0 h 47"/>
                  <a:gd name="T4" fmla="*/ 10 w 27"/>
                  <a:gd name="T5" fmla="*/ 0 h 47"/>
                  <a:gd name="T6" fmla="*/ 4 w 27"/>
                  <a:gd name="T7" fmla="*/ 5 h 47"/>
                  <a:gd name="T8" fmla="*/ 0 w 27"/>
                  <a:gd name="T9" fmla="*/ 18 h 47"/>
                  <a:gd name="T10" fmla="*/ 1 w 27"/>
                  <a:gd name="T11" fmla="*/ 21 h 47"/>
                  <a:gd name="T12" fmla="*/ 4 w 27"/>
                  <a:gd name="T13" fmla="*/ 20 h 47"/>
                  <a:gd name="T14" fmla="*/ 7 w 27"/>
                  <a:gd name="T15" fmla="*/ 6 h 47"/>
                  <a:gd name="T16" fmla="*/ 9 w 27"/>
                  <a:gd name="T17" fmla="*/ 6 h 47"/>
                  <a:gd name="T18" fmla="*/ 2 w 27"/>
                  <a:gd name="T19" fmla="*/ 28 h 47"/>
                  <a:gd name="T20" fmla="*/ 8 w 27"/>
                  <a:gd name="T21" fmla="*/ 28 h 47"/>
                  <a:gd name="T22" fmla="*/ 8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8 w 27"/>
                  <a:gd name="T37" fmla="*/ 45 h 47"/>
                  <a:gd name="T38" fmla="*/ 18 w 27"/>
                  <a:gd name="T39" fmla="*/ 28 h 47"/>
                  <a:gd name="T40" fmla="*/ 25 w 27"/>
                  <a:gd name="T41" fmla="*/ 28 h 47"/>
                  <a:gd name="T42" fmla="*/ 18 w 27"/>
                  <a:gd name="T43" fmla="*/ 6 h 47"/>
                  <a:gd name="T44" fmla="*/ 19 w 27"/>
                  <a:gd name="T45" fmla="*/ 6 h 47"/>
                  <a:gd name="T46" fmla="*/ 23 w 27"/>
                  <a:gd name="T47" fmla="*/ 20 h 47"/>
                  <a:gd name="T48" fmla="*/ 25 w 27"/>
                  <a:gd name="T49" fmla="*/ 21 h 47"/>
                  <a:gd name="T50" fmla="*/ 27 w 27"/>
                  <a:gd name="T51" fmla="*/ 18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2"/>
                      <a:pt x="20" y="0"/>
                      <a:pt x="17" y="0"/>
                    </a:cubicBezTo>
                    <a:cubicBezTo>
                      <a:pt x="16" y="0"/>
                      <a:pt x="11" y="0"/>
                      <a:pt x="10" y="0"/>
                    </a:cubicBezTo>
                    <a:cubicBezTo>
                      <a:pt x="7" y="0"/>
                      <a:pt x="5" y="2"/>
                      <a:pt x="4" y="5"/>
                    </a:cubicBezTo>
                    <a:cubicBezTo>
                      <a:pt x="2" y="10"/>
                      <a:pt x="0" y="18"/>
                      <a:pt x="0" y="18"/>
                    </a:cubicBezTo>
                    <a:cubicBezTo>
                      <a:pt x="0" y="19"/>
                      <a:pt x="0" y="20"/>
                      <a:pt x="1" y="21"/>
                    </a:cubicBezTo>
                    <a:cubicBezTo>
                      <a:pt x="2" y="21"/>
                      <a:pt x="3" y="20"/>
                      <a:pt x="4" y="20"/>
                    </a:cubicBezTo>
                    <a:cubicBezTo>
                      <a:pt x="4" y="18"/>
                      <a:pt x="7" y="6"/>
                      <a:pt x="7" y="6"/>
                    </a:cubicBezTo>
                    <a:cubicBezTo>
                      <a:pt x="9" y="6"/>
                      <a:pt x="9" y="6"/>
                      <a:pt x="9" y="6"/>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6"/>
                      <a:pt x="18" y="6"/>
                      <a:pt x="18" y="6"/>
                    </a:cubicBezTo>
                    <a:cubicBezTo>
                      <a:pt x="19" y="6"/>
                      <a:pt x="19" y="6"/>
                      <a:pt x="19" y="6"/>
                    </a:cubicBezTo>
                    <a:cubicBezTo>
                      <a:pt x="19" y="6"/>
                      <a:pt x="23" y="18"/>
                      <a:pt x="23" y="20"/>
                    </a:cubicBezTo>
                    <a:cubicBezTo>
                      <a:pt x="23" y="20"/>
                      <a:pt x="24" y="21"/>
                      <a:pt x="25" y="21"/>
                    </a:cubicBezTo>
                    <a:cubicBezTo>
                      <a:pt x="26" y="20"/>
                      <a:pt x="27" y="19"/>
                      <a:pt x="27" y="18"/>
                    </a:cubicBezTo>
                    <a:cubicBezTo>
                      <a:pt x="26" y="18"/>
                      <a:pt x="24"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08" name="Oval 319"/>
              <p:cNvSpPr>
                <a:spLocks noChangeArrowheads="1"/>
              </p:cNvSpPr>
              <p:nvPr/>
            </p:nvSpPr>
            <p:spPr bwMode="auto">
              <a:xfrm>
                <a:off x="13821" y="1999"/>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09" name="Oval 320"/>
              <p:cNvSpPr>
                <a:spLocks noChangeArrowheads="1"/>
              </p:cNvSpPr>
              <p:nvPr/>
            </p:nvSpPr>
            <p:spPr bwMode="auto">
              <a:xfrm>
                <a:off x="14017" y="2148"/>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10" name="Freeform 321"/>
              <p:cNvSpPr>
                <a:spLocks/>
              </p:cNvSpPr>
              <p:nvPr/>
            </p:nvSpPr>
            <p:spPr bwMode="auto">
              <a:xfrm>
                <a:off x="13804" y="2025"/>
                <a:ext cx="55" cy="111"/>
              </a:xfrm>
              <a:custGeom>
                <a:avLst/>
                <a:gdLst>
                  <a:gd name="T0" fmla="*/ 17 w 23"/>
                  <a:gd name="T1" fmla="*/ 0 h 47"/>
                  <a:gd name="T2" fmla="*/ 6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5 w 23"/>
                  <a:gd name="T15" fmla="*/ 8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7 w 23"/>
                  <a:gd name="T31" fmla="*/ 44 h 47"/>
                  <a:gd name="T32" fmla="*/ 17 w 23"/>
                  <a:gd name="T33" fmla="*/ 8 h 47"/>
                  <a:gd name="T34" fmla="*/ 18 w 23"/>
                  <a:gd name="T35" fmla="*/ 8 h 47"/>
                  <a:gd name="T36" fmla="*/ 18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6"/>
                    </a:cubicBez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11" name="Oval 322"/>
              <p:cNvSpPr>
                <a:spLocks noChangeArrowheads="1"/>
              </p:cNvSpPr>
              <p:nvPr/>
            </p:nvSpPr>
            <p:spPr bwMode="auto">
              <a:xfrm>
                <a:off x="13821" y="2148"/>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12" name="Freeform 323"/>
              <p:cNvSpPr>
                <a:spLocks/>
              </p:cNvSpPr>
              <p:nvPr/>
            </p:nvSpPr>
            <p:spPr bwMode="auto">
              <a:xfrm>
                <a:off x="13864" y="2025"/>
                <a:ext cx="63" cy="111"/>
              </a:xfrm>
              <a:custGeom>
                <a:avLst/>
                <a:gdLst>
                  <a:gd name="T0" fmla="*/ 23 w 27"/>
                  <a:gd name="T1" fmla="*/ 5 h 47"/>
                  <a:gd name="T2" fmla="*/ 18 w 27"/>
                  <a:gd name="T3" fmla="*/ 0 h 47"/>
                  <a:gd name="T4" fmla="*/ 10 w 27"/>
                  <a:gd name="T5" fmla="*/ 0 h 47"/>
                  <a:gd name="T6" fmla="*/ 5 w 27"/>
                  <a:gd name="T7" fmla="*/ 5 h 47"/>
                  <a:gd name="T8" fmla="*/ 1 w 27"/>
                  <a:gd name="T9" fmla="*/ 18 h 47"/>
                  <a:gd name="T10" fmla="*/ 2 w 27"/>
                  <a:gd name="T11" fmla="*/ 21 h 47"/>
                  <a:gd name="T12" fmla="*/ 4 w 27"/>
                  <a:gd name="T13" fmla="*/ 20 h 47"/>
                  <a:gd name="T14" fmla="*/ 8 w 27"/>
                  <a:gd name="T15" fmla="*/ 6 h 47"/>
                  <a:gd name="T16" fmla="*/ 9 w 27"/>
                  <a:gd name="T17" fmla="*/ 6 h 47"/>
                  <a:gd name="T18" fmla="*/ 3 w 27"/>
                  <a:gd name="T19" fmla="*/ 28 h 47"/>
                  <a:gd name="T20" fmla="*/ 9 w 27"/>
                  <a:gd name="T21" fmla="*/ 28 h 47"/>
                  <a:gd name="T22" fmla="*/ 9 w 27"/>
                  <a:gd name="T23" fmla="*/ 45 h 47"/>
                  <a:gd name="T24" fmla="*/ 11 w 27"/>
                  <a:gd name="T25" fmla="*/ 47 h 47"/>
                  <a:gd name="T26" fmla="*/ 14 w 27"/>
                  <a:gd name="T27" fmla="*/ 45 h 47"/>
                  <a:gd name="T28" fmla="*/ 14 w 27"/>
                  <a:gd name="T29" fmla="*/ 28 h 47"/>
                  <a:gd name="T30" fmla="*/ 15 w 27"/>
                  <a:gd name="T31" fmla="*/ 28 h 47"/>
                  <a:gd name="T32" fmla="*/ 15 w 27"/>
                  <a:gd name="T33" fmla="*/ 45 h 47"/>
                  <a:gd name="T34" fmla="*/ 17 w 27"/>
                  <a:gd name="T35" fmla="*/ 47 h 47"/>
                  <a:gd name="T36" fmla="*/ 19 w 27"/>
                  <a:gd name="T37" fmla="*/ 45 h 47"/>
                  <a:gd name="T38" fmla="*/ 19 w 27"/>
                  <a:gd name="T39" fmla="*/ 28 h 47"/>
                  <a:gd name="T40" fmla="*/ 25 w 27"/>
                  <a:gd name="T41" fmla="*/ 28 h 47"/>
                  <a:gd name="T42" fmla="*/ 19 w 27"/>
                  <a:gd name="T43" fmla="*/ 6 h 47"/>
                  <a:gd name="T44" fmla="*/ 20 w 27"/>
                  <a:gd name="T45" fmla="*/ 6 h 47"/>
                  <a:gd name="T46" fmla="*/ 24 w 27"/>
                  <a:gd name="T47" fmla="*/ 20 h 47"/>
                  <a:gd name="T48" fmla="*/ 26 w 27"/>
                  <a:gd name="T49" fmla="*/ 21 h 47"/>
                  <a:gd name="T50" fmla="*/ 27 w 27"/>
                  <a:gd name="T51" fmla="*/ 18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3" y="2"/>
                      <a:pt x="20" y="0"/>
                      <a:pt x="18" y="0"/>
                    </a:cubicBezTo>
                    <a:cubicBezTo>
                      <a:pt x="17" y="0"/>
                      <a:pt x="11" y="0"/>
                      <a:pt x="10" y="0"/>
                    </a:cubicBezTo>
                    <a:cubicBezTo>
                      <a:pt x="8" y="0"/>
                      <a:pt x="5" y="2"/>
                      <a:pt x="5" y="5"/>
                    </a:cubicBezTo>
                    <a:cubicBezTo>
                      <a:pt x="3" y="10"/>
                      <a:pt x="1" y="18"/>
                      <a:pt x="1" y="18"/>
                    </a:cubicBezTo>
                    <a:cubicBezTo>
                      <a:pt x="0" y="19"/>
                      <a:pt x="1" y="20"/>
                      <a:pt x="2" y="21"/>
                    </a:cubicBezTo>
                    <a:cubicBezTo>
                      <a:pt x="3" y="21"/>
                      <a:pt x="4" y="20"/>
                      <a:pt x="4" y="20"/>
                    </a:cubicBezTo>
                    <a:cubicBezTo>
                      <a:pt x="5"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4" y="46"/>
                      <a:pt x="14" y="45"/>
                    </a:cubicBezTo>
                    <a:cubicBezTo>
                      <a:pt x="14" y="43"/>
                      <a:pt x="14" y="28"/>
                      <a:pt x="14"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4" y="20"/>
                    </a:cubicBezTo>
                    <a:cubicBezTo>
                      <a:pt x="24" y="20"/>
                      <a:pt x="25" y="21"/>
                      <a:pt x="26" y="21"/>
                    </a:cubicBezTo>
                    <a:cubicBezTo>
                      <a:pt x="27" y="20"/>
                      <a:pt x="27" y="19"/>
                      <a:pt x="27" y="18"/>
                    </a:cubicBezTo>
                    <a:cubicBezTo>
                      <a:pt x="27" y="18"/>
                      <a:pt x="25"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13" name="Freeform 324"/>
              <p:cNvSpPr>
                <a:spLocks/>
              </p:cNvSpPr>
              <p:nvPr/>
            </p:nvSpPr>
            <p:spPr bwMode="auto">
              <a:xfrm>
                <a:off x="13733" y="2025"/>
                <a:ext cx="64" cy="111"/>
              </a:xfrm>
              <a:custGeom>
                <a:avLst/>
                <a:gdLst>
                  <a:gd name="T0" fmla="*/ 23 w 27"/>
                  <a:gd name="T1" fmla="*/ 5 h 47"/>
                  <a:gd name="T2" fmla="*/ 17 w 27"/>
                  <a:gd name="T3" fmla="*/ 0 h 47"/>
                  <a:gd name="T4" fmla="*/ 10 w 27"/>
                  <a:gd name="T5" fmla="*/ 0 h 47"/>
                  <a:gd name="T6" fmla="*/ 4 w 27"/>
                  <a:gd name="T7" fmla="*/ 5 h 47"/>
                  <a:gd name="T8" fmla="*/ 0 w 27"/>
                  <a:gd name="T9" fmla="*/ 18 h 47"/>
                  <a:gd name="T10" fmla="*/ 2 w 27"/>
                  <a:gd name="T11" fmla="*/ 21 h 47"/>
                  <a:gd name="T12" fmla="*/ 4 w 27"/>
                  <a:gd name="T13" fmla="*/ 20 h 47"/>
                  <a:gd name="T14" fmla="*/ 8 w 27"/>
                  <a:gd name="T15" fmla="*/ 6 h 47"/>
                  <a:gd name="T16" fmla="*/ 9 w 27"/>
                  <a:gd name="T17" fmla="*/ 6 h 47"/>
                  <a:gd name="T18" fmla="*/ 2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9 w 27"/>
                  <a:gd name="T37" fmla="*/ 45 h 47"/>
                  <a:gd name="T38" fmla="*/ 19 w 27"/>
                  <a:gd name="T39" fmla="*/ 28 h 47"/>
                  <a:gd name="T40" fmla="*/ 25 w 27"/>
                  <a:gd name="T41" fmla="*/ 28 h 47"/>
                  <a:gd name="T42" fmla="*/ 18 w 27"/>
                  <a:gd name="T43" fmla="*/ 6 h 47"/>
                  <a:gd name="T44" fmla="*/ 20 w 27"/>
                  <a:gd name="T45" fmla="*/ 6 h 47"/>
                  <a:gd name="T46" fmla="*/ 23 w 27"/>
                  <a:gd name="T47" fmla="*/ 20 h 47"/>
                  <a:gd name="T48" fmla="*/ 26 w 27"/>
                  <a:gd name="T49" fmla="*/ 21 h 47"/>
                  <a:gd name="T50" fmla="*/ 27 w 27"/>
                  <a:gd name="T51" fmla="*/ 18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2"/>
                      <a:pt x="20" y="0"/>
                      <a:pt x="17" y="0"/>
                    </a:cubicBezTo>
                    <a:cubicBezTo>
                      <a:pt x="16" y="0"/>
                      <a:pt x="11" y="0"/>
                      <a:pt x="10" y="0"/>
                    </a:cubicBezTo>
                    <a:cubicBezTo>
                      <a:pt x="8" y="0"/>
                      <a:pt x="5" y="2"/>
                      <a:pt x="4" y="5"/>
                    </a:cubicBezTo>
                    <a:cubicBezTo>
                      <a:pt x="3" y="10"/>
                      <a:pt x="1" y="18"/>
                      <a:pt x="0" y="18"/>
                    </a:cubicBezTo>
                    <a:cubicBezTo>
                      <a:pt x="0" y="19"/>
                      <a:pt x="1" y="20"/>
                      <a:pt x="2" y="21"/>
                    </a:cubicBezTo>
                    <a:cubicBezTo>
                      <a:pt x="3" y="21"/>
                      <a:pt x="4" y="20"/>
                      <a:pt x="4" y="20"/>
                    </a:cubicBezTo>
                    <a:cubicBezTo>
                      <a:pt x="4" y="18"/>
                      <a:pt x="8" y="6"/>
                      <a:pt x="8" y="6"/>
                    </a:cubicBezTo>
                    <a:cubicBezTo>
                      <a:pt x="9" y="6"/>
                      <a:pt x="9" y="6"/>
                      <a:pt x="9" y="6"/>
                    </a:cubicBezTo>
                    <a:cubicBezTo>
                      <a:pt x="2" y="28"/>
                      <a:pt x="2" y="28"/>
                      <a:pt x="2"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6"/>
                      <a:pt x="18" y="6"/>
                      <a:pt x="18" y="6"/>
                    </a:cubicBezTo>
                    <a:cubicBezTo>
                      <a:pt x="20" y="6"/>
                      <a:pt x="20" y="6"/>
                      <a:pt x="20" y="6"/>
                    </a:cubicBezTo>
                    <a:cubicBezTo>
                      <a:pt x="20" y="6"/>
                      <a:pt x="23" y="18"/>
                      <a:pt x="23" y="20"/>
                    </a:cubicBezTo>
                    <a:cubicBezTo>
                      <a:pt x="24" y="20"/>
                      <a:pt x="25" y="21"/>
                      <a:pt x="26" y="21"/>
                    </a:cubicBezTo>
                    <a:cubicBezTo>
                      <a:pt x="27" y="20"/>
                      <a:pt x="27" y="19"/>
                      <a:pt x="27" y="18"/>
                    </a:cubicBezTo>
                    <a:cubicBezTo>
                      <a:pt x="27" y="18"/>
                      <a:pt x="25"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14" name="Oval 325"/>
              <p:cNvSpPr>
                <a:spLocks noChangeArrowheads="1"/>
              </p:cNvSpPr>
              <p:nvPr/>
            </p:nvSpPr>
            <p:spPr bwMode="auto">
              <a:xfrm>
                <a:off x="13885" y="2148"/>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15" name="Oval 326"/>
              <p:cNvSpPr>
                <a:spLocks noChangeArrowheads="1"/>
              </p:cNvSpPr>
              <p:nvPr/>
            </p:nvSpPr>
            <p:spPr bwMode="auto">
              <a:xfrm>
                <a:off x="13885" y="199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16" name="Freeform 327"/>
              <p:cNvSpPr>
                <a:spLocks/>
              </p:cNvSpPr>
              <p:nvPr/>
            </p:nvSpPr>
            <p:spPr bwMode="auto">
              <a:xfrm>
                <a:off x="13930" y="2174"/>
                <a:ext cx="64" cy="109"/>
              </a:xfrm>
              <a:custGeom>
                <a:avLst/>
                <a:gdLst>
                  <a:gd name="T0" fmla="*/ 23 w 27"/>
                  <a:gd name="T1" fmla="*/ 4 h 46"/>
                  <a:gd name="T2" fmla="*/ 18 w 27"/>
                  <a:gd name="T3" fmla="*/ 0 h 46"/>
                  <a:gd name="T4" fmla="*/ 10 w 27"/>
                  <a:gd name="T5" fmla="*/ 0 h 46"/>
                  <a:gd name="T6" fmla="*/ 5 w 27"/>
                  <a:gd name="T7" fmla="*/ 4 h 46"/>
                  <a:gd name="T8" fmla="*/ 0 w 27"/>
                  <a:gd name="T9" fmla="*/ 18 h 46"/>
                  <a:gd name="T10" fmla="*/ 2 w 27"/>
                  <a:gd name="T11" fmla="*/ 20 h 46"/>
                  <a:gd name="T12" fmla="*/ 4 w 27"/>
                  <a:gd name="T13" fmla="*/ 19 h 46"/>
                  <a:gd name="T14" fmla="*/ 8 w 27"/>
                  <a:gd name="T15" fmla="*/ 6 h 46"/>
                  <a:gd name="T16" fmla="*/ 9 w 27"/>
                  <a:gd name="T17" fmla="*/ 6 h 46"/>
                  <a:gd name="T18" fmla="*/ 3 w 27"/>
                  <a:gd name="T19" fmla="*/ 28 h 46"/>
                  <a:gd name="T20" fmla="*/ 9 w 27"/>
                  <a:gd name="T21" fmla="*/ 28 h 46"/>
                  <a:gd name="T22" fmla="*/ 9 w 27"/>
                  <a:gd name="T23" fmla="*/ 44 h 46"/>
                  <a:gd name="T24" fmla="*/ 11 w 27"/>
                  <a:gd name="T25" fmla="*/ 46 h 46"/>
                  <a:gd name="T26" fmla="*/ 13 w 27"/>
                  <a:gd name="T27" fmla="*/ 44 h 46"/>
                  <a:gd name="T28" fmla="*/ 13 w 27"/>
                  <a:gd name="T29" fmla="*/ 28 h 46"/>
                  <a:gd name="T30" fmla="*/ 14 w 27"/>
                  <a:gd name="T31" fmla="*/ 28 h 46"/>
                  <a:gd name="T32" fmla="*/ 14 w 27"/>
                  <a:gd name="T33" fmla="*/ 44 h 46"/>
                  <a:gd name="T34" fmla="*/ 17 w 27"/>
                  <a:gd name="T35" fmla="*/ 46 h 46"/>
                  <a:gd name="T36" fmla="*/ 19 w 27"/>
                  <a:gd name="T37" fmla="*/ 44 h 46"/>
                  <a:gd name="T38" fmla="*/ 19 w 27"/>
                  <a:gd name="T39" fmla="*/ 28 h 46"/>
                  <a:gd name="T40" fmla="*/ 25 w 27"/>
                  <a:gd name="T41" fmla="*/ 28 h 46"/>
                  <a:gd name="T42" fmla="*/ 18 w 27"/>
                  <a:gd name="T43" fmla="*/ 6 h 46"/>
                  <a:gd name="T44" fmla="*/ 20 w 27"/>
                  <a:gd name="T45" fmla="*/ 6 h 46"/>
                  <a:gd name="T46" fmla="*/ 23 w 27"/>
                  <a:gd name="T47" fmla="*/ 19 h 46"/>
                  <a:gd name="T48" fmla="*/ 26 w 27"/>
                  <a:gd name="T49" fmla="*/ 20 h 46"/>
                  <a:gd name="T50" fmla="*/ 27 w 27"/>
                  <a:gd name="T51" fmla="*/ 18 h 46"/>
                  <a:gd name="T52" fmla="*/ 23 w 27"/>
                  <a:gd name="T53" fmla="*/ 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23" y="4"/>
                    </a:moveTo>
                    <a:cubicBezTo>
                      <a:pt x="22" y="2"/>
                      <a:pt x="20" y="0"/>
                      <a:pt x="18" y="0"/>
                    </a:cubicBezTo>
                    <a:cubicBezTo>
                      <a:pt x="16" y="0"/>
                      <a:pt x="11" y="0"/>
                      <a:pt x="10" y="0"/>
                    </a:cubicBezTo>
                    <a:cubicBezTo>
                      <a:pt x="8" y="0"/>
                      <a:pt x="5" y="2"/>
                      <a:pt x="5" y="4"/>
                    </a:cubicBezTo>
                    <a:cubicBezTo>
                      <a:pt x="3" y="10"/>
                      <a:pt x="1" y="17"/>
                      <a:pt x="0" y="18"/>
                    </a:cubicBezTo>
                    <a:cubicBezTo>
                      <a:pt x="0" y="19"/>
                      <a:pt x="1" y="20"/>
                      <a:pt x="2" y="20"/>
                    </a:cubicBezTo>
                    <a:cubicBezTo>
                      <a:pt x="3" y="20"/>
                      <a:pt x="4" y="20"/>
                      <a:pt x="4" y="19"/>
                    </a:cubicBezTo>
                    <a:cubicBezTo>
                      <a:pt x="4"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5"/>
                      <a:pt x="10" y="46"/>
                      <a:pt x="11" y="46"/>
                    </a:cubicBezTo>
                    <a:cubicBezTo>
                      <a:pt x="12" y="46"/>
                      <a:pt x="13" y="45"/>
                      <a:pt x="13" y="44"/>
                    </a:cubicBezTo>
                    <a:cubicBezTo>
                      <a:pt x="13" y="42"/>
                      <a:pt x="13" y="28"/>
                      <a:pt x="13" y="28"/>
                    </a:cubicBezTo>
                    <a:cubicBezTo>
                      <a:pt x="14" y="28"/>
                      <a:pt x="14" y="28"/>
                      <a:pt x="14" y="28"/>
                    </a:cubicBezTo>
                    <a:cubicBezTo>
                      <a:pt x="14" y="28"/>
                      <a:pt x="14" y="42"/>
                      <a:pt x="14" y="44"/>
                    </a:cubicBezTo>
                    <a:cubicBezTo>
                      <a:pt x="14" y="45"/>
                      <a:pt x="15" y="46"/>
                      <a:pt x="17" y="46"/>
                    </a:cubicBezTo>
                    <a:cubicBezTo>
                      <a:pt x="18" y="46"/>
                      <a:pt x="19" y="45"/>
                      <a:pt x="19" y="44"/>
                    </a:cubicBezTo>
                    <a:cubicBezTo>
                      <a:pt x="19" y="43"/>
                      <a:pt x="19" y="35"/>
                      <a:pt x="19" y="28"/>
                    </a:cubicBezTo>
                    <a:cubicBezTo>
                      <a:pt x="25" y="28"/>
                      <a:pt x="25" y="28"/>
                      <a:pt x="25" y="28"/>
                    </a:cubicBezTo>
                    <a:cubicBezTo>
                      <a:pt x="18" y="6"/>
                      <a:pt x="18" y="6"/>
                      <a:pt x="18" y="6"/>
                    </a:cubicBezTo>
                    <a:cubicBezTo>
                      <a:pt x="20" y="6"/>
                      <a:pt x="20" y="6"/>
                      <a:pt x="20" y="6"/>
                    </a:cubicBezTo>
                    <a:cubicBezTo>
                      <a:pt x="20" y="6"/>
                      <a:pt x="23" y="18"/>
                      <a:pt x="23" y="19"/>
                    </a:cubicBezTo>
                    <a:cubicBezTo>
                      <a:pt x="24" y="20"/>
                      <a:pt x="25" y="20"/>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17" name="Freeform 328"/>
              <p:cNvSpPr>
                <a:spLocks/>
              </p:cNvSpPr>
              <p:nvPr/>
            </p:nvSpPr>
            <p:spPr bwMode="auto">
              <a:xfrm>
                <a:off x="14126" y="2025"/>
                <a:ext cx="64" cy="111"/>
              </a:xfrm>
              <a:custGeom>
                <a:avLst/>
                <a:gdLst>
                  <a:gd name="T0" fmla="*/ 23 w 27"/>
                  <a:gd name="T1" fmla="*/ 5 h 47"/>
                  <a:gd name="T2" fmla="*/ 18 w 27"/>
                  <a:gd name="T3" fmla="*/ 0 h 47"/>
                  <a:gd name="T4" fmla="*/ 10 w 27"/>
                  <a:gd name="T5" fmla="*/ 0 h 47"/>
                  <a:gd name="T6" fmla="*/ 5 w 27"/>
                  <a:gd name="T7" fmla="*/ 5 h 47"/>
                  <a:gd name="T8" fmla="*/ 0 w 27"/>
                  <a:gd name="T9" fmla="*/ 18 h 47"/>
                  <a:gd name="T10" fmla="*/ 2 w 27"/>
                  <a:gd name="T11" fmla="*/ 21 h 47"/>
                  <a:gd name="T12" fmla="*/ 4 w 27"/>
                  <a:gd name="T13" fmla="*/ 20 h 47"/>
                  <a:gd name="T14" fmla="*/ 8 w 27"/>
                  <a:gd name="T15" fmla="*/ 6 h 47"/>
                  <a:gd name="T16" fmla="*/ 9 w 27"/>
                  <a:gd name="T17" fmla="*/ 6 h 47"/>
                  <a:gd name="T18" fmla="*/ 3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7 w 27"/>
                  <a:gd name="T35" fmla="*/ 47 h 47"/>
                  <a:gd name="T36" fmla="*/ 19 w 27"/>
                  <a:gd name="T37" fmla="*/ 45 h 47"/>
                  <a:gd name="T38" fmla="*/ 19 w 27"/>
                  <a:gd name="T39" fmla="*/ 28 h 47"/>
                  <a:gd name="T40" fmla="*/ 25 w 27"/>
                  <a:gd name="T41" fmla="*/ 28 h 47"/>
                  <a:gd name="T42" fmla="*/ 19 w 27"/>
                  <a:gd name="T43" fmla="*/ 6 h 47"/>
                  <a:gd name="T44" fmla="*/ 20 w 27"/>
                  <a:gd name="T45" fmla="*/ 6 h 47"/>
                  <a:gd name="T46" fmla="*/ 23 w 27"/>
                  <a:gd name="T47" fmla="*/ 20 h 47"/>
                  <a:gd name="T48" fmla="*/ 26 w 27"/>
                  <a:gd name="T49" fmla="*/ 21 h 47"/>
                  <a:gd name="T50" fmla="*/ 27 w 27"/>
                  <a:gd name="T51" fmla="*/ 18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2"/>
                      <a:pt x="20" y="0"/>
                      <a:pt x="18" y="0"/>
                    </a:cubicBezTo>
                    <a:cubicBezTo>
                      <a:pt x="16" y="0"/>
                      <a:pt x="11" y="0"/>
                      <a:pt x="10" y="0"/>
                    </a:cubicBezTo>
                    <a:cubicBezTo>
                      <a:pt x="8" y="0"/>
                      <a:pt x="5" y="2"/>
                      <a:pt x="5" y="5"/>
                    </a:cubicBezTo>
                    <a:cubicBezTo>
                      <a:pt x="3" y="10"/>
                      <a:pt x="1" y="18"/>
                      <a:pt x="0" y="18"/>
                    </a:cubicBezTo>
                    <a:cubicBezTo>
                      <a:pt x="0" y="19"/>
                      <a:pt x="1" y="20"/>
                      <a:pt x="2" y="21"/>
                    </a:cubicBezTo>
                    <a:cubicBezTo>
                      <a:pt x="3" y="21"/>
                      <a:pt x="4" y="20"/>
                      <a:pt x="4" y="20"/>
                    </a:cubicBezTo>
                    <a:cubicBezTo>
                      <a:pt x="4"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3" y="20"/>
                    </a:cubicBezTo>
                    <a:cubicBezTo>
                      <a:pt x="24" y="20"/>
                      <a:pt x="25" y="21"/>
                      <a:pt x="26" y="21"/>
                    </a:cubicBezTo>
                    <a:cubicBezTo>
                      <a:pt x="27" y="20"/>
                      <a:pt x="27" y="19"/>
                      <a:pt x="27" y="18"/>
                    </a:cubicBezTo>
                    <a:cubicBezTo>
                      <a:pt x="27" y="18"/>
                      <a:pt x="25"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18" name="Oval 329"/>
              <p:cNvSpPr>
                <a:spLocks noChangeArrowheads="1"/>
              </p:cNvSpPr>
              <p:nvPr/>
            </p:nvSpPr>
            <p:spPr bwMode="auto">
              <a:xfrm>
                <a:off x="13755" y="1999"/>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19" name="Oval 330"/>
              <p:cNvSpPr>
                <a:spLocks noChangeArrowheads="1"/>
              </p:cNvSpPr>
              <p:nvPr/>
            </p:nvSpPr>
            <p:spPr bwMode="auto">
              <a:xfrm>
                <a:off x="14148" y="2148"/>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20" name="Oval 331"/>
              <p:cNvSpPr>
                <a:spLocks noChangeArrowheads="1"/>
              </p:cNvSpPr>
              <p:nvPr/>
            </p:nvSpPr>
            <p:spPr bwMode="auto">
              <a:xfrm>
                <a:off x="14081" y="199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21" name="Freeform 332"/>
              <p:cNvSpPr>
                <a:spLocks/>
              </p:cNvSpPr>
              <p:nvPr/>
            </p:nvSpPr>
            <p:spPr bwMode="auto">
              <a:xfrm>
                <a:off x="14067" y="2025"/>
                <a:ext cx="52" cy="111"/>
              </a:xfrm>
              <a:custGeom>
                <a:avLst/>
                <a:gdLst>
                  <a:gd name="T0" fmla="*/ 16 w 22"/>
                  <a:gd name="T1" fmla="*/ 0 h 47"/>
                  <a:gd name="T2" fmla="*/ 6 w 22"/>
                  <a:gd name="T3" fmla="*/ 0 h 47"/>
                  <a:gd name="T4" fmla="*/ 0 w 22"/>
                  <a:gd name="T5" fmla="*/ 6 h 47"/>
                  <a:gd name="T6" fmla="*/ 0 w 22"/>
                  <a:gd name="T7" fmla="*/ 21 h 47"/>
                  <a:gd name="T8" fmla="*/ 2 w 22"/>
                  <a:gd name="T9" fmla="*/ 23 h 47"/>
                  <a:gd name="T10" fmla="*/ 4 w 22"/>
                  <a:gd name="T11" fmla="*/ 21 h 47"/>
                  <a:gd name="T12" fmla="*/ 4 w 22"/>
                  <a:gd name="T13" fmla="*/ 8 h 47"/>
                  <a:gd name="T14" fmla="*/ 5 w 22"/>
                  <a:gd name="T15" fmla="*/ 8 h 47"/>
                  <a:gd name="T16" fmla="*/ 5 w 22"/>
                  <a:gd name="T17" fmla="*/ 44 h 47"/>
                  <a:gd name="T18" fmla="*/ 8 w 22"/>
                  <a:gd name="T19" fmla="*/ 47 h 47"/>
                  <a:gd name="T20" fmla="*/ 10 w 22"/>
                  <a:gd name="T21" fmla="*/ 44 h 47"/>
                  <a:gd name="T22" fmla="*/ 10 w 22"/>
                  <a:gd name="T23" fmla="*/ 23 h 47"/>
                  <a:gd name="T24" fmla="*/ 12 w 22"/>
                  <a:gd name="T25" fmla="*/ 23 h 47"/>
                  <a:gd name="T26" fmla="*/ 12 w 22"/>
                  <a:gd name="T27" fmla="*/ 44 h 47"/>
                  <a:gd name="T28" fmla="*/ 14 w 22"/>
                  <a:gd name="T29" fmla="*/ 47 h 47"/>
                  <a:gd name="T30" fmla="*/ 17 w 22"/>
                  <a:gd name="T31" fmla="*/ 44 h 47"/>
                  <a:gd name="T32" fmla="*/ 17 w 22"/>
                  <a:gd name="T33" fmla="*/ 8 h 47"/>
                  <a:gd name="T34" fmla="*/ 18 w 22"/>
                  <a:gd name="T35" fmla="*/ 8 h 47"/>
                  <a:gd name="T36" fmla="*/ 18 w 22"/>
                  <a:gd name="T37" fmla="*/ 21 h 47"/>
                  <a:gd name="T38" fmla="*/ 20 w 22"/>
                  <a:gd name="T39" fmla="*/ 23 h 47"/>
                  <a:gd name="T40" fmla="*/ 22 w 22"/>
                  <a:gd name="T41" fmla="*/ 21 h 47"/>
                  <a:gd name="T42" fmla="*/ 22 w 22"/>
                  <a:gd name="T43" fmla="*/ 6 h 47"/>
                  <a:gd name="T44" fmla="*/ 16 w 22"/>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16" y="0"/>
                    </a:moveTo>
                    <a:cubicBezTo>
                      <a:pt x="15" y="0"/>
                      <a:pt x="7" y="0"/>
                      <a:pt x="6" y="0"/>
                    </a:cubicBezTo>
                    <a:cubicBezTo>
                      <a:pt x="2" y="0"/>
                      <a:pt x="0" y="3"/>
                      <a:pt x="0" y="6"/>
                    </a:cubicBez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0" y="23"/>
                    </a:cubicBezTo>
                    <a:cubicBezTo>
                      <a:pt x="21" y="23"/>
                      <a:pt x="22" y="22"/>
                      <a:pt x="22" y="21"/>
                    </a:cubicBezTo>
                    <a:cubicBezTo>
                      <a:pt x="22" y="20"/>
                      <a:pt x="22" y="8"/>
                      <a:pt x="22" y="6"/>
                    </a:cubicBezTo>
                    <a:cubicBezTo>
                      <a:pt x="22" y="3"/>
                      <a:pt x="20"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22" name="Oval 333"/>
              <p:cNvSpPr>
                <a:spLocks noChangeArrowheads="1"/>
              </p:cNvSpPr>
              <p:nvPr/>
            </p:nvSpPr>
            <p:spPr bwMode="auto">
              <a:xfrm>
                <a:off x="14148" y="1999"/>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23" name="Freeform 334"/>
              <p:cNvSpPr>
                <a:spLocks/>
              </p:cNvSpPr>
              <p:nvPr/>
            </p:nvSpPr>
            <p:spPr bwMode="auto">
              <a:xfrm>
                <a:off x="14001" y="2172"/>
                <a:ext cx="54" cy="111"/>
              </a:xfrm>
              <a:custGeom>
                <a:avLst/>
                <a:gdLst>
                  <a:gd name="T0" fmla="*/ 19 w 23"/>
                  <a:gd name="T1" fmla="*/ 8 h 47"/>
                  <a:gd name="T2" fmla="*/ 19 w 23"/>
                  <a:gd name="T3" fmla="*/ 21 h 47"/>
                  <a:gd name="T4" fmla="*/ 21 w 23"/>
                  <a:gd name="T5" fmla="*/ 23 h 47"/>
                  <a:gd name="T6" fmla="*/ 23 w 23"/>
                  <a:gd name="T7" fmla="*/ 21 h 47"/>
                  <a:gd name="T8" fmla="*/ 23 w 23"/>
                  <a:gd name="T9" fmla="*/ 7 h 47"/>
                  <a:gd name="T10" fmla="*/ 17 w 23"/>
                  <a:gd name="T11" fmla="*/ 0 h 47"/>
                  <a:gd name="T12" fmla="*/ 6 w 23"/>
                  <a:gd name="T13" fmla="*/ 0 h 47"/>
                  <a:gd name="T14" fmla="*/ 0 w 23"/>
                  <a:gd name="T15" fmla="*/ 7 h 47"/>
                  <a:gd name="T16" fmla="*/ 0 w 23"/>
                  <a:gd name="T17" fmla="*/ 21 h 47"/>
                  <a:gd name="T18" fmla="*/ 2 w 23"/>
                  <a:gd name="T19" fmla="*/ 23 h 47"/>
                  <a:gd name="T20" fmla="*/ 4 w 23"/>
                  <a:gd name="T21" fmla="*/ 21 h 47"/>
                  <a:gd name="T22" fmla="*/ 4 w 23"/>
                  <a:gd name="T23" fmla="*/ 8 h 47"/>
                  <a:gd name="T24" fmla="*/ 5 w 23"/>
                  <a:gd name="T25" fmla="*/ 8 h 47"/>
                  <a:gd name="T26" fmla="*/ 5 w 23"/>
                  <a:gd name="T27" fmla="*/ 45 h 47"/>
                  <a:gd name="T28" fmla="*/ 6 w 23"/>
                  <a:gd name="T29" fmla="*/ 47 h 47"/>
                  <a:gd name="T30" fmla="*/ 6 w 23"/>
                  <a:gd name="T31" fmla="*/ 39 h 47"/>
                  <a:gd name="T32" fmla="*/ 11 w 23"/>
                  <a:gd name="T33" fmla="*/ 38 h 47"/>
                  <a:gd name="T34" fmla="*/ 11 w 23"/>
                  <a:gd name="T35" fmla="*/ 23 h 47"/>
                  <a:gd name="T36" fmla="*/ 12 w 23"/>
                  <a:gd name="T37" fmla="*/ 23 h 47"/>
                  <a:gd name="T38" fmla="*/ 12 w 23"/>
                  <a:gd name="T39" fmla="*/ 38 h 47"/>
                  <a:gd name="T40" fmla="*/ 17 w 23"/>
                  <a:gd name="T41" fmla="*/ 37 h 47"/>
                  <a:gd name="T42" fmla="*/ 17 w 23"/>
                  <a:gd name="T43" fmla="*/ 8 h 47"/>
                  <a:gd name="T44" fmla="*/ 19 w 23"/>
                  <a:gd name="T45"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9" y="8"/>
                    </a:moveTo>
                    <a:cubicBezTo>
                      <a:pt x="19" y="8"/>
                      <a:pt x="19" y="20"/>
                      <a:pt x="19" y="21"/>
                    </a:cubicBezTo>
                    <a:cubicBezTo>
                      <a:pt x="19" y="22"/>
                      <a:pt x="19" y="23"/>
                      <a:pt x="21" y="23"/>
                    </a:cubicBezTo>
                    <a:cubicBezTo>
                      <a:pt x="22" y="23"/>
                      <a:pt x="23" y="22"/>
                      <a:pt x="23" y="21"/>
                    </a:cubicBezTo>
                    <a:cubicBezTo>
                      <a:pt x="23" y="20"/>
                      <a:pt x="23" y="8"/>
                      <a:pt x="23" y="7"/>
                    </a:cubicBezTo>
                    <a:cubicBezTo>
                      <a:pt x="23" y="3"/>
                      <a:pt x="20" y="0"/>
                      <a:pt x="17" y="0"/>
                    </a:cubicBezTo>
                    <a:cubicBezTo>
                      <a:pt x="15" y="0"/>
                      <a:pt x="8" y="0"/>
                      <a:pt x="6" y="0"/>
                    </a:cubicBezTo>
                    <a:cubicBezTo>
                      <a:pt x="3"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5"/>
                    </a:cubicBezTo>
                    <a:cubicBezTo>
                      <a:pt x="5" y="45"/>
                      <a:pt x="6" y="46"/>
                      <a:pt x="6" y="47"/>
                    </a:cubicBezTo>
                    <a:cubicBezTo>
                      <a:pt x="6" y="44"/>
                      <a:pt x="6" y="41"/>
                      <a:pt x="6" y="39"/>
                    </a:cubicBezTo>
                    <a:cubicBezTo>
                      <a:pt x="8" y="39"/>
                      <a:pt x="9" y="39"/>
                      <a:pt x="11" y="38"/>
                    </a:cubicBezTo>
                    <a:cubicBezTo>
                      <a:pt x="11" y="32"/>
                      <a:pt x="11" y="23"/>
                      <a:pt x="11" y="23"/>
                    </a:cubicBezTo>
                    <a:cubicBezTo>
                      <a:pt x="11" y="23"/>
                      <a:pt x="11" y="23"/>
                      <a:pt x="12" y="23"/>
                    </a:cubicBezTo>
                    <a:cubicBezTo>
                      <a:pt x="12" y="23"/>
                      <a:pt x="12" y="32"/>
                      <a:pt x="12" y="38"/>
                    </a:cubicBezTo>
                    <a:cubicBezTo>
                      <a:pt x="14" y="38"/>
                      <a:pt x="16" y="37"/>
                      <a:pt x="17" y="37"/>
                    </a:cubicBezTo>
                    <a:cubicBezTo>
                      <a:pt x="17" y="26"/>
                      <a:pt x="17" y="8"/>
                      <a:pt x="17" y="8"/>
                    </a:cubicBezTo>
                    <a:cubicBezTo>
                      <a:pt x="17" y="8"/>
                      <a:pt x="17" y="8"/>
                      <a:pt x="1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24" name="Freeform 335"/>
              <p:cNvSpPr>
                <a:spLocks/>
              </p:cNvSpPr>
              <p:nvPr/>
            </p:nvSpPr>
            <p:spPr bwMode="auto">
              <a:xfrm>
                <a:off x="13674" y="2025"/>
                <a:ext cx="52" cy="111"/>
              </a:xfrm>
              <a:custGeom>
                <a:avLst/>
                <a:gdLst>
                  <a:gd name="T0" fmla="*/ 16 w 22"/>
                  <a:gd name="T1" fmla="*/ 0 h 47"/>
                  <a:gd name="T2" fmla="*/ 6 w 22"/>
                  <a:gd name="T3" fmla="*/ 0 h 47"/>
                  <a:gd name="T4" fmla="*/ 0 w 22"/>
                  <a:gd name="T5" fmla="*/ 6 h 47"/>
                  <a:gd name="T6" fmla="*/ 0 w 22"/>
                  <a:gd name="T7" fmla="*/ 21 h 47"/>
                  <a:gd name="T8" fmla="*/ 2 w 22"/>
                  <a:gd name="T9" fmla="*/ 23 h 47"/>
                  <a:gd name="T10" fmla="*/ 4 w 22"/>
                  <a:gd name="T11" fmla="*/ 21 h 47"/>
                  <a:gd name="T12" fmla="*/ 4 w 22"/>
                  <a:gd name="T13" fmla="*/ 8 h 47"/>
                  <a:gd name="T14" fmla="*/ 5 w 22"/>
                  <a:gd name="T15" fmla="*/ 8 h 47"/>
                  <a:gd name="T16" fmla="*/ 5 w 22"/>
                  <a:gd name="T17" fmla="*/ 44 h 47"/>
                  <a:gd name="T18" fmla="*/ 8 w 22"/>
                  <a:gd name="T19" fmla="*/ 47 h 47"/>
                  <a:gd name="T20" fmla="*/ 10 w 22"/>
                  <a:gd name="T21" fmla="*/ 44 h 47"/>
                  <a:gd name="T22" fmla="*/ 10 w 22"/>
                  <a:gd name="T23" fmla="*/ 23 h 47"/>
                  <a:gd name="T24" fmla="*/ 11 w 22"/>
                  <a:gd name="T25" fmla="*/ 23 h 47"/>
                  <a:gd name="T26" fmla="*/ 11 w 22"/>
                  <a:gd name="T27" fmla="*/ 44 h 47"/>
                  <a:gd name="T28" fmla="*/ 14 w 22"/>
                  <a:gd name="T29" fmla="*/ 47 h 47"/>
                  <a:gd name="T30" fmla="*/ 17 w 22"/>
                  <a:gd name="T31" fmla="*/ 44 h 47"/>
                  <a:gd name="T32" fmla="*/ 17 w 22"/>
                  <a:gd name="T33" fmla="*/ 8 h 47"/>
                  <a:gd name="T34" fmla="*/ 18 w 22"/>
                  <a:gd name="T35" fmla="*/ 8 h 47"/>
                  <a:gd name="T36" fmla="*/ 18 w 22"/>
                  <a:gd name="T37" fmla="*/ 21 h 47"/>
                  <a:gd name="T38" fmla="*/ 20 w 22"/>
                  <a:gd name="T39" fmla="*/ 23 h 47"/>
                  <a:gd name="T40" fmla="*/ 22 w 22"/>
                  <a:gd name="T41" fmla="*/ 21 h 47"/>
                  <a:gd name="T42" fmla="*/ 22 w 22"/>
                  <a:gd name="T43" fmla="*/ 6 h 47"/>
                  <a:gd name="T44" fmla="*/ 16 w 22"/>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16" y="0"/>
                    </a:moveTo>
                    <a:cubicBezTo>
                      <a:pt x="14" y="0"/>
                      <a:pt x="7" y="0"/>
                      <a:pt x="6" y="0"/>
                    </a:cubicBezTo>
                    <a:cubicBezTo>
                      <a:pt x="2" y="0"/>
                      <a:pt x="0" y="3"/>
                      <a:pt x="0" y="6"/>
                    </a:cubicBezTo>
                    <a:cubicBezTo>
                      <a:pt x="0" y="8"/>
                      <a:pt x="0" y="20"/>
                      <a:pt x="0" y="21"/>
                    </a:cubicBezTo>
                    <a:cubicBezTo>
                      <a:pt x="0" y="22"/>
                      <a:pt x="0" y="23"/>
                      <a:pt x="2" y="23"/>
                    </a:cubicBez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1" y="23"/>
                    </a:cubicBezTo>
                    <a:cubicBezTo>
                      <a:pt x="11" y="23"/>
                      <a:pt x="11" y="42"/>
                      <a:pt x="11" y="44"/>
                    </a:cubicBezTo>
                    <a:cubicBezTo>
                      <a:pt x="11" y="46"/>
                      <a:pt x="13" y="47"/>
                      <a:pt x="14"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0" y="23"/>
                    </a:cubicBezTo>
                    <a:cubicBezTo>
                      <a:pt x="21" y="23"/>
                      <a:pt x="22" y="22"/>
                      <a:pt x="22" y="21"/>
                    </a:cubicBezTo>
                    <a:cubicBezTo>
                      <a:pt x="22" y="20"/>
                      <a:pt x="22" y="8"/>
                      <a:pt x="22" y="6"/>
                    </a:cubicBezTo>
                    <a:cubicBezTo>
                      <a:pt x="22" y="3"/>
                      <a:pt x="19"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25" name="Freeform 336"/>
              <p:cNvSpPr>
                <a:spLocks/>
              </p:cNvSpPr>
              <p:nvPr/>
            </p:nvSpPr>
            <p:spPr bwMode="auto">
              <a:xfrm>
                <a:off x="14062" y="2174"/>
                <a:ext cx="64" cy="76"/>
              </a:xfrm>
              <a:custGeom>
                <a:avLst/>
                <a:gdLst>
                  <a:gd name="T0" fmla="*/ 24 w 27"/>
                  <a:gd name="T1" fmla="*/ 28 h 32"/>
                  <a:gd name="T2" fmla="*/ 18 w 27"/>
                  <a:gd name="T3" fmla="*/ 6 h 32"/>
                  <a:gd name="T4" fmla="*/ 19 w 27"/>
                  <a:gd name="T5" fmla="*/ 6 h 32"/>
                  <a:gd name="T6" fmla="*/ 23 w 27"/>
                  <a:gd name="T7" fmla="*/ 19 h 32"/>
                  <a:gd name="T8" fmla="*/ 25 w 27"/>
                  <a:gd name="T9" fmla="*/ 20 h 32"/>
                  <a:gd name="T10" fmla="*/ 26 w 27"/>
                  <a:gd name="T11" fmla="*/ 18 h 32"/>
                  <a:gd name="T12" fmla="*/ 22 w 27"/>
                  <a:gd name="T13" fmla="*/ 4 h 32"/>
                  <a:gd name="T14" fmla="*/ 17 w 27"/>
                  <a:gd name="T15" fmla="*/ 0 h 32"/>
                  <a:gd name="T16" fmla="*/ 9 w 27"/>
                  <a:gd name="T17" fmla="*/ 0 h 32"/>
                  <a:gd name="T18" fmla="*/ 4 w 27"/>
                  <a:gd name="T19" fmla="*/ 4 h 32"/>
                  <a:gd name="T20" fmla="*/ 0 w 27"/>
                  <a:gd name="T21" fmla="*/ 18 h 32"/>
                  <a:gd name="T22" fmla="*/ 1 w 27"/>
                  <a:gd name="T23" fmla="*/ 20 h 32"/>
                  <a:gd name="T24" fmla="*/ 3 w 27"/>
                  <a:gd name="T25" fmla="*/ 19 h 32"/>
                  <a:gd name="T26" fmla="*/ 7 w 27"/>
                  <a:gd name="T27" fmla="*/ 6 h 32"/>
                  <a:gd name="T28" fmla="*/ 8 w 27"/>
                  <a:gd name="T29" fmla="*/ 6 h 32"/>
                  <a:gd name="T30" fmla="*/ 2 w 27"/>
                  <a:gd name="T31" fmla="*/ 28 h 32"/>
                  <a:gd name="T32" fmla="*/ 8 w 27"/>
                  <a:gd name="T33" fmla="*/ 28 h 32"/>
                  <a:gd name="T34" fmla="*/ 8 w 27"/>
                  <a:gd name="T35" fmla="*/ 32 h 32"/>
                  <a:gd name="T36" fmla="*/ 13 w 27"/>
                  <a:gd name="T37" fmla="*/ 32 h 32"/>
                  <a:gd name="T38" fmla="*/ 13 w 27"/>
                  <a:gd name="T39" fmla="*/ 28 h 32"/>
                  <a:gd name="T40" fmla="*/ 14 w 27"/>
                  <a:gd name="T41" fmla="*/ 28 h 32"/>
                  <a:gd name="T42" fmla="*/ 14 w 27"/>
                  <a:gd name="T43" fmla="*/ 31 h 32"/>
                  <a:gd name="T44" fmla="*/ 18 w 27"/>
                  <a:gd name="T45" fmla="*/ 30 h 32"/>
                  <a:gd name="T46" fmla="*/ 18 w 27"/>
                  <a:gd name="T47" fmla="*/ 28 h 32"/>
                  <a:gd name="T48" fmla="*/ 24 w 27"/>
                  <a:gd name="T4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 h="32">
                    <a:moveTo>
                      <a:pt x="24" y="28"/>
                    </a:moveTo>
                    <a:cubicBezTo>
                      <a:pt x="18" y="6"/>
                      <a:pt x="18" y="6"/>
                      <a:pt x="18" y="6"/>
                    </a:cubicBezTo>
                    <a:cubicBezTo>
                      <a:pt x="19" y="6"/>
                      <a:pt x="19" y="6"/>
                      <a:pt x="19" y="6"/>
                    </a:cubicBezTo>
                    <a:cubicBezTo>
                      <a:pt x="19" y="6"/>
                      <a:pt x="22" y="18"/>
                      <a:pt x="23" y="19"/>
                    </a:cubicBezTo>
                    <a:cubicBezTo>
                      <a:pt x="23" y="20"/>
                      <a:pt x="24" y="20"/>
                      <a:pt x="25" y="20"/>
                    </a:cubicBezTo>
                    <a:cubicBezTo>
                      <a:pt x="26" y="20"/>
                      <a:pt x="27" y="19"/>
                      <a:pt x="26" y="18"/>
                    </a:cubicBezTo>
                    <a:cubicBezTo>
                      <a:pt x="26" y="17"/>
                      <a:pt x="24" y="10"/>
                      <a:pt x="22" y="4"/>
                    </a:cubicBezTo>
                    <a:cubicBezTo>
                      <a:pt x="22" y="2"/>
                      <a:pt x="19" y="0"/>
                      <a:pt x="17" y="0"/>
                    </a:cubicBezTo>
                    <a:cubicBezTo>
                      <a:pt x="16" y="0"/>
                      <a:pt x="10" y="0"/>
                      <a:pt x="9" y="0"/>
                    </a:cubicBezTo>
                    <a:cubicBezTo>
                      <a:pt x="7" y="0"/>
                      <a:pt x="5" y="2"/>
                      <a:pt x="4" y="4"/>
                    </a:cubicBezTo>
                    <a:cubicBezTo>
                      <a:pt x="2" y="10"/>
                      <a:pt x="0" y="17"/>
                      <a:pt x="0" y="18"/>
                    </a:cubicBezTo>
                    <a:cubicBezTo>
                      <a:pt x="0" y="19"/>
                      <a:pt x="0" y="20"/>
                      <a:pt x="1" y="20"/>
                    </a:cubicBezTo>
                    <a:cubicBezTo>
                      <a:pt x="2" y="20"/>
                      <a:pt x="3" y="20"/>
                      <a:pt x="3" y="19"/>
                    </a:cubicBezTo>
                    <a:cubicBezTo>
                      <a:pt x="4" y="18"/>
                      <a:pt x="7" y="6"/>
                      <a:pt x="7" y="6"/>
                    </a:cubicBezTo>
                    <a:cubicBezTo>
                      <a:pt x="8" y="6"/>
                      <a:pt x="8" y="6"/>
                      <a:pt x="8" y="6"/>
                    </a:cubicBezTo>
                    <a:cubicBezTo>
                      <a:pt x="2" y="28"/>
                      <a:pt x="2" y="28"/>
                      <a:pt x="2" y="28"/>
                    </a:cubicBezTo>
                    <a:cubicBezTo>
                      <a:pt x="8" y="28"/>
                      <a:pt x="8" y="28"/>
                      <a:pt x="8" y="28"/>
                    </a:cubicBezTo>
                    <a:cubicBezTo>
                      <a:pt x="8" y="29"/>
                      <a:pt x="8" y="31"/>
                      <a:pt x="8" y="32"/>
                    </a:cubicBezTo>
                    <a:cubicBezTo>
                      <a:pt x="10" y="32"/>
                      <a:pt x="11" y="32"/>
                      <a:pt x="13" y="32"/>
                    </a:cubicBezTo>
                    <a:cubicBezTo>
                      <a:pt x="13" y="29"/>
                      <a:pt x="13" y="28"/>
                      <a:pt x="13" y="28"/>
                    </a:cubicBezTo>
                    <a:cubicBezTo>
                      <a:pt x="14" y="28"/>
                      <a:pt x="14" y="28"/>
                      <a:pt x="14" y="28"/>
                    </a:cubicBezTo>
                    <a:cubicBezTo>
                      <a:pt x="14" y="28"/>
                      <a:pt x="14" y="29"/>
                      <a:pt x="14" y="31"/>
                    </a:cubicBezTo>
                    <a:cubicBezTo>
                      <a:pt x="15" y="31"/>
                      <a:pt x="17" y="31"/>
                      <a:pt x="18" y="30"/>
                    </a:cubicBezTo>
                    <a:cubicBezTo>
                      <a:pt x="18" y="30"/>
                      <a:pt x="18" y="29"/>
                      <a:pt x="18" y="28"/>
                    </a:cubicBezTo>
                    <a:cubicBezTo>
                      <a:pt x="24" y="28"/>
                      <a:pt x="24" y="28"/>
                      <a:pt x="2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26" name="Freeform 337"/>
              <p:cNvSpPr>
                <a:spLocks/>
              </p:cNvSpPr>
              <p:nvPr/>
            </p:nvSpPr>
            <p:spPr bwMode="auto">
              <a:xfrm>
                <a:off x="14131" y="2172"/>
                <a:ext cx="54" cy="66"/>
              </a:xfrm>
              <a:custGeom>
                <a:avLst/>
                <a:gdLst>
                  <a:gd name="T0" fmla="*/ 19 w 23"/>
                  <a:gd name="T1" fmla="*/ 8 h 28"/>
                  <a:gd name="T2" fmla="*/ 19 w 23"/>
                  <a:gd name="T3" fmla="*/ 21 h 28"/>
                  <a:gd name="T4" fmla="*/ 21 w 23"/>
                  <a:gd name="T5" fmla="*/ 23 h 28"/>
                  <a:gd name="T6" fmla="*/ 23 w 23"/>
                  <a:gd name="T7" fmla="*/ 21 h 28"/>
                  <a:gd name="T8" fmla="*/ 23 w 23"/>
                  <a:gd name="T9" fmla="*/ 7 h 28"/>
                  <a:gd name="T10" fmla="*/ 17 w 23"/>
                  <a:gd name="T11" fmla="*/ 0 h 28"/>
                  <a:gd name="T12" fmla="*/ 7 w 23"/>
                  <a:gd name="T13" fmla="*/ 0 h 28"/>
                  <a:gd name="T14" fmla="*/ 0 w 23"/>
                  <a:gd name="T15" fmla="*/ 7 h 28"/>
                  <a:gd name="T16" fmla="*/ 0 w 23"/>
                  <a:gd name="T17" fmla="*/ 21 h 28"/>
                  <a:gd name="T18" fmla="*/ 3 w 23"/>
                  <a:gd name="T19" fmla="*/ 23 h 28"/>
                  <a:gd name="T20" fmla="*/ 5 w 23"/>
                  <a:gd name="T21" fmla="*/ 21 h 28"/>
                  <a:gd name="T22" fmla="*/ 5 w 23"/>
                  <a:gd name="T23" fmla="*/ 8 h 28"/>
                  <a:gd name="T24" fmla="*/ 6 w 23"/>
                  <a:gd name="T25" fmla="*/ 8 h 28"/>
                  <a:gd name="T26" fmla="*/ 6 w 23"/>
                  <a:gd name="T27" fmla="*/ 28 h 28"/>
                  <a:gd name="T28" fmla="*/ 11 w 23"/>
                  <a:gd name="T29" fmla="*/ 27 h 28"/>
                  <a:gd name="T30" fmla="*/ 11 w 23"/>
                  <a:gd name="T31" fmla="*/ 23 h 28"/>
                  <a:gd name="T32" fmla="*/ 12 w 23"/>
                  <a:gd name="T33" fmla="*/ 23 h 28"/>
                  <a:gd name="T34" fmla="*/ 12 w 23"/>
                  <a:gd name="T35" fmla="*/ 26 h 28"/>
                  <a:gd name="T36" fmla="*/ 18 w 23"/>
                  <a:gd name="T37" fmla="*/ 25 h 28"/>
                  <a:gd name="T38" fmla="*/ 18 w 23"/>
                  <a:gd name="T39" fmla="*/ 8 h 28"/>
                  <a:gd name="T40" fmla="*/ 19 w 23"/>
                  <a:gd name="T41"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 h="28">
                    <a:moveTo>
                      <a:pt x="19" y="8"/>
                    </a:moveTo>
                    <a:cubicBezTo>
                      <a:pt x="19" y="8"/>
                      <a:pt x="19" y="20"/>
                      <a:pt x="19" y="21"/>
                    </a:cubicBezTo>
                    <a:cubicBezTo>
                      <a:pt x="19" y="22"/>
                      <a:pt x="20" y="23"/>
                      <a:pt x="21" y="23"/>
                    </a:cubicBezTo>
                    <a:cubicBezTo>
                      <a:pt x="22" y="23"/>
                      <a:pt x="23" y="22"/>
                      <a:pt x="23" y="21"/>
                    </a:cubicBezTo>
                    <a:cubicBezTo>
                      <a:pt x="23" y="20"/>
                      <a:pt x="23" y="8"/>
                      <a:pt x="23" y="7"/>
                    </a:cubicBezTo>
                    <a:cubicBezTo>
                      <a:pt x="23" y="3"/>
                      <a:pt x="20" y="0"/>
                      <a:pt x="17" y="0"/>
                    </a:cubicBezTo>
                    <a:cubicBezTo>
                      <a:pt x="15" y="0"/>
                      <a:pt x="8" y="0"/>
                      <a:pt x="7" y="0"/>
                    </a:cubicBezTo>
                    <a:cubicBezTo>
                      <a:pt x="3" y="0"/>
                      <a:pt x="0" y="3"/>
                      <a:pt x="0" y="7"/>
                    </a:cubicBezTo>
                    <a:cubicBezTo>
                      <a:pt x="0" y="8"/>
                      <a:pt x="0" y="20"/>
                      <a:pt x="0" y="21"/>
                    </a:cubicBezTo>
                    <a:cubicBezTo>
                      <a:pt x="0" y="22"/>
                      <a:pt x="1" y="23"/>
                      <a:pt x="3" y="23"/>
                    </a:cubicBezTo>
                    <a:cubicBezTo>
                      <a:pt x="4" y="23"/>
                      <a:pt x="5" y="22"/>
                      <a:pt x="5" y="21"/>
                    </a:cubicBezTo>
                    <a:cubicBezTo>
                      <a:pt x="5" y="20"/>
                      <a:pt x="5" y="8"/>
                      <a:pt x="5" y="8"/>
                    </a:cubicBezTo>
                    <a:cubicBezTo>
                      <a:pt x="5" y="8"/>
                      <a:pt x="5" y="8"/>
                      <a:pt x="6" y="8"/>
                    </a:cubicBezTo>
                    <a:cubicBezTo>
                      <a:pt x="6" y="8"/>
                      <a:pt x="6" y="18"/>
                      <a:pt x="6" y="28"/>
                    </a:cubicBezTo>
                    <a:cubicBezTo>
                      <a:pt x="7" y="28"/>
                      <a:pt x="9" y="27"/>
                      <a:pt x="11" y="27"/>
                    </a:cubicBezTo>
                    <a:cubicBezTo>
                      <a:pt x="11" y="25"/>
                      <a:pt x="11" y="23"/>
                      <a:pt x="11" y="23"/>
                    </a:cubicBezTo>
                    <a:cubicBezTo>
                      <a:pt x="11" y="23"/>
                      <a:pt x="11" y="23"/>
                      <a:pt x="12" y="23"/>
                    </a:cubicBezTo>
                    <a:cubicBezTo>
                      <a:pt x="12" y="23"/>
                      <a:pt x="12" y="25"/>
                      <a:pt x="12" y="26"/>
                    </a:cubicBezTo>
                    <a:cubicBezTo>
                      <a:pt x="14" y="26"/>
                      <a:pt x="16" y="26"/>
                      <a:pt x="18" y="25"/>
                    </a:cubicBezTo>
                    <a:cubicBezTo>
                      <a:pt x="18" y="16"/>
                      <a:pt x="18" y="8"/>
                      <a:pt x="18" y="8"/>
                    </a:cubicBezTo>
                    <a:cubicBezTo>
                      <a:pt x="18" y="8"/>
                      <a:pt x="18" y="8"/>
                      <a:pt x="1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27" name="Oval 338"/>
              <p:cNvSpPr>
                <a:spLocks noChangeArrowheads="1"/>
              </p:cNvSpPr>
              <p:nvPr/>
            </p:nvSpPr>
            <p:spPr bwMode="auto">
              <a:xfrm>
                <a:off x="14081" y="2148"/>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28" name="Freeform 339"/>
              <p:cNvSpPr>
                <a:spLocks/>
              </p:cNvSpPr>
              <p:nvPr/>
            </p:nvSpPr>
            <p:spPr bwMode="auto">
              <a:xfrm>
                <a:off x="13473" y="2025"/>
                <a:ext cx="64" cy="111"/>
              </a:xfrm>
              <a:custGeom>
                <a:avLst/>
                <a:gdLst>
                  <a:gd name="T0" fmla="*/ 23 w 27"/>
                  <a:gd name="T1" fmla="*/ 5 h 47"/>
                  <a:gd name="T2" fmla="*/ 18 w 27"/>
                  <a:gd name="T3" fmla="*/ 0 h 47"/>
                  <a:gd name="T4" fmla="*/ 10 w 27"/>
                  <a:gd name="T5" fmla="*/ 0 h 47"/>
                  <a:gd name="T6" fmla="*/ 5 w 27"/>
                  <a:gd name="T7" fmla="*/ 5 h 47"/>
                  <a:gd name="T8" fmla="*/ 1 w 27"/>
                  <a:gd name="T9" fmla="*/ 18 h 47"/>
                  <a:gd name="T10" fmla="*/ 2 w 27"/>
                  <a:gd name="T11" fmla="*/ 21 h 47"/>
                  <a:gd name="T12" fmla="*/ 4 w 27"/>
                  <a:gd name="T13" fmla="*/ 20 h 47"/>
                  <a:gd name="T14" fmla="*/ 8 w 27"/>
                  <a:gd name="T15" fmla="*/ 6 h 47"/>
                  <a:gd name="T16" fmla="*/ 9 w 27"/>
                  <a:gd name="T17" fmla="*/ 6 h 47"/>
                  <a:gd name="T18" fmla="*/ 3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5 w 27"/>
                  <a:gd name="T31" fmla="*/ 28 h 47"/>
                  <a:gd name="T32" fmla="*/ 15 w 27"/>
                  <a:gd name="T33" fmla="*/ 45 h 47"/>
                  <a:gd name="T34" fmla="*/ 17 w 27"/>
                  <a:gd name="T35" fmla="*/ 47 h 47"/>
                  <a:gd name="T36" fmla="*/ 19 w 27"/>
                  <a:gd name="T37" fmla="*/ 45 h 47"/>
                  <a:gd name="T38" fmla="*/ 19 w 27"/>
                  <a:gd name="T39" fmla="*/ 28 h 47"/>
                  <a:gd name="T40" fmla="*/ 25 w 27"/>
                  <a:gd name="T41" fmla="*/ 28 h 47"/>
                  <a:gd name="T42" fmla="*/ 19 w 27"/>
                  <a:gd name="T43" fmla="*/ 6 h 47"/>
                  <a:gd name="T44" fmla="*/ 20 w 27"/>
                  <a:gd name="T45" fmla="*/ 6 h 47"/>
                  <a:gd name="T46" fmla="*/ 24 w 27"/>
                  <a:gd name="T47" fmla="*/ 20 h 47"/>
                  <a:gd name="T48" fmla="*/ 26 w 27"/>
                  <a:gd name="T49" fmla="*/ 21 h 47"/>
                  <a:gd name="T50" fmla="*/ 27 w 27"/>
                  <a:gd name="T51" fmla="*/ 18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2"/>
                      <a:pt x="20" y="0"/>
                      <a:pt x="18" y="0"/>
                    </a:cubicBezTo>
                    <a:cubicBezTo>
                      <a:pt x="17" y="0"/>
                      <a:pt x="11" y="0"/>
                      <a:pt x="10" y="0"/>
                    </a:cubicBezTo>
                    <a:cubicBezTo>
                      <a:pt x="8" y="0"/>
                      <a:pt x="5" y="2"/>
                      <a:pt x="5" y="5"/>
                    </a:cubicBezTo>
                    <a:cubicBezTo>
                      <a:pt x="3" y="10"/>
                      <a:pt x="1" y="18"/>
                      <a:pt x="1" y="18"/>
                    </a:cubicBezTo>
                    <a:cubicBezTo>
                      <a:pt x="0" y="19"/>
                      <a:pt x="1" y="20"/>
                      <a:pt x="2" y="21"/>
                    </a:cubicBezTo>
                    <a:cubicBezTo>
                      <a:pt x="3" y="21"/>
                      <a:pt x="4" y="20"/>
                      <a:pt x="4" y="20"/>
                    </a:cubicBezTo>
                    <a:cubicBezTo>
                      <a:pt x="5"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4" y="20"/>
                    </a:cubicBezTo>
                    <a:cubicBezTo>
                      <a:pt x="24" y="20"/>
                      <a:pt x="25" y="21"/>
                      <a:pt x="26" y="21"/>
                    </a:cubicBezTo>
                    <a:cubicBezTo>
                      <a:pt x="27" y="20"/>
                      <a:pt x="27" y="19"/>
                      <a:pt x="27" y="18"/>
                    </a:cubicBezTo>
                    <a:cubicBezTo>
                      <a:pt x="27" y="18"/>
                      <a:pt x="25"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29" name="Oval 340"/>
              <p:cNvSpPr>
                <a:spLocks noChangeArrowheads="1"/>
              </p:cNvSpPr>
              <p:nvPr/>
            </p:nvSpPr>
            <p:spPr bwMode="auto">
              <a:xfrm>
                <a:off x="13561" y="1999"/>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30" name="Oval 341"/>
              <p:cNvSpPr>
                <a:spLocks noChangeArrowheads="1"/>
              </p:cNvSpPr>
              <p:nvPr/>
            </p:nvSpPr>
            <p:spPr bwMode="auto">
              <a:xfrm>
                <a:off x="13561" y="2148"/>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31" name="Freeform 342"/>
              <p:cNvSpPr>
                <a:spLocks/>
              </p:cNvSpPr>
              <p:nvPr/>
            </p:nvSpPr>
            <p:spPr bwMode="auto">
              <a:xfrm>
                <a:off x="13438" y="2148"/>
                <a:ext cx="14" cy="19"/>
              </a:xfrm>
              <a:custGeom>
                <a:avLst/>
                <a:gdLst>
                  <a:gd name="T0" fmla="*/ 6 w 6"/>
                  <a:gd name="T1" fmla="*/ 5 h 8"/>
                  <a:gd name="T2" fmla="*/ 1 w 6"/>
                  <a:gd name="T3" fmla="*/ 0 h 8"/>
                  <a:gd name="T4" fmla="*/ 0 w 6"/>
                  <a:gd name="T5" fmla="*/ 0 h 8"/>
                  <a:gd name="T6" fmla="*/ 5 w 6"/>
                  <a:gd name="T7" fmla="*/ 8 h 8"/>
                  <a:gd name="T8" fmla="*/ 6 w 6"/>
                  <a:gd name="T9" fmla="*/ 5 h 8"/>
                </a:gdLst>
                <a:ahLst/>
                <a:cxnLst>
                  <a:cxn ang="0">
                    <a:pos x="T0" y="T1"/>
                  </a:cxn>
                  <a:cxn ang="0">
                    <a:pos x="T2" y="T3"/>
                  </a:cxn>
                  <a:cxn ang="0">
                    <a:pos x="T4" y="T5"/>
                  </a:cxn>
                  <a:cxn ang="0">
                    <a:pos x="T6" y="T7"/>
                  </a:cxn>
                  <a:cxn ang="0">
                    <a:pos x="T8" y="T9"/>
                  </a:cxn>
                </a:cxnLst>
                <a:rect l="0" t="0" r="r" b="b"/>
                <a:pathLst>
                  <a:path w="6" h="8">
                    <a:moveTo>
                      <a:pt x="6" y="5"/>
                    </a:moveTo>
                    <a:cubicBezTo>
                      <a:pt x="6" y="2"/>
                      <a:pt x="4" y="0"/>
                      <a:pt x="1" y="0"/>
                    </a:cubicBezTo>
                    <a:cubicBezTo>
                      <a:pt x="1" y="0"/>
                      <a:pt x="1" y="0"/>
                      <a:pt x="0" y="0"/>
                    </a:cubicBezTo>
                    <a:cubicBezTo>
                      <a:pt x="2" y="3"/>
                      <a:pt x="3" y="5"/>
                      <a:pt x="5" y="8"/>
                    </a:cubicBezTo>
                    <a:cubicBezTo>
                      <a:pt x="6" y="7"/>
                      <a:pt x="6" y="6"/>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32" name="Oval 343"/>
              <p:cNvSpPr>
                <a:spLocks noChangeArrowheads="1"/>
              </p:cNvSpPr>
              <p:nvPr/>
            </p:nvSpPr>
            <p:spPr bwMode="auto">
              <a:xfrm>
                <a:off x="13494" y="2148"/>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33" name="Freeform 344"/>
              <p:cNvSpPr>
                <a:spLocks/>
              </p:cNvSpPr>
              <p:nvPr/>
            </p:nvSpPr>
            <p:spPr bwMode="auto">
              <a:xfrm>
                <a:off x="13544" y="2025"/>
                <a:ext cx="54" cy="111"/>
              </a:xfrm>
              <a:custGeom>
                <a:avLst/>
                <a:gdLst>
                  <a:gd name="T0" fmla="*/ 17 w 23"/>
                  <a:gd name="T1" fmla="*/ 0 h 47"/>
                  <a:gd name="T2" fmla="*/ 6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6 w 23"/>
                  <a:gd name="T15" fmla="*/ 8 h 47"/>
                  <a:gd name="T16" fmla="*/ 6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6"/>
                    </a:cubicBezTo>
                    <a:cubicBezTo>
                      <a:pt x="0" y="8"/>
                      <a:pt x="0" y="20"/>
                      <a:pt x="0" y="21"/>
                    </a:cubicBezTo>
                    <a:cubicBezTo>
                      <a:pt x="0" y="22"/>
                      <a:pt x="1" y="23"/>
                      <a:pt x="2" y="23"/>
                    </a:cubicBezTo>
                    <a:cubicBezTo>
                      <a:pt x="4" y="23"/>
                      <a:pt x="4" y="22"/>
                      <a:pt x="4" y="21"/>
                    </a:cubicBezTo>
                    <a:cubicBezTo>
                      <a:pt x="4" y="19"/>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19"/>
                      <a:pt x="19" y="21"/>
                    </a:cubicBezTo>
                    <a:cubicBezTo>
                      <a:pt x="19" y="22"/>
                      <a:pt x="20"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34" name="Freeform 345"/>
              <p:cNvSpPr>
                <a:spLocks/>
              </p:cNvSpPr>
              <p:nvPr/>
            </p:nvSpPr>
            <p:spPr bwMode="auto">
              <a:xfrm>
                <a:off x="13539" y="2174"/>
                <a:ext cx="64" cy="80"/>
              </a:xfrm>
              <a:custGeom>
                <a:avLst/>
                <a:gdLst>
                  <a:gd name="T0" fmla="*/ 18 w 27"/>
                  <a:gd name="T1" fmla="*/ 0 h 34"/>
                  <a:gd name="T2" fmla="*/ 10 w 27"/>
                  <a:gd name="T3" fmla="*/ 0 h 34"/>
                  <a:gd name="T4" fmla="*/ 4 w 27"/>
                  <a:gd name="T5" fmla="*/ 4 h 34"/>
                  <a:gd name="T6" fmla="*/ 0 w 27"/>
                  <a:gd name="T7" fmla="*/ 18 h 34"/>
                  <a:gd name="T8" fmla="*/ 2 w 27"/>
                  <a:gd name="T9" fmla="*/ 20 h 34"/>
                  <a:gd name="T10" fmla="*/ 4 w 27"/>
                  <a:gd name="T11" fmla="*/ 19 h 34"/>
                  <a:gd name="T12" fmla="*/ 8 w 27"/>
                  <a:gd name="T13" fmla="*/ 6 h 34"/>
                  <a:gd name="T14" fmla="*/ 9 w 27"/>
                  <a:gd name="T15" fmla="*/ 6 h 34"/>
                  <a:gd name="T16" fmla="*/ 3 w 27"/>
                  <a:gd name="T17" fmla="*/ 28 h 34"/>
                  <a:gd name="T18" fmla="*/ 9 w 27"/>
                  <a:gd name="T19" fmla="*/ 28 h 34"/>
                  <a:gd name="T20" fmla="*/ 9 w 27"/>
                  <a:gd name="T21" fmla="*/ 32 h 34"/>
                  <a:gd name="T22" fmla="*/ 13 w 27"/>
                  <a:gd name="T23" fmla="*/ 33 h 34"/>
                  <a:gd name="T24" fmla="*/ 13 w 27"/>
                  <a:gd name="T25" fmla="*/ 28 h 34"/>
                  <a:gd name="T26" fmla="*/ 14 w 27"/>
                  <a:gd name="T27" fmla="*/ 28 h 34"/>
                  <a:gd name="T28" fmla="*/ 14 w 27"/>
                  <a:gd name="T29" fmla="*/ 34 h 34"/>
                  <a:gd name="T30" fmla="*/ 19 w 27"/>
                  <a:gd name="T31" fmla="*/ 34 h 34"/>
                  <a:gd name="T32" fmla="*/ 19 w 27"/>
                  <a:gd name="T33" fmla="*/ 28 h 34"/>
                  <a:gd name="T34" fmla="*/ 25 w 27"/>
                  <a:gd name="T35" fmla="*/ 28 h 34"/>
                  <a:gd name="T36" fmla="*/ 19 w 27"/>
                  <a:gd name="T37" fmla="*/ 6 h 34"/>
                  <a:gd name="T38" fmla="*/ 20 w 27"/>
                  <a:gd name="T39" fmla="*/ 6 h 34"/>
                  <a:gd name="T40" fmla="*/ 23 w 27"/>
                  <a:gd name="T41" fmla="*/ 19 h 34"/>
                  <a:gd name="T42" fmla="*/ 24 w 27"/>
                  <a:gd name="T43" fmla="*/ 20 h 34"/>
                  <a:gd name="T44" fmla="*/ 27 w 27"/>
                  <a:gd name="T45" fmla="*/ 17 h 34"/>
                  <a:gd name="T46" fmla="*/ 23 w 27"/>
                  <a:gd name="T47" fmla="*/ 4 h 34"/>
                  <a:gd name="T48" fmla="*/ 18 w 27"/>
                  <a:gd name="T4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 h="34">
                    <a:moveTo>
                      <a:pt x="18" y="0"/>
                    </a:moveTo>
                    <a:cubicBezTo>
                      <a:pt x="16" y="0"/>
                      <a:pt x="11" y="0"/>
                      <a:pt x="10" y="0"/>
                    </a:cubicBezTo>
                    <a:cubicBezTo>
                      <a:pt x="8" y="0"/>
                      <a:pt x="5" y="2"/>
                      <a:pt x="4" y="4"/>
                    </a:cubicBezTo>
                    <a:cubicBezTo>
                      <a:pt x="3" y="10"/>
                      <a:pt x="1" y="17"/>
                      <a:pt x="0" y="18"/>
                    </a:cubicBezTo>
                    <a:cubicBezTo>
                      <a:pt x="0" y="19"/>
                      <a:pt x="1" y="20"/>
                      <a:pt x="2" y="20"/>
                    </a:cubicBezTo>
                    <a:cubicBezTo>
                      <a:pt x="3" y="20"/>
                      <a:pt x="4" y="20"/>
                      <a:pt x="4" y="19"/>
                    </a:cubicBezTo>
                    <a:cubicBezTo>
                      <a:pt x="4" y="18"/>
                      <a:pt x="8" y="6"/>
                      <a:pt x="8" y="6"/>
                    </a:cubicBezTo>
                    <a:cubicBezTo>
                      <a:pt x="9" y="6"/>
                      <a:pt x="9" y="6"/>
                      <a:pt x="9" y="6"/>
                    </a:cubicBezTo>
                    <a:cubicBezTo>
                      <a:pt x="3" y="28"/>
                      <a:pt x="3" y="28"/>
                      <a:pt x="3" y="28"/>
                    </a:cubicBezTo>
                    <a:cubicBezTo>
                      <a:pt x="9" y="28"/>
                      <a:pt x="9" y="28"/>
                      <a:pt x="9" y="28"/>
                    </a:cubicBezTo>
                    <a:cubicBezTo>
                      <a:pt x="9" y="29"/>
                      <a:pt x="9" y="31"/>
                      <a:pt x="9" y="32"/>
                    </a:cubicBezTo>
                    <a:cubicBezTo>
                      <a:pt x="10" y="33"/>
                      <a:pt x="12" y="33"/>
                      <a:pt x="13" y="33"/>
                    </a:cubicBezTo>
                    <a:cubicBezTo>
                      <a:pt x="13" y="30"/>
                      <a:pt x="13" y="28"/>
                      <a:pt x="13" y="28"/>
                    </a:cubicBezTo>
                    <a:cubicBezTo>
                      <a:pt x="14" y="28"/>
                      <a:pt x="14" y="28"/>
                      <a:pt x="14" y="28"/>
                    </a:cubicBezTo>
                    <a:cubicBezTo>
                      <a:pt x="14" y="28"/>
                      <a:pt x="14" y="30"/>
                      <a:pt x="14" y="34"/>
                    </a:cubicBezTo>
                    <a:cubicBezTo>
                      <a:pt x="16" y="34"/>
                      <a:pt x="17" y="34"/>
                      <a:pt x="19" y="34"/>
                    </a:cubicBezTo>
                    <a:cubicBezTo>
                      <a:pt x="19" y="32"/>
                      <a:pt x="19" y="30"/>
                      <a:pt x="19" y="28"/>
                    </a:cubicBezTo>
                    <a:cubicBezTo>
                      <a:pt x="25" y="28"/>
                      <a:pt x="25" y="28"/>
                      <a:pt x="25" y="28"/>
                    </a:cubicBezTo>
                    <a:cubicBezTo>
                      <a:pt x="19" y="6"/>
                      <a:pt x="19" y="6"/>
                      <a:pt x="19" y="6"/>
                    </a:cubicBezTo>
                    <a:cubicBezTo>
                      <a:pt x="20" y="6"/>
                      <a:pt x="20" y="6"/>
                      <a:pt x="20" y="6"/>
                    </a:cubicBezTo>
                    <a:cubicBezTo>
                      <a:pt x="20" y="6"/>
                      <a:pt x="23" y="18"/>
                      <a:pt x="23" y="19"/>
                    </a:cubicBezTo>
                    <a:cubicBezTo>
                      <a:pt x="24" y="19"/>
                      <a:pt x="24" y="20"/>
                      <a:pt x="24" y="20"/>
                    </a:cubicBezTo>
                    <a:cubicBezTo>
                      <a:pt x="25" y="19"/>
                      <a:pt x="26" y="18"/>
                      <a:pt x="27" y="17"/>
                    </a:cubicBezTo>
                    <a:cubicBezTo>
                      <a:pt x="26" y="15"/>
                      <a:pt x="24" y="9"/>
                      <a:pt x="23" y="4"/>
                    </a:cubicBezTo>
                    <a:cubicBezTo>
                      <a:pt x="22" y="2"/>
                      <a:pt x="20"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35" name="Oval 346"/>
              <p:cNvSpPr>
                <a:spLocks noChangeArrowheads="1"/>
              </p:cNvSpPr>
              <p:nvPr/>
            </p:nvSpPr>
            <p:spPr bwMode="auto">
              <a:xfrm>
                <a:off x="13627" y="1999"/>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36" name="Freeform 347"/>
              <p:cNvSpPr>
                <a:spLocks/>
              </p:cNvSpPr>
              <p:nvPr/>
            </p:nvSpPr>
            <p:spPr bwMode="auto">
              <a:xfrm>
                <a:off x="13480" y="2172"/>
                <a:ext cx="52" cy="61"/>
              </a:xfrm>
              <a:custGeom>
                <a:avLst/>
                <a:gdLst>
                  <a:gd name="T0" fmla="*/ 18 w 22"/>
                  <a:gd name="T1" fmla="*/ 8 h 26"/>
                  <a:gd name="T2" fmla="*/ 18 w 22"/>
                  <a:gd name="T3" fmla="*/ 21 h 26"/>
                  <a:gd name="T4" fmla="*/ 20 w 22"/>
                  <a:gd name="T5" fmla="*/ 23 h 26"/>
                  <a:gd name="T6" fmla="*/ 22 w 22"/>
                  <a:gd name="T7" fmla="*/ 21 h 26"/>
                  <a:gd name="T8" fmla="*/ 22 w 22"/>
                  <a:gd name="T9" fmla="*/ 7 h 26"/>
                  <a:gd name="T10" fmla="*/ 16 w 22"/>
                  <a:gd name="T11" fmla="*/ 0 h 26"/>
                  <a:gd name="T12" fmla="*/ 6 w 22"/>
                  <a:gd name="T13" fmla="*/ 0 h 26"/>
                  <a:gd name="T14" fmla="*/ 0 w 22"/>
                  <a:gd name="T15" fmla="*/ 7 h 26"/>
                  <a:gd name="T16" fmla="*/ 0 w 22"/>
                  <a:gd name="T17" fmla="*/ 13 h 26"/>
                  <a:gd name="T18" fmla="*/ 4 w 22"/>
                  <a:gd name="T19" fmla="*/ 17 h 26"/>
                  <a:gd name="T20" fmla="*/ 4 w 22"/>
                  <a:gd name="T21" fmla="*/ 8 h 26"/>
                  <a:gd name="T22" fmla="*/ 5 w 22"/>
                  <a:gd name="T23" fmla="*/ 8 h 26"/>
                  <a:gd name="T24" fmla="*/ 5 w 22"/>
                  <a:gd name="T25" fmla="*/ 18 h 26"/>
                  <a:gd name="T26" fmla="*/ 17 w 22"/>
                  <a:gd name="T27" fmla="*/ 26 h 26"/>
                  <a:gd name="T28" fmla="*/ 17 w 22"/>
                  <a:gd name="T29" fmla="*/ 8 h 26"/>
                  <a:gd name="T30" fmla="*/ 18 w 22"/>
                  <a:gd name="T31"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6">
                    <a:moveTo>
                      <a:pt x="18" y="8"/>
                    </a:moveTo>
                    <a:cubicBezTo>
                      <a:pt x="18" y="8"/>
                      <a:pt x="18" y="20"/>
                      <a:pt x="18" y="21"/>
                    </a:cubicBezTo>
                    <a:cubicBezTo>
                      <a:pt x="18" y="22"/>
                      <a:pt x="19" y="23"/>
                      <a:pt x="20" y="23"/>
                    </a:cubicBezTo>
                    <a:cubicBezTo>
                      <a:pt x="21" y="23"/>
                      <a:pt x="22" y="22"/>
                      <a:pt x="22" y="21"/>
                    </a:cubicBezTo>
                    <a:cubicBezTo>
                      <a:pt x="22" y="20"/>
                      <a:pt x="22" y="8"/>
                      <a:pt x="22" y="7"/>
                    </a:cubicBezTo>
                    <a:cubicBezTo>
                      <a:pt x="22" y="3"/>
                      <a:pt x="20" y="0"/>
                      <a:pt x="16" y="0"/>
                    </a:cubicBezTo>
                    <a:cubicBezTo>
                      <a:pt x="15" y="0"/>
                      <a:pt x="7" y="0"/>
                      <a:pt x="6" y="0"/>
                    </a:cubicBezTo>
                    <a:cubicBezTo>
                      <a:pt x="2" y="0"/>
                      <a:pt x="0" y="3"/>
                      <a:pt x="0" y="7"/>
                    </a:cubicBezTo>
                    <a:cubicBezTo>
                      <a:pt x="0" y="7"/>
                      <a:pt x="0" y="10"/>
                      <a:pt x="0" y="13"/>
                    </a:cubicBezTo>
                    <a:cubicBezTo>
                      <a:pt x="1" y="14"/>
                      <a:pt x="2" y="15"/>
                      <a:pt x="4" y="17"/>
                    </a:cubicBezTo>
                    <a:cubicBezTo>
                      <a:pt x="4" y="13"/>
                      <a:pt x="4" y="8"/>
                      <a:pt x="4" y="8"/>
                    </a:cubicBezTo>
                    <a:cubicBezTo>
                      <a:pt x="4" y="8"/>
                      <a:pt x="4" y="8"/>
                      <a:pt x="5" y="8"/>
                    </a:cubicBezTo>
                    <a:cubicBezTo>
                      <a:pt x="5" y="8"/>
                      <a:pt x="5" y="12"/>
                      <a:pt x="5" y="18"/>
                    </a:cubicBezTo>
                    <a:cubicBezTo>
                      <a:pt x="9" y="20"/>
                      <a:pt x="13" y="23"/>
                      <a:pt x="17" y="26"/>
                    </a:cubicBezTo>
                    <a:cubicBezTo>
                      <a:pt x="17" y="17"/>
                      <a:pt x="17" y="8"/>
                      <a:pt x="17" y="8"/>
                    </a:cubicBezTo>
                    <a:cubicBezTo>
                      <a:pt x="17" y="8"/>
                      <a:pt x="17"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37" name="Freeform 348"/>
              <p:cNvSpPr>
                <a:spLocks/>
              </p:cNvSpPr>
              <p:nvPr/>
            </p:nvSpPr>
            <p:spPr bwMode="auto">
              <a:xfrm>
                <a:off x="13426" y="2025"/>
                <a:ext cx="42" cy="111"/>
              </a:xfrm>
              <a:custGeom>
                <a:avLst/>
                <a:gdLst>
                  <a:gd name="T0" fmla="*/ 6 w 18"/>
                  <a:gd name="T1" fmla="*/ 44 h 47"/>
                  <a:gd name="T2" fmla="*/ 6 w 18"/>
                  <a:gd name="T3" fmla="*/ 23 h 47"/>
                  <a:gd name="T4" fmla="*/ 7 w 18"/>
                  <a:gd name="T5" fmla="*/ 23 h 47"/>
                  <a:gd name="T6" fmla="*/ 7 w 18"/>
                  <a:gd name="T7" fmla="*/ 44 h 47"/>
                  <a:gd name="T8" fmla="*/ 10 w 18"/>
                  <a:gd name="T9" fmla="*/ 47 h 47"/>
                  <a:gd name="T10" fmla="*/ 12 w 18"/>
                  <a:gd name="T11" fmla="*/ 44 h 47"/>
                  <a:gd name="T12" fmla="*/ 12 w 18"/>
                  <a:gd name="T13" fmla="*/ 8 h 47"/>
                  <a:gd name="T14" fmla="*/ 13 w 18"/>
                  <a:gd name="T15" fmla="*/ 8 h 47"/>
                  <a:gd name="T16" fmla="*/ 13 w 18"/>
                  <a:gd name="T17" fmla="*/ 21 h 47"/>
                  <a:gd name="T18" fmla="*/ 16 w 18"/>
                  <a:gd name="T19" fmla="*/ 23 h 47"/>
                  <a:gd name="T20" fmla="*/ 18 w 18"/>
                  <a:gd name="T21" fmla="*/ 21 h 47"/>
                  <a:gd name="T22" fmla="*/ 18 w 18"/>
                  <a:gd name="T23" fmla="*/ 6 h 47"/>
                  <a:gd name="T24" fmla="*/ 11 w 18"/>
                  <a:gd name="T25" fmla="*/ 0 h 47"/>
                  <a:gd name="T26" fmla="*/ 1 w 18"/>
                  <a:gd name="T27" fmla="*/ 0 h 47"/>
                  <a:gd name="T28" fmla="*/ 0 w 18"/>
                  <a:gd name="T29" fmla="*/ 0 h 47"/>
                  <a:gd name="T30" fmla="*/ 0 w 18"/>
                  <a:gd name="T31" fmla="*/ 8 h 47"/>
                  <a:gd name="T32" fmla="*/ 0 w 18"/>
                  <a:gd name="T33" fmla="*/ 8 h 47"/>
                  <a:gd name="T34" fmla="*/ 0 w 18"/>
                  <a:gd name="T35" fmla="*/ 32 h 47"/>
                  <a:gd name="T36" fmla="*/ 3 w 18"/>
                  <a:gd name="T37" fmla="*/ 47 h 47"/>
                  <a:gd name="T38" fmla="*/ 6 w 18"/>
                  <a:gd name="T39"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47">
                    <a:moveTo>
                      <a:pt x="6" y="44"/>
                    </a:moveTo>
                    <a:cubicBezTo>
                      <a:pt x="6" y="42"/>
                      <a:pt x="6" y="23"/>
                      <a:pt x="6" y="23"/>
                    </a:cubicBezTo>
                    <a:cubicBezTo>
                      <a:pt x="6" y="23"/>
                      <a:pt x="6" y="23"/>
                      <a:pt x="7" y="23"/>
                    </a:cubicBezTo>
                    <a:cubicBezTo>
                      <a:pt x="7" y="23"/>
                      <a:pt x="7" y="42"/>
                      <a:pt x="7" y="44"/>
                    </a:cubicBezTo>
                    <a:cubicBezTo>
                      <a:pt x="7" y="46"/>
                      <a:pt x="8" y="47"/>
                      <a:pt x="10" y="47"/>
                    </a:cubicBezTo>
                    <a:cubicBezTo>
                      <a:pt x="11" y="47"/>
                      <a:pt x="12" y="46"/>
                      <a:pt x="12" y="44"/>
                    </a:cubicBezTo>
                    <a:cubicBezTo>
                      <a:pt x="12" y="42"/>
                      <a:pt x="12" y="8"/>
                      <a:pt x="12" y="8"/>
                    </a:cubicBezTo>
                    <a:cubicBezTo>
                      <a:pt x="12" y="8"/>
                      <a:pt x="12" y="8"/>
                      <a:pt x="13" y="8"/>
                    </a:cubicBezTo>
                    <a:cubicBezTo>
                      <a:pt x="13" y="8"/>
                      <a:pt x="13" y="19"/>
                      <a:pt x="13" y="21"/>
                    </a:cubicBezTo>
                    <a:cubicBezTo>
                      <a:pt x="13" y="22"/>
                      <a:pt x="14" y="23"/>
                      <a:pt x="16" y="23"/>
                    </a:cubicBezTo>
                    <a:cubicBezTo>
                      <a:pt x="17" y="23"/>
                      <a:pt x="18" y="22"/>
                      <a:pt x="18" y="21"/>
                    </a:cubicBezTo>
                    <a:cubicBezTo>
                      <a:pt x="18" y="20"/>
                      <a:pt x="18" y="8"/>
                      <a:pt x="18" y="6"/>
                    </a:cubicBezTo>
                    <a:cubicBezTo>
                      <a:pt x="18" y="3"/>
                      <a:pt x="15" y="0"/>
                      <a:pt x="11" y="0"/>
                    </a:cubicBezTo>
                    <a:cubicBezTo>
                      <a:pt x="10" y="0"/>
                      <a:pt x="3" y="0"/>
                      <a:pt x="1" y="0"/>
                    </a:cubicBezTo>
                    <a:cubicBezTo>
                      <a:pt x="1" y="0"/>
                      <a:pt x="0" y="0"/>
                      <a:pt x="0" y="0"/>
                    </a:cubicBezTo>
                    <a:cubicBezTo>
                      <a:pt x="0" y="3"/>
                      <a:pt x="0" y="5"/>
                      <a:pt x="0" y="8"/>
                    </a:cubicBezTo>
                    <a:cubicBezTo>
                      <a:pt x="0" y="8"/>
                      <a:pt x="0" y="8"/>
                      <a:pt x="0" y="8"/>
                    </a:cubicBezTo>
                    <a:cubicBezTo>
                      <a:pt x="0" y="8"/>
                      <a:pt x="0" y="21"/>
                      <a:pt x="0" y="32"/>
                    </a:cubicBezTo>
                    <a:cubicBezTo>
                      <a:pt x="1" y="37"/>
                      <a:pt x="2" y="42"/>
                      <a:pt x="3" y="47"/>
                    </a:cubicBezTo>
                    <a:cubicBezTo>
                      <a:pt x="5" y="46"/>
                      <a:pt x="6" y="45"/>
                      <a:pt x="6"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38" name="Oval 349"/>
              <p:cNvSpPr>
                <a:spLocks noChangeArrowheads="1"/>
              </p:cNvSpPr>
              <p:nvPr/>
            </p:nvSpPr>
            <p:spPr bwMode="auto">
              <a:xfrm>
                <a:off x="13494" y="199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39" name="Freeform 350"/>
              <p:cNvSpPr>
                <a:spLocks/>
              </p:cNvSpPr>
              <p:nvPr/>
            </p:nvSpPr>
            <p:spPr bwMode="auto">
              <a:xfrm>
                <a:off x="13454" y="2174"/>
                <a:ext cx="10" cy="14"/>
              </a:xfrm>
              <a:custGeom>
                <a:avLst/>
                <a:gdLst>
                  <a:gd name="T0" fmla="*/ 0 w 4"/>
                  <a:gd name="T1" fmla="*/ 0 h 6"/>
                  <a:gd name="T2" fmla="*/ 3 w 4"/>
                  <a:gd name="T3" fmla="*/ 4 h 6"/>
                  <a:gd name="T4" fmla="*/ 4 w 4"/>
                  <a:gd name="T5" fmla="*/ 6 h 6"/>
                  <a:gd name="T6" fmla="*/ 4 w 4"/>
                  <a:gd name="T7" fmla="*/ 4 h 6"/>
                  <a:gd name="T8" fmla="*/ 0 w 4"/>
                  <a:gd name="T9" fmla="*/ 0 h 6"/>
                </a:gdLst>
                <a:ahLst/>
                <a:cxnLst>
                  <a:cxn ang="0">
                    <a:pos x="T0" y="T1"/>
                  </a:cxn>
                  <a:cxn ang="0">
                    <a:pos x="T2" y="T3"/>
                  </a:cxn>
                  <a:cxn ang="0">
                    <a:pos x="T4" y="T5"/>
                  </a:cxn>
                  <a:cxn ang="0">
                    <a:pos x="T6" y="T7"/>
                  </a:cxn>
                  <a:cxn ang="0">
                    <a:pos x="T8" y="T9"/>
                  </a:cxn>
                </a:cxnLst>
                <a:rect l="0" t="0" r="r" b="b"/>
                <a:pathLst>
                  <a:path w="4" h="6">
                    <a:moveTo>
                      <a:pt x="0" y="0"/>
                    </a:moveTo>
                    <a:cubicBezTo>
                      <a:pt x="0" y="1"/>
                      <a:pt x="1" y="2"/>
                      <a:pt x="3" y="4"/>
                    </a:cubicBezTo>
                    <a:cubicBezTo>
                      <a:pt x="3" y="4"/>
                      <a:pt x="3" y="5"/>
                      <a:pt x="4" y="6"/>
                    </a:cubicBezTo>
                    <a:cubicBezTo>
                      <a:pt x="4" y="5"/>
                      <a:pt x="4" y="4"/>
                      <a:pt x="4" y="4"/>
                    </a:cubicBezTo>
                    <a:cubicBezTo>
                      <a:pt x="3" y="2"/>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40" name="Oval 351"/>
              <p:cNvSpPr>
                <a:spLocks noChangeArrowheads="1"/>
              </p:cNvSpPr>
              <p:nvPr/>
            </p:nvSpPr>
            <p:spPr bwMode="auto">
              <a:xfrm>
                <a:off x="13430" y="1999"/>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41" name="Oval 352"/>
              <p:cNvSpPr>
                <a:spLocks noChangeArrowheads="1"/>
              </p:cNvSpPr>
              <p:nvPr/>
            </p:nvSpPr>
            <p:spPr bwMode="auto">
              <a:xfrm>
                <a:off x="13627" y="2148"/>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42" name="Freeform 353"/>
              <p:cNvSpPr>
                <a:spLocks/>
              </p:cNvSpPr>
              <p:nvPr/>
            </p:nvSpPr>
            <p:spPr bwMode="auto">
              <a:xfrm>
                <a:off x="13610" y="2172"/>
                <a:ext cx="55" cy="35"/>
              </a:xfrm>
              <a:custGeom>
                <a:avLst/>
                <a:gdLst>
                  <a:gd name="T0" fmla="*/ 17 w 23"/>
                  <a:gd name="T1" fmla="*/ 0 h 15"/>
                  <a:gd name="T2" fmla="*/ 6 w 23"/>
                  <a:gd name="T3" fmla="*/ 0 h 15"/>
                  <a:gd name="T4" fmla="*/ 0 w 23"/>
                  <a:gd name="T5" fmla="*/ 7 h 15"/>
                  <a:gd name="T6" fmla="*/ 0 w 23"/>
                  <a:gd name="T7" fmla="*/ 15 h 15"/>
                  <a:gd name="T8" fmla="*/ 4 w 23"/>
                  <a:gd name="T9" fmla="*/ 12 h 15"/>
                  <a:gd name="T10" fmla="*/ 4 w 23"/>
                  <a:gd name="T11" fmla="*/ 8 h 15"/>
                  <a:gd name="T12" fmla="*/ 5 w 23"/>
                  <a:gd name="T13" fmla="*/ 8 h 15"/>
                  <a:gd name="T14" fmla="*/ 5 w 23"/>
                  <a:gd name="T15" fmla="*/ 12 h 15"/>
                  <a:gd name="T16" fmla="*/ 17 w 23"/>
                  <a:gd name="T17" fmla="*/ 13 h 15"/>
                  <a:gd name="T18" fmla="*/ 17 w 23"/>
                  <a:gd name="T19" fmla="*/ 8 h 15"/>
                  <a:gd name="T20" fmla="*/ 19 w 23"/>
                  <a:gd name="T21" fmla="*/ 8 h 15"/>
                  <a:gd name="T22" fmla="*/ 19 w 23"/>
                  <a:gd name="T23" fmla="*/ 13 h 15"/>
                  <a:gd name="T24" fmla="*/ 23 w 23"/>
                  <a:gd name="T25" fmla="*/ 14 h 15"/>
                  <a:gd name="T26" fmla="*/ 23 w 23"/>
                  <a:gd name="T27" fmla="*/ 7 h 15"/>
                  <a:gd name="T28" fmla="*/ 17 w 23"/>
                  <a:gd name="T2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15">
                    <a:moveTo>
                      <a:pt x="17" y="0"/>
                    </a:moveTo>
                    <a:cubicBezTo>
                      <a:pt x="15" y="0"/>
                      <a:pt x="8" y="0"/>
                      <a:pt x="6" y="0"/>
                    </a:cubicBezTo>
                    <a:cubicBezTo>
                      <a:pt x="3" y="0"/>
                      <a:pt x="0" y="3"/>
                      <a:pt x="0" y="7"/>
                    </a:cubicBezTo>
                    <a:cubicBezTo>
                      <a:pt x="0" y="7"/>
                      <a:pt x="0" y="11"/>
                      <a:pt x="0" y="15"/>
                    </a:cubicBezTo>
                    <a:cubicBezTo>
                      <a:pt x="1" y="14"/>
                      <a:pt x="3" y="13"/>
                      <a:pt x="4" y="12"/>
                    </a:cubicBezTo>
                    <a:cubicBezTo>
                      <a:pt x="4" y="10"/>
                      <a:pt x="4" y="8"/>
                      <a:pt x="4" y="8"/>
                    </a:cubicBezTo>
                    <a:cubicBezTo>
                      <a:pt x="4" y="8"/>
                      <a:pt x="4" y="8"/>
                      <a:pt x="5" y="8"/>
                    </a:cubicBezTo>
                    <a:cubicBezTo>
                      <a:pt x="5" y="8"/>
                      <a:pt x="5" y="10"/>
                      <a:pt x="5" y="12"/>
                    </a:cubicBezTo>
                    <a:cubicBezTo>
                      <a:pt x="9" y="11"/>
                      <a:pt x="13" y="12"/>
                      <a:pt x="17" y="13"/>
                    </a:cubicBezTo>
                    <a:cubicBezTo>
                      <a:pt x="17" y="10"/>
                      <a:pt x="17" y="8"/>
                      <a:pt x="17" y="8"/>
                    </a:cubicBezTo>
                    <a:cubicBezTo>
                      <a:pt x="17" y="8"/>
                      <a:pt x="17" y="8"/>
                      <a:pt x="19" y="8"/>
                    </a:cubicBezTo>
                    <a:cubicBezTo>
                      <a:pt x="19" y="8"/>
                      <a:pt x="19" y="10"/>
                      <a:pt x="19" y="13"/>
                    </a:cubicBezTo>
                    <a:cubicBezTo>
                      <a:pt x="20" y="13"/>
                      <a:pt x="21" y="14"/>
                      <a:pt x="23" y="14"/>
                    </a:cubicBezTo>
                    <a:cubicBezTo>
                      <a:pt x="23" y="11"/>
                      <a:pt x="23" y="7"/>
                      <a:pt x="23" y="7"/>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43" name="Freeform 354"/>
              <p:cNvSpPr>
                <a:spLocks/>
              </p:cNvSpPr>
              <p:nvPr/>
            </p:nvSpPr>
            <p:spPr bwMode="auto">
              <a:xfrm>
                <a:off x="13606" y="2025"/>
                <a:ext cx="63" cy="111"/>
              </a:xfrm>
              <a:custGeom>
                <a:avLst/>
                <a:gdLst>
                  <a:gd name="T0" fmla="*/ 23 w 27"/>
                  <a:gd name="T1" fmla="*/ 5 h 47"/>
                  <a:gd name="T2" fmla="*/ 17 w 27"/>
                  <a:gd name="T3" fmla="*/ 0 h 47"/>
                  <a:gd name="T4" fmla="*/ 10 w 27"/>
                  <a:gd name="T5" fmla="*/ 0 h 47"/>
                  <a:gd name="T6" fmla="*/ 4 w 27"/>
                  <a:gd name="T7" fmla="*/ 5 h 47"/>
                  <a:gd name="T8" fmla="*/ 0 w 27"/>
                  <a:gd name="T9" fmla="*/ 18 h 47"/>
                  <a:gd name="T10" fmla="*/ 1 w 27"/>
                  <a:gd name="T11" fmla="*/ 21 h 47"/>
                  <a:gd name="T12" fmla="*/ 4 w 27"/>
                  <a:gd name="T13" fmla="*/ 20 h 47"/>
                  <a:gd name="T14" fmla="*/ 8 w 27"/>
                  <a:gd name="T15" fmla="*/ 6 h 47"/>
                  <a:gd name="T16" fmla="*/ 9 w 27"/>
                  <a:gd name="T17" fmla="*/ 6 h 47"/>
                  <a:gd name="T18" fmla="*/ 2 w 27"/>
                  <a:gd name="T19" fmla="*/ 28 h 47"/>
                  <a:gd name="T20" fmla="*/ 8 w 27"/>
                  <a:gd name="T21" fmla="*/ 28 h 47"/>
                  <a:gd name="T22" fmla="*/ 8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8 w 27"/>
                  <a:gd name="T37" fmla="*/ 45 h 47"/>
                  <a:gd name="T38" fmla="*/ 18 w 27"/>
                  <a:gd name="T39" fmla="*/ 28 h 47"/>
                  <a:gd name="T40" fmla="*/ 25 w 27"/>
                  <a:gd name="T41" fmla="*/ 28 h 47"/>
                  <a:gd name="T42" fmla="*/ 18 w 27"/>
                  <a:gd name="T43" fmla="*/ 6 h 47"/>
                  <a:gd name="T44" fmla="*/ 19 w 27"/>
                  <a:gd name="T45" fmla="*/ 6 h 47"/>
                  <a:gd name="T46" fmla="*/ 23 w 27"/>
                  <a:gd name="T47" fmla="*/ 20 h 47"/>
                  <a:gd name="T48" fmla="*/ 25 w 27"/>
                  <a:gd name="T49" fmla="*/ 21 h 47"/>
                  <a:gd name="T50" fmla="*/ 27 w 27"/>
                  <a:gd name="T51" fmla="*/ 18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2"/>
                      <a:pt x="20" y="0"/>
                      <a:pt x="17" y="0"/>
                    </a:cubicBezTo>
                    <a:cubicBezTo>
                      <a:pt x="16" y="0"/>
                      <a:pt x="11" y="0"/>
                      <a:pt x="10" y="0"/>
                    </a:cubicBezTo>
                    <a:cubicBezTo>
                      <a:pt x="7" y="0"/>
                      <a:pt x="5" y="2"/>
                      <a:pt x="4" y="5"/>
                    </a:cubicBezTo>
                    <a:cubicBezTo>
                      <a:pt x="2" y="10"/>
                      <a:pt x="0" y="18"/>
                      <a:pt x="0" y="18"/>
                    </a:cubicBezTo>
                    <a:cubicBezTo>
                      <a:pt x="0" y="19"/>
                      <a:pt x="0" y="20"/>
                      <a:pt x="1" y="21"/>
                    </a:cubicBezTo>
                    <a:cubicBezTo>
                      <a:pt x="2" y="21"/>
                      <a:pt x="3" y="20"/>
                      <a:pt x="4" y="20"/>
                    </a:cubicBezTo>
                    <a:cubicBezTo>
                      <a:pt x="4" y="18"/>
                      <a:pt x="8" y="6"/>
                      <a:pt x="8" y="6"/>
                    </a:cubicBezTo>
                    <a:cubicBezTo>
                      <a:pt x="9" y="6"/>
                      <a:pt x="9" y="6"/>
                      <a:pt x="9" y="6"/>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6"/>
                      <a:pt x="18" y="6"/>
                      <a:pt x="18" y="6"/>
                    </a:cubicBezTo>
                    <a:cubicBezTo>
                      <a:pt x="19" y="6"/>
                      <a:pt x="19" y="6"/>
                      <a:pt x="19" y="6"/>
                    </a:cubicBezTo>
                    <a:cubicBezTo>
                      <a:pt x="19" y="6"/>
                      <a:pt x="23" y="18"/>
                      <a:pt x="23" y="20"/>
                    </a:cubicBezTo>
                    <a:cubicBezTo>
                      <a:pt x="23" y="20"/>
                      <a:pt x="24" y="21"/>
                      <a:pt x="25" y="21"/>
                    </a:cubicBezTo>
                    <a:cubicBezTo>
                      <a:pt x="26" y="20"/>
                      <a:pt x="27" y="19"/>
                      <a:pt x="27" y="18"/>
                    </a:cubicBezTo>
                    <a:cubicBezTo>
                      <a:pt x="26" y="18"/>
                      <a:pt x="24"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44" name="Oval 355"/>
              <p:cNvSpPr>
                <a:spLocks noChangeArrowheads="1"/>
              </p:cNvSpPr>
              <p:nvPr/>
            </p:nvSpPr>
            <p:spPr bwMode="auto">
              <a:xfrm>
                <a:off x="14732" y="390"/>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45" name="Freeform 356"/>
              <p:cNvSpPr>
                <a:spLocks/>
              </p:cNvSpPr>
              <p:nvPr/>
            </p:nvSpPr>
            <p:spPr bwMode="auto">
              <a:xfrm>
                <a:off x="14798" y="390"/>
                <a:ext cx="15" cy="21"/>
              </a:xfrm>
              <a:custGeom>
                <a:avLst/>
                <a:gdLst>
                  <a:gd name="T0" fmla="*/ 0 w 6"/>
                  <a:gd name="T1" fmla="*/ 5 h 9"/>
                  <a:gd name="T2" fmla="*/ 5 w 6"/>
                  <a:gd name="T3" fmla="*/ 9 h 9"/>
                  <a:gd name="T4" fmla="*/ 6 w 6"/>
                  <a:gd name="T5" fmla="*/ 9 h 9"/>
                  <a:gd name="T6" fmla="*/ 5 w 6"/>
                  <a:gd name="T7" fmla="*/ 0 h 9"/>
                  <a:gd name="T8" fmla="*/ 5 w 6"/>
                  <a:gd name="T9" fmla="*/ 0 h 9"/>
                  <a:gd name="T10" fmla="*/ 0 w 6"/>
                  <a:gd name="T11" fmla="*/ 5 h 9"/>
                </a:gdLst>
                <a:ahLst/>
                <a:cxnLst>
                  <a:cxn ang="0">
                    <a:pos x="T0" y="T1"/>
                  </a:cxn>
                  <a:cxn ang="0">
                    <a:pos x="T2" y="T3"/>
                  </a:cxn>
                  <a:cxn ang="0">
                    <a:pos x="T4" y="T5"/>
                  </a:cxn>
                  <a:cxn ang="0">
                    <a:pos x="T6" y="T7"/>
                  </a:cxn>
                  <a:cxn ang="0">
                    <a:pos x="T8" y="T9"/>
                  </a:cxn>
                  <a:cxn ang="0">
                    <a:pos x="T10" y="T11"/>
                  </a:cxn>
                </a:cxnLst>
                <a:rect l="0" t="0" r="r" b="b"/>
                <a:pathLst>
                  <a:path w="6" h="9">
                    <a:moveTo>
                      <a:pt x="0" y="5"/>
                    </a:moveTo>
                    <a:cubicBezTo>
                      <a:pt x="0" y="7"/>
                      <a:pt x="2" y="9"/>
                      <a:pt x="5" y="9"/>
                    </a:cubicBezTo>
                    <a:cubicBezTo>
                      <a:pt x="5" y="9"/>
                      <a:pt x="6" y="9"/>
                      <a:pt x="6" y="9"/>
                    </a:cubicBezTo>
                    <a:cubicBezTo>
                      <a:pt x="6" y="6"/>
                      <a:pt x="5" y="3"/>
                      <a:pt x="5" y="0"/>
                    </a:cubicBezTo>
                    <a:cubicBezTo>
                      <a:pt x="5" y="0"/>
                      <a:pt x="5" y="0"/>
                      <a:pt x="5" y="0"/>
                    </a:cubicBezTo>
                    <a:cubicBezTo>
                      <a:pt x="2" y="0"/>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46" name="Freeform 357"/>
              <p:cNvSpPr>
                <a:spLocks/>
              </p:cNvSpPr>
              <p:nvPr/>
            </p:nvSpPr>
            <p:spPr bwMode="auto">
              <a:xfrm>
                <a:off x="14796" y="352"/>
                <a:ext cx="9" cy="26"/>
              </a:xfrm>
              <a:custGeom>
                <a:avLst/>
                <a:gdLst>
                  <a:gd name="T0" fmla="*/ 0 w 4"/>
                  <a:gd name="T1" fmla="*/ 9 h 11"/>
                  <a:gd name="T2" fmla="*/ 3 w 4"/>
                  <a:gd name="T3" fmla="*/ 11 h 11"/>
                  <a:gd name="T4" fmla="*/ 4 w 4"/>
                  <a:gd name="T5" fmla="*/ 10 h 11"/>
                  <a:gd name="T6" fmla="*/ 0 w 4"/>
                  <a:gd name="T7" fmla="*/ 0 h 11"/>
                  <a:gd name="T8" fmla="*/ 0 w 4"/>
                  <a:gd name="T9" fmla="*/ 9 h 11"/>
                </a:gdLst>
                <a:ahLst/>
                <a:cxnLst>
                  <a:cxn ang="0">
                    <a:pos x="T0" y="T1"/>
                  </a:cxn>
                  <a:cxn ang="0">
                    <a:pos x="T2" y="T3"/>
                  </a:cxn>
                  <a:cxn ang="0">
                    <a:pos x="T4" y="T5"/>
                  </a:cxn>
                  <a:cxn ang="0">
                    <a:pos x="T6" y="T7"/>
                  </a:cxn>
                  <a:cxn ang="0">
                    <a:pos x="T8" y="T9"/>
                  </a:cxn>
                </a:cxnLst>
                <a:rect l="0" t="0" r="r" b="b"/>
                <a:pathLst>
                  <a:path w="4" h="11">
                    <a:moveTo>
                      <a:pt x="0" y="9"/>
                    </a:moveTo>
                    <a:cubicBezTo>
                      <a:pt x="0" y="10"/>
                      <a:pt x="1" y="11"/>
                      <a:pt x="3" y="11"/>
                    </a:cubicBezTo>
                    <a:cubicBezTo>
                      <a:pt x="3" y="11"/>
                      <a:pt x="4" y="11"/>
                      <a:pt x="4" y="10"/>
                    </a:cubicBezTo>
                    <a:cubicBezTo>
                      <a:pt x="3" y="7"/>
                      <a:pt x="2" y="3"/>
                      <a:pt x="0" y="0"/>
                    </a:cubicBezTo>
                    <a:cubicBezTo>
                      <a:pt x="0" y="4"/>
                      <a:pt x="0" y="8"/>
                      <a:pt x="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47" name="Freeform 358"/>
              <p:cNvSpPr>
                <a:spLocks/>
              </p:cNvSpPr>
              <p:nvPr/>
            </p:nvSpPr>
            <p:spPr bwMode="auto">
              <a:xfrm>
                <a:off x="14782" y="413"/>
                <a:ext cx="42" cy="112"/>
              </a:xfrm>
              <a:custGeom>
                <a:avLst/>
                <a:gdLst>
                  <a:gd name="T0" fmla="*/ 0 w 18"/>
                  <a:gd name="T1" fmla="*/ 6 h 47"/>
                  <a:gd name="T2" fmla="*/ 0 w 18"/>
                  <a:gd name="T3" fmla="*/ 21 h 47"/>
                  <a:gd name="T4" fmla="*/ 2 w 18"/>
                  <a:gd name="T5" fmla="*/ 23 h 47"/>
                  <a:gd name="T6" fmla="*/ 4 w 18"/>
                  <a:gd name="T7" fmla="*/ 21 h 47"/>
                  <a:gd name="T8" fmla="*/ 4 w 18"/>
                  <a:gd name="T9" fmla="*/ 8 h 47"/>
                  <a:gd name="T10" fmla="*/ 5 w 18"/>
                  <a:gd name="T11" fmla="*/ 8 h 47"/>
                  <a:gd name="T12" fmla="*/ 5 w 18"/>
                  <a:gd name="T13" fmla="*/ 44 h 47"/>
                  <a:gd name="T14" fmla="*/ 8 w 18"/>
                  <a:gd name="T15" fmla="*/ 47 h 47"/>
                  <a:gd name="T16" fmla="*/ 11 w 18"/>
                  <a:gd name="T17" fmla="*/ 44 h 47"/>
                  <a:gd name="T18" fmla="*/ 11 w 18"/>
                  <a:gd name="T19" fmla="*/ 23 h 47"/>
                  <a:gd name="T20" fmla="*/ 12 w 18"/>
                  <a:gd name="T21" fmla="*/ 23 h 47"/>
                  <a:gd name="T22" fmla="*/ 12 w 18"/>
                  <a:gd name="T23" fmla="*/ 44 h 47"/>
                  <a:gd name="T24" fmla="*/ 15 w 18"/>
                  <a:gd name="T25" fmla="*/ 47 h 47"/>
                  <a:gd name="T26" fmla="*/ 18 w 18"/>
                  <a:gd name="T27" fmla="*/ 44 h 47"/>
                  <a:gd name="T28" fmla="*/ 18 w 18"/>
                  <a:gd name="T29" fmla="*/ 20 h 47"/>
                  <a:gd name="T30" fmla="*/ 14 w 18"/>
                  <a:gd name="T31" fmla="*/ 0 h 47"/>
                  <a:gd name="T32" fmla="*/ 6 w 18"/>
                  <a:gd name="T33" fmla="*/ 0 h 47"/>
                  <a:gd name="T34" fmla="*/ 0 w 18"/>
                  <a:gd name="T3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7">
                    <a:moveTo>
                      <a:pt x="0" y="6"/>
                    </a:move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3"/>
                      <a:pt x="18" y="30"/>
                      <a:pt x="18" y="20"/>
                    </a:cubicBezTo>
                    <a:cubicBezTo>
                      <a:pt x="16" y="14"/>
                      <a:pt x="15" y="7"/>
                      <a:pt x="14" y="0"/>
                    </a:cubicBezTo>
                    <a:cubicBezTo>
                      <a:pt x="11" y="0"/>
                      <a:pt x="7"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48" name="Freeform 359"/>
              <p:cNvSpPr>
                <a:spLocks/>
              </p:cNvSpPr>
              <p:nvPr/>
            </p:nvSpPr>
            <p:spPr bwMode="auto">
              <a:xfrm>
                <a:off x="14782" y="328"/>
                <a:ext cx="4" cy="5"/>
              </a:xfrm>
              <a:custGeom>
                <a:avLst/>
                <a:gdLst>
                  <a:gd name="T0" fmla="*/ 2 w 2"/>
                  <a:gd name="T1" fmla="*/ 2 h 2"/>
                  <a:gd name="T2" fmla="*/ 1 w 2"/>
                  <a:gd name="T3" fmla="*/ 0 h 2"/>
                  <a:gd name="T4" fmla="*/ 0 w 2"/>
                  <a:gd name="T5" fmla="*/ 2 h 2"/>
                  <a:gd name="T6" fmla="*/ 2 w 2"/>
                  <a:gd name="T7" fmla="*/ 2 h 2"/>
                </a:gdLst>
                <a:ahLst/>
                <a:cxnLst>
                  <a:cxn ang="0">
                    <a:pos x="T0" y="T1"/>
                  </a:cxn>
                  <a:cxn ang="0">
                    <a:pos x="T2" y="T3"/>
                  </a:cxn>
                  <a:cxn ang="0">
                    <a:pos x="T4" y="T5"/>
                  </a:cxn>
                  <a:cxn ang="0">
                    <a:pos x="T6" y="T7"/>
                  </a:cxn>
                </a:cxnLst>
                <a:rect l="0" t="0" r="r" b="b"/>
                <a:pathLst>
                  <a:path w="2" h="2">
                    <a:moveTo>
                      <a:pt x="2" y="2"/>
                    </a:moveTo>
                    <a:cubicBezTo>
                      <a:pt x="2" y="2"/>
                      <a:pt x="1" y="1"/>
                      <a:pt x="1" y="0"/>
                    </a:cubicBezTo>
                    <a:cubicBezTo>
                      <a:pt x="0" y="2"/>
                      <a:pt x="0" y="2"/>
                      <a:pt x="0" y="2"/>
                    </a:cubicBezTo>
                    <a:cubicBezTo>
                      <a:pt x="1" y="2"/>
                      <a:pt x="2"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49" name="Freeform 360"/>
              <p:cNvSpPr>
                <a:spLocks/>
              </p:cNvSpPr>
              <p:nvPr/>
            </p:nvSpPr>
            <p:spPr bwMode="auto">
              <a:xfrm>
                <a:off x="14954" y="581"/>
                <a:ext cx="17" cy="29"/>
              </a:xfrm>
              <a:custGeom>
                <a:avLst/>
                <a:gdLst>
                  <a:gd name="T0" fmla="*/ 0 w 7"/>
                  <a:gd name="T1" fmla="*/ 0 h 12"/>
                  <a:gd name="T2" fmla="*/ 4 w 7"/>
                  <a:gd name="T3" fmla="*/ 11 h 12"/>
                  <a:gd name="T4" fmla="*/ 6 w 7"/>
                  <a:gd name="T5" fmla="*/ 12 h 12"/>
                  <a:gd name="T6" fmla="*/ 7 w 7"/>
                  <a:gd name="T7" fmla="*/ 10 h 12"/>
                  <a:gd name="T8" fmla="*/ 7 w 7"/>
                  <a:gd name="T9" fmla="*/ 8 h 12"/>
                  <a:gd name="T10" fmla="*/ 5 w 7"/>
                  <a:gd name="T11" fmla="*/ 6 h 12"/>
                  <a:gd name="T12" fmla="*/ 0 w 7"/>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7" h="12">
                    <a:moveTo>
                      <a:pt x="0" y="0"/>
                    </a:moveTo>
                    <a:cubicBezTo>
                      <a:pt x="1" y="3"/>
                      <a:pt x="3" y="10"/>
                      <a:pt x="4" y="11"/>
                    </a:cubicBezTo>
                    <a:cubicBezTo>
                      <a:pt x="4" y="12"/>
                      <a:pt x="5" y="12"/>
                      <a:pt x="6" y="12"/>
                    </a:cubicBezTo>
                    <a:cubicBezTo>
                      <a:pt x="7" y="12"/>
                      <a:pt x="7" y="11"/>
                      <a:pt x="7" y="10"/>
                    </a:cubicBezTo>
                    <a:cubicBezTo>
                      <a:pt x="7" y="9"/>
                      <a:pt x="7" y="9"/>
                      <a:pt x="7" y="8"/>
                    </a:cubicBezTo>
                    <a:cubicBezTo>
                      <a:pt x="6" y="8"/>
                      <a:pt x="6" y="7"/>
                      <a:pt x="5" y="6"/>
                    </a:cubicBezTo>
                    <a:cubicBezTo>
                      <a:pt x="4" y="4"/>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50" name="Freeform 361"/>
              <p:cNvSpPr>
                <a:spLocks/>
              </p:cNvSpPr>
              <p:nvPr/>
            </p:nvSpPr>
            <p:spPr bwMode="auto">
              <a:xfrm>
                <a:off x="14907" y="560"/>
                <a:ext cx="59" cy="111"/>
              </a:xfrm>
              <a:custGeom>
                <a:avLst/>
                <a:gdLst>
                  <a:gd name="T0" fmla="*/ 5 w 25"/>
                  <a:gd name="T1" fmla="*/ 5 h 47"/>
                  <a:gd name="T2" fmla="*/ 1 w 25"/>
                  <a:gd name="T3" fmla="*/ 19 h 47"/>
                  <a:gd name="T4" fmla="*/ 2 w 25"/>
                  <a:gd name="T5" fmla="*/ 21 h 47"/>
                  <a:gd name="T6" fmla="*/ 4 w 25"/>
                  <a:gd name="T7" fmla="*/ 20 h 47"/>
                  <a:gd name="T8" fmla="*/ 8 w 25"/>
                  <a:gd name="T9" fmla="*/ 7 h 47"/>
                  <a:gd name="T10" fmla="*/ 9 w 25"/>
                  <a:gd name="T11" fmla="*/ 7 h 47"/>
                  <a:gd name="T12" fmla="*/ 3 w 25"/>
                  <a:gd name="T13" fmla="*/ 28 h 47"/>
                  <a:gd name="T14" fmla="*/ 9 w 25"/>
                  <a:gd name="T15" fmla="*/ 28 h 47"/>
                  <a:gd name="T16" fmla="*/ 9 w 25"/>
                  <a:gd name="T17" fmla="*/ 45 h 47"/>
                  <a:gd name="T18" fmla="*/ 11 w 25"/>
                  <a:gd name="T19" fmla="*/ 47 h 47"/>
                  <a:gd name="T20" fmla="*/ 13 w 25"/>
                  <a:gd name="T21" fmla="*/ 45 h 47"/>
                  <a:gd name="T22" fmla="*/ 13 w 25"/>
                  <a:gd name="T23" fmla="*/ 28 h 47"/>
                  <a:gd name="T24" fmla="*/ 14 w 25"/>
                  <a:gd name="T25" fmla="*/ 28 h 47"/>
                  <a:gd name="T26" fmla="*/ 14 w 25"/>
                  <a:gd name="T27" fmla="*/ 45 h 47"/>
                  <a:gd name="T28" fmla="*/ 17 w 25"/>
                  <a:gd name="T29" fmla="*/ 47 h 47"/>
                  <a:gd name="T30" fmla="*/ 19 w 25"/>
                  <a:gd name="T31" fmla="*/ 45 h 47"/>
                  <a:gd name="T32" fmla="*/ 19 w 25"/>
                  <a:gd name="T33" fmla="*/ 28 h 47"/>
                  <a:gd name="T34" fmla="*/ 25 w 25"/>
                  <a:gd name="T35" fmla="*/ 28 h 47"/>
                  <a:gd name="T36" fmla="*/ 19 w 25"/>
                  <a:gd name="T37" fmla="*/ 7 h 47"/>
                  <a:gd name="T38" fmla="*/ 10 w 25"/>
                  <a:gd name="T39" fmla="*/ 0 h 47"/>
                  <a:gd name="T40" fmla="*/ 5 w 25"/>
                  <a:gd name="T41"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47">
                    <a:moveTo>
                      <a:pt x="5" y="5"/>
                    </a:move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20" y="13"/>
                      <a:pt x="19" y="8"/>
                      <a:pt x="19" y="7"/>
                    </a:cubicBezTo>
                    <a:cubicBezTo>
                      <a:pt x="16" y="5"/>
                      <a:pt x="13" y="2"/>
                      <a:pt x="10" y="0"/>
                    </a:cubicBezTo>
                    <a:cubicBezTo>
                      <a:pt x="8" y="1"/>
                      <a:pt x="5" y="3"/>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51" name="Freeform 362"/>
              <p:cNvSpPr>
                <a:spLocks/>
              </p:cNvSpPr>
              <p:nvPr/>
            </p:nvSpPr>
            <p:spPr bwMode="auto">
              <a:xfrm>
                <a:off x="14760" y="309"/>
                <a:ext cx="10" cy="12"/>
              </a:xfrm>
              <a:custGeom>
                <a:avLst/>
                <a:gdLst>
                  <a:gd name="T0" fmla="*/ 0 w 4"/>
                  <a:gd name="T1" fmla="*/ 3 h 5"/>
                  <a:gd name="T2" fmla="*/ 2 w 4"/>
                  <a:gd name="T3" fmla="*/ 5 h 5"/>
                  <a:gd name="T4" fmla="*/ 4 w 4"/>
                  <a:gd name="T5" fmla="*/ 3 h 5"/>
                  <a:gd name="T6" fmla="*/ 0 w 4"/>
                  <a:gd name="T7" fmla="*/ 0 h 5"/>
                  <a:gd name="T8" fmla="*/ 0 w 4"/>
                  <a:gd name="T9" fmla="*/ 3 h 5"/>
                </a:gdLst>
                <a:ahLst/>
                <a:cxnLst>
                  <a:cxn ang="0">
                    <a:pos x="T0" y="T1"/>
                  </a:cxn>
                  <a:cxn ang="0">
                    <a:pos x="T2" y="T3"/>
                  </a:cxn>
                  <a:cxn ang="0">
                    <a:pos x="T4" y="T5"/>
                  </a:cxn>
                  <a:cxn ang="0">
                    <a:pos x="T6" y="T7"/>
                  </a:cxn>
                  <a:cxn ang="0">
                    <a:pos x="T8" y="T9"/>
                  </a:cxn>
                </a:cxnLst>
                <a:rect l="0" t="0" r="r" b="b"/>
                <a:pathLst>
                  <a:path w="4" h="5">
                    <a:moveTo>
                      <a:pt x="0" y="3"/>
                    </a:moveTo>
                    <a:cubicBezTo>
                      <a:pt x="0" y="4"/>
                      <a:pt x="1" y="5"/>
                      <a:pt x="2" y="5"/>
                    </a:cubicBezTo>
                    <a:cubicBezTo>
                      <a:pt x="3" y="5"/>
                      <a:pt x="4" y="4"/>
                      <a:pt x="4" y="3"/>
                    </a:cubicBezTo>
                    <a:cubicBezTo>
                      <a:pt x="3" y="2"/>
                      <a:pt x="1" y="1"/>
                      <a:pt x="0" y="0"/>
                    </a:cubicBezTo>
                    <a:cubicBezTo>
                      <a:pt x="0" y="2"/>
                      <a:pt x="0"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52" name="Freeform 363"/>
              <p:cNvSpPr>
                <a:spLocks/>
              </p:cNvSpPr>
              <p:nvPr/>
            </p:nvSpPr>
            <p:spPr bwMode="auto">
              <a:xfrm>
                <a:off x="14715" y="560"/>
                <a:ext cx="55" cy="111"/>
              </a:xfrm>
              <a:custGeom>
                <a:avLst/>
                <a:gdLst>
                  <a:gd name="T0" fmla="*/ 23 w 23"/>
                  <a:gd name="T1" fmla="*/ 21 h 47"/>
                  <a:gd name="T2" fmla="*/ 23 w 23"/>
                  <a:gd name="T3" fmla="*/ 6 h 47"/>
                  <a:gd name="T4" fmla="*/ 17 w 23"/>
                  <a:gd name="T5" fmla="*/ 0 h 47"/>
                  <a:gd name="T6" fmla="*/ 7 w 23"/>
                  <a:gd name="T7" fmla="*/ 0 h 47"/>
                  <a:gd name="T8" fmla="*/ 0 w 23"/>
                  <a:gd name="T9" fmla="*/ 6 h 47"/>
                  <a:gd name="T10" fmla="*/ 0 w 23"/>
                  <a:gd name="T11" fmla="*/ 21 h 47"/>
                  <a:gd name="T12" fmla="*/ 3 w 23"/>
                  <a:gd name="T13" fmla="*/ 23 h 47"/>
                  <a:gd name="T14" fmla="*/ 5 w 23"/>
                  <a:gd name="T15" fmla="*/ 21 h 47"/>
                  <a:gd name="T16" fmla="*/ 5 w 23"/>
                  <a:gd name="T17" fmla="*/ 8 h 47"/>
                  <a:gd name="T18" fmla="*/ 6 w 23"/>
                  <a:gd name="T19" fmla="*/ 8 h 47"/>
                  <a:gd name="T20" fmla="*/ 6 w 23"/>
                  <a:gd name="T21" fmla="*/ 44 h 47"/>
                  <a:gd name="T22" fmla="*/ 8 w 23"/>
                  <a:gd name="T23" fmla="*/ 47 h 47"/>
                  <a:gd name="T24" fmla="*/ 11 w 23"/>
                  <a:gd name="T25" fmla="*/ 44 h 47"/>
                  <a:gd name="T26" fmla="*/ 11 w 23"/>
                  <a:gd name="T27" fmla="*/ 23 h 47"/>
                  <a:gd name="T28" fmla="*/ 12 w 23"/>
                  <a:gd name="T29" fmla="*/ 23 h 47"/>
                  <a:gd name="T30" fmla="*/ 12 w 23"/>
                  <a:gd name="T31" fmla="*/ 44 h 47"/>
                  <a:gd name="T32" fmla="*/ 15 w 23"/>
                  <a:gd name="T33" fmla="*/ 47 h 47"/>
                  <a:gd name="T34" fmla="*/ 18 w 23"/>
                  <a:gd name="T35" fmla="*/ 44 h 47"/>
                  <a:gd name="T36" fmla="*/ 18 w 23"/>
                  <a:gd name="T37" fmla="*/ 8 h 47"/>
                  <a:gd name="T38" fmla="*/ 19 w 23"/>
                  <a:gd name="T39" fmla="*/ 8 h 47"/>
                  <a:gd name="T40" fmla="*/ 19 w 23"/>
                  <a:gd name="T41" fmla="*/ 21 h 47"/>
                  <a:gd name="T42" fmla="*/ 21 w 23"/>
                  <a:gd name="T43" fmla="*/ 23 h 47"/>
                  <a:gd name="T44" fmla="*/ 23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3" y="21"/>
                    </a:moveTo>
                    <a:cubicBezTo>
                      <a:pt x="23" y="20"/>
                      <a:pt x="23" y="8"/>
                      <a:pt x="23" y="6"/>
                    </a:cubicBezTo>
                    <a:cubicBezTo>
                      <a:pt x="23" y="3"/>
                      <a:pt x="20" y="0"/>
                      <a:pt x="17" y="0"/>
                    </a:cubicBezTo>
                    <a:cubicBezTo>
                      <a:pt x="15" y="0"/>
                      <a:pt x="8" y="0"/>
                      <a:pt x="7" y="0"/>
                    </a:cubicBezTo>
                    <a:cubicBezTo>
                      <a:pt x="3" y="0"/>
                      <a:pt x="0" y="3"/>
                      <a:pt x="0" y="6"/>
                    </a:cubicBezTo>
                    <a:cubicBezTo>
                      <a:pt x="0" y="8"/>
                      <a:pt x="0" y="20"/>
                      <a:pt x="0" y="21"/>
                    </a:cubicBezTo>
                    <a:cubicBezTo>
                      <a:pt x="0" y="22"/>
                      <a:pt x="1" y="23"/>
                      <a:pt x="3" y="23"/>
                    </a:cubicBezTo>
                    <a:cubicBezTo>
                      <a:pt x="4" y="23"/>
                      <a:pt x="5" y="22"/>
                      <a:pt x="5" y="21"/>
                    </a:cubicBezTo>
                    <a:cubicBezTo>
                      <a:pt x="5" y="20"/>
                      <a:pt x="5" y="8"/>
                      <a:pt x="5" y="8"/>
                    </a:cubicBezTo>
                    <a:cubicBezTo>
                      <a:pt x="5" y="8"/>
                      <a:pt x="5"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4"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53" name="Oval 364"/>
              <p:cNvSpPr>
                <a:spLocks noChangeArrowheads="1"/>
              </p:cNvSpPr>
              <p:nvPr/>
            </p:nvSpPr>
            <p:spPr bwMode="auto">
              <a:xfrm>
                <a:off x="14732" y="536"/>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54" name="Freeform 365"/>
              <p:cNvSpPr>
                <a:spLocks/>
              </p:cNvSpPr>
              <p:nvPr/>
            </p:nvSpPr>
            <p:spPr bwMode="auto">
              <a:xfrm>
                <a:off x="14730" y="302"/>
                <a:ext cx="28" cy="76"/>
              </a:xfrm>
              <a:custGeom>
                <a:avLst/>
                <a:gdLst>
                  <a:gd name="T0" fmla="*/ 0 w 12"/>
                  <a:gd name="T1" fmla="*/ 29 h 32"/>
                  <a:gd name="T2" fmla="*/ 2 w 12"/>
                  <a:gd name="T3" fmla="*/ 32 h 32"/>
                  <a:gd name="T4" fmla="*/ 5 w 12"/>
                  <a:gd name="T5" fmla="*/ 29 h 32"/>
                  <a:gd name="T6" fmla="*/ 5 w 12"/>
                  <a:gd name="T7" fmla="*/ 8 h 32"/>
                  <a:gd name="T8" fmla="*/ 6 w 12"/>
                  <a:gd name="T9" fmla="*/ 8 h 32"/>
                  <a:gd name="T10" fmla="*/ 6 w 12"/>
                  <a:gd name="T11" fmla="*/ 29 h 32"/>
                  <a:gd name="T12" fmla="*/ 9 w 12"/>
                  <a:gd name="T13" fmla="*/ 32 h 32"/>
                  <a:gd name="T14" fmla="*/ 12 w 12"/>
                  <a:gd name="T15" fmla="*/ 29 h 32"/>
                  <a:gd name="T16" fmla="*/ 12 w 12"/>
                  <a:gd name="T17" fmla="*/ 3 h 32"/>
                  <a:gd name="T18" fmla="*/ 0 w 12"/>
                  <a:gd name="T19" fmla="*/ 0 h 32"/>
                  <a:gd name="T20" fmla="*/ 0 w 12"/>
                  <a:gd name="T21" fmla="*/ 2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32">
                    <a:moveTo>
                      <a:pt x="0" y="29"/>
                    </a:moveTo>
                    <a:cubicBezTo>
                      <a:pt x="0" y="30"/>
                      <a:pt x="1" y="32"/>
                      <a:pt x="2" y="32"/>
                    </a:cubicBezTo>
                    <a:cubicBezTo>
                      <a:pt x="4" y="32"/>
                      <a:pt x="5" y="30"/>
                      <a:pt x="5" y="29"/>
                    </a:cubicBezTo>
                    <a:cubicBezTo>
                      <a:pt x="5" y="27"/>
                      <a:pt x="5" y="8"/>
                      <a:pt x="5" y="8"/>
                    </a:cubicBezTo>
                    <a:cubicBezTo>
                      <a:pt x="5" y="8"/>
                      <a:pt x="5" y="8"/>
                      <a:pt x="6" y="8"/>
                    </a:cubicBezTo>
                    <a:cubicBezTo>
                      <a:pt x="6" y="8"/>
                      <a:pt x="6" y="27"/>
                      <a:pt x="6" y="29"/>
                    </a:cubicBezTo>
                    <a:cubicBezTo>
                      <a:pt x="6" y="30"/>
                      <a:pt x="8" y="32"/>
                      <a:pt x="9" y="32"/>
                    </a:cubicBezTo>
                    <a:cubicBezTo>
                      <a:pt x="11" y="32"/>
                      <a:pt x="12" y="30"/>
                      <a:pt x="12" y="29"/>
                    </a:cubicBezTo>
                    <a:cubicBezTo>
                      <a:pt x="12" y="27"/>
                      <a:pt x="12" y="13"/>
                      <a:pt x="12" y="3"/>
                    </a:cubicBezTo>
                    <a:cubicBezTo>
                      <a:pt x="9" y="1"/>
                      <a:pt x="5" y="0"/>
                      <a:pt x="0" y="0"/>
                    </a:cubicBezTo>
                    <a:cubicBezTo>
                      <a:pt x="0" y="10"/>
                      <a:pt x="0" y="27"/>
                      <a:pt x="0"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55" name="Freeform 366"/>
              <p:cNvSpPr>
                <a:spLocks/>
              </p:cNvSpPr>
              <p:nvPr/>
            </p:nvSpPr>
            <p:spPr bwMode="auto">
              <a:xfrm>
                <a:off x="14715" y="302"/>
                <a:ext cx="12" cy="19"/>
              </a:xfrm>
              <a:custGeom>
                <a:avLst/>
                <a:gdLst>
                  <a:gd name="T0" fmla="*/ 3 w 5"/>
                  <a:gd name="T1" fmla="*/ 8 h 8"/>
                  <a:gd name="T2" fmla="*/ 5 w 5"/>
                  <a:gd name="T3" fmla="*/ 6 h 8"/>
                  <a:gd name="T4" fmla="*/ 5 w 5"/>
                  <a:gd name="T5" fmla="*/ 0 h 8"/>
                  <a:gd name="T6" fmla="*/ 0 w 5"/>
                  <a:gd name="T7" fmla="*/ 0 h 8"/>
                  <a:gd name="T8" fmla="*/ 0 w 5"/>
                  <a:gd name="T9" fmla="*/ 6 h 8"/>
                  <a:gd name="T10" fmla="*/ 3 w 5"/>
                  <a:gd name="T11" fmla="*/ 8 h 8"/>
                </a:gdLst>
                <a:ahLst/>
                <a:cxnLst>
                  <a:cxn ang="0">
                    <a:pos x="T0" y="T1"/>
                  </a:cxn>
                  <a:cxn ang="0">
                    <a:pos x="T2" y="T3"/>
                  </a:cxn>
                  <a:cxn ang="0">
                    <a:pos x="T4" y="T5"/>
                  </a:cxn>
                  <a:cxn ang="0">
                    <a:pos x="T6" y="T7"/>
                  </a:cxn>
                  <a:cxn ang="0">
                    <a:pos x="T8" y="T9"/>
                  </a:cxn>
                  <a:cxn ang="0">
                    <a:pos x="T10" y="T11"/>
                  </a:cxn>
                </a:cxnLst>
                <a:rect l="0" t="0" r="r" b="b"/>
                <a:pathLst>
                  <a:path w="5" h="8">
                    <a:moveTo>
                      <a:pt x="3" y="8"/>
                    </a:moveTo>
                    <a:cubicBezTo>
                      <a:pt x="4" y="8"/>
                      <a:pt x="5" y="7"/>
                      <a:pt x="5" y="6"/>
                    </a:cubicBezTo>
                    <a:cubicBezTo>
                      <a:pt x="5" y="5"/>
                      <a:pt x="5" y="3"/>
                      <a:pt x="5" y="0"/>
                    </a:cubicBezTo>
                    <a:cubicBezTo>
                      <a:pt x="3" y="0"/>
                      <a:pt x="2" y="0"/>
                      <a:pt x="0" y="0"/>
                    </a:cubicBezTo>
                    <a:cubicBezTo>
                      <a:pt x="0" y="2"/>
                      <a:pt x="0" y="5"/>
                      <a:pt x="0" y="6"/>
                    </a:cubicBezTo>
                    <a:cubicBezTo>
                      <a:pt x="0" y="7"/>
                      <a:pt x="1" y="8"/>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56" name="Oval 367"/>
              <p:cNvSpPr>
                <a:spLocks noChangeArrowheads="1"/>
              </p:cNvSpPr>
              <p:nvPr/>
            </p:nvSpPr>
            <p:spPr bwMode="auto">
              <a:xfrm>
                <a:off x="14798" y="536"/>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57" name="Freeform 368"/>
              <p:cNvSpPr>
                <a:spLocks/>
              </p:cNvSpPr>
              <p:nvPr/>
            </p:nvSpPr>
            <p:spPr bwMode="auto">
              <a:xfrm>
                <a:off x="14711" y="413"/>
                <a:ext cx="64" cy="112"/>
              </a:xfrm>
              <a:custGeom>
                <a:avLst/>
                <a:gdLst>
                  <a:gd name="T0" fmla="*/ 2 w 27"/>
                  <a:gd name="T1" fmla="*/ 21 h 47"/>
                  <a:gd name="T2" fmla="*/ 4 w 27"/>
                  <a:gd name="T3" fmla="*/ 20 h 47"/>
                  <a:gd name="T4" fmla="*/ 8 w 27"/>
                  <a:gd name="T5" fmla="*/ 7 h 47"/>
                  <a:gd name="T6" fmla="*/ 9 w 27"/>
                  <a:gd name="T7" fmla="*/ 7 h 47"/>
                  <a:gd name="T8" fmla="*/ 3 w 27"/>
                  <a:gd name="T9" fmla="*/ 29 h 47"/>
                  <a:gd name="T10" fmla="*/ 9 w 27"/>
                  <a:gd name="T11" fmla="*/ 29 h 47"/>
                  <a:gd name="T12" fmla="*/ 9 w 27"/>
                  <a:gd name="T13" fmla="*/ 45 h 47"/>
                  <a:gd name="T14" fmla="*/ 11 w 27"/>
                  <a:gd name="T15" fmla="*/ 47 h 47"/>
                  <a:gd name="T16" fmla="*/ 13 w 27"/>
                  <a:gd name="T17" fmla="*/ 45 h 47"/>
                  <a:gd name="T18" fmla="*/ 13 w 27"/>
                  <a:gd name="T19" fmla="*/ 29 h 47"/>
                  <a:gd name="T20" fmla="*/ 14 w 27"/>
                  <a:gd name="T21" fmla="*/ 29 h 47"/>
                  <a:gd name="T22" fmla="*/ 14 w 27"/>
                  <a:gd name="T23" fmla="*/ 45 h 47"/>
                  <a:gd name="T24" fmla="*/ 17 w 27"/>
                  <a:gd name="T25" fmla="*/ 47 h 47"/>
                  <a:gd name="T26" fmla="*/ 19 w 27"/>
                  <a:gd name="T27" fmla="*/ 45 h 47"/>
                  <a:gd name="T28" fmla="*/ 19 w 27"/>
                  <a:gd name="T29" fmla="*/ 29 h 47"/>
                  <a:gd name="T30" fmla="*/ 25 w 27"/>
                  <a:gd name="T31" fmla="*/ 29 h 47"/>
                  <a:gd name="T32" fmla="*/ 19 w 27"/>
                  <a:gd name="T33" fmla="*/ 7 h 47"/>
                  <a:gd name="T34" fmla="*/ 20 w 27"/>
                  <a:gd name="T35" fmla="*/ 7 h 47"/>
                  <a:gd name="T36" fmla="*/ 24 w 27"/>
                  <a:gd name="T37" fmla="*/ 20 h 47"/>
                  <a:gd name="T38" fmla="*/ 26 w 27"/>
                  <a:gd name="T39" fmla="*/ 21 h 47"/>
                  <a:gd name="T40" fmla="*/ 27 w 27"/>
                  <a:gd name="T41" fmla="*/ 19 h 47"/>
                  <a:gd name="T42" fmla="*/ 23 w 27"/>
                  <a:gd name="T43" fmla="*/ 5 h 47"/>
                  <a:gd name="T44" fmla="*/ 18 w 27"/>
                  <a:gd name="T45" fmla="*/ 0 h 47"/>
                  <a:gd name="T46" fmla="*/ 10 w 27"/>
                  <a:gd name="T47" fmla="*/ 0 h 47"/>
                  <a:gd name="T48" fmla="*/ 5 w 27"/>
                  <a:gd name="T49" fmla="*/ 5 h 47"/>
                  <a:gd name="T50" fmla="*/ 0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5"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7" y="47"/>
                    </a:cubicBezTo>
                    <a:cubicBezTo>
                      <a:pt x="18" y="47"/>
                      <a:pt x="19" y="46"/>
                      <a:pt x="19" y="45"/>
                    </a:cubicBezTo>
                    <a:cubicBezTo>
                      <a:pt x="19" y="44"/>
                      <a:pt x="19" y="36"/>
                      <a:pt x="19" y="29"/>
                    </a:cubicBezTo>
                    <a:cubicBezTo>
                      <a:pt x="25" y="29"/>
                      <a:pt x="25" y="29"/>
                      <a:pt x="25" y="29"/>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ubicBezTo>
                      <a:pt x="22" y="3"/>
                      <a:pt x="20" y="0"/>
                      <a:pt x="18" y="0"/>
                    </a:cubicBezTo>
                    <a:cubicBezTo>
                      <a:pt x="16" y="0"/>
                      <a:pt x="11" y="0"/>
                      <a:pt x="10" y="0"/>
                    </a:cubicBezTo>
                    <a:cubicBezTo>
                      <a:pt x="8" y="0"/>
                      <a:pt x="5" y="3"/>
                      <a:pt x="5" y="5"/>
                    </a:cubicBezTo>
                    <a:cubicBezTo>
                      <a:pt x="3" y="11"/>
                      <a:pt x="1" y="18"/>
                      <a:pt x="0"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58" name="Oval 369"/>
              <p:cNvSpPr>
                <a:spLocks noChangeArrowheads="1"/>
              </p:cNvSpPr>
              <p:nvPr/>
            </p:nvSpPr>
            <p:spPr bwMode="auto">
              <a:xfrm>
                <a:off x="14862" y="536"/>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59" name="Freeform 370"/>
              <p:cNvSpPr>
                <a:spLocks/>
              </p:cNvSpPr>
              <p:nvPr/>
            </p:nvSpPr>
            <p:spPr bwMode="auto">
              <a:xfrm>
                <a:off x="14848" y="560"/>
                <a:ext cx="52" cy="111"/>
              </a:xfrm>
              <a:custGeom>
                <a:avLst/>
                <a:gdLst>
                  <a:gd name="T0" fmla="*/ 2 w 22"/>
                  <a:gd name="T1" fmla="*/ 23 h 47"/>
                  <a:gd name="T2" fmla="*/ 4 w 22"/>
                  <a:gd name="T3" fmla="*/ 21 h 47"/>
                  <a:gd name="T4" fmla="*/ 4 w 22"/>
                  <a:gd name="T5" fmla="*/ 8 h 47"/>
                  <a:gd name="T6" fmla="*/ 5 w 22"/>
                  <a:gd name="T7" fmla="*/ 8 h 47"/>
                  <a:gd name="T8" fmla="*/ 5 w 22"/>
                  <a:gd name="T9" fmla="*/ 44 h 47"/>
                  <a:gd name="T10" fmla="*/ 8 w 22"/>
                  <a:gd name="T11" fmla="*/ 47 h 47"/>
                  <a:gd name="T12" fmla="*/ 11 w 22"/>
                  <a:gd name="T13" fmla="*/ 44 h 47"/>
                  <a:gd name="T14" fmla="*/ 11 w 22"/>
                  <a:gd name="T15" fmla="*/ 23 h 47"/>
                  <a:gd name="T16" fmla="*/ 12 w 22"/>
                  <a:gd name="T17" fmla="*/ 23 h 47"/>
                  <a:gd name="T18" fmla="*/ 12 w 22"/>
                  <a:gd name="T19" fmla="*/ 44 h 47"/>
                  <a:gd name="T20" fmla="*/ 14 w 22"/>
                  <a:gd name="T21" fmla="*/ 47 h 47"/>
                  <a:gd name="T22" fmla="*/ 17 w 22"/>
                  <a:gd name="T23" fmla="*/ 44 h 47"/>
                  <a:gd name="T24" fmla="*/ 17 w 22"/>
                  <a:gd name="T25" fmla="*/ 8 h 47"/>
                  <a:gd name="T26" fmla="*/ 18 w 22"/>
                  <a:gd name="T27" fmla="*/ 8 h 47"/>
                  <a:gd name="T28" fmla="*/ 18 w 22"/>
                  <a:gd name="T29" fmla="*/ 21 h 47"/>
                  <a:gd name="T30" fmla="*/ 20 w 22"/>
                  <a:gd name="T31" fmla="*/ 23 h 47"/>
                  <a:gd name="T32" fmla="*/ 22 w 22"/>
                  <a:gd name="T33" fmla="*/ 21 h 47"/>
                  <a:gd name="T34" fmla="*/ 22 w 22"/>
                  <a:gd name="T35" fmla="*/ 6 h 47"/>
                  <a:gd name="T36" fmla="*/ 16 w 22"/>
                  <a:gd name="T37" fmla="*/ 0 h 47"/>
                  <a:gd name="T38" fmla="*/ 6 w 22"/>
                  <a:gd name="T39" fmla="*/ 0 h 47"/>
                  <a:gd name="T40" fmla="*/ 0 w 22"/>
                  <a:gd name="T41" fmla="*/ 6 h 47"/>
                  <a:gd name="T42" fmla="*/ 0 w 22"/>
                  <a:gd name="T43" fmla="*/ 21 h 47"/>
                  <a:gd name="T44" fmla="*/ 2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6"/>
                    </a:cubicBezTo>
                    <a:cubicBezTo>
                      <a:pt x="22" y="3"/>
                      <a:pt x="20" y="0"/>
                      <a:pt x="16" y="0"/>
                    </a:cubicBezTo>
                    <a:cubicBezTo>
                      <a:pt x="15" y="0"/>
                      <a:pt x="7" y="0"/>
                      <a:pt x="6" y="0"/>
                    </a:cubicBezTo>
                    <a:cubicBezTo>
                      <a:pt x="2" y="0"/>
                      <a:pt x="0" y="3"/>
                      <a:pt x="0" y="6"/>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60" name="Freeform 371"/>
              <p:cNvSpPr>
                <a:spLocks/>
              </p:cNvSpPr>
              <p:nvPr/>
            </p:nvSpPr>
            <p:spPr bwMode="auto">
              <a:xfrm>
                <a:off x="14777" y="560"/>
                <a:ext cx="64" cy="111"/>
              </a:xfrm>
              <a:custGeom>
                <a:avLst/>
                <a:gdLst>
                  <a:gd name="T0" fmla="*/ 1 w 27"/>
                  <a:gd name="T1" fmla="*/ 21 h 47"/>
                  <a:gd name="T2" fmla="*/ 4 w 27"/>
                  <a:gd name="T3" fmla="*/ 20 h 47"/>
                  <a:gd name="T4" fmla="*/ 8 w 27"/>
                  <a:gd name="T5" fmla="*/ 7 h 47"/>
                  <a:gd name="T6" fmla="*/ 9 w 27"/>
                  <a:gd name="T7" fmla="*/ 7 h 47"/>
                  <a:gd name="T8" fmla="*/ 2 w 27"/>
                  <a:gd name="T9" fmla="*/ 28 h 47"/>
                  <a:gd name="T10" fmla="*/ 8 w 27"/>
                  <a:gd name="T11" fmla="*/ 28 h 47"/>
                  <a:gd name="T12" fmla="*/ 8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5 w 27"/>
                  <a:gd name="T31" fmla="*/ 28 h 47"/>
                  <a:gd name="T32" fmla="*/ 18 w 27"/>
                  <a:gd name="T33" fmla="*/ 7 h 47"/>
                  <a:gd name="T34" fmla="*/ 19 w 27"/>
                  <a:gd name="T35" fmla="*/ 7 h 47"/>
                  <a:gd name="T36" fmla="*/ 23 w 27"/>
                  <a:gd name="T37" fmla="*/ 20 h 47"/>
                  <a:gd name="T38" fmla="*/ 25 w 27"/>
                  <a:gd name="T39" fmla="*/ 21 h 47"/>
                  <a:gd name="T40" fmla="*/ 27 w 27"/>
                  <a:gd name="T41" fmla="*/ 19 h 47"/>
                  <a:gd name="T42" fmla="*/ 23 w 27"/>
                  <a:gd name="T43" fmla="*/ 5 h 47"/>
                  <a:gd name="T44" fmla="*/ 17 w 27"/>
                  <a:gd name="T45" fmla="*/ 0 h 47"/>
                  <a:gd name="T46" fmla="*/ 10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4" y="20"/>
                    </a:cubicBezTo>
                    <a:cubicBezTo>
                      <a:pt x="4" y="18"/>
                      <a:pt x="8" y="7"/>
                      <a:pt x="8"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8" y="46"/>
                      <a:pt x="18" y="45"/>
                    </a:cubicBezTo>
                    <a:cubicBezTo>
                      <a:pt x="18" y="44"/>
                      <a:pt x="18" y="36"/>
                      <a:pt x="18" y="28"/>
                    </a:cubicBezTo>
                    <a:cubicBezTo>
                      <a:pt x="25" y="28"/>
                      <a:pt x="25" y="28"/>
                      <a:pt x="25" y="28"/>
                    </a:cubicBezTo>
                    <a:cubicBezTo>
                      <a:pt x="18" y="7"/>
                      <a:pt x="18" y="7"/>
                      <a:pt x="18" y="7"/>
                    </a:cubicBezTo>
                    <a:cubicBezTo>
                      <a:pt x="19" y="7"/>
                      <a:pt x="19" y="7"/>
                      <a:pt x="19" y="7"/>
                    </a:cubicBezTo>
                    <a:cubicBezTo>
                      <a:pt x="19" y="7"/>
                      <a:pt x="23" y="18"/>
                      <a:pt x="23" y="20"/>
                    </a:cubicBezTo>
                    <a:cubicBezTo>
                      <a:pt x="23" y="21"/>
                      <a:pt x="25" y="21"/>
                      <a:pt x="25" y="21"/>
                    </a:cubicBezTo>
                    <a:cubicBezTo>
                      <a:pt x="26" y="21"/>
                      <a:pt x="27" y="20"/>
                      <a:pt x="27" y="19"/>
                    </a:cubicBezTo>
                    <a:cubicBezTo>
                      <a:pt x="26" y="18"/>
                      <a:pt x="24" y="11"/>
                      <a:pt x="23" y="5"/>
                    </a:cubicBezTo>
                    <a:cubicBezTo>
                      <a:pt x="22" y="2"/>
                      <a:pt x="20" y="0"/>
                      <a:pt x="17" y="0"/>
                    </a:cubicBezTo>
                    <a:cubicBezTo>
                      <a:pt x="16" y="0"/>
                      <a:pt x="11" y="0"/>
                      <a:pt x="10" y="0"/>
                    </a:cubicBezTo>
                    <a:cubicBezTo>
                      <a:pt x="7" y="0"/>
                      <a:pt x="5" y="2"/>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61" name="Oval 372"/>
              <p:cNvSpPr>
                <a:spLocks noChangeArrowheads="1"/>
              </p:cNvSpPr>
              <p:nvPr/>
            </p:nvSpPr>
            <p:spPr bwMode="auto">
              <a:xfrm>
                <a:off x="14538" y="390"/>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62" name="Freeform 373"/>
              <p:cNvSpPr>
                <a:spLocks/>
              </p:cNvSpPr>
              <p:nvPr/>
            </p:nvSpPr>
            <p:spPr bwMode="auto">
              <a:xfrm>
                <a:off x="14304" y="577"/>
                <a:ext cx="16" cy="33"/>
              </a:xfrm>
              <a:custGeom>
                <a:avLst/>
                <a:gdLst>
                  <a:gd name="T0" fmla="*/ 3 w 7"/>
                  <a:gd name="T1" fmla="*/ 13 h 14"/>
                  <a:gd name="T2" fmla="*/ 5 w 7"/>
                  <a:gd name="T3" fmla="*/ 14 h 14"/>
                  <a:gd name="T4" fmla="*/ 6 w 7"/>
                  <a:gd name="T5" fmla="*/ 12 h 14"/>
                  <a:gd name="T6" fmla="*/ 3 w 7"/>
                  <a:gd name="T7" fmla="*/ 0 h 14"/>
                  <a:gd name="T8" fmla="*/ 0 w 7"/>
                  <a:gd name="T9" fmla="*/ 3 h 14"/>
                  <a:gd name="T10" fmla="*/ 3 w 7"/>
                  <a:gd name="T11" fmla="*/ 13 h 14"/>
                </a:gdLst>
                <a:ahLst/>
                <a:cxnLst>
                  <a:cxn ang="0">
                    <a:pos x="T0" y="T1"/>
                  </a:cxn>
                  <a:cxn ang="0">
                    <a:pos x="T2" y="T3"/>
                  </a:cxn>
                  <a:cxn ang="0">
                    <a:pos x="T4" y="T5"/>
                  </a:cxn>
                  <a:cxn ang="0">
                    <a:pos x="T6" y="T7"/>
                  </a:cxn>
                  <a:cxn ang="0">
                    <a:pos x="T8" y="T9"/>
                  </a:cxn>
                  <a:cxn ang="0">
                    <a:pos x="T10" y="T11"/>
                  </a:cxn>
                </a:cxnLst>
                <a:rect l="0" t="0" r="r" b="b"/>
                <a:pathLst>
                  <a:path w="7" h="14">
                    <a:moveTo>
                      <a:pt x="3" y="13"/>
                    </a:moveTo>
                    <a:cubicBezTo>
                      <a:pt x="3" y="14"/>
                      <a:pt x="4" y="14"/>
                      <a:pt x="5" y="14"/>
                    </a:cubicBezTo>
                    <a:cubicBezTo>
                      <a:pt x="6" y="14"/>
                      <a:pt x="7" y="13"/>
                      <a:pt x="6" y="12"/>
                    </a:cubicBezTo>
                    <a:cubicBezTo>
                      <a:pt x="6" y="11"/>
                      <a:pt x="4" y="5"/>
                      <a:pt x="3" y="0"/>
                    </a:cubicBezTo>
                    <a:cubicBezTo>
                      <a:pt x="2" y="1"/>
                      <a:pt x="1" y="2"/>
                      <a:pt x="0" y="3"/>
                    </a:cubicBezTo>
                    <a:cubicBezTo>
                      <a:pt x="1" y="6"/>
                      <a:pt x="2" y="12"/>
                      <a:pt x="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63" name="Freeform 374"/>
              <p:cNvSpPr>
                <a:spLocks/>
              </p:cNvSpPr>
              <p:nvPr/>
            </p:nvSpPr>
            <p:spPr bwMode="auto">
              <a:xfrm>
                <a:off x="14524" y="413"/>
                <a:ext cx="52" cy="112"/>
              </a:xfrm>
              <a:custGeom>
                <a:avLst/>
                <a:gdLst>
                  <a:gd name="T0" fmla="*/ 2 w 22"/>
                  <a:gd name="T1" fmla="*/ 23 h 47"/>
                  <a:gd name="T2" fmla="*/ 4 w 22"/>
                  <a:gd name="T3" fmla="*/ 21 h 47"/>
                  <a:gd name="T4" fmla="*/ 4 w 22"/>
                  <a:gd name="T5" fmla="*/ 8 h 47"/>
                  <a:gd name="T6" fmla="*/ 5 w 22"/>
                  <a:gd name="T7" fmla="*/ 8 h 47"/>
                  <a:gd name="T8" fmla="*/ 5 w 22"/>
                  <a:gd name="T9" fmla="*/ 44 h 47"/>
                  <a:gd name="T10" fmla="*/ 7 w 22"/>
                  <a:gd name="T11" fmla="*/ 47 h 47"/>
                  <a:gd name="T12" fmla="*/ 10 w 22"/>
                  <a:gd name="T13" fmla="*/ 44 h 47"/>
                  <a:gd name="T14" fmla="*/ 10 w 22"/>
                  <a:gd name="T15" fmla="*/ 23 h 47"/>
                  <a:gd name="T16" fmla="*/ 11 w 22"/>
                  <a:gd name="T17" fmla="*/ 23 h 47"/>
                  <a:gd name="T18" fmla="*/ 11 w 22"/>
                  <a:gd name="T19" fmla="*/ 44 h 47"/>
                  <a:gd name="T20" fmla="*/ 14 w 22"/>
                  <a:gd name="T21" fmla="*/ 47 h 47"/>
                  <a:gd name="T22" fmla="*/ 17 w 22"/>
                  <a:gd name="T23" fmla="*/ 44 h 47"/>
                  <a:gd name="T24" fmla="*/ 17 w 22"/>
                  <a:gd name="T25" fmla="*/ 8 h 47"/>
                  <a:gd name="T26" fmla="*/ 18 w 22"/>
                  <a:gd name="T27" fmla="*/ 8 h 47"/>
                  <a:gd name="T28" fmla="*/ 18 w 22"/>
                  <a:gd name="T29" fmla="*/ 21 h 47"/>
                  <a:gd name="T30" fmla="*/ 20 w 22"/>
                  <a:gd name="T31" fmla="*/ 23 h 47"/>
                  <a:gd name="T32" fmla="*/ 22 w 22"/>
                  <a:gd name="T33" fmla="*/ 21 h 47"/>
                  <a:gd name="T34" fmla="*/ 22 w 22"/>
                  <a:gd name="T35" fmla="*/ 6 h 47"/>
                  <a:gd name="T36" fmla="*/ 16 w 22"/>
                  <a:gd name="T37" fmla="*/ 0 h 47"/>
                  <a:gd name="T38" fmla="*/ 6 w 22"/>
                  <a:gd name="T39" fmla="*/ 0 h 47"/>
                  <a:gd name="T40" fmla="*/ 0 w 22"/>
                  <a:gd name="T41" fmla="*/ 6 h 47"/>
                  <a:gd name="T42" fmla="*/ 0 w 22"/>
                  <a:gd name="T43" fmla="*/ 21 h 47"/>
                  <a:gd name="T44" fmla="*/ 2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6" y="47"/>
                      <a:pt x="7" y="47"/>
                    </a:cubicBezTo>
                    <a:cubicBezTo>
                      <a:pt x="9" y="47"/>
                      <a:pt x="10" y="46"/>
                      <a:pt x="10" y="44"/>
                    </a:cubicBezTo>
                    <a:cubicBezTo>
                      <a:pt x="10" y="42"/>
                      <a:pt x="10" y="23"/>
                      <a:pt x="10" y="23"/>
                    </a:cubicBezTo>
                    <a:cubicBezTo>
                      <a:pt x="10" y="23"/>
                      <a:pt x="10" y="23"/>
                      <a:pt x="11" y="23"/>
                    </a:cubicBezTo>
                    <a:cubicBezTo>
                      <a:pt x="11" y="23"/>
                      <a:pt x="11" y="42"/>
                      <a:pt x="11" y="44"/>
                    </a:cubicBezTo>
                    <a:cubicBezTo>
                      <a:pt x="11"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6"/>
                    </a:cubicBezTo>
                    <a:cubicBezTo>
                      <a:pt x="22" y="3"/>
                      <a:pt x="19" y="0"/>
                      <a:pt x="16" y="0"/>
                    </a:cubicBezTo>
                    <a:cubicBezTo>
                      <a:pt x="14" y="0"/>
                      <a:pt x="7" y="0"/>
                      <a:pt x="6" y="0"/>
                    </a:cubicBezTo>
                    <a:cubicBezTo>
                      <a:pt x="2" y="0"/>
                      <a:pt x="0" y="3"/>
                      <a:pt x="0" y="6"/>
                    </a:cubicBezTo>
                    <a:cubicBezTo>
                      <a:pt x="0" y="8"/>
                      <a:pt x="0" y="20"/>
                      <a:pt x="0" y="21"/>
                    </a:cubicBezTo>
                    <a:cubicBezTo>
                      <a:pt x="0" y="22"/>
                      <a:pt x="0"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64" name="Oval 375"/>
              <p:cNvSpPr>
                <a:spLocks noChangeArrowheads="1"/>
              </p:cNvSpPr>
              <p:nvPr/>
            </p:nvSpPr>
            <p:spPr bwMode="auto">
              <a:xfrm>
                <a:off x="14668" y="536"/>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65" name="Freeform 376"/>
              <p:cNvSpPr>
                <a:spLocks/>
              </p:cNvSpPr>
              <p:nvPr/>
            </p:nvSpPr>
            <p:spPr bwMode="auto">
              <a:xfrm>
                <a:off x="14583" y="413"/>
                <a:ext cx="64" cy="112"/>
              </a:xfrm>
              <a:custGeom>
                <a:avLst/>
                <a:gdLst>
                  <a:gd name="T0" fmla="*/ 1 w 27"/>
                  <a:gd name="T1" fmla="*/ 21 h 47"/>
                  <a:gd name="T2" fmla="*/ 4 w 27"/>
                  <a:gd name="T3" fmla="*/ 20 h 47"/>
                  <a:gd name="T4" fmla="*/ 8 w 27"/>
                  <a:gd name="T5" fmla="*/ 7 h 47"/>
                  <a:gd name="T6" fmla="*/ 9 w 27"/>
                  <a:gd name="T7" fmla="*/ 7 h 47"/>
                  <a:gd name="T8" fmla="*/ 2 w 27"/>
                  <a:gd name="T9" fmla="*/ 29 h 47"/>
                  <a:gd name="T10" fmla="*/ 9 w 27"/>
                  <a:gd name="T11" fmla="*/ 29 h 47"/>
                  <a:gd name="T12" fmla="*/ 9 w 27"/>
                  <a:gd name="T13" fmla="*/ 45 h 47"/>
                  <a:gd name="T14" fmla="*/ 11 w 27"/>
                  <a:gd name="T15" fmla="*/ 47 h 47"/>
                  <a:gd name="T16" fmla="*/ 13 w 27"/>
                  <a:gd name="T17" fmla="*/ 45 h 47"/>
                  <a:gd name="T18" fmla="*/ 13 w 27"/>
                  <a:gd name="T19" fmla="*/ 29 h 47"/>
                  <a:gd name="T20" fmla="*/ 14 w 27"/>
                  <a:gd name="T21" fmla="*/ 29 h 47"/>
                  <a:gd name="T22" fmla="*/ 14 w 27"/>
                  <a:gd name="T23" fmla="*/ 45 h 47"/>
                  <a:gd name="T24" fmla="*/ 16 w 27"/>
                  <a:gd name="T25" fmla="*/ 47 h 47"/>
                  <a:gd name="T26" fmla="*/ 19 w 27"/>
                  <a:gd name="T27" fmla="*/ 45 h 47"/>
                  <a:gd name="T28" fmla="*/ 19 w 27"/>
                  <a:gd name="T29" fmla="*/ 29 h 47"/>
                  <a:gd name="T30" fmla="*/ 25 w 27"/>
                  <a:gd name="T31" fmla="*/ 29 h 47"/>
                  <a:gd name="T32" fmla="*/ 18 w 27"/>
                  <a:gd name="T33" fmla="*/ 7 h 47"/>
                  <a:gd name="T34" fmla="*/ 19 w 27"/>
                  <a:gd name="T35" fmla="*/ 7 h 47"/>
                  <a:gd name="T36" fmla="*/ 23 w 27"/>
                  <a:gd name="T37" fmla="*/ 20 h 47"/>
                  <a:gd name="T38" fmla="*/ 26 w 27"/>
                  <a:gd name="T39" fmla="*/ 21 h 47"/>
                  <a:gd name="T40" fmla="*/ 27 w 27"/>
                  <a:gd name="T41" fmla="*/ 19 h 47"/>
                  <a:gd name="T42" fmla="*/ 23 w 27"/>
                  <a:gd name="T43" fmla="*/ 5 h 47"/>
                  <a:gd name="T44" fmla="*/ 17 w 27"/>
                  <a:gd name="T45" fmla="*/ 0 h 47"/>
                  <a:gd name="T46" fmla="*/ 10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4" y="21"/>
                      <a:pt x="4" y="20"/>
                    </a:cubicBezTo>
                    <a:cubicBezTo>
                      <a:pt x="4" y="18"/>
                      <a:pt x="8" y="7"/>
                      <a:pt x="8" y="7"/>
                    </a:cubicBezTo>
                    <a:cubicBezTo>
                      <a:pt x="9" y="7"/>
                      <a:pt x="9" y="7"/>
                      <a:pt x="9" y="7"/>
                    </a:cubicBezTo>
                    <a:cubicBezTo>
                      <a:pt x="2" y="29"/>
                      <a:pt x="2" y="29"/>
                      <a:pt x="2" y="29"/>
                    </a:cubicBezTo>
                    <a:cubicBezTo>
                      <a:pt x="9" y="29"/>
                      <a:pt x="9" y="29"/>
                      <a:pt x="9" y="29"/>
                    </a:cubicBezTo>
                    <a:cubicBezTo>
                      <a:pt x="9" y="36"/>
                      <a:pt x="9" y="44"/>
                      <a:pt x="9" y="45"/>
                    </a:cubicBezTo>
                    <a:cubicBezTo>
                      <a:pt x="9"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8" y="47"/>
                      <a:pt x="19" y="46"/>
                      <a:pt x="19" y="45"/>
                    </a:cubicBezTo>
                    <a:cubicBezTo>
                      <a:pt x="19" y="44"/>
                      <a:pt x="19" y="36"/>
                      <a:pt x="19" y="29"/>
                    </a:cubicBezTo>
                    <a:cubicBezTo>
                      <a:pt x="25" y="29"/>
                      <a:pt x="25" y="29"/>
                      <a:pt x="25" y="29"/>
                    </a:cubicBezTo>
                    <a:cubicBezTo>
                      <a:pt x="18" y="7"/>
                      <a:pt x="18" y="7"/>
                      <a:pt x="18" y="7"/>
                    </a:cubicBezTo>
                    <a:cubicBezTo>
                      <a:pt x="19" y="7"/>
                      <a:pt x="19" y="7"/>
                      <a:pt x="19" y="7"/>
                    </a:cubicBezTo>
                    <a:cubicBezTo>
                      <a:pt x="19" y="7"/>
                      <a:pt x="23" y="18"/>
                      <a:pt x="23" y="20"/>
                    </a:cubicBezTo>
                    <a:cubicBezTo>
                      <a:pt x="24" y="21"/>
                      <a:pt x="25" y="21"/>
                      <a:pt x="26" y="21"/>
                    </a:cubicBezTo>
                    <a:cubicBezTo>
                      <a:pt x="27" y="21"/>
                      <a:pt x="27" y="20"/>
                      <a:pt x="27" y="19"/>
                    </a:cubicBezTo>
                    <a:cubicBezTo>
                      <a:pt x="27" y="18"/>
                      <a:pt x="24" y="11"/>
                      <a:pt x="23" y="5"/>
                    </a:cubicBezTo>
                    <a:cubicBezTo>
                      <a:pt x="22" y="3"/>
                      <a:pt x="20" y="0"/>
                      <a:pt x="17" y="0"/>
                    </a:cubicBezTo>
                    <a:cubicBezTo>
                      <a:pt x="16" y="0"/>
                      <a:pt x="11" y="0"/>
                      <a:pt x="10" y="0"/>
                    </a:cubicBezTo>
                    <a:cubicBezTo>
                      <a:pt x="7" y="0"/>
                      <a:pt x="5" y="3"/>
                      <a:pt x="4" y="5"/>
                    </a:cubicBezTo>
                    <a:cubicBezTo>
                      <a:pt x="3"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66" name="Freeform 377"/>
              <p:cNvSpPr>
                <a:spLocks/>
              </p:cNvSpPr>
              <p:nvPr/>
            </p:nvSpPr>
            <p:spPr bwMode="auto">
              <a:xfrm>
                <a:off x="14342" y="539"/>
                <a:ext cx="21" cy="19"/>
              </a:xfrm>
              <a:custGeom>
                <a:avLst/>
                <a:gdLst>
                  <a:gd name="T0" fmla="*/ 5 w 9"/>
                  <a:gd name="T1" fmla="*/ 8 h 8"/>
                  <a:gd name="T2" fmla="*/ 9 w 9"/>
                  <a:gd name="T3" fmla="*/ 3 h 8"/>
                  <a:gd name="T4" fmla="*/ 8 w 9"/>
                  <a:gd name="T5" fmla="*/ 0 h 8"/>
                  <a:gd name="T6" fmla="*/ 4 w 9"/>
                  <a:gd name="T7" fmla="*/ 3 h 8"/>
                  <a:gd name="T8" fmla="*/ 0 w 9"/>
                  <a:gd name="T9" fmla="*/ 5 h 8"/>
                  <a:gd name="T10" fmla="*/ 5 w 9"/>
                  <a:gd name="T11" fmla="*/ 8 h 8"/>
                </a:gdLst>
                <a:ahLst/>
                <a:cxnLst>
                  <a:cxn ang="0">
                    <a:pos x="T0" y="T1"/>
                  </a:cxn>
                  <a:cxn ang="0">
                    <a:pos x="T2" y="T3"/>
                  </a:cxn>
                  <a:cxn ang="0">
                    <a:pos x="T4" y="T5"/>
                  </a:cxn>
                  <a:cxn ang="0">
                    <a:pos x="T6" y="T7"/>
                  </a:cxn>
                  <a:cxn ang="0">
                    <a:pos x="T8" y="T9"/>
                  </a:cxn>
                  <a:cxn ang="0">
                    <a:pos x="T10" y="T11"/>
                  </a:cxn>
                </a:cxnLst>
                <a:rect l="0" t="0" r="r" b="b"/>
                <a:pathLst>
                  <a:path w="9" h="8">
                    <a:moveTo>
                      <a:pt x="5" y="8"/>
                    </a:moveTo>
                    <a:cubicBezTo>
                      <a:pt x="7" y="8"/>
                      <a:pt x="9" y="6"/>
                      <a:pt x="9" y="3"/>
                    </a:cubicBezTo>
                    <a:cubicBezTo>
                      <a:pt x="9" y="2"/>
                      <a:pt x="9" y="1"/>
                      <a:pt x="8" y="0"/>
                    </a:cubicBezTo>
                    <a:cubicBezTo>
                      <a:pt x="7" y="1"/>
                      <a:pt x="6" y="2"/>
                      <a:pt x="4" y="3"/>
                    </a:cubicBezTo>
                    <a:cubicBezTo>
                      <a:pt x="3" y="3"/>
                      <a:pt x="2" y="4"/>
                      <a:pt x="0" y="5"/>
                    </a:cubicBezTo>
                    <a:cubicBezTo>
                      <a:pt x="1" y="7"/>
                      <a:pt x="3" y="8"/>
                      <a:pt x="5"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67" name="Freeform 378"/>
              <p:cNvSpPr>
                <a:spLocks/>
              </p:cNvSpPr>
              <p:nvPr/>
            </p:nvSpPr>
            <p:spPr bwMode="auto">
              <a:xfrm>
                <a:off x="14649" y="560"/>
                <a:ext cx="64" cy="111"/>
              </a:xfrm>
              <a:custGeom>
                <a:avLst/>
                <a:gdLst>
                  <a:gd name="T0" fmla="*/ 1 w 27"/>
                  <a:gd name="T1" fmla="*/ 21 h 47"/>
                  <a:gd name="T2" fmla="*/ 3 w 27"/>
                  <a:gd name="T3" fmla="*/ 20 h 47"/>
                  <a:gd name="T4" fmla="*/ 7 w 27"/>
                  <a:gd name="T5" fmla="*/ 7 h 47"/>
                  <a:gd name="T6" fmla="*/ 8 w 27"/>
                  <a:gd name="T7" fmla="*/ 7 h 47"/>
                  <a:gd name="T8" fmla="*/ 2 w 27"/>
                  <a:gd name="T9" fmla="*/ 28 h 47"/>
                  <a:gd name="T10" fmla="*/ 8 w 27"/>
                  <a:gd name="T11" fmla="*/ 28 h 47"/>
                  <a:gd name="T12" fmla="*/ 8 w 27"/>
                  <a:gd name="T13" fmla="*/ 45 h 47"/>
                  <a:gd name="T14" fmla="*/ 10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4 w 27"/>
                  <a:gd name="T31" fmla="*/ 28 h 47"/>
                  <a:gd name="T32" fmla="*/ 18 w 27"/>
                  <a:gd name="T33" fmla="*/ 7 h 47"/>
                  <a:gd name="T34" fmla="*/ 19 w 27"/>
                  <a:gd name="T35" fmla="*/ 7 h 47"/>
                  <a:gd name="T36" fmla="*/ 23 w 27"/>
                  <a:gd name="T37" fmla="*/ 20 h 47"/>
                  <a:gd name="T38" fmla="*/ 25 w 27"/>
                  <a:gd name="T39" fmla="*/ 21 h 47"/>
                  <a:gd name="T40" fmla="*/ 26 w 27"/>
                  <a:gd name="T41" fmla="*/ 19 h 47"/>
                  <a:gd name="T42" fmla="*/ 22 w 27"/>
                  <a:gd name="T43" fmla="*/ 5 h 47"/>
                  <a:gd name="T44" fmla="*/ 17 w 27"/>
                  <a:gd name="T45" fmla="*/ 0 h 47"/>
                  <a:gd name="T46" fmla="*/ 9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3"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1"/>
                      <a:pt x="24" y="21"/>
                      <a:pt x="25" y="21"/>
                    </a:cubicBezTo>
                    <a:cubicBezTo>
                      <a:pt x="26" y="21"/>
                      <a:pt x="27" y="20"/>
                      <a:pt x="26" y="19"/>
                    </a:cubicBezTo>
                    <a:cubicBezTo>
                      <a:pt x="26" y="18"/>
                      <a:pt x="24" y="11"/>
                      <a:pt x="22" y="5"/>
                    </a:cubicBezTo>
                    <a:cubicBezTo>
                      <a:pt x="22" y="2"/>
                      <a:pt x="19" y="0"/>
                      <a:pt x="17" y="0"/>
                    </a:cubicBezTo>
                    <a:cubicBezTo>
                      <a:pt x="16" y="0"/>
                      <a:pt x="10" y="0"/>
                      <a:pt x="9" y="0"/>
                    </a:cubicBezTo>
                    <a:cubicBezTo>
                      <a:pt x="7" y="0"/>
                      <a:pt x="5" y="2"/>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68" name="Oval 379"/>
              <p:cNvSpPr>
                <a:spLocks noChangeArrowheads="1"/>
              </p:cNvSpPr>
              <p:nvPr/>
            </p:nvSpPr>
            <p:spPr bwMode="auto">
              <a:xfrm>
                <a:off x="14604" y="390"/>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69" name="Oval 380"/>
              <p:cNvSpPr>
                <a:spLocks noChangeArrowheads="1"/>
              </p:cNvSpPr>
              <p:nvPr/>
            </p:nvSpPr>
            <p:spPr bwMode="auto">
              <a:xfrm>
                <a:off x="14538" y="536"/>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70" name="Freeform 381"/>
              <p:cNvSpPr>
                <a:spLocks/>
              </p:cNvSpPr>
              <p:nvPr/>
            </p:nvSpPr>
            <p:spPr bwMode="auto">
              <a:xfrm>
                <a:off x="14275" y="586"/>
                <a:ext cx="38" cy="85"/>
              </a:xfrm>
              <a:custGeom>
                <a:avLst/>
                <a:gdLst>
                  <a:gd name="T0" fmla="*/ 2 w 16"/>
                  <a:gd name="T1" fmla="*/ 36 h 36"/>
                  <a:gd name="T2" fmla="*/ 5 w 16"/>
                  <a:gd name="T3" fmla="*/ 34 h 36"/>
                  <a:gd name="T4" fmla="*/ 5 w 16"/>
                  <a:gd name="T5" fmla="*/ 17 h 36"/>
                  <a:gd name="T6" fmla="*/ 6 w 16"/>
                  <a:gd name="T7" fmla="*/ 17 h 36"/>
                  <a:gd name="T8" fmla="*/ 6 w 16"/>
                  <a:gd name="T9" fmla="*/ 34 h 36"/>
                  <a:gd name="T10" fmla="*/ 8 w 16"/>
                  <a:gd name="T11" fmla="*/ 36 h 36"/>
                  <a:gd name="T12" fmla="*/ 10 w 16"/>
                  <a:gd name="T13" fmla="*/ 34 h 36"/>
                  <a:gd name="T14" fmla="*/ 10 w 16"/>
                  <a:gd name="T15" fmla="*/ 17 h 36"/>
                  <a:gd name="T16" fmla="*/ 16 w 16"/>
                  <a:gd name="T17" fmla="*/ 17 h 36"/>
                  <a:gd name="T18" fmla="*/ 11 w 16"/>
                  <a:gd name="T19" fmla="*/ 0 h 36"/>
                  <a:gd name="T20" fmla="*/ 0 w 16"/>
                  <a:gd name="T21" fmla="*/ 20 h 36"/>
                  <a:gd name="T22" fmla="*/ 0 w 16"/>
                  <a:gd name="T23" fmla="*/ 34 h 36"/>
                  <a:gd name="T24" fmla="*/ 2 w 16"/>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36">
                    <a:moveTo>
                      <a:pt x="2" y="36"/>
                    </a:moveTo>
                    <a:cubicBezTo>
                      <a:pt x="3" y="36"/>
                      <a:pt x="5" y="35"/>
                      <a:pt x="5" y="34"/>
                    </a:cubicBezTo>
                    <a:cubicBezTo>
                      <a:pt x="5" y="32"/>
                      <a:pt x="5" y="17"/>
                      <a:pt x="5" y="17"/>
                    </a:cubicBezTo>
                    <a:cubicBezTo>
                      <a:pt x="6" y="17"/>
                      <a:pt x="6" y="17"/>
                      <a:pt x="6" y="17"/>
                    </a:cubicBezTo>
                    <a:cubicBezTo>
                      <a:pt x="6" y="17"/>
                      <a:pt x="6" y="32"/>
                      <a:pt x="6" y="34"/>
                    </a:cubicBezTo>
                    <a:cubicBezTo>
                      <a:pt x="6" y="35"/>
                      <a:pt x="7" y="36"/>
                      <a:pt x="8" y="36"/>
                    </a:cubicBezTo>
                    <a:cubicBezTo>
                      <a:pt x="9" y="36"/>
                      <a:pt x="10" y="35"/>
                      <a:pt x="10" y="34"/>
                    </a:cubicBezTo>
                    <a:cubicBezTo>
                      <a:pt x="10" y="33"/>
                      <a:pt x="10" y="25"/>
                      <a:pt x="10" y="17"/>
                    </a:cubicBezTo>
                    <a:cubicBezTo>
                      <a:pt x="16" y="17"/>
                      <a:pt x="16" y="17"/>
                      <a:pt x="16" y="17"/>
                    </a:cubicBezTo>
                    <a:cubicBezTo>
                      <a:pt x="14" y="8"/>
                      <a:pt x="12" y="3"/>
                      <a:pt x="11" y="0"/>
                    </a:cubicBezTo>
                    <a:cubicBezTo>
                      <a:pt x="6" y="6"/>
                      <a:pt x="2" y="12"/>
                      <a:pt x="0" y="20"/>
                    </a:cubicBezTo>
                    <a:cubicBezTo>
                      <a:pt x="0" y="27"/>
                      <a:pt x="0" y="33"/>
                      <a:pt x="0" y="34"/>
                    </a:cubicBezTo>
                    <a:cubicBezTo>
                      <a:pt x="0" y="35"/>
                      <a:pt x="1" y="36"/>
                      <a:pt x="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71" name="Freeform 382"/>
              <p:cNvSpPr>
                <a:spLocks/>
              </p:cNvSpPr>
              <p:nvPr/>
            </p:nvSpPr>
            <p:spPr bwMode="auto">
              <a:xfrm>
                <a:off x="14325" y="560"/>
                <a:ext cx="54" cy="111"/>
              </a:xfrm>
              <a:custGeom>
                <a:avLst/>
                <a:gdLst>
                  <a:gd name="T0" fmla="*/ 17 w 23"/>
                  <a:gd name="T1" fmla="*/ 0 h 47"/>
                  <a:gd name="T2" fmla="*/ 7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6 w 23"/>
                  <a:gd name="T15" fmla="*/ 8 h 47"/>
                  <a:gd name="T16" fmla="*/ 6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7" y="0"/>
                    </a:cubicBezTo>
                    <a:cubicBezTo>
                      <a:pt x="3" y="0"/>
                      <a:pt x="0" y="3"/>
                      <a:pt x="0" y="6"/>
                    </a:cubicBezTo>
                    <a:cubicBezTo>
                      <a:pt x="0" y="8"/>
                      <a:pt x="0" y="20"/>
                      <a:pt x="0" y="21"/>
                    </a:cubicBezTo>
                    <a:cubicBezTo>
                      <a:pt x="0" y="22"/>
                      <a:pt x="1" y="23"/>
                      <a:pt x="2" y="23"/>
                    </a:cubicBezTo>
                    <a:cubicBezTo>
                      <a:pt x="4" y="23"/>
                      <a:pt x="4" y="22"/>
                      <a:pt x="4" y="21"/>
                    </a:cubicBezTo>
                    <a:cubicBezTo>
                      <a:pt x="4" y="20"/>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72" name="Oval 383"/>
              <p:cNvSpPr>
                <a:spLocks noChangeArrowheads="1"/>
              </p:cNvSpPr>
              <p:nvPr/>
            </p:nvSpPr>
            <p:spPr bwMode="auto">
              <a:xfrm>
                <a:off x="14408" y="536"/>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73" name="Oval 384"/>
              <p:cNvSpPr>
                <a:spLocks noChangeArrowheads="1"/>
              </p:cNvSpPr>
              <p:nvPr/>
            </p:nvSpPr>
            <p:spPr bwMode="auto">
              <a:xfrm>
                <a:off x="14472" y="536"/>
                <a:ext cx="23"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74" name="Freeform 385"/>
              <p:cNvSpPr>
                <a:spLocks/>
              </p:cNvSpPr>
              <p:nvPr/>
            </p:nvSpPr>
            <p:spPr bwMode="auto">
              <a:xfrm>
                <a:off x="14387" y="560"/>
                <a:ext cx="63" cy="111"/>
              </a:xfrm>
              <a:custGeom>
                <a:avLst/>
                <a:gdLst>
                  <a:gd name="T0" fmla="*/ 27 w 27"/>
                  <a:gd name="T1" fmla="*/ 19 h 47"/>
                  <a:gd name="T2" fmla="*/ 23 w 27"/>
                  <a:gd name="T3" fmla="*/ 5 h 47"/>
                  <a:gd name="T4" fmla="*/ 17 w 27"/>
                  <a:gd name="T5" fmla="*/ 0 h 47"/>
                  <a:gd name="T6" fmla="*/ 10 w 27"/>
                  <a:gd name="T7" fmla="*/ 0 h 47"/>
                  <a:gd name="T8" fmla="*/ 4 w 27"/>
                  <a:gd name="T9" fmla="*/ 5 h 47"/>
                  <a:gd name="T10" fmla="*/ 0 w 27"/>
                  <a:gd name="T11" fmla="*/ 19 h 47"/>
                  <a:gd name="T12" fmla="*/ 1 w 27"/>
                  <a:gd name="T13" fmla="*/ 21 h 47"/>
                  <a:gd name="T14" fmla="*/ 4 w 27"/>
                  <a:gd name="T15" fmla="*/ 20 h 47"/>
                  <a:gd name="T16" fmla="*/ 8 w 27"/>
                  <a:gd name="T17" fmla="*/ 7 h 47"/>
                  <a:gd name="T18" fmla="*/ 9 w 27"/>
                  <a:gd name="T19" fmla="*/ 7 h 47"/>
                  <a:gd name="T20" fmla="*/ 2 w 27"/>
                  <a:gd name="T21" fmla="*/ 28 h 47"/>
                  <a:gd name="T22" fmla="*/ 8 w 27"/>
                  <a:gd name="T23" fmla="*/ 28 h 47"/>
                  <a:gd name="T24" fmla="*/ 8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9 w 27"/>
                  <a:gd name="T39" fmla="*/ 45 h 47"/>
                  <a:gd name="T40" fmla="*/ 19 w 27"/>
                  <a:gd name="T41" fmla="*/ 28 h 47"/>
                  <a:gd name="T42" fmla="*/ 25 w 27"/>
                  <a:gd name="T43" fmla="*/ 28 h 47"/>
                  <a:gd name="T44" fmla="*/ 18 w 27"/>
                  <a:gd name="T45" fmla="*/ 7 h 47"/>
                  <a:gd name="T46" fmla="*/ 19 w 27"/>
                  <a:gd name="T47" fmla="*/ 7 h 47"/>
                  <a:gd name="T48" fmla="*/ 23 w 27"/>
                  <a:gd name="T49" fmla="*/ 20 h 47"/>
                  <a:gd name="T50" fmla="*/ 25 w 27"/>
                  <a:gd name="T51" fmla="*/ 21 h 47"/>
                  <a:gd name="T52" fmla="*/ 27 w 27"/>
                  <a:gd name="T53"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9"/>
                    </a:moveTo>
                    <a:cubicBezTo>
                      <a:pt x="26" y="18"/>
                      <a:pt x="24" y="11"/>
                      <a:pt x="23" y="5"/>
                    </a:cubicBezTo>
                    <a:cubicBezTo>
                      <a:pt x="22" y="2"/>
                      <a:pt x="20" y="0"/>
                      <a:pt x="17" y="0"/>
                    </a:cubicBezTo>
                    <a:cubicBezTo>
                      <a:pt x="16" y="0"/>
                      <a:pt x="11" y="0"/>
                      <a:pt x="10" y="0"/>
                    </a:cubicBezTo>
                    <a:cubicBezTo>
                      <a:pt x="7" y="0"/>
                      <a:pt x="5" y="2"/>
                      <a:pt x="4" y="5"/>
                    </a:cubicBezTo>
                    <a:cubicBezTo>
                      <a:pt x="2" y="11"/>
                      <a:pt x="0" y="18"/>
                      <a:pt x="0" y="19"/>
                    </a:cubicBezTo>
                    <a:cubicBezTo>
                      <a:pt x="0" y="20"/>
                      <a:pt x="0" y="21"/>
                      <a:pt x="1" y="21"/>
                    </a:cubicBezTo>
                    <a:cubicBezTo>
                      <a:pt x="2" y="21"/>
                      <a:pt x="3" y="21"/>
                      <a:pt x="4" y="20"/>
                    </a:cubicBezTo>
                    <a:cubicBezTo>
                      <a:pt x="4" y="18"/>
                      <a:pt x="8" y="7"/>
                      <a:pt x="8"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75" name="Freeform 386"/>
              <p:cNvSpPr>
                <a:spLocks/>
              </p:cNvSpPr>
              <p:nvPr/>
            </p:nvSpPr>
            <p:spPr bwMode="auto">
              <a:xfrm>
                <a:off x="14458" y="560"/>
                <a:ext cx="52" cy="111"/>
              </a:xfrm>
              <a:custGeom>
                <a:avLst/>
                <a:gdLst>
                  <a:gd name="T0" fmla="*/ 22 w 22"/>
                  <a:gd name="T1" fmla="*/ 21 h 47"/>
                  <a:gd name="T2" fmla="*/ 22 w 22"/>
                  <a:gd name="T3" fmla="*/ 6 h 47"/>
                  <a:gd name="T4" fmla="*/ 16 w 22"/>
                  <a:gd name="T5" fmla="*/ 0 h 47"/>
                  <a:gd name="T6" fmla="*/ 6 w 22"/>
                  <a:gd name="T7" fmla="*/ 0 h 47"/>
                  <a:gd name="T8" fmla="*/ 0 w 22"/>
                  <a:gd name="T9" fmla="*/ 6 h 47"/>
                  <a:gd name="T10" fmla="*/ 0 w 22"/>
                  <a:gd name="T11" fmla="*/ 21 h 47"/>
                  <a:gd name="T12" fmla="*/ 2 w 22"/>
                  <a:gd name="T13" fmla="*/ 23 h 47"/>
                  <a:gd name="T14" fmla="*/ 4 w 22"/>
                  <a:gd name="T15" fmla="*/ 21 h 47"/>
                  <a:gd name="T16" fmla="*/ 4 w 22"/>
                  <a:gd name="T17" fmla="*/ 8 h 47"/>
                  <a:gd name="T18" fmla="*/ 5 w 22"/>
                  <a:gd name="T19" fmla="*/ 8 h 47"/>
                  <a:gd name="T20" fmla="*/ 5 w 22"/>
                  <a:gd name="T21" fmla="*/ 44 h 47"/>
                  <a:gd name="T22" fmla="*/ 8 w 22"/>
                  <a:gd name="T23" fmla="*/ 47 h 47"/>
                  <a:gd name="T24" fmla="*/ 11 w 22"/>
                  <a:gd name="T25" fmla="*/ 44 h 47"/>
                  <a:gd name="T26" fmla="*/ 11 w 22"/>
                  <a:gd name="T27" fmla="*/ 23 h 47"/>
                  <a:gd name="T28" fmla="*/ 12 w 22"/>
                  <a:gd name="T29" fmla="*/ 23 h 47"/>
                  <a:gd name="T30" fmla="*/ 12 w 22"/>
                  <a:gd name="T31" fmla="*/ 44 h 47"/>
                  <a:gd name="T32" fmla="*/ 14 w 22"/>
                  <a:gd name="T33" fmla="*/ 47 h 47"/>
                  <a:gd name="T34" fmla="*/ 17 w 22"/>
                  <a:gd name="T35" fmla="*/ 44 h 47"/>
                  <a:gd name="T36" fmla="*/ 17 w 22"/>
                  <a:gd name="T37" fmla="*/ 8 h 47"/>
                  <a:gd name="T38" fmla="*/ 18 w 22"/>
                  <a:gd name="T39" fmla="*/ 8 h 47"/>
                  <a:gd name="T40" fmla="*/ 18 w 22"/>
                  <a:gd name="T41" fmla="*/ 21 h 47"/>
                  <a:gd name="T42" fmla="*/ 20 w 22"/>
                  <a:gd name="T43" fmla="*/ 23 h 47"/>
                  <a:gd name="T44" fmla="*/ 22 w 22"/>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2" y="21"/>
                    </a:moveTo>
                    <a:cubicBezTo>
                      <a:pt x="22" y="20"/>
                      <a:pt x="22" y="8"/>
                      <a:pt x="22" y="6"/>
                    </a:cubicBezTo>
                    <a:cubicBezTo>
                      <a:pt x="22" y="3"/>
                      <a:pt x="20" y="0"/>
                      <a:pt x="16" y="0"/>
                    </a:cubicBezTo>
                    <a:cubicBezTo>
                      <a:pt x="15" y="0"/>
                      <a:pt x="8" y="0"/>
                      <a:pt x="6" y="0"/>
                    </a:cubicBezTo>
                    <a:cubicBezTo>
                      <a:pt x="2" y="0"/>
                      <a:pt x="0" y="3"/>
                      <a:pt x="0" y="6"/>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76" name="Oval 387"/>
              <p:cNvSpPr>
                <a:spLocks noChangeArrowheads="1"/>
              </p:cNvSpPr>
              <p:nvPr/>
            </p:nvSpPr>
            <p:spPr bwMode="auto">
              <a:xfrm>
                <a:off x="14668" y="390"/>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77" name="Freeform 388"/>
              <p:cNvSpPr>
                <a:spLocks/>
              </p:cNvSpPr>
              <p:nvPr/>
            </p:nvSpPr>
            <p:spPr bwMode="auto">
              <a:xfrm>
                <a:off x="14654" y="413"/>
                <a:ext cx="54" cy="112"/>
              </a:xfrm>
              <a:custGeom>
                <a:avLst/>
                <a:gdLst>
                  <a:gd name="T0" fmla="*/ 2 w 23"/>
                  <a:gd name="T1" fmla="*/ 23 h 47"/>
                  <a:gd name="T2" fmla="*/ 4 w 23"/>
                  <a:gd name="T3" fmla="*/ 21 h 47"/>
                  <a:gd name="T4" fmla="*/ 4 w 23"/>
                  <a:gd name="T5" fmla="*/ 8 h 47"/>
                  <a:gd name="T6" fmla="*/ 5 w 23"/>
                  <a:gd name="T7" fmla="*/ 8 h 47"/>
                  <a:gd name="T8" fmla="*/ 5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7 w 23"/>
                  <a:gd name="T23" fmla="*/ 44 h 47"/>
                  <a:gd name="T24" fmla="*/ 17 w 23"/>
                  <a:gd name="T25" fmla="*/ 8 h 47"/>
                  <a:gd name="T26" fmla="*/ 18 w 23"/>
                  <a:gd name="T27" fmla="*/ 8 h 47"/>
                  <a:gd name="T28" fmla="*/ 18 w 23"/>
                  <a:gd name="T29" fmla="*/ 21 h 47"/>
                  <a:gd name="T30" fmla="*/ 20 w 23"/>
                  <a:gd name="T31" fmla="*/ 23 h 47"/>
                  <a:gd name="T32" fmla="*/ 23 w 23"/>
                  <a:gd name="T33" fmla="*/ 21 h 47"/>
                  <a:gd name="T34" fmla="*/ 23 w 23"/>
                  <a:gd name="T35" fmla="*/ 6 h 47"/>
                  <a:gd name="T36" fmla="*/ 16 w 23"/>
                  <a:gd name="T37" fmla="*/ 0 h 47"/>
                  <a:gd name="T38" fmla="*/ 6 w 23"/>
                  <a:gd name="T39" fmla="*/ 0 h 47"/>
                  <a:gd name="T40" fmla="*/ 0 w 23"/>
                  <a:gd name="T41" fmla="*/ 6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2" y="23"/>
                      <a:pt x="23" y="22"/>
                      <a:pt x="23" y="21"/>
                    </a:cubicBezTo>
                    <a:cubicBezTo>
                      <a:pt x="23" y="20"/>
                      <a:pt x="23" y="8"/>
                      <a:pt x="23" y="6"/>
                    </a:cubicBezTo>
                    <a:cubicBezTo>
                      <a:pt x="23" y="3"/>
                      <a:pt x="20" y="0"/>
                      <a:pt x="16" y="0"/>
                    </a:cubicBezTo>
                    <a:cubicBezTo>
                      <a:pt x="15" y="0"/>
                      <a:pt x="8" y="0"/>
                      <a:pt x="6" y="0"/>
                    </a:cubicBezTo>
                    <a:cubicBezTo>
                      <a:pt x="3" y="0"/>
                      <a:pt x="0" y="3"/>
                      <a:pt x="0" y="6"/>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78" name="Freeform 389"/>
              <p:cNvSpPr>
                <a:spLocks/>
              </p:cNvSpPr>
              <p:nvPr/>
            </p:nvSpPr>
            <p:spPr bwMode="auto">
              <a:xfrm>
                <a:off x="14517" y="560"/>
                <a:ext cx="64" cy="111"/>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7 w 27"/>
                  <a:gd name="T25" fmla="*/ 47 h 47"/>
                  <a:gd name="T26" fmla="*/ 19 w 27"/>
                  <a:gd name="T27" fmla="*/ 45 h 47"/>
                  <a:gd name="T28" fmla="*/ 19 w 27"/>
                  <a:gd name="T29" fmla="*/ 28 h 47"/>
                  <a:gd name="T30" fmla="*/ 25 w 27"/>
                  <a:gd name="T31" fmla="*/ 28 h 47"/>
                  <a:gd name="T32" fmla="*/ 19 w 27"/>
                  <a:gd name="T33" fmla="*/ 7 h 47"/>
                  <a:gd name="T34" fmla="*/ 20 w 27"/>
                  <a:gd name="T35" fmla="*/ 7 h 47"/>
                  <a:gd name="T36" fmla="*/ 24 w 27"/>
                  <a:gd name="T37" fmla="*/ 20 h 47"/>
                  <a:gd name="T38" fmla="*/ 26 w 27"/>
                  <a:gd name="T39" fmla="*/ 21 h 47"/>
                  <a:gd name="T40" fmla="*/ 27 w 27"/>
                  <a:gd name="T41" fmla="*/ 19 h 47"/>
                  <a:gd name="T42" fmla="*/ 23 w 27"/>
                  <a:gd name="T43" fmla="*/ 5 h 47"/>
                  <a:gd name="T44" fmla="*/ 18 w 27"/>
                  <a:gd name="T45" fmla="*/ 0 h 47"/>
                  <a:gd name="T46" fmla="*/ 10 w 27"/>
                  <a:gd name="T47" fmla="*/ 0 h 47"/>
                  <a:gd name="T48" fmla="*/ 5 w 27"/>
                  <a:gd name="T49" fmla="*/ 5 h 47"/>
                  <a:gd name="T50" fmla="*/ 0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ubicBezTo>
                      <a:pt x="22" y="2"/>
                      <a:pt x="20" y="0"/>
                      <a:pt x="18" y="0"/>
                    </a:cubicBezTo>
                    <a:cubicBezTo>
                      <a:pt x="16" y="0"/>
                      <a:pt x="11" y="0"/>
                      <a:pt x="10" y="0"/>
                    </a:cubicBezTo>
                    <a:cubicBezTo>
                      <a:pt x="8" y="0"/>
                      <a:pt x="5" y="2"/>
                      <a:pt x="5" y="5"/>
                    </a:cubicBezTo>
                    <a:cubicBezTo>
                      <a:pt x="3" y="11"/>
                      <a:pt x="1" y="18"/>
                      <a:pt x="0"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79" name="Freeform 390"/>
              <p:cNvSpPr>
                <a:spLocks/>
              </p:cNvSpPr>
              <p:nvPr/>
            </p:nvSpPr>
            <p:spPr bwMode="auto">
              <a:xfrm>
                <a:off x="14453" y="413"/>
                <a:ext cx="64" cy="112"/>
              </a:xfrm>
              <a:custGeom>
                <a:avLst/>
                <a:gdLst>
                  <a:gd name="T0" fmla="*/ 1 w 27"/>
                  <a:gd name="T1" fmla="*/ 21 h 47"/>
                  <a:gd name="T2" fmla="*/ 3 w 27"/>
                  <a:gd name="T3" fmla="*/ 20 h 47"/>
                  <a:gd name="T4" fmla="*/ 7 w 27"/>
                  <a:gd name="T5" fmla="*/ 7 h 47"/>
                  <a:gd name="T6" fmla="*/ 8 w 27"/>
                  <a:gd name="T7" fmla="*/ 7 h 47"/>
                  <a:gd name="T8" fmla="*/ 2 w 27"/>
                  <a:gd name="T9" fmla="*/ 29 h 47"/>
                  <a:gd name="T10" fmla="*/ 8 w 27"/>
                  <a:gd name="T11" fmla="*/ 29 h 47"/>
                  <a:gd name="T12" fmla="*/ 8 w 27"/>
                  <a:gd name="T13" fmla="*/ 45 h 47"/>
                  <a:gd name="T14" fmla="*/ 10 w 27"/>
                  <a:gd name="T15" fmla="*/ 47 h 47"/>
                  <a:gd name="T16" fmla="*/ 13 w 27"/>
                  <a:gd name="T17" fmla="*/ 45 h 47"/>
                  <a:gd name="T18" fmla="*/ 13 w 27"/>
                  <a:gd name="T19" fmla="*/ 29 h 47"/>
                  <a:gd name="T20" fmla="*/ 14 w 27"/>
                  <a:gd name="T21" fmla="*/ 29 h 47"/>
                  <a:gd name="T22" fmla="*/ 14 w 27"/>
                  <a:gd name="T23" fmla="*/ 45 h 47"/>
                  <a:gd name="T24" fmla="*/ 16 w 27"/>
                  <a:gd name="T25" fmla="*/ 47 h 47"/>
                  <a:gd name="T26" fmla="*/ 18 w 27"/>
                  <a:gd name="T27" fmla="*/ 45 h 47"/>
                  <a:gd name="T28" fmla="*/ 18 w 27"/>
                  <a:gd name="T29" fmla="*/ 29 h 47"/>
                  <a:gd name="T30" fmla="*/ 24 w 27"/>
                  <a:gd name="T31" fmla="*/ 29 h 47"/>
                  <a:gd name="T32" fmla="*/ 18 w 27"/>
                  <a:gd name="T33" fmla="*/ 7 h 47"/>
                  <a:gd name="T34" fmla="*/ 19 w 27"/>
                  <a:gd name="T35" fmla="*/ 7 h 47"/>
                  <a:gd name="T36" fmla="*/ 23 w 27"/>
                  <a:gd name="T37" fmla="*/ 20 h 47"/>
                  <a:gd name="T38" fmla="*/ 25 w 27"/>
                  <a:gd name="T39" fmla="*/ 21 h 47"/>
                  <a:gd name="T40" fmla="*/ 26 w 27"/>
                  <a:gd name="T41" fmla="*/ 19 h 47"/>
                  <a:gd name="T42" fmla="*/ 22 w 27"/>
                  <a:gd name="T43" fmla="*/ 5 h 47"/>
                  <a:gd name="T44" fmla="*/ 17 w 27"/>
                  <a:gd name="T45" fmla="*/ 0 h 47"/>
                  <a:gd name="T46" fmla="*/ 9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3" y="20"/>
                    </a:cubicBezTo>
                    <a:cubicBezTo>
                      <a:pt x="4" y="18"/>
                      <a:pt x="7" y="7"/>
                      <a:pt x="7" y="7"/>
                    </a:cubicBezTo>
                    <a:cubicBezTo>
                      <a:pt x="8" y="7"/>
                      <a:pt x="8" y="7"/>
                      <a:pt x="8" y="7"/>
                    </a:cubicBezTo>
                    <a:cubicBezTo>
                      <a:pt x="2" y="29"/>
                      <a:pt x="2" y="29"/>
                      <a:pt x="2" y="29"/>
                    </a:cubicBezTo>
                    <a:cubicBezTo>
                      <a:pt x="8" y="29"/>
                      <a:pt x="8" y="29"/>
                      <a:pt x="8" y="29"/>
                    </a:cubicBezTo>
                    <a:cubicBezTo>
                      <a:pt x="8" y="36"/>
                      <a:pt x="8" y="44"/>
                      <a:pt x="8" y="45"/>
                    </a:cubicBezTo>
                    <a:cubicBezTo>
                      <a:pt x="8" y="46"/>
                      <a:pt x="9" y="47"/>
                      <a:pt x="10"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7" y="47"/>
                      <a:pt x="18" y="46"/>
                      <a:pt x="18" y="45"/>
                    </a:cubicBezTo>
                    <a:cubicBezTo>
                      <a:pt x="18" y="44"/>
                      <a:pt x="18" y="36"/>
                      <a:pt x="18" y="29"/>
                    </a:cubicBezTo>
                    <a:cubicBezTo>
                      <a:pt x="24" y="29"/>
                      <a:pt x="24" y="29"/>
                      <a:pt x="24" y="29"/>
                    </a:cubicBezTo>
                    <a:cubicBezTo>
                      <a:pt x="18" y="7"/>
                      <a:pt x="18" y="7"/>
                      <a:pt x="18" y="7"/>
                    </a:cubicBezTo>
                    <a:cubicBezTo>
                      <a:pt x="19" y="7"/>
                      <a:pt x="19" y="7"/>
                      <a:pt x="19" y="7"/>
                    </a:cubicBezTo>
                    <a:cubicBezTo>
                      <a:pt x="19" y="7"/>
                      <a:pt x="22" y="18"/>
                      <a:pt x="23" y="20"/>
                    </a:cubicBezTo>
                    <a:cubicBezTo>
                      <a:pt x="23" y="21"/>
                      <a:pt x="24" y="21"/>
                      <a:pt x="25" y="21"/>
                    </a:cubicBezTo>
                    <a:cubicBezTo>
                      <a:pt x="26" y="21"/>
                      <a:pt x="27" y="20"/>
                      <a:pt x="26" y="19"/>
                    </a:cubicBezTo>
                    <a:cubicBezTo>
                      <a:pt x="26" y="18"/>
                      <a:pt x="24" y="11"/>
                      <a:pt x="22" y="5"/>
                    </a:cubicBezTo>
                    <a:cubicBezTo>
                      <a:pt x="22" y="3"/>
                      <a:pt x="19" y="0"/>
                      <a:pt x="17" y="0"/>
                    </a:cubicBezTo>
                    <a:cubicBezTo>
                      <a:pt x="16" y="0"/>
                      <a:pt x="10" y="0"/>
                      <a:pt x="9" y="0"/>
                    </a:cubicBezTo>
                    <a:cubicBezTo>
                      <a:pt x="7" y="0"/>
                      <a:pt x="5" y="3"/>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80" name="Freeform 391"/>
              <p:cNvSpPr>
                <a:spLocks/>
              </p:cNvSpPr>
              <p:nvPr/>
            </p:nvSpPr>
            <p:spPr bwMode="auto">
              <a:xfrm>
                <a:off x="14699" y="300"/>
                <a:ext cx="14" cy="16"/>
              </a:xfrm>
              <a:custGeom>
                <a:avLst/>
                <a:gdLst>
                  <a:gd name="T0" fmla="*/ 0 w 6"/>
                  <a:gd name="T1" fmla="*/ 0 h 7"/>
                  <a:gd name="T2" fmla="*/ 2 w 6"/>
                  <a:gd name="T3" fmla="*/ 5 h 7"/>
                  <a:gd name="T4" fmla="*/ 4 w 6"/>
                  <a:gd name="T5" fmla="*/ 7 h 7"/>
                  <a:gd name="T6" fmla="*/ 5 w 6"/>
                  <a:gd name="T7" fmla="*/ 4 h 7"/>
                  <a:gd name="T8" fmla="*/ 4 w 6"/>
                  <a:gd name="T9" fmla="*/ 0 h 7"/>
                  <a:gd name="T10" fmla="*/ 0 w 6"/>
                  <a:gd name="T11" fmla="*/ 0 h 7"/>
                </a:gdLst>
                <a:ahLst/>
                <a:cxnLst>
                  <a:cxn ang="0">
                    <a:pos x="T0" y="T1"/>
                  </a:cxn>
                  <a:cxn ang="0">
                    <a:pos x="T2" y="T3"/>
                  </a:cxn>
                  <a:cxn ang="0">
                    <a:pos x="T4" y="T5"/>
                  </a:cxn>
                  <a:cxn ang="0">
                    <a:pos x="T6" y="T7"/>
                  </a:cxn>
                  <a:cxn ang="0">
                    <a:pos x="T8" y="T9"/>
                  </a:cxn>
                  <a:cxn ang="0">
                    <a:pos x="T10" y="T11"/>
                  </a:cxn>
                </a:cxnLst>
                <a:rect l="0" t="0" r="r" b="b"/>
                <a:pathLst>
                  <a:path w="6" h="7">
                    <a:moveTo>
                      <a:pt x="0" y="0"/>
                    </a:moveTo>
                    <a:cubicBezTo>
                      <a:pt x="1" y="3"/>
                      <a:pt x="2" y="5"/>
                      <a:pt x="2" y="5"/>
                    </a:cubicBezTo>
                    <a:cubicBezTo>
                      <a:pt x="2" y="6"/>
                      <a:pt x="3" y="7"/>
                      <a:pt x="4" y="7"/>
                    </a:cubicBezTo>
                    <a:cubicBezTo>
                      <a:pt x="5" y="6"/>
                      <a:pt x="6" y="5"/>
                      <a:pt x="5" y="4"/>
                    </a:cubicBezTo>
                    <a:cubicBezTo>
                      <a:pt x="5" y="4"/>
                      <a:pt x="5" y="2"/>
                      <a:pt x="4" y="0"/>
                    </a:cubicBezTo>
                    <a:cubicBezTo>
                      <a:pt x="3"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81" name="Freeform 392"/>
              <p:cNvSpPr>
                <a:spLocks/>
              </p:cNvSpPr>
              <p:nvPr/>
            </p:nvSpPr>
            <p:spPr bwMode="auto">
              <a:xfrm>
                <a:off x="14524" y="314"/>
                <a:ext cx="52" cy="64"/>
              </a:xfrm>
              <a:custGeom>
                <a:avLst/>
                <a:gdLst>
                  <a:gd name="T0" fmla="*/ 6 w 22"/>
                  <a:gd name="T1" fmla="*/ 8 h 27"/>
                  <a:gd name="T2" fmla="*/ 6 w 22"/>
                  <a:gd name="T3" fmla="*/ 25 h 27"/>
                  <a:gd name="T4" fmla="*/ 8 w 22"/>
                  <a:gd name="T5" fmla="*/ 27 h 27"/>
                  <a:gd name="T6" fmla="*/ 10 w 22"/>
                  <a:gd name="T7" fmla="*/ 25 h 27"/>
                  <a:gd name="T8" fmla="*/ 10 w 22"/>
                  <a:gd name="T9" fmla="*/ 8 h 27"/>
                  <a:gd name="T10" fmla="*/ 11 w 22"/>
                  <a:gd name="T11" fmla="*/ 8 h 27"/>
                  <a:gd name="T12" fmla="*/ 11 w 22"/>
                  <a:gd name="T13" fmla="*/ 25 h 27"/>
                  <a:gd name="T14" fmla="*/ 14 w 22"/>
                  <a:gd name="T15" fmla="*/ 27 h 27"/>
                  <a:gd name="T16" fmla="*/ 16 w 22"/>
                  <a:gd name="T17" fmla="*/ 25 h 27"/>
                  <a:gd name="T18" fmla="*/ 16 w 22"/>
                  <a:gd name="T19" fmla="*/ 8 h 27"/>
                  <a:gd name="T20" fmla="*/ 22 w 22"/>
                  <a:gd name="T21" fmla="*/ 8 h 27"/>
                  <a:gd name="T22" fmla="*/ 20 w 22"/>
                  <a:gd name="T23" fmla="*/ 0 h 27"/>
                  <a:gd name="T24" fmla="*/ 11 w 22"/>
                  <a:gd name="T25" fmla="*/ 1 h 27"/>
                  <a:gd name="T26" fmla="*/ 1 w 22"/>
                  <a:gd name="T27" fmla="*/ 4 h 27"/>
                  <a:gd name="T28" fmla="*/ 0 w 22"/>
                  <a:gd name="T29" fmla="*/ 8 h 27"/>
                  <a:gd name="T30" fmla="*/ 6 w 22"/>
                  <a:gd name="T31"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7">
                    <a:moveTo>
                      <a:pt x="6" y="8"/>
                    </a:moveTo>
                    <a:cubicBezTo>
                      <a:pt x="6" y="16"/>
                      <a:pt x="6" y="24"/>
                      <a:pt x="6" y="25"/>
                    </a:cubicBezTo>
                    <a:cubicBezTo>
                      <a:pt x="6" y="26"/>
                      <a:pt x="7" y="27"/>
                      <a:pt x="8" y="27"/>
                    </a:cubicBezTo>
                    <a:cubicBezTo>
                      <a:pt x="9" y="27"/>
                      <a:pt x="10" y="26"/>
                      <a:pt x="10" y="25"/>
                    </a:cubicBezTo>
                    <a:cubicBezTo>
                      <a:pt x="10" y="23"/>
                      <a:pt x="10" y="8"/>
                      <a:pt x="10" y="8"/>
                    </a:cubicBezTo>
                    <a:cubicBezTo>
                      <a:pt x="11" y="8"/>
                      <a:pt x="11" y="8"/>
                      <a:pt x="11" y="8"/>
                    </a:cubicBezTo>
                    <a:cubicBezTo>
                      <a:pt x="11" y="8"/>
                      <a:pt x="11" y="23"/>
                      <a:pt x="11" y="25"/>
                    </a:cubicBezTo>
                    <a:cubicBezTo>
                      <a:pt x="11" y="26"/>
                      <a:pt x="12" y="27"/>
                      <a:pt x="14" y="27"/>
                    </a:cubicBezTo>
                    <a:cubicBezTo>
                      <a:pt x="15" y="27"/>
                      <a:pt x="16" y="26"/>
                      <a:pt x="16" y="25"/>
                    </a:cubicBezTo>
                    <a:cubicBezTo>
                      <a:pt x="16" y="24"/>
                      <a:pt x="16" y="16"/>
                      <a:pt x="16" y="8"/>
                    </a:cubicBezTo>
                    <a:cubicBezTo>
                      <a:pt x="22" y="8"/>
                      <a:pt x="22" y="8"/>
                      <a:pt x="22" y="8"/>
                    </a:cubicBezTo>
                    <a:cubicBezTo>
                      <a:pt x="21" y="5"/>
                      <a:pt x="20" y="2"/>
                      <a:pt x="20" y="0"/>
                    </a:cubicBezTo>
                    <a:cubicBezTo>
                      <a:pt x="16" y="0"/>
                      <a:pt x="14" y="1"/>
                      <a:pt x="11" y="1"/>
                    </a:cubicBezTo>
                    <a:cubicBezTo>
                      <a:pt x="7" y="2"/>
                      <a:pt x="4" y="3"/>
                      <a:pt x="1" y="4"/>
                    </a:cubicBezTo>
                    <a:cubicBezTo>
                      <a:pt x="0" y="8"/>
                      <a:pt x="0" y="8"/>
                      <a:pt x="0" y="8"/>
                    </a:cubicBezTo>
                    <a:cubicBezTo>
                      <a:pt x="6" y="8"/>
                      <a:pt x="6"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82" name="Freeform 393"/>
              <p:cNvSpPr>
                <a:spLocks/>
              </p:cNvSpPr>
              <p:nvPr/>
            </p:nvSpPr>
            <p:spPr bwMode="auto">
              <a:xfrm>
                <a:off x="14573" y="312"/>
                <a:ext cx="8" cy="4"/>
              </a:xfrm>
              <a:custGeom>
                <a:avLst/>
                <a:gdLst>
                  <a:gd name="T0" fmla="*/ 2 w 3"/>
                  <a:gd name="T1" fmla="*/ 2 h 2"/>
                  <a:gd name="T2" fmla="*/ 3 w 3"/>
                  <a:gd name="T3" fmla="*/ 0 h 2"/>
                  <a:gd name="T4" fmla="*/ 0 w 3"/>
                  <a:gd name="T5" fmla="*/ 1 h 2"/>
                  <a:gd name="T6" fmla="*/ 2 w 3"/>
                  <a:gd name="T7" fmla="*/ 2 h 2"/>
                </a:gdLst>
                <a:ahLst/>
                <a:cxnLst>
                  <a:cxn ang="0">
                    <a:pos x="T0" y="T1"/>
                  </a:cxn>
                  <a:cxn ang="0">
                    <a:pos x="T2" y="T3"/>
                  </a:cxn>
                  <a:cxn ang="0">
                    <a:pos x="T4" y="T5"/>
                  </a:cxn>
                  <a:cxn ang="0">
                    <a:pos x="T6" y="T7"/>
                  </a:cxn>
                </a:cxnLst>
                <a:rect l="0" t="0" r="r" b="b"/>
                <a:pathLst>
                  <a:path w="3" h="2">
                    <a:moveTo>
                      <a:pt x="2" y="2"/>
                    </a:moveTo>
                    <a:cubicBezTo>
                      <a:pt x="3" y="1"/>
                      <a:pt x="3" y="1"/>
                      <a:pt x="3" y="0"/>
                    </a:cubicBezTo>
                    <a:cubicBezTo>
                      <a:pt x="2" y="0"/>
                      <a:pt x="1" y="0"/>
                      <a:pt x="0" y="1"/>
                    </a:cubicBezTo>
                    <a:cubicBezTo>
                      <a:pt x="0" y="1"/>
                      <a:pt x="1"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83" name="Freeform 394"/>
              <p:cNvSpPr>
                <a:spLocks/>
              </p:cNvSpPr>
              <p:nvPr/>
            </p:nvSpPr>
            <p:spPr bwMode="auto">
              <a:xfrm>
                <a:off x="14600" y="304"/>
                <a:ext cx="30" cy="74"/>
              </a:xfrm>
              <a:custGeom>
                <a:avLst/>
                <a:gdLst>
                  <a:gd name="T0" fmla="*/ 0 w 13"/>
                  <a:gd name="T1" fmla="*/ 28 h 31"/>
                  <a:gd name="T2" fmla="*/ 3 w 13"/>
                  <a:gd name="T3" fmla="*/ 31 h 31"/>
                  <a:gd name="T4" fmla="*/ 6 w 13"/>
                  <a:gd name="T5" fmla="*/ 28 h 31"/>
                  <a:gd name="T6" fmla="*/ 6 w 13"/>
                  <a:gd name="T7" fmla="*/ 7 h 31"/>
                  <a:gd name="T8" fmla="*/ 7 w 13"/>
                  <a:gd name="T9" fmla="*/ 7 h 31"/>
                  <a:gd name="T10" fmla="*/ 7 w 13"/>
                  <a:gd name="T11" fmla="*/ 28 h 31"/>
                  <a:gd name="T12" fmla="*/ 10 w 13"/>
                  <a:gd name="T13" fmla="*/ 31 h 31"/>
                  <a:gd name="T14" fmla="*/ 13 w 13"/>
                  <a:gd name="T15" fmla="*/ 28 h 31"/>
                  <a:gd name="T16" fmla="*/ 13 w 13"/>
                  <a:gd name="T17" fmla="*/ 0 h 31"/>
                  <a:gd name="T18" fmla="*/ 0 w 13"/>
                  <a:gd name="T19" fmla="*/ 2 h 31"/>
                  <a:gd name="T20" fmla="*/ 0 w 13"/>
                  <a:gd name="T21"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31">
                    <a:moveTo>
                      <a:pt x="0" y="28"/>
                    </a:moveTo>
                    <a:cubicBezTo>
                      <a:pt x="0" y="29"/>
                      <a:pt x="2" y="31"/>
                      <a:pt x="3" y="31"/>
                    </a:cubicBezTo>
                    <a:cubicBezTo>
                      <a:pt x="5" y="31"/>
                      <a:pt x="6" y="29"/>
                      <a:pt x="6" y="28"/>
                    </a:cubicBezTo>
                    <a:cubicBezTo>
                      <a:pt x="6" y="26"/>
                      <a:pt x="6" y="7"/>
                      <a:pt x="6" y="7"/>
                    </a:cubicBezTo>
                    <a:cubicBezTo>
                      <a:pt x="6" y="7"/>
                      <a:pt x="6" y="7"/>
                      <a:pt x="7" y="7"/>
                    </a:cubicBezTo>
                    <a:cubicBezTo>
                      <a:pt x="7" y="7"/>
                      <a:pt x="7" y="26"/>
                      <a:pt x="7" y="28"/>
                    </a:cubicBezTo>
                    <a:cubicBezTo>
                      <a:pt x="7" y="29"/>
                      <a:pt x="8" y="31"/>
                      <a:pt x="10" y="31"/>
                    </a:cubicBezTo>
                    <a:cubicBezTo>
                      <a:pt x="11" y="31"/>
                      <a:pt x="13" y="29"/>
                      <a:pt x="13" y="28"/>
                    </a:cubicBezTo>
                    <a:cubicBezTo>
                      <a:pt x="13" y="26"/>
                      <a:pt x="13" y="10"/>
                      <a:pt x="13" y="0"/>
                    </a:cubicBezTo>
                    <a:cubicBezTo>
                      <a:pt x="8" y="1"/>
                      <a:pt x="4" y="1"/>
                      <a:pt x="0" y="2"/>
                    </a:cubicBezTo>
                    <a:cubicBezTo>
                      <a:pt x="0" y="12"/>
                      <a:pt x="0" y="26"/>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84" name="Freeform 395"/>
              <p:cNvSpPr>
                <a:spLocks/>
              </p:cNvSpPr>
              <p:nvPr/>
            </p:nvSpPr>
            <p:spPr bwMode="auto">
              <a:xfrm>
                <a:off x="14588" y="309"/>
                <a:ext cx="9" cy="12"/>
              </a:xfrm>
              <a:custGeom>
                <a:avLst/>
                <a:gdLst>
                  <a:gd name="T0" fmla="*/ 2 w 4"/>
                  <a:gd name="T1" fmla="*/ 5 h 5"/>
                  <a:gd name="T2" fmla="*/ 4 w 4"/>
                  <a:gd name="T3" fmla="*/ 3 h 5"/>
                  <a:gd name="T4" fmla="*/ 4 w 4"/>
                  <a:gd name="T5" fmla="*/ 0 h 5"/>
                  <a:gd name="T6" fmla="*/ 0 w 4"/>
                  <a:gd name="T7" fmla="*/ 0 h 5"/>
                  <a:gd name="T8" fmla="*/ 0 w 4"/>
                  <a:gd name="T9" fmla="*/ 3 h 5"/>
                  <a:gd name="T10" fmla="*/ 2 w 4"/>
                  <a:gd name="T11" fmla="*/ 5 h 5"/>
                </a:gdLst>
                <a:ahLst/>
                <a:cxnLst>
                  <a:cxn ang="0">
                    <a:pos x="T0" y="T1"/>
                  </a:cxn>
                  <a:cxn ang="0">
                    <a:pos x="T2" y="T3"/>
                  </a:cxn>
                  <a:cxn ang="0">
                    <a:pos x="T4" y="T5"/>
                  </a:cxn>
                  <a:cxn ang="0">
                    <a:pos x="T6" y="T7"/>
                  </a:cxn>
                  <a:cxn ang="0">
                    <a:pos x="T8" y="T9"/>
                  </a:cxn>
                  <a:cxn ang="0">
                    <a:pos x="T10" y="T11"/>
                  </a:cxn>
                </a:cxnLst>
                <a:rect l="0" t="0" r="r" b="b"/>
                <a:pathLst>
                  <a:path w="4" h="5">
                    <a:moveTo>
                      <a:pt x="2" y="5"/>
                    </a:moveTo>
                    <a:cubicBezTo>
                      <a:pt x="3" y="5"/>
                      <a:pt x="4" y="4"/>
                      <a:pt x="4" y="3"/>
                    </a:cubicBezTo>
                    <a:cubicBezTo>
                      <a:pt x="4" y="2"/>
                      <a:pt x="4" y="1"/>
                      <a:pt x="4" y="0"/>
                    </a:cubicBezTo>
                    <a:cubicBezTo>
                      <a:pt x="3" y="0"/>
                      <a:pt x="1" y="0"/>
                      <a:pt x="0" y="0"/>
                    </a:cubicBezTo>
                    <a:cubicBezTo>
                      <a:pt x="0" y="2"/>
                      <a:pt x="0" y="2"/>
                      <a:pt x="0" y="3"/>
                    </a:cubicBezTo>
                    <a:cubicBezTo>
                      <a:pt x="0" y="4"/>
                      <a:pt x="1" y="5"/>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85" name="Freeform 396"/>
              <p:cNvSpPr>
                <a:spLocks/>
              </p:cNvSpPr>
              <p:nvPr/>
            </p:nvSpPr>
            <p:spPr bwMode="auto">
              <a:xfrm>
                <a:off x="14633" y="304"/>
                <a:ext cx="9" cy="17"/>
              </a:xfrm>
              <a:custGeom>
                <a:avLst/>
                <a:gdLst>
                  <a:gd name="T0" fmla="*/ 0 w 4"/>
                  <a:gd name="T1" fmla="*/ 5 h 7"/>
                  <a:gd name="T2" fmla="*/ 2 w 4"/>
                  <a:gd name="T3" fmla="*/ 7 h 7"/>
                  <a:gd name="T4" fmla="*/ 4 w 4"/>
                  <a:gd name="T5" fmla="*/ 5 h 7"/>
                  <a:gd name="T6" fmla="*/ 4 w 4"/>
                  <a:gd name="T7" fmla="*/ 0 h 7"/>
                  <a:gd name="T8" fmla="*/ 0 w 4"/>
                  <a:gd name="T9" fmla="*/ 0 h 7"/>
                  <a:gd name="T10" fmla="*/ 0 w 4"/>
                  <a:gd name="T11" fmla="*/ 5 h 7"/>
                </a:gdLst>
                <a:ahLst/>
                <a:cxnLst>
                  <a:cxn ang="0">
                    <a:pos x="T0" y="T1"/>
                  </a:cxn>
                  <a:cxn ang="0">
                    <a:pos x="T2" y="T3"/>
                  </a:cxn>
                  <a:cxn ang="0">
                    <a:pos x="T4" y="T5"/>
                  </a:cxn>
                  <a:cxn ang="0">
                    <a:pos x="T6" y="T7"/>
                  </a:cxn>
                  <a:cxn ang="0">
                    <a:pos x="T8" y="T9"/>
                  </a:cxn>
                  <a:cxn ang="0">
                    <a:pos x="T10" y="T11"/>
                  </a:cxn>
                </a:cxnLst>
                <a:rect l="0" t="0" r="r" b="b"/>
                <a:pathLst>
                  <a:path w="4" h="7">
                    <a:moveTo>
                      <a:pt x="0" y="5"/>
                    </a:moveTo>
                    <a:cubicBezTo>
                      <a:pt x="0" y="6"/>
                      <a:pt x="1" y="7"/>
                      <a:pt x="2" y="7"/>
                    </a:cubicBezTo>
                    <a:cubicBezTo>
                      <a:pt x="3" y="7"/>
                      <a:pt x="4" y="6"/>
                      <a:pt x="4" y="5"/>
                    </a:cubicBezTo>
                    <a:cubicBezTo>
                      <a:pt x="4" y="4"/>
                      <a:pt x="4" y="2"/>
                      <a:pt x="4" y="0"/>
                    </a:cubicBezTo>
                    <a:cubicBezTo>
                      <a:pt x="2" y="0"/>
                      <a:pt x="1" y="0"/>
                      <a:pt x="0" y="0"/>
                    </a:cubicBezTo>
                    <a:cubicBezTo>
                      <a:pt x="0" y="2"/>
                      <a:pt x="0"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86" name="Freeform 397"/>
              <p:cNvSpPr>
                <a:spLocks/>
              </p:cNvSpPr>
              <p:nvPr/>
            </p:nvSpPr>
            <p:spPr bwMode="auto">
              <a:xfrm>
                <a:off x="14654" y="300"/>
                <a:ext cx="52" cy="78"/>
              </a:xfrm>
              <a:custGeom>
                <a:avLst/>
                <a:gdLst>
                  <a:gd name="T0" fmla="*/ 0 w 22"/>
                  <a:gd name="T1" fmla="*/ 14 h 33"/>
                  <a:gd name="T2" fmla="*/ 6 w 22"/>
                  <a:gd name="T3" fmla="*/ 14 h 33"/>
                  <a:gd name="T4" fmla="*/ 6 w 22"/>
                  <a:gd name="T5" fmla="*/ 31 h 33"/>
                  <a:gd name="T6" fmla="*/ 8 w 22"/>
                  <a:gd name="T7" fmla="*/ 33 h 33"/>
                  <a:gd name="T8" fmla="*/ 11 w 22"/>
                  <a:gd name="T9" fmla="*/ 31 h 33"/>
                  <a:gd name="T10" fmla="*/ 11 w 22"/>
                  <a:gd name="T11" fmla="*/ 14 h 33"/>
                  <a:gd name="T12" fmla="*/ 12 w 22"/>
                  <a:gd name="T13" fmla="*/ 14 h 33"/>
                  <a:gd name="T14" fmla="*/ 12 w 22"/>
                  <a:gd name="T15" fmla="*/ 31 h 33"/>
                  <a:gd name="T16" fmla="*/ 14 w 22"/>
                  <a:gd name="T17" fmla="*/ 33 h 33"/>
                  <a:gd name="T18" fmla="*/ 16 w 22"/>
                  <a:gd name="T19" fmla="*/ 31 h 33"/>
                  <a:gd name="T20" fmla="*/ 16 w 22"/>
                  <a:gd name="T21" fmla="*/ 14 h 33"/>
                  <a:gd name="T22" fmla="*/ 22 w 22"/>
                  <a:gd name="T23" fmla="*/ 14 h 33"/>
                  <a:gd name="T24" fmla="*/ 18 w 22"/>
                  <a:gd name="T25" fmla="*/ 0 h 33"/>
                  <a:gd name="T26" fmla="*/ 4 w 22"/>
                  <a:gd name="T27" fmla="*/ 1 h 33"/>
                  <a:gd name="T28" fmla="*/ 0 w 22"/>
                  <a:gd name="T29"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33">
                    <a:moveTo>
                      <a:pt x="0" y="14"/>
                    </a:moveTo>
                    <a:cubicBezTo>
                      <a:pt x="6" y="14"/>
                      <a:pt x="6" y="14"/>
                      <a:pt x="6" y="14"/>
                    </a:cubicBezTo>
                    <a:cubicBezTo>
                      <a:pt x="6" y="22"/>
                      <a:pt x="6" y="30"/>
                      <a:pt x="6" y="31"/>
                    </a:cubicBezTo>
                    <a:cubicBezTo>
                      <a:pt x="6" y="32"/>
                      <a:pt x="7" y="33"/>
                      <a:pt x="8" y="33"/>
                    </a:cubicBezTo>
                    <a:cubicBezTo>
                      <a:pt x="10" y="33"/>
                      <a:pt x="11" y="32"/>
                      <a:pt x="11" y="31"/>
                    </a:cubicBezTo>
                    <a:cubicBezTo>
                      <a:pt x="11" y="29"/>
                      <a:pt x="11" y="14"/>
                      <a:pt x="11" y="14"/>
                    </a:cubicBezTo>
                    <a:cubicBezTo>
                      <a:pt x="12" y="14"/>
                      <a:pt x="12" y="14"/>
                      <a:pt x="12" y="14"/>
                    </a:cubicBezTo>
                    <a:cubicBezTo>
                      <a:pt x="12" y="14"/>
                      <a:pt x="12" y="29"/>
                      <a:pt x="12" y="31"/>
                    </a:cubicBezTo>
                    <a:cubicBezTo>
                      <a:pt x="12" y="32"/>
                      <a:pt x="13" y="33"/>
                      <a:pt x="14" y="33"/>
                    </a:cubicBezTo>
                    <a:cubicBezTo>
                      <a:pt x="15" y="33"/>
                      <a:pt x="16" y="32"/>
                      <a:pt x="16" y="31"/>
                    </a:cubicBezTo>
                    <a:cubicBezTo>
                      <a:pt x="16" y="30"/>
                      <a:pt x="16" y="22"/>
                      <a:pt x="16" y="14"/>
                    </a:cubicBezTo>
                    <a:cubicBezTo>
                      <a:pt x="22" y="14"/>
                      <a:pt x="22" y="14"/>
                      <a:pt x="22" y="14"/>
                    </a:cubicBezTo>
                    <a:cubicBezTo>
                      <a:pt x="21" y="8"/>
                      <a:pt x="19" y="3"/>
                      <a:pt x="18" y="0"/>
                    </a:cubicBezTo>
                    <a:cubicBezTo>
                      <a:pt x="14" y="0"/>
                      <a:pt x="9" y="1"/>
                      <a:pt x="4" y="1"/>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087" name="Freeform 398"/>
              <p:cNvSpPr>
                <a:spLocks/>
              </p:cNvSpPr>
              <p:nvPr/>
            </p:nvSpPr>
            <p:spPr bwMode="auto">
              <a:xfrm>
                <a:off x="14649" y="302"/>
                <a:ext cx="12" cy="14"/>
              </a:xfrm>
              <a:custGeom>
                <a:avLst/>
                <a:gdLst>
                  <a:gd name="T0" fmla="*/ 1 w 5"/>
                  <a:gd name="T1" fmla="*/ 6 h 6"/>
                  <a:gd name="T2" fmla="*/ 3 w 5"/>
                  <a:gd name="T3" fmla="*/ 4 h 6"/>
                  <a:gd name="T4" fmla="*/ 5 w 5"/>
                  <a:gd name="T5" fmla="*/ 0 h 6"/>
                  <a:gd name="T6" fmla="*/ 1 w 5"/>
                  <a:gd name="T7" fmla="*/ 0 h 6"/>
                  <a:gd name="T8" fmla="*/ 0 w 5"/>
                  <a:gd name="T9" fmla="*/ 3 h 6"/>
                  <a:gd name="T10" fmla="*/ 1 w 5"/>
                  <a:gd name="T11" fmla="*/ 6 h 6"/>
                </a:gdLst>
                <a:ahLst/>
                <a:cxnLst>
                  <a:cxn ang="0">
                    <a:pos x="T0" y="T1"/>
                  </a:cxn>
                  <a:cxn ang="0">
                    <a:pos x="T2" y="T3"/>
                  </a:cxn>
                  <a:cxn ang="0">
                    <a:pos x="T4" y="T5"/>
                  </a:cxn>
                  <a:cxn ang="0">
                    <a:pos x="T6" y="T7"/>
                  </a:cxn>
                  <a:cxn ang="0">
                    <a:pos x="T8" y="T9"/>
                  </a:cxn>
                  <a:cxn ang="0">
                    <a:pos x="T10" y="T11"/>
                  </a:cxn>
                </a:cxnLst>
                <a:rect l="0" t="0" r="r" b="b"/>
                <a:pathLst>
                  <a:path w="5" h="6">
                    <a:moveTo>
                      <a:pt x="1" y="6"/>
                    </a:moveTo>
                    <a:cubicBezTo>
                      <a:pt x="2" y="6"/>
                      <a:pt x="3" y="5"/>
                      <a:pt x="3" y="4"/>
                    </a:cubicBezTo>
                    <a:cubicBezTo>
                      <a:pt x="4" y="4"/>
                      <a:pt x="4" y="2"/>
                      <a:pt x="5" y="0"/>
                    </a:cubicBezTo>
                    <a:cubicBezTo>
                      <a:pt x="3" y="0"/>
                      <a:pt x="2" y="0"/>
                      <a:pt x="1" y="0"/>
                    </a:cubicBezTo>
                    <a:cubicBezTo>
                      <a:pt x="0" y="2"/>
                      <a:pt x="0" y="3"/>
                      <a:pt x="0" y="3"/>
                    </a:cubicBezTo>
                    <a:cubicBezTo>
                      <a:pt x="0" y="4"/>
                      <a:pt x="0" y="5"/>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grpSp>
        <p:grpSp>
          <p:nvGrpSpPr>
            <p:cNvPr id="325" name="Group 600"/>
            <p:cNvGrpSpPr>
              <a:grpSpLocks/>
            </p:cNvGrpSpPr>
            <p:nvPr/>
          </p:nvGrpSpPr>
          <p:grpSpPr bwMode="auto">
            <a:xfrm>
              <a:off x="19885026" y="569913"/>
              <a:ext cx="4159250" cy="1893888"/>
              <a:chOff x="12526" y="359"/>
              <a:chExt cx="2620" cy="1193"/>
            </a:xfrm>
            <a:grpFill/>
          </p:grpSpPr>
          <p:sp>
            <p:nvSpPr>
              <p:cNvPr id="1688" name="Freeform 400"/>
              <p:cNvSpPr>
                <a:spLocks/>
              </p:cNvSpPr>
              <p:nvPr/>
            </p:nvSpPr>
            <p:spPr bwMode="auto">
              <a:xfrm>
                <a:off x="14405" y="510"/>
                <a:ext cx="12" cy="15"/>
              </a:xfrm>
              <a:custGeom>
                <a:avLst/>
                <a:gdLst>
                  <a:gd name="T0" fmla="*/ 2 w 5"/>
                  <a:gd name="T1" fmla="*/ 6 h 6"/>
                  <a:gd name="T2" fmla="*/ 5 w 5"/>
                  <a:gd name="T3" fmla="*/ 3 h 6"/>
                  <a:gd name="T4" fmla="*/ 5 w 5"/>
                  <a:gd name="T5" fmla="*/ 0 h 6"/>
                  <a:gd name="T6" fmla="*/ 0 w 5"/>
                  <a:gd name="T7" fmla="*/ 5 h 6"/>
                  <a:gd name="T8" fmla="*/ 2 w 5"/>
                  <a:gd name="T9" fmla="*/ 6 h 6"/>
                </a:gdLst>
                <a:ahLst/>
                <a:cxnLst>
                  <a:cxn ang="0">
                    <a:pos x="T0" y="T1"/>
                  </a:cxn>
                  <a:cxn ang="0">
                    <a:pos x="T2" y="T3"/>
                  </a:cxn>
                  <a:cxn ang="0">
                    <a:pos x="T4" y="T5"/>
                  </a:cxn>
                  <a:cxn ang="0">
                    <a:pos x="T6" y="T7"/>
                  </a:cxn>
                  <a:cxn ang="0">
                    <a:pos x="T8" y="T9"/>
                  </a:cxn>
                </a:cxnLst>
                <a:rect l="0" t="0" r="r" b="b"/>
                <a:pathLst>
                  <a:path w="5" h="6">
                    <a:moveTo>
                      <a:pt x="2" y="6"/>
                    </a:moveTo>
                    <a:cubicBezTo>
                      <a:pt x="4" y="6"/>
                      <a:pt x="5" y="5"/>
                      <a:pt x="5" y="3"/>
                    </a:cubicBezTo>
                    <a:cubicBezTo>
                      <a:pt x="5" y="3"/>
                      <a:pt x="5" y="2"/>
                      <a:pt x="5" y="0"/>
                    </a:cubicBezTo>
                    <a:cubicBezTo>
                      <a:pt x="3" y="2"/>
                      <a:pt x="1" y="4"/>
                      <a:pt x="0" y="5"/>
                    </a:cubicBezTo>
                    <a:cubicBezTo>
                      <a:pt x="0" y="6"/>
                      <a:pt x="1" y="6"/>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89" name="Freeform 401"/>
              <p:cNvSpPr>
                <a:spLocks/>
              </p:cNvSpPr>
              <p:nvPr/>
            </p:nvSpPr>
            <p:spPr bwMode="auto">
              <a:xfrm>
                <a:off x="14588" y="560"/>
                <a:ext cx="54" cy="111"/>
              </a:xfrm>
              <a:custGeom>
                <a:avLst/>
                <a:gdLst>
                  <a:gd name="T0" fmla="*/ 23 w 23"/>
                  <a:gd name="T1" fmla="*/ 21 h 47"/>
                  <a:gd name="T2" fmla="*/ 23 w 23"/>
                  <a:gd name="T3" fmla="*/ 6 h 47"/>
                  <a:gd name="T4" fmla="*/ 17 w 23"/>
                  <a:gd name="T5" fmla="*/ 0 h 47"/>
                  <a:gd name="T6" fmla="*/ 6 w 23"/>
                  <a:gd name="T7" fmla="*/ 0 h 47"/>
                  <a:gd name="T8" fmla="*/ 0 w 23"/>
                  <a:gd name="T9" fmla="*/ 6 h 47"/>
                  <a:gd name="T10" fmla="*/ 0 w 23"/>
                  <a:gd name="T11" fmla="*/ 21 h 47"/>
                  <a:gd name="T12" fmla="*/ 2 w 23"/>
                  <a:gd name="T13" fmla="*/ 23 h 47"/>
                  <a:gd name="T14" fmla="*/ 4 w 23"/>
                  <a:gd name="T15" fmla="*/ 21 h 47"/>
                  <a:gd name="T16" fmla="*/ 4 w 23"/>
                  <a:gd name="T17" fmla="*/ 8 h 47"/>
                  <a:gd name="T18" fmla="*/ 5 w 23"/>
                  <a:gd name="T19" fmla="*/ 8 h 47"/>
                  <a:gd name="T20" fmla="*/ 5 w 23"/>
                  <a:gd name="T21" fmla="*/ 44 h 47"/>
                  <a:gd name="T22" fmla="*/ 8 w 23"/>
                  <a:gd name="T23" fmla="*/ 47 h 47"/>
                  <a:gd name="T24" fmla="*/ 11 w 23"/>
                  <a:gd name="T25" fmla="*/ 44 h 47"/>
                  <a:gd name="T26" fmla="*/ 11 w 23"/>
                  <a:gd name="T27" fmla="*/ 23 h 47"/>
                  <a:gd name="T28" fmla="*/ 12 w 23"/>
                  <a:gd name="T29" fmla="*/ 23 h 47"/>
                  <a:gd name="T30" fmla="*/ 12 w 23"/>
                  <a:gd name="T31" fmla="*/ 44 h 47"/>
                  <a:gd name="T32" fmla="*/ 15 w 23"/>
                  <a:gd name="T33" fmla="*/ 47 h 47"/>
                  <a:gd name="T34" fmla="*/ 18 w 23"/>
                  <a:gd name="T35" fmla="*/ 44 h 47"/>
                  <a:gd name="T36" fmla="*/ 18 w 23"/>
                  <a:gd name="T37" fmla="*/ 8 h 47"/>
                  <a:gd name="T38" fmla="*/ 19 w 23"/>
                  <a:gd name="T39" fmla="*/ 8 h 47"/>
                  <a:gd name="T40" fmla="*/ 19 w 23"/>
                  <a:gd name="T41" fmla="*/ 21 h 47"/>
                  <a:gd name="T42" fmla="*/ 21 w 23"/>
                  <a:gd name="T43" fmla="*/ 23 h 47"/>
                  <a:gd name="T44" fmla="*/ 23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3" y="21"/>
                    </a:move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90" name="Freeform 402"/>
              <p:cNvSpPr>
                <a:spLocks/>
              </p:cNvSpPr>
              <p:nvPr/>
            </p:nvSpPr>
            <p:spPr bwMode="auto">
              <a:xfrm>
                <a:off x="14488" y="359"/>
                <a:ext cx="10" cy="19"/>
              </a:xfrm>
              <a:custGeom>
                <a:avLst/>
                <a:gdLst>
                  <a:gd name="T0" fmla="*/ 4 w 4"/>
                  <a:gd name="T1" fmla="*/ 5 h 8"/>
                  <a:gd name="T2" fmla="*/ 4 w 4"/>
                  <a:gd name="T3" fmla="*/ 0 h 8"/>
                  <a:gd name="T4" fmla="*/ 1 w 4"/>
                  <a:gd name="T5" fmla="*/ 5 h 8"/>
                  <a:gd name="T6" fmla="*/ 0 w 4"/>
                  <a:gd name="T7" fmla="*/ 7 h 8"/>
                  <a:gd name="T8" fmla="*/ 1 w 4"/>
                  <a:gd name="T9" fmla="*/ 8 h 8"/>
                  <a:gd name="T10" fmla="*/ 4 w 4"/>
                  <a:gd name="T11" fmla="*/ 5 h 8"/>
                </a:gdLst>
                <a:ahLst/>
                <a:cxnLst>
                  <a:cxn ang="0">
                    <a:pos x="T0" y="T1"/>
                  </a:cxn>
                  <a:cxn ang="0">
                    <a:pos x="T2" y="T3"/>
                  </a:cxn>
                  <a:cxn ang="0">
                    <a:pos x="T4" y="T5"/>
                  </a:cxn>
                  <a:cxn ang="0">
                    <a:pos x="T6" y="T7"/>
                  </a:cxn>
                  <a:cxn ang="0">
                    <a:pos x="T8" y="T9"/>
                  </a:cxn>
                  <a:cxn ang="0">
                    <a:pos x="T10" y="T11"/>
                  </a:cxn>
                </a:cxnLst>
                <a:rect l="0" t="0" r="r" b="b"/>
                <a:pathLst>
                  <a:path w="4" h="8">
                    <a:moveTo>
                      <a:pt x="4" y="5"/>
                    </a:moveTo>
                    <a:cubicBezTo>
                      <a:pt x="4" y="4"/>
                      <a:pt x="4" y="2"/>
                      <a:pt x="4" y="0"/>
                    </a:cubicBezTo>
                    <a:cubicBezTo>
                      <a:pt x="3" y="1"/>
                      <a:pt x="3" y="3"/>
                      <a:pt x="1" y="5"/>
                    </a:cubicBezTo>
                    <a:cubicBezTo>
                      <a:pt x="1" y="6"/>
                      <a:pt x="0" y="6"/>
                      <a:pt x="0" y="7"/>
                    </a:cubicBezTo>
                    <a:cubicBezTo>
                      <a:pt x="0" y="7"/>
                      <a:pt x="1" y="8"/>
                      <a:pt x="1" y="8"/>
                    </a:cubicBezTo>
                    <a:cubicBezTo>
                      <a:pt x="3" y="8"/>
                      <a:pt x="4" y="6"/>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91" name="Freeform 403"/>
              <p:cNvSpPr>
                <a:spLocks/>
              </p:cNvSpPr>
              <p:nvPr/>
            </p:nvSpPr>
            <p:spPr bwMode="auto">
              <a:xfrm>
                <a:off x="14415" y="451"/>
                <a:ext cx="19" cy="74"/>
              </a:xfrm>
              <a:custGeom>
                <a:avLst/>
                <a:gdLst>
                  <a:gd name="T0" fmla="*/ 1 w 8"/>
                  <a:gd name="T1" fmla="*/ 5 h 31"/>
                  <a:gd name="T2" fmla="*/ 1 w 8"/>
                  <a:gd name="T3" fmla="*/ 12 h 31"/>
                  <a:gd name="T4" fmla="*/ 1 w 8"/>
                  <a:gd name="T5" fmla="*/ 7 h 31"/>
                  <a:gd name="T6" fmla="*/ 2 w 8"/>
                  <a:gd name="T7" fmla="*/ 7 h 31"/>
                  <a:gd name="T8" fmla="*/ 2 w 8"/>
                  <a:gd name="T9" fmla="*/ 17 h 31"/>
                  <a:gd name="T10" fmla="*/ 2 w 8"/>
                  <a:gd name="T11" fmla="*/ 23 h 31"/>
                  <a:gd name="T12" fmla="*/ 2 w 8"/>
                  <a:gd name="T13" fmla="*/ 28 h 31"/>
                  <a:gd name="T14" fmla="*/ 5 w 8"/>
                  <a:gd name="T15" fmla="*/ 31 h 31"/>
                  <a:gd name="T16" fmla="*/ 8 w 8"/>
                  <a:gd name="T17" fmla="*/ 28 h 31"/>
                  <a:gd name="T18" fmla="*/ 8 w 8"/>
                  <a:gd name="T19" fmla="*/ 0 h 31"/>
                  <a:gd name="T20" fmla="*/ 1 w 8"/>
                  <a:gd name="T21"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31">
                    <a:moveTo>
                      <a:pt x="1" y="5"/>
                    </a:moveTo>
                    <a:cubicBezTo>
                      <a:pt x="0" y="7"/>
                      <a:pt x="0" y="9"/>
                      <a:pt x="1" y="12"/>
                    </a:cubicBezTo>
                    <a:cubicBezTo>
                      <a:pt x="1" y="9"/>
                      <a:pt x="1" y="7"/>
                      <a:pt x="1" y="7"/>
                    </a:cubicBezTo>
                    <a:cubicBezTo>
                      <a:pt x="1" y="7"/>
                      <a:pt x="1" y="7"/>
                      <a:pt x="2" y="7"/>
                    </a:cubicBezTo>
                    <a:cubicBezTo>
                      <a:pt x="2" y="7"/>
                      <a:pt x="2" y="12"/>
                      <a:pt x="2" y="17"/>
                    </a:cubicBezTo>
                    <a:cubicBezTo>
                      <a:pt x="2" y="20"/>
                      <a:pt x="2" y="21"/>
                      <a:pt x="2" y="23"/>
                    </a:cubicBezTo>
                    <a:cubicBezTo>
                      <a:pt x="2" y="26"/>
                      <a:pt x="2" y="28"/>
                      <a:pt x="2" y="28"/>
                    </a:cubicBezTo>
                    <a:cubicBezTo>
                      <a:pt x="2" y="30"/>
                      <a:pt x="3" y="31"/>
                      <a:pt x="5" y="31"/>
                    </a:cubicBezTo>
                    <a:cubicBezTo>
                      <a:pt x="6" y="31"/>
                      <a:pt x="8" y="30"/>
                      <a:pt x="8" y="28"/>
                    </a:cubicBezTo>
                    <a:cubicBezTo>
                      <a:pt x="8" y="27"/>
                      <a:pt x="8" y="10"/>
                      <a:pt x="8" y="0"/>
                    </a:cubicBezTo>
                    <a:cubicBezTo>
                      <a:pt x="5" y="1"/>
                      <a:pt x="3" y="3"/>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92" name="Oval 404"/>
              <p:cNvSpPr>
                <a:spLocks noChangeArrowheads="1"/>
              </p:cNvSpPr>
              <p:nvPr/>
            </p:nvSpPr>
            <p:spPr bwMode="auto">
              <a:xfrm>
                <a:off x="14604" y="536"/>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93" name="Freeform 405"/>
              <p:cNvSpPr>
                <a:spLocks/>
              </p:cNvSpPr>
              <p:nvPr/>
            </p:nvSpPr>
            <p:spPr bwMode="auto">
              <a:xfrm>
                <a:off x="14472" y="390"/>
                <a:ext cx="23" cy="21"/>
              </a:xfrm>
              <a:custGeom>
                <a:avLst/>
                <a:gdLst>
                  <a:gd name="T0" fmla="*/ 5 w 10"/>
                  <a:gd name="T1" fmla="*/ 9 h 9"/>
                  <a:gd name="T2" fmla="*/ 10 w 10"/>
                  <a:gd name="T3" fmla="*/ 5 h 9"/>
                  <a:gd name="T4" fmla="*/ 5 w 10"/>
                  <a:gd name="T5" fmla="*/ 0 h 9"/>
                  <a:gd name="T6" fmla="*/ 3 w 10"/>
                  <a:gd name="T7" fmla="*/ 0 h 9"/>
                  <a:gd name="T8" fmla="*/ 0 w 10"/>
                  <a:gd name="T9" fmla="*/ 4 h 9"/>
                  <a:gd name="T10" fmla="*/ 0 w 10"/>
                  <a:gd name="T11" fmla="*/ 5 h 9"/>
                  <a:gd name="T12" fmla="*/ 5 w 1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5" y="9"/>
                    </a:moveTo>
                    <a:cubicBezTo>
                      <a:pt x="8" y="9"/>
                      <a:pt x="10" y="7"/>
                      <a:pt x="10" y="5"/>
                    </a:cubicBezTo>
                    <a:cubicBezTo>
                      <a:pt x="10" y="2"/>
                      <a:pt x="8" y="0"/>
                      <a:pt x="5" y="0"/>
                    </a:cubicBezTo>
                    <a:cubicBezTo>
                      <a:pt x="4" y="0"/>
                      <a:pt x="4" y="0"/>
                      <a:pt x="3" y="0"/>
                    </a:cubicBezTo>
                    <a:cubicBezTo>
                      <a:pt x="2" y="2"/>
                      <a:pt x="1" y="3"/>
                      <a:pt x="0" y="4"/>
                    </a:cubicBezTo>
                    <a:cubicBezTo>
                      <a:pt x="0" y="4"/>
                      <a:pt x="0" y="5"/>
                      <a:pt x="0" y="5"/>
                    </a:cubicBezTo>
                    <a:cubicBezTo>
                      <a:pt x="0" y="7"/>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94" name="Freeform 406"/>
              <p:cNvSpPr>
                <a:spLocks/>
              </p:cNvSpPr>
              <p:nvPr/>
            </p:nvSpPr>
            <p:spPr bwMode="auto">
              <a:xfrm>
                <a:off x="14436" y="442"/>
                <a:ext cx="10" cy="26"/>
              </a:xfrm>
              <a:custGeom>
                <a:avLst/>
                <a:gdLst>
                  <a:gd name="T0" fmla="*/ 0 w 4"/>
                  <a:gd name="T1" fmla="*/ 9 h 11"/>
                  <a:gd name="T2" fmla="*/ 2 w 4"/>
                  <a:gd name="T3" fmla="*/ 11 h 11"/>
                  <a:gd name="T4" fmla="*/ 4 w 4"/>
                  <a:gd name="T5" fmla="*/ 9 h 11"/>
                  <a:gd name="T6" fmla="*/ 4 w 4"/>
                  <a:gd name="T7" fmla="*/ 0 h 11"/>
                  <a:gd name="T8" fmla="*/ 0 w 4"/>
                  <a:gd name="T9" fmla="*/ 3 h 11"/>
                  <a:gd name="T10" fmla="*/ 0 w 4"/>
                  <a:gd name="T11" fmla="*/ 9 h 11"/>
                </a:gdLst>
                <a:ahLst/>
                <a:cxnLst>
                  <a:cxn ang="0">
                    <a:pos x="T0" y="T1"/>
                  </a:cxn>
                  <a:cxn ang="0">
                    <a:pos x="T2" y="T3"/>
                  </a:cxn>
                  <a:cxn ang="0">
                    <a:pos x="T4" y="T5"/>
                  </a:cxn>
                  <a:cxn ang="0">
                    <a:pos x="T6" y="T7"/>
                  </a:cxn>
                  <a:cxn ang="0">
                    <a:pos x="T8" y="T9"/>
                  </a:cxn>
                  <a:cxn ang="0">
                    <a:pos x="T10" y="T11"/>
                  </a:cxn>
                </a:cxnLst>
                <a:rect l="0" t="0" r="r" b="b"/>
                <a:pathLst>
                  <a:path w="4" h="11">
                    <a:moveTo>
                      <a:pt x="0" y="9"/>
                    </a:moveTo>
                    <a:cubicBezTo>
                      <a:pt x="0" y="10"/>
                      <a:pt x="1" y="11"/>
                      <a:pt x="2" y="11"/>
                    </a:cubicBezTo>
                    <a:cubicBezTo>
                      <a:pt x="3" y="11"/>
                      <a:pt x="4" y="10"/>
                      <a:pt x="4" y="9"/>
                    </a:cubicBezTo>
                    <a:cubicBezTo>
                      <a:pt x="4" y="8"/>
                      <a:pt x="4" y="4"/>
                      <a:pt x="4" y="0"/>
                    </a:cubicBezTo>
                    <a:cubicBezTo>
                      <a:pt x="3" y="1"/>
                      <a:pt x="1" y="2"/>
                      <a:pt x="0" y="3"/>
                    </a:cubicBezTo>
                    <a:cubicBezTo>
                      <a:pt x="0" y="6"/>
                      <a:pt x="0" y="9"/>
                      <a:pt x="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95" name="Freeform 407"/>
              <p:cNvSpPr>
                <a:spLocks/>
              </p:cNvSpPr>
              <p:nvPr/>
            </p:nvSpPr>
            <p:spPr bwMode="auto">
              <a:xfrm>
                <a:off x="12974" y="652"/>
                <a:ext cx="9" cy="19"/>
              </a:xfrm>
              <a:custGeom>
                <a:avLst/>
                <a:gdLst>
                  <a:gd name="T0" fmla="*/ 2 w 4"/>
                  <a:gd name="T1" fmla="*/ 8 h 8"/>
                  <a:gd name="T2" fmla="*/ 4 w 4"/>
                  <a:gd name="T3" fmla="*/ 6 h 8"/>
                  <a:gd name="T4" fmla="*/ 4 w 4"/>
                  <a:gd name="T5" fmla="*/ 4 h 8"/>
                  <a:gd name="T6" fmla="*/ 0 w 4"/>
                  <a:gd name="T7" fmla="*/ 0 h 8"/>
                  <a:gd name="T8" fmla="*/ 0 w 4"/>
                  <a:gd name="T9" fmla="*/ 6 h 8"/>
                  <a:gd name="T10" fmla="*/ 2 w 4"/>
                  <a:gd name="T11" fmla="*/ 8 h 8"/>
                </a:gdLst>
                <a:ahLst/>
                <a:cxnLst>
                  <a:cxn ang="0">
                    <a:pos x="T0" y="T1"/>
                  </a:cxn>
                  <a:cxn ang="0">
                    <a:pos x="T2" y="T3"/>
                  </a:cxn>
                  <a:cxn ang="0">
                    <a:pos x="T4" y="T5"/>
                  </a:cxn>
                  <a:cxn ang="0">
                    <a:pos x="T6" y="T7"/>
                  </a:cxn>
                  <a:cxn ang="0">
                    <a:pos x="T8" y="T9"/>
                  </a:cxn>
                  <a:cxn ang="0">
                    <a:pos x="T10" y="T11"/>
                  </a:cxn>
                </a:cxnLst>
                <a:rect l="0" t="0" r="r" b="b"/>
                <a:pathLst>
                  <a:path w="4" h="8">
                    <a:moveTo>
                      <a:pt x="2" y="8"/>
                    </a:moveTo>
                    <a:cubicBezTo>
                      <a:pt x="3" y="8"/>
                      <a:pt x="4" y="7"/>
                      <a:pt x="4" y="6"/>
                    </a:cubicBezTo>
                    <a:cubicBezTo>
                      <a:pt x="4" y="6"/>
                      <a:pt x="4" y="5"/>
                      <a:pt x="4" y="4"/>
                    </a:cubicBezTo>
                    <a:cubicBezTo>
                      <a:pt x="3" y="3"/>
                      <a:pt x="1" y="1"/>
                      <a:pt x="0" y="0"/>
                    </a:cubicBezTo>
                    <a:cubicBezTo>
                      <a:pt x="0" y="3"/>
                      <a:pt x="0" y="5"/>
                      <a:pt x="0"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96" name="Freeform 408"/>
              <p:cNvSpPr>
                <a:spLocks/>
              </p:cNvSpPr>
              <p:nvPr/>
            </p:nvSpPr>
            <p:spPr bwMode="auto">
              <a:xfrm>
                <a:off x="12986" y="664"/>
                <a:ext cx="9" cy="7"/>
              </a:xfrm>
              <a:custGeom>
                <a:avLst/>
                <a:gdLst>
                  <a:gd name="T0" fmla="*/ 0 w 4"/>
                  <a:gd name="T1" fmla="*/ 1 h 3"/>
                  <a:gd name="T2" fmla="*/ 2 w 4"/>
                  <a:gd name="T3" fmla="*/ 3 h 3"/>
                  <a:gd name="T4" fmla="*/ 4 w 4"/>
                  <a:gd name="T5" fmla="*/ 3 h 3"/>
                  <a:gd name="T6" fmla="*/ 0 w 4"/>
                  <a:gd name="T7" fmla="*/ 0 h 3"/>
                  <a:gd name="T8" fmla="*/ 0 w 4"/>
                  <a:gd name="T9" fmla="*/ 1 h 3"/>
                </a:gdLst>
                <a:ahLst/>
                <a:cxnLst>
                  <a:cxn ang="0">
                    <a:pos x="T0" y="T1"/>
                  </a:cxn>
                  <a:cxn ang="0">
                    <a:pos x="T2" y="T3"/>
                  </a:cxn>
                  <a:cxn ang="0">
                    <a:pos x="T4" y="T5"/>
                  </a:cxn>
                  <a:cxn ang="0">
                    <a:pos x="T6" y="T7"/>
                  </a:cxn>
                  <a:cxn ang="0">
                    <a:pos x="T8" y="T9"/>
                  </a:cxn>
                </a:cxnLst>
                <a:rect l="0" t="0" r="r" b="b"/>
                <a:pathLst>
                  <a:path w="4" h="3">
                    <a:moveTo>
                      <a:pt x="0" y="1"/>
                    </a:moveTo>
                    <a:cubicBezTo>
                      <a:pt x="0" y="2"/>
                      <a:pt x="1" y="3"/>
                      <a:pt x="2" y="3"/>
                    </a:cubicBezTo>
                    <a:cubicBezTo>
                      <a:pt x="3" y="3"/>
                      <a:pt x="3" y="3"/>
                      <a:pt x="4" y="3"/>
                    </a:cubicBezTo>
                    <a:cubicBezTo>
                      <a:pt x="2" y="2"/>
                      <a:pt x="1" y="1"/>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97" name="Freeform 409"/>
              <p:cNvSpPr>
                <a:spLocks/>
              </p:cNvSpPr>
              <p:nvPr/>
            </p:nvSpPr>
            <p:spPr bwMode="auto">
              <a:xfrm>
                <a:off x="12905" y="605"/>
                <a:ext cx="29" cy="66"/>
              </a:xfrm>
              <a:custGeom>
                <a:avLst/>
                <a:gdLst>
                  <a:gd name="T0" fmla="*/ 0 w 12"/>
                  <a:gd name="T1" fmla="*/ 25 h 28"/>
                  <a:gd name="T2" fmla="*/ 2 w 12"/>
                  <a:gd name="T3" fmla="*/ 28 h 28"/>
                  <a:gd name="T4" fmla="*/ 5 w 12"/>
                  <a:gd name="T5" fmla="*/ 25 h 28"/>
                  <a:gd name="T6" fmla="*/ 5 w 12"/>
                  <a:gd name="T7" fmla="*/ 4 h 28"/>
                  <a:gd name="T8" fmla="*/ 6 w 12"/>
                  <a:gd name="T9" fmla="*/ 4 h 28"/>
                  <a:gd name="T10" fmla="*/ 6 w 12"/>
                  <a:gd name="T11" fmla="*/ 25 h 28"/>
                  <a:gd name="T12" fmla="*/ 9 w 12"/>
                  <a:gd name="T13" fmla="*/ 28 h 28"/>
                  <a:gd name="T14" fmla="*/ 12 w 12"/>
                  <a:gd name="T15" fmla="*/ 25 h 28"/>
                  <a:gd name="T16" fmla="*/ 12 w 12"/>
                  <a:gd name="T17" fmla="*/ 7 h 28"/>
                  <a:gd name="T18" fmla="*/ 0 w 12"/>
                  <a:gd name="T19" fmla="*/ 0 h 28"/>
                  <a:gd name="T20" fmla="*/ 0 w 12"/>
                  <a:gd name="T21"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8">
                    <a:moveTo>
                      <a:pt x="0" y="25"/>
                    </a:moveTo>
                    <a:cubicBezTo>
                      <a:pt x="0" y="27"/>
                      <a:pt x="1" y="28"/>
                      <a:pt x="2" y="28"/>
                    </a:cubicBezTo>
                    <a:cubicBezTo>
                      <a:pt x="4" y="28"/>
                      <a:pt x="5" y="27"/>
                      <a:pt x="5" y="25"/>
                    </a:cubicBezTo>
                    <a:cubicBezTo>
                      <a:pt x="5" y="23"/>
                      <a:pt x="5" y="4"/>
                      <a:pt x="5" y="4"/>
                    </a:cubicBezTo>
                    <a:cubicBezTo>
                      <a:pt x="5" y="4"/>
                      <a:pt x="5" y="4"/>
                      <a:pt x="6" y="4"/>
                    </a:cubicBezTo>
                    <a:cubicBezTo>
                      <a:pt x="6" y="4"/>
                      <a:pt x="6" y="23"/>
                      <a:pt x="6" y="25"/>
                    </a:cubicBezTo>
                    <a:cubicBezTo>
                      <a:pt x="6" y="27"/>
                      <a:pt x="8" y="28"/>
                      <a:pt x="9" y="28"/>
                    </a:cubicBezTo>
                    <a:cubicBezTo>
                      <a:pt x="11" y="28"/>
                      <a:pt x="12" y="27"/>
                      <a:pt x="12" y="25"/>
                    </a:cubicBezTo>
                    <a:cubicBezTo>
                      <a:pt x="12" y="24"/>
                      <a:pt x="12" y="16"/>
                      <a:pt x="12" y="7"/>
                    </a:cubicBezTo>
                    <a:cubicBezTo>
                      <a:pt x="7" y="4"/>
                      <a:pt x="3" y="1"/>
                      <a:pt x="0" y="0"/>
                    </a:cubicBezTo>
                    <a:cubicBezTo>
                      <a:pt x="0" y="10"/>
                      <a:pt x="0" y="24"/>
                      <a:pt x="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98" name="Freeform 410"/>
              <p:cNvSpPr>
                <a:spLocks/>
              </p:cNvSpPr>
              <p:nvPr/>
            </p:nvSpPr>
            <p:spPr bwMode="auto">
              <a:xfrm>
                <a:off x="12853" y="610"/>
                <a:ext cx="26" cy="61"/>
              </a:xfrm>
              <a:custGeom>
                <a:avLst/>
                <a:gdLst>
                  <a:gd name="T0" fmla="*/ 0 w 11"/>
                  <a:gd name="T1" fmla="*/ 7 h 26"/>
                  <a:gd name="T2" fmla="*/ 1 w 11"/>
                  <a:gd name="T3" fmla="*/ 7 h 26"/>
                  <a:gd name="T4" fmla="*/ 1 w 11"/>
                  <a:gd name="T5" fmla="*/ 24 h 26"/>
                  <a:gd name="T6" fmla="*/ 3 w 11"/>
                  <a:gd name="T7" fmla="*/ 26 h 26"/>
                  <a:gd name="T8" fmla="*/ 5 w 11"/>
                  <a:gd name="T9" fmla="*/ 24 h 26"/>
                  <a:gd name="T10" fmla="*/ 5 w 11"/>
                  <a:gd name="T11" fmla="*/ 7 h 26"/>
                  <a:gd name="T12" fmla="*/ 11 w 11"/>
                  <a:gd name="T13" fmla="*/ 7 h 26"/>
                  <a:gd name="T14" fmla="*/ 9 w 11"/>
                  <a:gd name="T15" fmla="*/ 0 h 26"/>
                  <a:gd name="T16" fmla="*/ 0 w 11"/>
                  <a:gd name="T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6">
                    <a:moveTo>
                      <a:pt x="0" y="7"/>
                    </a:moveTo>
                    <a:cubicBezTo>
                      <a:pt x="1" y="7"/>
                      <a:pt x="1" y="7"/>
                      <a:pt x="1" y="7"/>
                    </a:cubicBezTo>
                    <a:cubicBezTo>
                      <a:pt x="1" y="7"/>
                      <a:pt x="1" y="22"/>
                      <a:pt x="1" y="24"/>
                    </a:cubicBezTo>
                    <a:cubicBezTo>
                      <a:pt x="1" y="25"/>
                      <a:pt x="2" y="26"/>
                      <a:pt x="3" y="26"/>
                    </a:cubicBezTo>
                    <a:cubicBezTo>
                      <a:pt x="4" y="26"/>
                      <a:pt x="5" y="25"/>
                      <a:pt x="5" y="24"/>
                    </a:cubicBezTo>
                    <a:cubicBezTo>
                      <a:pt x="5" y="23"/>
                      <a:pt x="5" y="15"/>
                      <a:pt x="5" y="7"/>
                    </a:cubicBezTo>
                    <a:cubicBezTo>
                      <a:pt x="11" y="7"/>
                      <a:pt x="11" y="7"/>
                      <a:pt x="11" y="7"/>
                    </a:cubicBezTo>
                    <a:cubicBezTo>
                      <a:pt x="10" y="4"/>
                      <a:pt x="10" y="2"/>
                      <a:pt x="9" y="0"/>
                    </a:cubicBezTo>
                    <a:cubicBezTo>
                      <a:pt x="6" y="1"/>
                      <a:pt x="3" y="4"/>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99" name="Freeform 411"/>
              <p:cNvSpPr>
                <a:spLocks/>
              </p:cNvSpPr>
              <p:nvPr/>
            </p:nvSpPr>
            <p:spPr bwMode="auto">
              <a:xfrm>
                <a:off x="12841" y="629"/>
                <a:ext cx="12" cy="42"/>
              </a:xfrm>
              <a:custGeom>
                <a:avLst/>
                <a:gdLst>
                  <a:gd name="T0" fmla="*/ 2 w 5"/>
                  <a:gd name="T1" fmla="*/ 18 h 18"/>
                  <a:gd name="T2" fmla="*/ 5 w 5"/>
                  <a:gd name="T3" fmla="*/ 16 h 18"/>
                  <a:gd name="T4" fmla="*/ 5 w 5"/>
                  <a:gd name="T5" fmla="*/ 0 h 18"/>
                  <a:gd name="T6" fmla="*/ 0 w 5"/>
                  <a:gd name="T7" fmla="*/ 7 h 18"/>
                  <a:gd name="T8" fmla="*/ 0 w 5"/>
                  <a:gd name="T9" fmla="*/ 16 h 18"/>
                  <a:gd name="T10" fmla="*/ 2 w 5"/>
                  <a:gd name="T11" fmla="*/ 18 h 18"/>
                </a:gdLst>
                <a:ahLst/>
                <a:cxnLst>
                  <a:cxn ang="0">
                    <a:pos x="T0" y="T1"/>
                  </a:cxn>
                  <a:cxn ang="0">
                    <a:pos x="T2" y="T3"/>
                  </a:cxn>
                  <a:cxn ang="0">
                    <a:pos x="T4" y="T5"/>
                  </a:cxn>
                  <a:cxn ang="0">
                    <a:pos x="T6" y="T7"/>
                  </a:cxn>
                  <a:cxn ang="0">
                    <a:pos x="T8" y="T9"/>
                  </a:cxn>
                  <a:cxn ang="0">
                    <a:pos x="T10" y="T11"/>
                  </a:cxn>
                </a:cxnLst>
                <a:rect l="0" t="0" r="r" b="b"/>
                <a:pathLst>
                  <a:path w="5" h="18">
                    <a:moveTo>
                      <a:pt x="2" y="18"/>
                    </a:moveTo>
                    <a:cubicBezTo>
                      <a:pt x="4" y="18"/>
                      <a:pt x="5" y="17"/>
                      <a:pt x="5" y="16"/>
                    </a:cubicBezTo>
                    <a:cubicBezTo>
                      <a:pt x="5" y="14"/>
                      <a:pt x="5" y="2"/>
                      <a:pt x="5" y="0"/>
                    </a:cubicBezTo>
                    <a:cubicBezTo>
                      <a:pt x="3" y="2"/>
                      <a:pt x="2" y="4"/>
                      <a:pt x="0" y="7"/>
                    </a:cubicBezTo>
                    <a:cubicBezTo>
                      <a:pt x="0" y="12"/>
                      <a:pt x="0" y="15"/>
                      <a:pt x="0" y="16"/>
                    </a:cubicBezTo>
                    <a:cubicBezTo>
                      <a:pt x="0" y="17"/>
                      <a:pt x="1" y="18"/>
                      <a:pt x="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00" name="Freeform 412"/>
              <p:cNvSpPr>
                <a:spLocks/>
              </p:cNvSpPr>
              <p:nvPr/>
            </p:nvSpPr>
            <p:spPr bwMode="auto">
              <a:xfrm>
                <a:off x="12891" y="603"/>
                <a:ext cx="12" cy="11"/>
              </a:xfrm>
              <a:custGeom>
                <a:avLst/>
                <a:gdLst>
                  <a:gd name="T0" fmla="*/ 3 w 5"/>
                  <a:gd name="T1" fmla="*/ 5 h 5"/>
                  <a:gd name="T2" fmla="*/ 5 w 5"/>
                  <a:gd name="T3" fmla="*/ 3 h 5"/>
                  <a:gd name="T4" fmla="*/ 5 w 5"/>
                  <a:gd name="T5" fmla="*/ 0 h 5"/>
                  <a:gd name="T6" fmla="*/ 3 w 5"/>
                  <a:gd name="T7" fmla="*/ 0 h 5"/>
                  <a:gd name="T8" fmla="*/ 0 w 5"/>
                  <a:gd name="T9" fmla="*/ 0 h 5"/>
                  <a:gd name="T10" fmla="*/ 0 w 5"/>
                  <a:gd name="T11" fmla="*/ 3 h 5"/>
                  <a:gd name="T12" fmla="*/ 3 w 5"/>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3" y="5"/>
                    </a:moveTo>
                    <a:cubicBezTo>
                      <a:pt x="4" y="5"/>
                      <a:pt x="5" y="4"/>
                      <a:pt x="5" y="3"/>
                    </a:cubicBezTo>
                    <a:cubicBezTo>
                      <a:pt x="5" y="3"/>
                      <a:pt x="5" y="2"/>
                      <a:pt x="5" y="0"/>
                    </a:cubicBezTo>
                    <a:cubicBezTo>
                      <a:pt x="4" y="0"/>
                      <a:pt x="3" y="0"/>
                      <a:pt x="3" y="0"/>
                    </a:cubicBezTo>
                    <a:cubicBezTo>
                      <a:pt x="2" y="0"/>
                      <a:pt x="1" y="0"/>
                      <a:pt x="0" y="0"/>
                    </a:cubicBezTo>
                    <a:cubicBezTo>
                      <a:pt x="0" y="2"/>
                      <a:pt x="0" y="3"/>
                      <a:pt x="0" y="3"/>
                    </a:cubicBezTo>
                    <a:cubicBezTo>
                      <a:pt x="0" y="4"/>
                      <a:pt x="1" y="5"/>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01" name="Freeform 413"/>
              <p:cNvSpPr>
                <a:spLocks/>
              </p:cNvSpPr>
              <p:nvPr/>
            </p:nvSpPr>
            <p:spPr bwMode="auto">
              <a:xfrm>
                <a:off x="12877" y="605"/>
                <a:ext cx="9" cy="5"/>
              </a:xfrm>
              <a:custGeom>
                <a:avLst/>
                <a:gdLst>
                  <a:gd name="T0" fmla="*/ 2 w 4"/>
                  <a:gd name="T1" fmla="*/ 2 h 2"/>
                  <a:gd name="T2" fmla="*/ 3 w 4"/>
                  <a:gd name="T3" fmla="*/ 0 h 2"/>
                  <a:gd name="T4" fmla="*/ 0 w 4"/>
                  <a:gd name="T5" fmla="*/ 1 h 2"/>
                  <a:gd name="T6" fmla="*/ 2 w 4"/>
                  <a:gd name="T7" fmla="*/ 2 h 2"/>
                </a:gdLst>
                <a:ahLst/>
                <a:cxnLst>
                  <a:cxn ang="0">
                    <a:pos x="T0" y="T1"/>
                  </a:cxn>
                  <a:cxn ang="0">
                    <a:pos x="T2" y="T3"/>
                  </a:cxn>
                  <a:cxn ang="0">
                    <a:pos x="T4" y="T5"/>
                  </a:cxn>
                  <a:cxn ang="0">
                    <a:pos x="T6" y="T7"/>
                  </a:cxn>
                </a:cxnLst>
                <a:rect l="0" t="0" r="r" b="b"/>
                <a:pathLst>
                  <a:path w="4" h="2">
                    <a:moveTo>
                      <a:pt x="2" y="2"/>
                    </a:moveTo>
                    <a:cubicBezTo>
                      <a:pt x="3" y="2"/>
                      <a:pt x="4" y="1"/>
                      <a:pt x="3" y="0"/>
                    </a:cubicBezTo>
                    <a:cubicBezTo>
                      <a:pt x="2" y="0"/>
                      <a:pt x="1" y="1"/>
                      <a:pt x="0" y="1"/>
                    </a:cubicBezTo>
                    <a:cubicBezTo>
                      <a:pt x="0" y="2"/>
                      <a:pt x="1"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02" name="Freeform 414"/>
              <p:cNvSpPr>
                <a:spLocks/>
              </p:cNvSpPr>
              <p:nvPr/>
            </p:nvSpPr>
            <p:spPr bwMode="auto">
              <a:xfrm>
                <a:off x="14905" y="707"/>
                <a:ext cx="64" cy="111"/>
              </a:xfrm>
              <a:custGeom>
                <a:avLst/>
                <a:gdLst>
                  <a:gd name="T0" fmla="*/ 2 w 27"/>
                  <a:gd name="T1" fmla="*/ 20 h 47"/>
                  <a:gd name="T2" fmla="*/ 4 w 27"/>
                  <a:gd name="T3" fmla="*/ 19 h 47"/>
                  <a:gd name="T4" fmla="*/ 8 w 27"/>
                  <a:gd name="T5" fmla="*/ 6 h 47"/>
                  <a:gd name="T6" fmla="*/ 9 w 27"/>
                  <a:gd name="T7" fmla="*/ 6 h 47"/>
                  <a:gd name="T8" fmla="*/ 3 w 27"/>
                  <a:gd name="T9" fmla="*/ 28 h 47"/>
                  <a:gd name="T10" fmla="*/ 9 w 27"/>
                  <a:gd name="T11" fmla="*/ 28 h 47"/>
                  <a:gd name="T12" fmla="*/ 9 w 27"/>
                  <a:gd name="T13" fmla="*/ 44 h 47"/>
                  <a:gd name="T14" fmla="*/ 11 w 27"/>
                  <a:gd name="T15" fmla="*/ 47 h 47"/>
                  <a:gd name="T16" fmla="*/ 13 w 27"/>
                  <a:gd name="T17" fmla="*/ 44 h 47"/>
                  <a:gd name="T18" fmla="*/ 13 w 27"/>
                  <a:gd name="T19" fmla="*/ 28 h 47"/>
                  <a:gd name="T20" fmla="*/ 14 w 27"/>
                  <a:gd name="T21" fmla="*/ 28 h 47"/>
                  <a:gd name="T22" fmla="*/ 14 w 27"/>
                  <a:gd name="T23" fmla="*/ 44 h 47"/>
                  <a:gd name="T24" fmla="*/ 17 w 27"/>
                  <a:gd name="T25" fmla="*/ 47 h 47"/>
                  <a:gd name="T26" fmla="*/ 19 w 27"/>
                  <a:gd name="T27" fmla="*/ 44 h 47"/>
                  <a:gd name="T28" fmla="*/ 19 w 27"/>
                  <a:gd name="T29" fmla="*/ 28 h 47"/>
                  <a:gd name="T30" fmla="*/ 25 w 27"/>
                  <a:gd name="T31" fmla="*/ 28 h 47"/>
                  <a:gd name="T32" fmla="*/ 19 w 27"/>
                  <a:gd name="T33" fmla="*/ 6 h 47"/>
                  <a:gd name="T34" fmla="*/ 20 w 27"/>
                  <a:gd name="T35" fmla="*/ 6 h 47"/>
                  <a:gd name="T36" fmla="*/ 23 w 27"/>
                  <a:gd name="T37" fmla="*/ 19 h 47"/>
                  <a:gd name="T38" fmla="*/ 26 w 27"/>
                  <a:gd name="T39" fmla="*/ 20 h 47"/>
                  <a:gd name="T40" fmla="*/ 27 w 27"/>
                  <a:gd name="T41" fmla="*/ 18 h 47"/>
                  <a:gd name="T42" fmla="*/ 23 w 27"/>
                  <a:gd name="T43" fmla="*/ 4 h 47"/>
                  <a:gd name="T44" fmla="*/ 18 w 27"/>
                  <a:gd name="T45" fmla="*/ 0 h 47"/>
                  <a:gd name="T46" fmla="*/ 10 w 27"/>
                  <a:gd name="T47" fmla="*/ 0 h 47"/>
                  <a:gd name="T48" fmla="*/ 5 w 27"/>
                  <a:gd name="T49" fmla="*/ 4 h 47"/>
                  <a:gd name="T50" fmla="*/ 0 w 27"/>
                  <a:gd name="T51" fmla="*/ 18 h 47"/>
                  <a:gd name="T52" fmla="*/ 2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0"/>
                    </a:move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6"/>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7" y="47"/>
                    </a:cubicBezTo>
                    <a:cubicBezTo>
                      <a:pt x="18" y="47"/>
                      <a:pt x="19" y="46"/>
                      <a:pt x="19" y="44"/>
                    </a:cubicBezTo>
                    <a:cubicBezTo>
                      <a:pt x="19" y="43"/>
                      <a:pt x="19" y="36"/>
                      <a:pt x="19" y="28"/>
                    </a:cubicBezTo>
                    <a:cubicBezTo>
                      <a:pt x="25" y="28"/>
                      <a:pt x="25" y="28"/>
                      <a:pt x="25" y="28"/>
                    </a:cubicBezTo>
                    <a:cubicBezTo>
                      <a:pt x="19" y="6"/>
                      <a:pt x="19" y="6"/>
                      <a:pt x="19"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ubicBezTo>
                      <a:pt x="22" y="2"/>
                      <a:pt x="20" y="0"/>
                      <a:pt x="18" y="0"/>
                    </a:cubicBezTo>
                    <a:cubicBezTo>
                      <a:pt x="16" y="0"/>
                      <a:pt x="11" y="0"/>
                      <a:pt x="10" y="0"/>
                    </a:cubicBezTo>
                    <a:cubicBezTo>
                      <a:pt x="8" y="0"/>
                      <a:pt x="5" y="2"/>
                      <a:pt x="5" y="4"/>
                    </a:cubicBezTo>
                    <a:cubicBezTo>
                      <a:pt x="3" y="10"/>
                      <a:pt x="1" y="17"/>
                      <a:pt x="0" y="18"/>
                    </a:cubicBezTo>
                    <a:cubicBezTo>
                      <a:pt x="0" y="19"/>
                      <a:pt x="1" y="20"/>
                      <a:pt x="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03" name="Oval 415"/>
              <p:cNvSpPr>
                <a:spLocks noChangeArrowheads="1"/>
              </p:cNvSpPr>
              <p:nvPr/>
            </p:nvSpPr>
            <p:spPr bwMode="auto">
              <a:xfrm>
                <a:off x="14796" y="830"/>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04" name="Freeform 416"/>
              <p:cNvSpPr>
                <a:spLocks/>
              </p:cNvSpPr>
              <p:nvPr/>
            </p:nvSpPr>
            <p:spPr bwMode="auto">
              <a:xfrm>
                <a:off x="14713" y="1000"/>
                <a:ext cx="55" cy="111"/>
              </a:xfrm>
              <a:custGeom>
                <a:avLst/>
                <a:gdLst>
                  <a:gd name="T0" fmla="*/ 17 w 23"/>
                  <a:gd name="T1" fmla="*/ 0 h 47"/>
                  <a:gd name="T2" fmla="*/ 6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5 w 23"/>
                  <a:gd name="T15" fmla="*/ 8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6"/>
                    </a:cubicBezTo>
                    <a:cubicBezTo>
                      <a:pt x="0" y="8"/>
                      <a:pt x="0" y="20"/>
                      <a:pt x="0" y="21"/>
                    </a:cubicBezTo>
                    <a:cubicBezTo>
                      <a:pt x="0" y="22"/>
                      <a:pt x="1" y="23"/>
                      <a:pt x="2" y="23"/>
                    </a:cubicBezTo>
                    <a:cubicBezTo>
                      <a:pt x="4" y="23"/>
                      <a:pt x="4" y="22"/>
                      <a:pt x="4" y="21"/>
                    </a:cubicBezTo>
                    <a:cubicBezTo>
                      <a:pt x="4" y="19"/>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19"/>
                      <a:pt x="19" y="21"/>
                    </a:cubicBezTo>
                    <a:cubicBezTo>
                      <a:pt x="19" y="22"/>
                      <a:pt x="20"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05" name="Oval 417"/>
              <p:cNvSpPr>
                <a:spLocks noChangeArrowheads="1"/>
              </p:cNvSpPr>
              <p:nvPr/>
            </p:nvSpPr>
            <p:spPr bwMode="auto">
              <a:xfrm>
                <a:off x="14926" y="68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06" name="Oval 418"/>
              <p:cNvSpPr>
                <a:spLocks noChangeArrowheads="1"/>
              </p:cNvSpPr>
              <p:nvPr/>
            </p:nvSpPr>
            <p:spPr bwMode="auto">
              <a:xfrm>
                <a:off x="14926" y="830"/>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07" name="Oval 419"/>
              <p:cNvSpPr>
                <a:spLocks noChangeArrowheads="1"/>
              </p:cNvSpPr>
              <p:nvPr/>
            </p:nvSpPr>
            <p:spPr bwMode="auto">
              <a:xfrm>
                <a:off x="14730"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08" name="Freeform 420"/>
              <p:cNvSpPr>
                <a:spLocks/>
              </p:cNvSpPr>
              <p:nvPr/>
            </p:nvSpPr>
            <p:spPr bwMode="auto">
              <a:xfrm>
                <a:off x="14775" y="1000"/>
                <a:ext cx="64" cy="111"/>
              </a:xfrm>
              <a:custGeom>
                <a:avLst/>
                <a:gdLst>
                  <a:gd name="T0" fmla="*/ 23 w 27"/>
                  <a:gd name="T1" fmla="*/ 5 h 47"/>
                  <a:gd name="T2" fmla="*/ 17 w 27"/>
                  <a:gd name="T3" fmla="*/ 0 h 47"/>
                  <a:gd name="T4" fmla="*/ 10 w 27"/>
                  <a:gd name="T5" fmla="*/ 0 h 47"/>
                  <a:gd name="T6" fmla="*/ 4 w 27"/>
                  <a:gd name="T7" fmla="*/ 5 h 47"/>
                  <a:gd name="T8" fmla="*/ 0 w 27"/>
                  <a:gd name="T9" fmla="*/ 18 h 47"/>
                  <a:gd name="T10" fmla="*/ 1 w 27"/>
                  <a:gd name="T11" fmla="*/ 21 h 47"/>
                  <a:gd name="T12" fmla="*/ 4 w 27"/>
                  <a:gd name="T13" fmla="*/ 20 h 47"/>
                  <a:gd name="T14" fmla="*/ 7 w 27"/>
                  <a:gd name="T15" fmla="*/ 7 h 47"/>
                  <a:gd name="T16" fmla="*/ 9 w 27"/>
                  <a:gd name="T17" fmla="*/ 7 h 47"/>
                  <a:gd name="T18" fmla="*/ 2 w 27"/>
                  <a:gd name="T19" fmla="*/ 28 h 47"/>
                  <a:gd name="T20" fmla="*/ 8 w 27"/>
                  <a:gd name="T21" fmla="*/ 28 h 47"/>
                  <a:gd name="T22" fmla="*/ 8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8 w 27"/>
                  <a:gd name="T37" fmla="*/ 45 h 47"/>
                  <a:gd name="T38" fmla="*/ 18 w 27"/>
                  <a:gd name="T39" fmla="*/ 28 h 47"/>
                  <a:gd name="T40" fmla="*/ 25 w 27"/>
                  <a:gd name="T41" fmla="*/ 28 h 47"/>
                  <a:gd name="T42" fmla="*/ 18 w 27"/>
                  <a:gd name="T43" fmla="*/ 7 h 47"/>
                  <a:gd name="T44" fmla="*/ 19 w 27"/>
                  <a:gd name="T45" fmla="*/ 7 h 47"/>
                  <a:gd name="T46" fmla="*/ 23 w 27"/>
                  <a:gd name="T47" fmla="*/ 20 h 47"/>
                  <a:gd name="T48" fmla="*/ 25 w 27"/>
                  <a:gd name="T49" fmla="*/ 21 h 47"/>
                  <a:gd name="T50" fmla="*/ 27 w 27"/>
                  <a:gd name="T51" fmla="*/ 18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2"/>
                      <a:pt x="19" y="0"/>
                      <a:pt x="17" y="0"/>
                    </a:cubicBezTo>
                    <a:cubicBezTo>
                      <a:pt x="16" y="0"/>
                      <a:pt x="11" y="0"/>
                      <a:pt x="10" y="0"/>
                    </a:cubicBezTo>
                    <a:cubicBezTo>
                      <a:pt x="7" y="0"/>
                      <a:pt x="5" y="2"/>
                      <a:pt x="4" y="5"/>
                    </a:cubicBezTo>
                    <a:cubicBezTo>
                      <a:pt x="2" y="10"/>
                      <a:pt x="0" y="18"/>
                      <a:pt x="0" y="18"/>
                    </a:cubicBezTo>
                    <a:cubicBezTo>
                      <a:pt x="0" y="19"/>
                      <a:pt x="0" y="20"/>
                      <a:pt x="1" y="21"/>
                    </a:cubicBezTo>
                    <a:cubicBezTo>
                      <a:pt x="2" y="21"/>
                      <a:pt x="3" y="20"/>
                      <a:pt x="4" y="20"/>
                    </a:cubicBezTo>
                    <a:cubicBezTo>
                      <a:pt x="4" y="18"/>
                      <a:pt x="7" y="7"/>
                      <a:pt x="7"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7"/>
                      <a:pt x="18" y="7"/>
                      <a:pt x="18" y="7"/>
                    </a:cubicBezTo>
                    <a:cubicBezTo>
                      <a:pt x="19" y="7"/>
                      <a:pt x="19" y="7"/>
                      <a:pt x="19" y="7"/>
                    </a:cubicBezTo>
                    <a:cubicBezTo>
                      <a:pt x="19" y="7"/>
                      <a:pt x="23" y="18"/>
                      <a:pt x="23" y="20"/>
                    </a:cubicBezTo>
                    <a:cubicBezTo>
                      <a:pt x="23" y="20"/>
                      <a:pt x="24" y="21"/>
                      <a:pt x="25" y="21"/>
                    </a:cubicBezTo>
                    <a:cubicBezTo>
                      <a:pt x="26" y="20"/>
                      <a:pt x="27" y="19"/>
                      <a:pt x="27" y="18"/>
                    </a:cubicBezTo>
                    <a:cubicBezTo>
                      <a:pt x="26" y="18"/>
                      <a:pt x="24"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09" name="Freeform 421"/>
              <p:cNvSpPr>
                <a:spLocks/>
              </p:cNvSpPr>
              <p:nvPr/>
            </p:nvSpPr>
            <p:spPr bwMode="auto">
              <a:xfrm>
                <a:off x="14779" y="853"/>
                <a:ext cx="55" cy="112"/>
              </a:xfrm>
              <a:custGeom>
                <a:avLst/>
                <a:gdLst>
                  <a:gd name="T0" fmla="*/ 0 w 23"/>
                  <a:gd name="T1" fmla="*/ 6 h 47"/>
                  <a:gd name="T2" fmla="*/ 0 w 23"/>
                  <a:gd name="T3" fmla="*/ 21 h 47"/>
                  <a:gd name="T4" fmla="*/ 2 w 23"/>
                  <a:gd name="T5" fmla="*/ 23 h 47"/>
                  <a:gd name="T6" fmla="*/ 4 w 23"/>
                  <a:gd name="T7" fmla="*/ 21 h 47"/>
                  <a:gd name="T8" fmla="*/ 4 w 23"/>
                  <a:gd name="T9" fmla="*/ 8 h 47"/>
                  <a:gd name="T10" fmla="*/ 5 w 23"/>
                  <a:gd name="T11" fmla="*/ 8 h 47"/>
                  <a:gd name="T12" fmla="*/ 5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7 w 23"/>
                  <a:gd name="T27" fmla="*/ 44 h 47"/>
                  <a:gd name="T28" fmla="*/ 17 w 23"/>
                  <a:gd name="T29" fmla="*/ 8 h 47"/>
                  <a:gd name="T30" fmla="*/ 19 w 23"/>
                  <a:gd name="T31" fmla="*/ 8 h 47"/>
                  <a:gd name="T32" fmla="*/ 19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10" name="Freeform 422"/>
              <p:cNvSpPr>
                <a:spLocks/>
              </p:cNvSpPr>
              <p:nvPr/>
            </p:nvSpPr>
            <p:spPr bwMode="auto">
              <a:xfrm>
                <a:off x="15037" y="707"/>
                <a:ext cx="64" cy="111"/>
              </a:xfrm>
              <a:custGeom>
                <a:avLst/>
                <a:gdLst>
                  <a:gd name="T0" fmla="*/ 1 w 27"/>
                  <a:gd name="T1" fmla="*/ 20 h 47"/>
                  <a:gd name="T2" fmla="*/ 3 w 27"/>
                  <a:gd name="T3" fmla="*/ 19 h 47"/>
                  <a:gd name="T4" fmla="*/ 7 w 27"/>
                  <a:gd name="T5" fmla="*/ 6 h 47"/>
                  <a:gd name="T6" fmla="*/ 8 w 27"/>
                  <a:gd name="T7" fmla="*/ 6 h 47"/>
                  <a:gd name="T8" fmla="*/ 2 w 27"/>
                  <a:gd name="T9" fmla="*/ 28 h 47"/>
                  <a:gd name="T10" fmla="*/ 8 w 27"/>
                  <a:gd name="T11" fmla="*/ 28 h 47"/>
                  <a:gd name="T12" fmla="*/ 8 w 27"/>
                  <a:gd name="T13" fmla="*/ 44 h 47"/>
                  <a:gd name="T14" fmla="*/ 10 w 27"/>
                  <a:gd name="T15" fmla="*/ 47 h 47"/>
                  <a:gd name="T16" fmla="*/ 13 w 27"/>
                  <a:gd name="T17" fmla="*/ 44 h 47"/>
                  <a:gd name="T18" fmla="*/ 13 w 27"/>
                  <a:gd name="T19" fmla="*/ 28 h 47"/>
                  <a:gd name="T20" fmla="*/ 14 w 27"/>
                  <a:gd name="T21" fmla="*/ 28 h 47"/>
                  <a:gd name="T22" fmla="*/ 14 w 27"/>
                  <a:gd name="T23" fmla="*/ 44 h 47"/>
                  <a:gd name="T24" fmla="*/ 16 w 27"/>
                  <a:gd name="T25" fmla="*/ 47 h 47"/>
                  <a:gd name="T26" fmla="*/ 18 w 27"/>
                  <a:gd name="T27" fmla="*/ 44 h 47"/>
                  <a:gd name="T28" fmla="*/ 18 w 27"/>
                  <a:gd name="T29" fmla="*/ 28 h 47"/>
                  <a:gd name="T30" fmla="*/ 24 w 27"/>
                  <a:gd name="T31" fmla="*/ 28 h 47"/>
                  <a:gd name="T32" fmla="*/ 18 w 27"/>
                  <a:gd name="T33" fmla="*/ 6 h 47"/>
                  <a:gd name="T34" fmla="*/ 19 w 27"/>
                  <a:gd name="T35" fmla="*/ 6 h 47"/>
                  <a:gd name="T36" fmla="*/ 23 w 27"/>
                  <a:gd name="T37" fmla="*/ 19 h 47"/>
                  <a:gd name="T38" fmla="*/ 25 w 27"/>
                  <a:gd name="T39" fmla="*/ 20 h 47"/>
                  <a:gd name="T40" fmla="*/ 26 w 27"/>
                  <a:gd name="T41" fmla="*/ 18 h 47"/>
                  <a:gd name="T42" fmla="*/ 22 w 27"/>
                  <a:gd name="T43" fmla="*/ 4 h 47"/>
                  <a:gd name="T44" fmla="*/ 17 w 27"/>
                  <a:gd name="T45" fmla="*/ 0 h 47"/>
                  <a:gd name="T46" fmla="*/ 9 w 27"/>
                  <a:gd name="T47" fmla="*/ 0 h 47"/>
                  <a:gd name="T48" fmla="*/ 4 w 27"/>
                  <a:gd name="T49" fmla="*/ 4 h 47"/>
                  <a:gd name="T50" fmla="*/ 0 w 27"/>
                  <a:gd name="T51" fmla="*/ 18 h 47"/>
                  <a:gd name="T52" fmla="*/ 1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0"/>
                    </a:moveTo>
                    <a:cubicBezTo>
                      <a:pt x="2" y="21"/>
                      <a:pt x="3" y="20"/>
                      <a:pt x="3" y="19"/>
                    </a:cubicBezTo>
                    <a:cubicBezTo>
                      <a:pt x="4" y="18"/>
                      <a:pt x="7" y="6"/>
                      <a:pt x="7" y="6"/>
                    </a:cubicBezTo>
                    <a:cubicBezTo>
                      <a:pt x="8" y="6"/>
                      <a:pt x="8" y="6"/>
                      <a:pt x="8" y="6"/>
                    </a:cubicBezTo>
                    <a:cubicBezTo>
                      <a:pt x="2" y="28"/>
                      <a:pt x="2" y="28"/>
                      <a:pt x="2" y="28"/>
                    </a:cubicBezTo>
                    <a:cubicBezTo>
                      <a:pt x="8" y="28"/>
                      <a:pt x="8" y="28"/>
                      <a:pt x="8" y="28"/>
                    </a:cubicBezTo>
                    <a:cubicBezTo>
                      <a:pt x="8" y="36"/>
                      <a:pt x="8" y="43"/>
                      <a:pt x="8" y="44"/>
                    </a:cubicBezTo>
                    <a:cubicBezTo>
                      <a:pt x="8" y="46"/>
                      <a:pt x="9" y="47"/>
                      <a:pt x="10"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6"/>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0"/>
                    </a:cubicBezTo>
                    <a:cubicBezTo>
                      <a:pt x="26" y="20"/>
                      <a:pt x="27" y="19"/>
                      <a:pt x="26" y="18"/>
                    </a:cubicBezTo>
                    <a:cubicBezTo>
                      <a:pt x="26" y="17"/>
                      <a:pt x="24" y="10"/>
                      <a:pt x="22" y="4"/>
                    </a:cubicBezTo>
                    <a:cubicBezTo>
                      <a:pt x="22" y="2"/>
                      <a:pt x="19" y="0"/>
                      <a:pt x="17" y="0"/>
                    </a:cubicBezTo>
                    <a:cubicBezTo>
                      <a:pt x="16" y="0"/>
                      <a:pt x="10" y="0"/>
                      <a:pt x="9" y="0"/>
                    </a:cubicBezTo>
                    <a:cubicBezTo>
                      <a:pt x="7" y="0"/>
                      <a:pt x="5" y="2"/>
                      <a:pt x="4" y="4"/>
                    </a:cubicBezTo>
                    <a:cubicBezTo>
                      <a:pt x="2" y="10"/>
                      <a:pt x="0" y="17"/>
                      <a:pt x="0" y="18"/>
                    </a:cubicBezTo>
                    <a:cubicBezTo>
                      <a:pt x="0" y="19"/>
                      <a:pt x="0" y="20"/>
                      <a:pt x="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11" name="Oval 423"/>
              <p:cNvSpPr>
                <a:spLocks noChangeArrowheads="1"/>
              </p:cNvSpPr>
              <p:nvPr/>
            </p:nvSpPr>
            <p:spPr bwMode="auto">
              <a:xfrm>
                <a:off x="15056" y="830"/>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12" name="Oval 424"/>
              <p:cNvSpPr>
                <a:spLocks noChangeArrowheads="1"/>
              </p:cNvSpPr>
              <p:nvPr/>
            </p:nvSpPr>
            <p:spPr bwMode="auto">
              <a:xfrm>
                <a:off x="14992" y="974"/>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13" name="Freeform 425"/>
              <p:cNvSpPr>
                <a:spLocks/>
              </p:cNvSpPr>
              <p:nvPr/>
            </p:nvSpPr>
            <p:spPr bwMode="auto">
              <a:xfrm>
                <a:off x="14910" y="853"/>
                <a:ext cx="54" cy="112"/>
              </a:xfrm>
              <a:custGeom>
                <a:avLst/>
                <a:gdLst>
                  <a:gd name="T0" fmla="*/ 17 w 23"/>
                  <a:gd name="T1" fmla="*/ 0 h 47"/>
                  <a:gd name="T2" fmla="*/ 7 w 23"/>
                  <a:gd name="T3" fmla="*/ 0 h 47"/>
                  <a:gd name="T4" fmla="*/ 0 w 23"/>
                  <a:gd name="T5" fmla="*/ 6 h 47"/>
                  <a:gd name="T6" fmla="*/ 0 w 23"/>
                  <a:gd name="T7" fmla="*/ 21 h 47"/>
                  <a:gd name="T8" fmla="*/ 2 w 23"/>
                  <a:gd name="T9" fmla="*/ 23 h 47"/>
                  <a:gd name="T10" fmla="*/ 5 w 23"/>
                  <a:gd name="T11" fmla="*/ 21 h 47"/>
                  <a:gd name="T12" fmla="*/ 5 w 23"/>
                  <a:gd name="T13" fmla="*/ 8 h 47"/>
                  <a:gd name="T14" fmla="*/ 6 w 23"/>
                  <a:gd name="T15" fmla="*/ 8 h 47"/>
                  <a:gd name="T16" fmla="*/ 6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7" y="0"/>
                    </a:cubicBezTo>
                    <a:cubicBezTo>
                      <a:pt x="3" y="0"/>
                      <a:pt x="0" y="3"/>
                      <a:pt x="0" y="6"/>
                    </a:cubicBezTo>
                    <a:cubicBezTo>
                      <a:pt x="0" y="8"/>
                      <a:pt x="0" y="20"/>
                      <a:pt x="0" y="21"/>
                    </a:cubicBezTo>
                    <a:cubicBezTo>
                      <a:pt x="0" y="22"/>
                      <a:pt x="1" y="23"/>
                      <a:pt x="2" y="23"/>
                    </a:cubicBezTo>
                    <a:cubicBezTo>
                      <a:pt x="4" y="23"/>
                      <a:pt x="5" y="22"/>
                      <a:pt x="5" y="21"/>
                    </a:cubicBezTo>
                    <a:cubicBezTo>
                      <a:pt x="5" y="20"/>
                      <a:pt x="5" y="8"/>
                      <a:pt x="5" y="8"/>
                    </a:cubicBezTo>
                    <a:cubicBezTo>
                      <a:pt x="5" y="8"/>
                      <a:pt x="5"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4"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14" name="Freeform 426"/>
              <p:cNvSpPr>
                <a:spLocks/>
              </p:cNvSpPr>
              <p:nvPr/>
            </p:nvSpPr>
            <p:spPr bwMode="auto">
              <a:xfrm>
                <a:off x="14905" y="1000"/>
                <a:ext cx="64" cy="66"/>
              </a:xfrm>
              <a:custGeom>
                <a:avLst/>
                <a:gdLst>
                  <a:gd name="T0" fmla="*/ 20 w 27"/>
                  <a:gd name="T1" fmla="*/ 7 h 28"/>
                  <a:gd name="T2" fmla="*/ 23 w 27"/>
                  <a:gd name="T3" fmla="*/ 20 h 28"/>
                  <a:gd name="T4" fmla="*/ 26 w 27"/>
                  <a:gd name="T5" fmla="*/ 21 h 28"/>
                  <a:gd name="T6" fmla="*/ 27 w 27"/>
                  <a:gd name="T7" fmla="*/ 18 h 28"/>
                  <a:gd name="T8" fmla="*/ 23 w 27"/>
                  <a:gd name="T9" fmla="*/ 5 h 28"/>
                  <a:gd name="T10" fmla="*/ 18 w 27"/>
                  <a:gd name="T11" fmla="*/ 0 h 28"/>
                  <a:gd name="T12" fmla="*/ 10 w 27"/>
                  <a:gd name="T13" fmla="*/ 0 h 28"/>
                  <a:gd name="T14" fmla="*/ 5 w 27"/>
                  <a:gd name="T15" fmla="*/ 5 h 28"/>
                  <a:gd name="T16" fmla="*/ 0 w 27"/>
                  <a:gd name="T17" fmla="*/ 18 h 28"/>
                  <a:gd name="T18" fmla="*/ 2 w 27"/>
                  <a:gd name="T19" fmla="*/ 21 h 28"/>
                  <a:gd name="T20" fmla="*/ 4 w 27"/>
                  <a:gd name="T21" fmla="*/ 20 h 28"/>
                  <a:gd name="T22" fmla="*/ 8 w 27"/>
                  <a:gd name="T23" fmla="*/ 7 h 28"/>
                  <a:gd name="T24" fmla="*/ 9 w 27"/>
                  <a:gd name="T25" fmla="*/ 7 h 28"/>
                  <a:gd name="T26" fmla="*/ 3 w 27"/>
                  <a:gd name="T27" fmla="*/ 28 h 28"/>
                  <a:gd name="T28" fmla="*/ 5 w 27"/>
                  <a:gd name="T29" fmla="*/ 28 h 28"/>
                  <a:gd name="T30" fmla="*/ 5 w 27"/>
                  <a:gd name="T31" fmla="*/ 28 h 28"/>
                  <a:gd name="T32" fmla="*/ 24 w 27"/>
                  <a:gd name="T33" fmla="*/ 25 h 28"/>
                  <a:gd name="T34" fmla="*/ 19 w 27"/>
                  <a:gd name="T35" fmla="*/ 7 h 28"/>
                  <a:gd name="T36" fmla="*/ 20 w 27"/>
                  <a:gd name="T37" fmla="*/ 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8">
                    <a:moveTo>
                      <a:pt x="20" y="7"/>
                    </a:moveTo>
                    <a:cubicBezTo>
                      <a:pt x="20" y="7"/>
                      <a:pt x="23" y="18"/>
                      <a:pt x="23" y="20"/>
                    </a:cubicBezTo>
                    <a:cubicBezTo>
                      <a:pt x="24" y="20"/>
                      <a:pt x="25" y="21"/>
                      <a:pt x="26" y="21"/>
                    </a:cubicBezTo>
                    <a:cubicBezTo>
                      <a:pt x="27" y="20"/>
                      <a:pt x="27" y="19"/>
                      <a:pt x="27" y="18"/>
                    </a:cubicBezTo>
                    <a:cubicBezTo>
                      <a:pt x="27" y="18"/>
                      <a:pt x="25" y="10"/>
                      <a:pt x="23" y="5"/>
                    </a:cubicBezTo>
                    <a:cubicBezTo>
                      <a:pt x="22" y="2"/>
                      <a:pt x="20" y="0"/>
                      <a:pt x="18" y="0"/>
                    </a:cubicBezTo>
                    <a:cubicBezTo>
                      <a:pt x="16" y="0"/>
                      <a:pt x="11" y="0"/>
                      <a:pt x="10" y="0"/>
                    </a:cubicBezTo>
                    <a:cubicBezTo>
                      <a:pt x="8" y="0"/>
                      <a:pt x="5" y="2"/>
                      <a:pt x="5" y="5"/>
                    </a:cubicBezTo>
                    <a:cubicBezTo>
                      <a:pt x="3" y="10"/>
                      <a:pt x="1" y="18"/>
                      <a:pt x="0" y="18"/>
                    </a:cubicBezTo>
                    <a:cubicBezTo>
                      <a:pt x="0" y="19"/>
                      <a:pt x="1" y="20"/>
                      <a:pt x="2" y="21"/>
                    </a:cubicBezTo>
                    <a:cubicBezTo>
                      <a:pt x="3" y="21"/>
                      <a:pt x="4" y="20"/>
                      <a:pt x="4" y="20"/>
                    </a:cubicBezTo>
                    <a:cubicBezTo>
                      <a:pt x="4" y="18"/>
                      <a:pt x="8" y="7"/>
                      <a:pt x="8" y="7"/>
                    </a:cubicBezTo>
                    <a:cubicBezTo>
                      <a:pt x="9" y="7"/>
                      <a:pt x="9" y="7"/>
                      <a:pt x="9" y="7"/>
                    </a:cubicBezTo>
                    <a:cubicBezTo>
                      <a:pt x="3" y="28"/>
                      <a:pt x="3" y="28"/>
                      <a:pt x="3" y="28"/>
                    </a:cubicBezTo>
                    <a:cubicBezTo>
                      <a:pt x="4" y="28"/>
                      <a:pt x="4" y="28"/>
                      <a:pt x="5" y="28"/>
                    </a:cubicBezTo>
                    <a:cubicBezTo>
                      <a:pt x="5" y="28"/>
                      <a:pt x="5" y="28"/>
                      <a:pt x="5" y="28"/>
                    </a:cubicBezTo>
                    <a:cubicBezTo>
                      <a:pt x="9" y="26"/>
                      <a:pt x="16" y="26"/>
                      <a:pt x="24" y="25"/>
                    </a:cubicBezTo>
                    <a:cubicBezTo>
                      <a:pt x="19" y="7"/>
                      <a:pt x="19" y="7"/>
                      <a:pt x="19" y="7"/>
                    </a:cubicBezTo>
                    <a:cubicBezTo>
                      <a:pt x="20" y="7"/>
                      <a:pt x="20" y="7"/>
                      <a:pt x="2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15" name="Oval 427"/>
              <p:cNvSpPr>
                <a:spLocks noChangeArrowheads="1"/>
              </p:cNvSpPr>
              <p:nvPr/>
            </p:nvSpPr>
            <p:spPr bwMode="auto">
              <a:xfrm>
                <a:off x="14926"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16" name="Freeform 428"/>
              <p:cNvSpPr>
                <a:spLocks/>
              </p:cNvSpPr>
              <p:nvPr/>
            </p:nvSpPr>
            <p:spPr bwMode="auto">
              <a:xfrm>
                <a:off x="14976" y="707"/>
                <a:ext cx="54" cy="109"/>
              </a:xfrm>
              <a:custGeom>
                <a:avLst/>
                <a:gdLst>
                  <a:gd name="T0" fmla="*/ 2 w 23"/>
                  <a:gd name="T1" fmla="*/ 23 h 46"/>
                  <a:gd name="T2" fmla="*/ 4 w 23"/>
                  <a:gd name="T3" fmla="*/ 20 h 46"/>
                  <a:gd name="T4" fmla="*/ 4 w 23"/>
                  <a:gd name="T5" fmla="*/ 7 h 46"/>
                  <a:gd name="T6" fmla="*/ 5 w 23"/>
                  <a:gd name="T7" fmla="*/ 7 h 46"/>
                  <a:gd name="T8" fmla="*/ 5 w 23"/>
                  <a:gd name="T9" fmla="*/ 44 h 46"/>
                  <a:gd name="T10" fmla="*/ 8 w 23"/>
                  <a:gd name="T11" fmla="*/ 46 h 46"/>
                  <a:gd name="T12" fmla="*/ 11 w 23"/>
                  <a:gd name="T13" fmla="*/ 44 h 46"/>
                  <a:gd name="T14" fmla="*/ 11 w 23"/>
                  <a:gd name="T15" fmla="*/ 23 h 46"/>
                  <a:gd name="T16" fmla="*/ 12 w 23"/>
                  <a:gd name="T17" fmla="*/ 23 h 46"/>
                  <a:gd name="T18" fmla="*/ 12 w 23"/>
                  <a:gd name="T19" fmla="*/ 44 h 46"/>
                  <a:gd name="T20" fmla="*/ 15 w 23"/>
                  <a:gd name="T21" fmla="*/ 46 h 46"/>
                  <a:gd name="T22" fmla="*/ 18 w 23"/>
                  <a:gd name="T23" fmla="*/ 44 h 46"/>
                  <a:gd name="T24" fmla="*/ 18 w 23"/>
                  <a:gd name="T25" fmla="*/ 7 h 46"/>
                  <a:gd name="T26" fmla="*/ 19 w 23"/>
                  <a:gd name="T27" fmla="*/ 7 h 46"/>
                  <a:gd name="T28" fmla="*/ 19 w 23"/>
                  <a:gd name="T29" fmla="*/ 20 h 46"/>
                  <a:gd name="T30" fmla="*/ 21 w 23"/>
                  <a:gd name="T31" fmla="*/ 23 h 46"/>
                  <a:gd name="T32" fmla="*/ 23 w 23"/>
                  <a:gd name="T33" fmla="*/ 20 h 46"/>
                  <a:gd name="T34" fmla="*/ 23 w 23"/>
                  <a:gd name="T35" fmla="*/ 6 h 46"/>
                  <a:gd name="T36" fmla="*/ 17 w 23"/>
                  <a:gd name="T37" fmla="*/ 0 h 46"/>
                  <a:gd name="T38" fmla="*/ 6 w 23"/>
                  <a:gd name="T39" fmla="*/ 0 h 46"/>
                  <a:gd name="T40" fmla="*/ 0 w 23"/>
                  <a:gd name="T41" fmla="*/ 6 h 46"/>
                  <a:gd name="T42" fmla="*/ 0 w 23"/>
                  <a:gd name="T43" fmla="*/ 20 h 46"/>
                  <a:gd name="T44" fmla="*/ 2 w 23"/>
                  <a:gd name="T45"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2" y="23"/>
                    </a:moveTo>
                    <a:cubicBezTo>
                      <a:pt x="3" y="23"/>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7"/>
                      <a:pt x="23" y="6"/>
                    </a:cubicBezTo>
                    <a:cubicBezTo>
                      <a:pt x="23" y="3"/>
                      <a:pt x="20" y="0"/>
                      <a:pt x="17" y="0"/>
                    </a:cubicBezTo>
                    <a:cubicBezTo>
                      <a:pt x="15" y="0"/>
                      <a:pt x="8" y="0"/>
                      <a:pt x="6" y="0"/>
                    </a:cubicBezTo>
                    <a:cubicBezTo>
                      <a:pt x="3" y="0"/>
                      <a:pt x="0" y="3"/>
                      <a:pt x="0" y="6"/>
                    </a:cubicBezTo>
                    <a:cubicBezTo>
                      <a:pt x="0" y="7"/>
                      <a:pt x="0" y="19"/>
                      <a:pt x="0" y="20"/>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17" name="Oval 429"/>
              <p:cNvSpPr>
                <a:spLocks noChangeArrowheads="1"/>
              </p:cNvSpPr>
              <p:nvPr/>
            </p:nvSpPr>
            <p:spPr bwMode="auto">
              <a:xfrm>
                <a:off x="14992" y="830"/>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18" name="Freeform 430"/>
              <p:cNvSpPr>
                <a:spLocks/>
              </p:cNvSpPr>
              <p:nvPr/>
            </p:nvSpPr>
            <p:spPr bwMode="auto">
              <a:xfrm>
                <a:off x="15056" y="683"/>
                <a:ext cx="24" cy="21"/>
              </a:xfrm>
              <a:custGeom>
                <a:avLst/>
                <a:gdLst>
                  <a:gd name="T0" fmla="*/ 5 w 10"/>
                  <a:gd name="T1" fmla="*/ 9 h 9"/>
                  <a:gd name="T2" fmla="*/ 10 w 10"/>
                  <a:gd name="T3" fmla="*/ 4 h 9"/>
                  <a:gd name="T4" fmla="*/ 8 w 10"/>
                  <a:gd name="T5" fmla="*/ 0 h 9"/>
                  <a:gd name="T6" fmla="*/ 0 w 10"/>
                  <a:gd name="T7" fmla="*/ 4 h 9"/>
                  <a:gd name="T8" fmla="*/ 0 w 10"/>
                  <a:gd name="T9" fmla="*/ 4 h 9"/>
                  <a:gd name="T10" fmla="*/ 5 w 10"/>
                  <a:gd name="T11" fmla="*/ 9 h 9"/>
                </a:gdLst>
                <a:ahLst/>
                <a:cxnLst>
                  <a:cxn ang="0">
                    <a:pos x="T0" y="T1"/>
                  </a:cxn>
                  <a:cxn ang="0">
                    <a:pos x="T2" y="T3"/>
                  </a:cxn>
                  <a:cxn ang="0">
                    <a:pos x="T4" y="T5"/>
                  </a:cxn>
                  <a:cxn ang="0">
                    <a:pos x="T6" y="T7"/>
                  </a:cxn>
                  <a:cxn ang="0">
                    <a:pos x="T8" y="T9"/>
                  </a:cxn>
                  <a:cxn ang="0">
                    <a:pos x="T10" y="T11"/>
                  </a:cxn>
                </a:cxnLst>
                <a:rect l="0" t="0" r="r" b="b"/>
                <a:pathLst>
                  <a:path w="10" h="9">
                    <a:moveTo>
                      <a:pt x="5" y="9"/>
                    </a:moveTo>
                    <a:cubicBezTo>
                      <a:pt x="8" y="9"/>
                      <a:pt x="10" y="7"/>
                      <a:pt x="10" y="4"/>
                    </a:cubicBezTo>
                    <a:cubicBezTo>
                      <a:pt x="10" y="2"/>
                      <a:pt x="9" y="1"/>
                      <a:pt x="8" y="0"/>
                    </a:cubicBezTo>
                    <a:cubicBezTo>
                      <a:pt x="5" y="1"/>
                      <a:pt x="3" y="3"/>
                      <a:pt x="0" y="4"/>
                    </a:cubicBezTo>
                    <a:cubicBezTo>
                      <a:pt x="0" y="4"/>
                      <a:pt x="0" y="4"/>
                      <a:pt x="0" y="4"/>
                    </a:cubicBezTo>
                    <a:cubicBezTo>
                      <a:pt x="0" y="7"/>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19" name="Freeform 431"/>
              <p:cNvSpPr>
                <a:spLocks/>
              </p:cNvSpPr>
              <p:nvPr/>
            </p:nvSpPr>
            <p:spPr bwMode="auto">
              <a:xfrm>
                <a:off x="15123" y="830"/>
                <a:ext cx="11" cy="21"/>
              </a:xfrm>
              <a:custGeom>
                <a:avLst/>
                <a:gdLst>
                  <a:gd name="T0" fmla="*/ 0 w 5"/>
                  <a:gd name="T1" fmla="*/ 4 h 9"/>
                  <a:gd name="T2" fmla="*/ 3 w 5"/>
                  <a:gd name="T3" fmla="*/ 9 h 9"/>
                  <a:gd name="T4" fmla="*/ 4 w 5"/>
                  <a:gd name="T5" fmla="*/ 7 h 9"/>
                  <a:gd name="T6" fmla="*/ 5 w 5"/>
                  <a:gd name="T7" fmla="*/ 0 h 9"/>
                  <a:gd name="T8" fmla="*/ 5 w 5"/>
                  <a:gd name="T9" fmla="*/ 0 h 9"/>
                  <a:gd name="T10" fmla="*/ 0 w 5"/>
                  <a:gd name="T11" fmla="*/ 4 h 9"/>
                </a:gdLst>
                <a:ahLst/>
                <a:cxnLst>
                  <a:cxn ang="0">
                    <a:pos x="T0" y="T1"/>
                  </a:cxn>
                  <a:cxn ang="0">
                    <a:pos x="T2" y="T3"/>
                  </a:cxn>
                  <a:cxn ang="0">
                    <a:pos x="T4" y="T5"/>
                  </a:cxn>
                  <a:cxn ang="0">
                    <a:pos x="T6" y="T7"/>
                  </a:cxn>
                  <a:cxn ang="0">
                    <a:pos x="T8" y="T9"/>
                  </a:cxn>
                  <a:cxn ang="0">
                    <a:pos x="T10" y="T11"/>
                  </a:cxn>
                </a:cxnLst>
                <a:rect l="0" t="0" r="r" b="b"/>
                <a:pathLst>
                  <a:path w="5" h="9">
                    <a:moveTo>
                      <a:pt x="0" y="4"/>
                    </a:moveTo>
                    <a:cubicBezTo>
                      <a:pt x="0" y="6"/>
                      <a:pt x="1" y="8"/>
                      <a:pt x="3" y="9"/>
                    </a:cubicBezTo>
                    <a:cubicBezTo>
                      <a:pt x="3" y="8"/>
                      <a:pt x="3" y="8"/>
                      <a:pt x="4" y="7"/>
                    </a:cubicBezTo>
                    <a:cubicBezTo>
                      <a:pt x="4" y="5"/>
                      <a:pt x="4" y="2"/>
                      <a:pt x="5"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20" name="Freeform 432"/>
              <p:cNvSpPr>
                <a:spLocks/>
              </p:cNvSpPr>
              <p:nvPr/>
            </p:nvSpPr>
            <p:spPr bwMode="auto">
              <a:xfrm>
                <a:off x="15106" y="707"/>
                <a:ext cx="40" cy="109"/>
              </a:xfrm>
              <a:custGeom>
                <a:avLst/>
                <a:gdLst>
                  <a:gd name="T0" fmla="*/ 0 w 17"/>
                  <a:gd name="T1" fmla="*/ 6 h 46"/>
                  <a:gd name="T2" fmla="*/ 0 w 17"/>
                  <a:gd name="T3" fmla="*/ 20 h 46"/>
                  <a:gd name="T4" fmla="*/ 3 w 17"/>
                  <a:gd name="T5" fmla="*/ 23 h 46"/>
                  <a:gd name="T6" fmla="*/ 5 w 17"/>
                  <a:gd name="T7" fmla="*/ 20 h 46"/>
                  <a:gd name="T8" fmla="*/ 5 w 17"/>
                  <a:gd name="T9" fmla="*/ 7 h 46"/>
                  <a:gd name="T10" fmla="*/ 6 w 17"/>
                  <a:gd name="T11" fmla="*/ 7 h 46"/>
                  <a:gd name="T12" fmla="*/ 6 w 17"/>
                  <a:gd name="T13" fmla="*/ 44 h 46"/>
                  <a:gd name="T14" fmla="*/ 8 w 17"/>
                  <a:gd name="T15" fmla="*/ 46 h 46"/>
                  <a:gd name="T16" fmla="*/ 11 w 17"/>
                  <a:gd name="T17" fmla="*/ 44 h 46"/>
                  <a:gd name="T18" fmla="*/ 11 w 17"/>
                  <a:gd name="T19" fmla="*/ 23 h 46"/>
                  <a:gd name="T20" fmla="*/ 12 w 17"/>
                  <a:gd name="T21" fmla="*/ 23 h 46"/>
                  <a:gd name="T22" fmla="*/ 12 w 17"/>
                  <a:gd name="T23" fmla="*/ 44 h 46"/>
                  <a:gd name="T24" fmla="*/ 13 w 17"/>
                  <a:gd name="T25" fmla="*/ 45 h 46"/>
                  <a:gd name="T26" fmla="*/ 12 w 17"/>
                  <a:gd name="T27" fmla="*/ 0 h 46"/>
                  <a:gd name="T28" fmla="*/ 7 w 17"/>
                  <a:gd name="T29" fmla="*/ 0 h 46"/>
                  <a:gd name="T30" fmla="*/ 0 w 17"/>
                  <a:gd name="T31"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46">
                    <a:moveTo>
                      <a:pt x="0" y="6"/>
                    </a:moveTo>
                    <a:cubicBezTo>
                      <a:pt x="0" y="7"/>
                      <a:pt x="0" y="19"/>
                      <a:pt x="0" y="20"/>
                    </a:cubicBezTo>
                    <a:cubicBezTo>
                      <a:pt x="0" y="22"/>
                      <a:pt x="1" y="23"/>
                      <a:pt x="3" y="23"/>
                    </a:cubicBezTo>
                    <a:cubicBezTo>
                      <a:pt x="4" y="23"/>
                      <a:pt x="5" y="22"/>
                      <a:pt x="5" y="20"/>
                    </a:cubicBezTo>
                    <a:cubicBezTo>
                      <a:pt x="5" y="19"/>
                      <a:pt x="5" y="7"/>
                      <a:pt x="5" y="7"/>
                    </a:cubicBezTo>
                    <a:cubicBezTo>
                      <a:pt x="5" y="7"/>
                      <a:pt x="5" y="7"/>
                      <a:pt x="6" y="7"/>
                    </a:cubicBezTo>
                    <a:cubicBezTo>
                      <a:pt x="6" y="7"/>
                      <a:pt x="6" y="41"/>
                      <a:pt x="6" y="44"/>
                    </a:cubicBezTo>
                    <a:cubicBezTo>
                      <a:pt x="6"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4"/>
                      <a:pt x="13" y="45"/>
                      <a:pt x="13" y="45"/>
                    </a:cubicBezTo>
                    <a:cubicBezTo>
                      <a:pt x="15" y="29"/>
                      <a:pt x="17" y="12"/>
                      <a:pt x="12" y="0"/>
                    </a:cubicBezTo>
                    <a:cubicBezTo>
                      <a:pt x="10" y="0"/>
                      <a:pt x="7" y="0"/>
                      <a:pt x="7"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21" name="Freeform 433"/>
              <p:cNvSpPr>
                <a:spLocks/>
              </p:cNvSpPr>
              <p:nvPr/>
            </p:nvSpPr>
            <p:spPr bwMode="auto">
              <a:xfrm>
                <a:off x="14841" y="853"/>
                <a:ext cx="64" cy="112"/>
              </a:xfrm>
              <a:custGeom>
                <a:avLst/>
                <a:gdLst>
                  <a:gd name="T0" fmla="*/ 1 w 27"/>
                  <a:gd name="T1" fmla="*/ 21 h 47"/>
                  <a:gd name="T2" fmla="*/ 3 w 27"/>
                  <a:gd name="T3" fmla="*/ 20 h 47"/>
                  <a:gd name="T4" fmla="*/ 7 w 27"/>
                  <a:gd name="T5" fmla="*/ 7 h 47"/>
                  <a:gd name="T6" fmla="*/ 8 w 27"/>
                  <a:gd name="T7" fmla="*/ 7 h 47"/>
                  <a:gd name="T8" fmla="*/ 2 w 27"/>
                  <a:gd name="T9" fmla="*/ 28 h 47"/>
                  <a:gd name="T10" fmla="*/ 8 w 27"/>
                  <a:gd name="T11" fmla="*/ 28 h 47"/>
                  <a:gd name="T12" fmla="*/ 8 w 27"/>
                  <a:gd name="T13" fmla="*/ 45 h 47"/>
                  <a:gd name="T14" fmla="*/ 10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4 w 27"/>
                  <a:gd name="T31" fmla="*/ 28 h 47"/>
                  <a:gd name="T32" fmla="*/ 18 w 27"/>
                  <a:gd name="T33" fmla="*/ 7 h 47"/>
                  <a:gd name="T34" fmla="*/ 19 w 27"/>
                  <a:gd name="T35" fmla="*/ 7 h 47"/>
                  <a:gd name="T36" fmla="*/ 23 w 27"/>
                  <a:gd name="T37" fmla="*/ 20 h 47"/>
                  <a:gd name="T38" fmla="*/ 25 w 27"/>
                  <a:gd name="T39" fmla="*/ 21 h 47"/>
                  <a:gd name="T40" fmla="*/ 26 w 27"/>
                  <a:gd name="T41" fmla="*/ 19 h 47"/>
                  <a:gd name="T42" fmla="*/ 22 w 27"/>
                  <a:gd name="T43" fmla="*/ 5 h 47"/>
                  <a:gd name="T44" fmla="*/ 17 w 27"/>
                  <a:gd name="T45" fmla="*/ 0 h 47"/>
                  <a:gd name="T46" fmla="*/ 9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3"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1"/>
                      <a:pt x="24" y="21"/>
                      <a:pt x="25" y="21"/>
                    </a:cubicBezTo>
                    <a:cubicBezTo>
                      <a:pt x="26" y="21"/>
                      <a:pt x="27" y="20"/>
                      <a:pt x="26" y="19"/>
                    </a:cubicBezTo>
                    <a:cubicBezTo>
                      <a:pt x="26" y="18"/>
                      <a:pt x="24" y="11"/>
                      <a:pt x="22" y="5"/>
                    </a:cubicBezTo>
                    <a:cubicBezTo>
                      <a:pt x="22" y="3"/>
                      <a:pt x="19" y="0"/>
                      <a:pt x="17" y="0"/>
                    </a:cubicBezTo>
                    <a:cubicBezTo>
                      <a:pt x="16" y="0"/>
                      <a:pt x="10" y="0"/>
                      <a:pt x="9" y="0"/>
                    </a:cubicBezTo>
                    <a:cubicBezTo>
                      <a:pt x="7" y="0"/>
                      <a:pt x="5" y="3"/>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22" name="Freeform 434"/>
              <p:cNvSpPr>
                <a:spLocks/>
              </p:cNvSpPr>
              <p:nvPr/>
            </p:nvSpPr>
            <p:spPr bwMode="auto">
              <a:xfrm>
                <a:off x="15123" y="688"/>
                <a:ext cx="11" cy="16"/>
              </a:xfrm>
              <a:custGeom>
                <a:avLst/>
                <a:gdLst>
                  <a:gd name="T0" fmla="*/ 5 w 5"/>
                  <a:gd name="T1" fmla="*/ 7 h 7"/>
                  <a:gd name="T2" fmla="*/ 0 w 5"/>
                  <a:gd name="T3" fmla="*/ 0 h 7"/>
                  <a:gd name="T4" fmla="*/ 0 w 5"/>
                  <a:gd name="T5" fmla="*/ 2 h 7"/>
                  <a:gd name="T6" fmla="*/ 5 w 5"/>
                  <a:gd name="T7" fmla="*/ 7 h 7"/>
                </a:gdLst>
                <a:ahLst/>
                <a:cxnLst>
                  <a:cxn ang="0">
                    <a:pos x="T0" y="T1"/>
                  </a:cxn>
                  <a:cxn ang="0">
                    <a:pos x="T2" y="T3"/>
                  </a:cxn>
                  <a:cxn ang="0">
                    <a:pos x="T4" y="T5"/>
                  </a:cxn>
                  <a:cxn ang="0">
                    <a:pos x="T6" y="T7"/>
                  </a:cxn>
                </a:cxnLst>
                <a:rect l="0" t="0" r="r" b="b"/>
                <a:pathLst>
                  <a:path w="5" h="7">
                    <a:moveTo>
                      <a:pt x="5" y="7"/>
                    </a:moveTo>
                    <a:cubicBezTo>
                      <a:pt x="4" y="4"/>
                      <a:pt x="2" y="2"/>
                      <a:pt x="0" y="0"/>
                    </a:cubicBezTo>
                    <a:cubicBezTo>
                      <a:pt x="0" y="1"/>
                      <a:pt x="0" y="1"/>
                      <a:pt x="0" y="2"/>
                    </a:cubicBezTo>
                    <a:cubicBezTo>
                      <a:pt x="0" y="4"/>
                      <a:pt x="2" y="7"/>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23" name="Freeform 435"/>
              <p:cNvSpPr>
                <a:spLocks/>
              </p:cNvSpPr>
              <p:nvPr/>
            </p:nvSpPr>
            <p:spPr bwMode="auto">
              <a:xfrm>
                <a:off x="14708" y="853"/>
                <a:ext cx="64" cy="112"/>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7 w 27"/>
                  <a:gd name="T25" fmla="*/ 47 h 47"/>
                  <a:gd name="T26" fmla="*/ 19 w 27"/>
                  <a:gd name="T27" fmla="*/ 45 h 47"/>
                  <a:gd name="T28" fmla="*/ 19 w 27"/>
                  <a:gd name="T29" fmla="*/ 28 h 47"/>
                  <a:gd name="T30" fmla="*/ 25 w 27"/>
                  <a:gd name="T31" fmla="*/ 28 h 47"/>
                  <a:gd name="T32" fmla="*/ 18 w 27"/>
                  <a:gd name="T33" fmla="*/ 7 h 47"/>
                  <a:gd name="T34" fmla="*/ 20 w 27"/>
                  <a:gd name="T35" fmla="*/ 7 h 47"/>
                  <a:gd name="T36" fmla="*/ 23 w 27"/>
                  <a:gd name="T37" fmla="*/ 20 h 47"/>
                  <a:gd name="T38" fmla="*/ 26 w 27"/>
                  <a:gd name="T39" fmla="*/ 21 h 47"/>
                  <a:gd name="T40" fmla="*/ 27 w 27"/>
                  <a:gd name="T41" fmla="*/ 19 h 47"/>
                  <a:gd name="T42" fmla="*/ 23 w 27"/>
                  <a:gd name="T43" fmla="*/ 5 h 47"/>
                  <a:gd name="T44" fmla="*/ 17 w 27"/>
                  <a:gd name="T45" fmla="*/ 0 h 47"/>
                  <a:gd name="T46" fmla="*/ 10 w 27"/>
                  <a:gd name="T47" fmla="*/ 0 h 47"/>
                  <a:gd name="T48" fmla="*/ 5 w 27"/>
                  <a:gd name="T49" fmla="*/ 5 h 47"/>
                  <a:gd name="T50" fmla="*/ 0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4"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8" y="7"/>
                      <a:pt x="18" y="7"/>
                      <a:pt x="18" y="7"/>
                    </a:cubicBezTo>
                    <a:cubicBezTo>
                      <a:pt x="20" y="7"/>
                      <a:pt x="20" y="7"/>
                      <a:pt x="20" y="7"/>
                    </a:cubicBezTo>
                    <a:cubicBezTo>
                      <a:pt x="20" y="7"/>
                      <a:pt x="23" y="18"/>
                      <a:pt x="23" y="20"/>
                    </a:cubicBezTo>
                    <a:cubicBezTo>
                      <a:pt x="24" y="21"/>
                      <a:pt x="25" y="21"/>
                      <a:pt x="26" y="21"/>
                    </a:cubicBezTo>
                    <a:cubicBezTo>
                      <a:pt x="27" y="21"/>
                      <a:pt x="27" y="20"/>
                      <a:pt x="27" y="19"/>
                    </a:cubicBezTo>
                    <a:cubicBezTo>
                      <a:pt x="27" y="18"/>
                      <a:pt x="25" y="11"/>
                      <a:pt x="23" y="5"/>
                    </a:cubicBezTo>
                    <a:cubicBezTo>
                      <a:pt x="22" y="3"/>
                      <a:pt x="20" y="0"/>
                      <a:pt x="17" y="0"/>
                    </a:cubicBezTo>
                    <a:cubicBezTo>
                      <a:pt x="16" y="0"/>
                      <a:pt x="11" y="0"/>
                      <a:pt x="10" y="0"/>
                    </a:cubicBezTo>
                    <a:cubicBezTo>
                      <a:pt x="8" y="0"/>
                      <a:pt x="5" y="3"/>
                      <a:pt x="5" y="5"/>
                    </a:cubicBezTo>
                    <a:cubicBezTo>
                      <a:pt x="3" y="11"/>
                      <a:pt x="1" y="18"/>
                      <a:pt x="0"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24" name="Oval 436"/>
              <p:cNvSpPr>
                <a:spLocks noChangeArrowheads="1"/>
              </p:cNvSpPr>
              <p:nvPr/>
            </p:nvSpPr>
            <p:spPr bwMode="auto">
              <a:xfrm>
                <a:off x="14860" y="830"/>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25" name="Oval 437"/>
              <p:cNvSpPr>
                <a:spLocks noChangeArrowheads="1"/>
              </p:cNvSpPr>
              <p:nvPr/>
            </p:nvSpPr>
            <p:spPr bwMode="auto">
              <a:xfrm>
                <a:off x="14730" y="681"/>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26" name="Oval 438"/>
              <p:cNvSpPr>
                <a:spLocks noChangeArrowheads="1"/>
              </p:cNvSpPr>
              <p:nvPr/>
            </p:nvSpPr>
            <p:spPr bwMode="auto">
              <a:xfrm>
                <a:off x="14730" y="830"/>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27" name="Freeform 439"/>
              <p:cNvSpPr>
                <a:spLocks/>
              </p:cNvSpPr>
              <p:nvPr/>
            </p:nvSpPr>
            <p:spPr bwMode="auto">
              <a:xfrm>
                <a:off x="14713" y="707"/>
                <a:ext cx="55" cy="109"/>
              </a:xfrm>
              <a:custGeom>
                <a:avLst/>
                <a:gdLst>
                  <a:gd name="T0" fmla="*/ 21 w 23"/>
                  <a:gd name="T1" fmla="*/ 23 h 46"/>
                  <a:gd name="T2" fmla="*/ 23 w 23"/>
                  <a:gd name="T3" fmla="*/ 20 h 46"/>
                  <a:gd name="T4" fmla="*/ 23 w 23"/>
                  <a:gd name="T5" fmla="*/ 6 h 46"/>
                  <a:gd name="T6" fmla="*/ 17 w 23"/>
                  <a:gd name="T7" fmla="*/ 0 h 46"/>
                  <a:gd name="T8" fmla="*/ 6 w 23"/>
                  <a:gd name="T9" fmla="*/ 0 h 46"/>
                  <a:gd name="T10" fmla="*/ 0 w 23"/>
                  <a:gd name="T11" fmla="*/ 6 h 46"/>
                  <a:gd name="T12" fmla="*/ 0 w 23"/>
                  <a:gd name="T13" fmla="*/ 20 h 46"/>
                  <a:gd name="T14" fmla="*/ 2 w 23"/>
                  <a:gd name="T15" fmla="*/ 23 h 46"/>
                  <a:gd name="T16" fmla="*/ 4 w 23"/>
                  <a:gd name="T17" fmla="*/ 20 h 46"/>
                  <a:gd name="T18" fmla="*/ 4 w 23"/>
                  <a:gd name="T19" fmla="*/ 7 h 46"/>
                  <a:gd name="T20" fmla="*/ 5 w 23"/>
                  <a:gd name="T21" fmla="*/ 7 h 46"/>
                  <a:gd name="T22" fmla="*/ 5 w 23"/>
                  <a:gd name="T23" fmla="*/ 44 h 46"/>
                  <a:gd name="T24" fmla="*/ 8 w 23"/>
                  <a:gd name="T25" fmla="*/ 46 h 46"/>
                  <a:gd name="T26" fmla="*/ 11 w 23"/>
                  <a:gd name="T27" fmla="*/ 44 h 46"/>
                  <a:gd name="T28" fmla="*/ 11 w 23"/>
                  <a:gd name="T29" fmla="*/ 23 h 46"/>
                  <a:gd name="T30" fmla="*/ 12 w 23"/>
                  <a:gd name="T31" fmla="*/ 23 h 46"/>
                  <a:gd name="T32" fmla="*/ 12 w 23"/>
                  <a:gd name="T33" fmla="*/ 44 h 46"/>
                  <a:gd name="T34" fmla="*/ 15 w 23"/>
                  <a:gd name="T35" fmla="*/ 46 h 46"/>
                  <a:gd name="T36" fmla="*/ 18 w 23"/>
                  <a:gd name="T37" fmla="*/ 44 h 46"/>
                  <a:gd name="T38" fmla="*/ 18 w 23"/>
                  <a:gd name="T39" fmla="*/ 7 h 46"/>
                  <a:gd name="T40" fmla="*/ 19 w 23"/>
                  <a:gd name="T41" fmla="*/ 7 h 46"/>
                  <a:gd name="T42" fmla="*/ 19 w 23"/>
                  <a:gd name="T43" fmla="*/ 20 h 46"/>
                  <a:gd name="T44" fmla="*/ 21 w 23"/>
                  <a:gd name="T45"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21" y="23"/>
                    </a:moveTo>
                    <a:cubicBezTo>
                      <a:pt x="22" y="23"/>
                      <a:pt x="23" y="22"/>
                      <a:pt x="23" y="20"/>
                    </a:cubicBezTo>
                    <a:cubicBezTo>
                      <a:pt x="23" y="19"/>
                      <a:pt x="23" y="7"/>
                      <a:pt x="23" y="6"/>
                    </a:cubicBezTo>
                    <a:cubicBezTo>
                      <a:pt x="23" y="3"/>
                      <a:pt x="20" y="0"/>
                      <a:pt x="17" y="0"/>
                    </a:cubicBezTo>
                    <a:cubicBezTo>
                      <a:pt x="15" y="0"/>
                      <a:pt x="8" y="0"/>
                      <a:pt x="6" y="0"/>
                    </a:cubicBezTo>
                    <a:cubicBezTo>
                      <a:pt x="3" y="0"/>
                      <a:pt x="0" y="3"/>
                      <a:pt x="0" y="6"/>
                    </a:cubicBezTo>
                    <a:cubicBezTo>
                      <a:pt x="0" y="7"/>
                      <a:pt x="0" y="19"/>
                      <a:pt x="0" y="20"/>
                    </a:cubicBezTo>
                    <a:cubicBezTo>
                      <a:pt x="0" y="22"/>
                      <a:pt x="1" y="23"/>
                      <a:pt x="2" y="23"/>
                    </a:cubicBezTo>
                    <a:cubicBezTo>
                      <a:pt x="4" y="23"/>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28" name="Freeform 440"/>
              <p:cNvSpPr>
                <a:spLocks/>
              </p:cNvSpPr>
              <p:nvPr/>
            </p:nvSpPr>
            <p:spPr bwMode="auto">
              <a:xfrm>
                <a:off x="14992" y="681"/>
                <a:ext cx="22" cy="23"/>
              </a:xfrm>
              <a:custGeom>
                <a:avLst/>
                <a:gdLst>
                  <a:gd name="T0" fmla="*/ 0 w 9"/>
                  <a:gd name="T1" fmla="*/ 5 h 10"/>
                  <a:gd name="T2" fmla="*/ 4 w 9"/>
                  <a:gd name="T3" fmla="*/ 10 h 10"/>
                  <a:gd name="T4" fmla="*/ 9 w 9"/>
                  <a:gd name="T5" fmla="*/ 5 h 10"/>
                  <a:gd name="T6" fmla="*/ 9 w 9"/>
                  <a:gd name="T7" fmla="*/ 3 h 10"/>
                  <a:gd name="T8" fmla="*/ 5 w 9"/>
                  <a:gd name="T9" fmla="*/ 0 h 10"/>
                  <a:gd name="T10" fmla="*/ 4 w 9"/>
                  <a:gd name="T11" fmla="*/ 0 h 10"/>
                  <a:gd name="T12" fmla="*/ 0 w 9"/>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0" y="5"/>
                    </a:moveTo>
                    <a:cubicBezTo>
                      <a:pt x="0" y="8"/>
                      <a:pt x="2" y="10"/>
                      <a:pt x="4" y="10"/>
                    </a:cubicBezTo>
                    <a:cubicBezTo>
                      <a:pt x="7" y="10"/>
                      <a:pt x="9" y="8"/>
                      <a:pt x="9" y="5"/>
                    </a:cubicBezTo>
                    <a:cubicBezTo>
                      <a:pt x="9" y="4"/>
                      <a:pt x="9" y="3"/>
                      <a:pt x="9" y="3"/>
                    </a:cubicBezTo>
                    <a:cubicBezTo>
                      <a:pt x="8" y="2"/>
                      <a:pt x="7" y="1"/>
                      <a:pt x="5" y="0"/>
                    </a:cubicBezTo>
                    <a:cubicBezTo>
                      <a:pt x="5" y="0"/>
                      <a:pt x="5" y="0"/>
                      <a:pt x="4" y="0"/>
                    </a:cubicBezTo>
                    <a:cubicBezTo>
                      <a:pt x="2" y="0"/>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29" name="Freeform 441"/>
              <p:cNvSpPr>
                <a:spLocks/>
              </p:cNvSpPr>
              <p:nvPr/>
            </p:nvSpPr>
            <p:spPr bwMode="auto">
              <a:xfrm>
                <a:off x="14846" y="1000"/>
                <a:ext cx="52" cy="109"/>
              </a:xfrm>
              <a:custGeom>
                <a:avLst/>
                <a:gdLst>
                  <a:gd name="T0" fmla="*/ 17 w 22"/>
                  <a:gd name="T1" fmla="*/ 8 h 46"/>
                  <a:gd name="T2" fmla="*/ 18 w 22"/>
                  <a:gd name="T3" fmla="*/ 8 h 46"/>
                  <a:gd name="T4" fmla="*/ 18 w 22"/>
                  <a:gd name="T5" fmla="*/ 21 h 46"/>
                  <a:gd name="T6" fmla="*/ 20 w 22"/>
                  <a:gd name="T7" fmla="*/ 23 h 46"/>
                  <a:gd name="T8" fmla="*/ 22 w 22"/>
                  <a:gd name="T9" fmla="*/ 21 h 46"/>
                  <a:gd name="T10" fmla="*/ 22 w 22"/>
                  <a:gd name="T11" fmla="*/ 6 h 46"/>
                  <a:gd name="T12" fmla="*/ 16 w 22"/>
                  <a:gd name="T13" fmla="*/ 0 h 46"/>
                  <a:gd name="T14" fmla="*/ 6 w 22"/>
                  <a:gd name="T15" fmla="*/ 0 h 46"/>
                  <a:gd name="T16" fmla="*/ 0 w 22"/>
                  <a:gd name="T17" fmla="*/ 6 h 46"/>
                  <a:gd name="T18" fmla="*/ 0 w 22"/>
                  <a:gd name="T19" fmla="*/ 21 h 46"/>
                  <a:gd name="T20" fmla="*/ 2 w 22"/>
                  <a:gd name="T21" fmla="*/ 23 h 46"/>
                  <a:gd name="T22" fmla="*/ 4 w 22"/>
                  <a:gd name="T23" fmla="*/ 21 h 46"/>
                  <a:gd name="T24" fmla="*/ 4 w 22"/>
                  <a:gd name="T25" fmla="*/ 8 h 46"/>
                  <a:gd name="T26" fmla="*/ 5 w 22"/>
                  <a:gd name="T27" fmla="*/ 8 h 46"/>
                  <a:gd name="T28" fmla="*/ 5 w 22"/>
                  <a:gd name="T29" fmla="*/ 44 h 46"/>
                  <a:gd name="T30" fmla="*/ 6 w 22"/>
                  <a:gd name="T31" fmla="*/ 46 h 46"/>
                  <a:gd name="T32" fmla="*/ 9 w 22"/>
                  <a:gd name="T33" fmla="*/ 46 h 46"/>
                  <a:gd name="T34" fmla="*/ 11 w 22"/>
                  <a:gd name="T35" fmla="*/ 44 h 46"/>
                  <a:gd name="T36" fmla="*/ 11 w 22"/>
                  <a:gd name="T37" fmla="*/ 23 h 46"/>
                  <a:gd name="T38" fmla="*/ 12 w 22"/>
                  <a:gd name="T39" fmla="*/ 23 h 46"/>
                  <a:gd name="T40" fmla="*/ 12 w 22"/>
                  <a:gd name="T41" fmla="*/ 44 h 46"/>
                  <a:gd name="T42" fmla="*/ 12 w 22"/>
                  <a:gd name="T43" fmla="*/ 46 h 46"/>
                  <a:gd name="T44" fmla="*/ 16 w 22"/>
                  <a:gd name="T45" fmla="*/ 46 h 46"/>
                  <a:gd name="T46" fmla="*/ 17 w 22"/>
                  <a:gd name="T47" fmla="*/ 44 h 46"/>
                  <a:gd name="T48" fmla="*/ 17 w 22"/>
                  <a:gd name="T49"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46">
                    <a:moveTo>
                      <a:pt x="17" y="8"/>
                    </a:moveTo>
                    <a:cubicBezTo>
                      <a:pt x="17" y="8"/>
                      <a:pt x="17" y="8"/>
                      <a:pt x="18" y="8"/>
                    </a:cubicBezTo>
                    <a:cubicBezTo>
                      <a:pt x="18" y="8"/>
                      <a:pt x="18" y="19"/>
                      <a:pt x="18" y="21"/>
                    </a:cubicBezTo>
                    <a:cubicBezTo>
                      <a:pt x="18" y="22"/>
                      <a:pt x="19" y="23"/>
                      <a:pt x="20" y="23"/>
                    </a:cubicBezTo>
                    <a:cubicBezTo>
                      <a:pt x="21" y="23"/>
                      <a:pt x="22" y="22"/>
                      <a:pt x="22" y="21"/>
                    </a:cubicBezTo>
                    <a:cubicBezTo>
                      <a:pt x="22" y="20"/>
                      <a:pt x="22" y="8"/>
                      <a:pt x="22" y="6"/>
                    </a:cubicBezTo>
                    <a:cubicBezTo>
                      <a:pt x="22" y="3"/>
                      <a:pt x="20" y="0"/>
                      <a:pt x="16" y="0"/>
                    </a:cubicBezTo>
                    <a:cubicBezTo>
                      <a:pt x="15" y="0"/>
                      <a:pt x="7" y="0"/>
                      <a:pt x="6" y="0"/>
                    </a:cubicBezTo>
                    <a:cubicBezTo>
                      <a:pt x="2" y="0"/>
                      <a:pt x="0" y="3"/>
                      <a:pt x="0" y="6"/>
                    </a:cubicBez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42"/>
                      <a:pt x="5" y="44"/>
                    </a:cubicBezTo>
                    <a:cubicBezTo>
                      <a:pt x="5" y="45"/>
                      <a:pt x="6" y="46"/>
                      <a:pt x="6" y="46"/>
                    </a:cubicBezTo>
                    <a:cubicBezTo>
                      <a:pt x="7" y="46"/>
                      <a:pt x="8" y="46"/>
                      <a:pt x="9" y="46"/>
                    </a:cubicBezTo>
                    <a:cubicBezTo>
                      <a:pt x="10" y="46"/>
                      <a:pt x="11" y="45"/>
                      <a:pt x="11" y="44"/>
                    </a:cubicBezTo>
                    <a:cubicBezTo>
                      <a:pt x="11" y="42"/>
                      <a:pt x="11" y="23"/>
                      <a:pt x="11" y="23"/>
                    </a:cubicBezTo>
                    <a:cubicBezTo>
                      <a:pt x="11" y="23"/>
                      <a:pt x="11" y="23"/>
                      <a:pt x="12" y="23"/>
                    </a:cubicBezTo>
                    <a:cubicBezTo>
                      <a:pt x="12" y="23"/>
                      <a:pt x="12" y="42"/>
                      <a:pt x="12" y="44"/>
                    </a:cubicBezTo>
                    <a:cubicBezTo>
                      <a:pt x="12" y="45"/>
                      <a:pt x="12" y="46"/>
                      <a:pt x="12" y="46"/>
                    </a:cubicBezTo>
                    <a:cubicBezTo>
                      <a:pt x="14" y="46"/>
                      <a:pt x="15" y="46"/>
                      <a:pt x="16" y="46"/>
                    </a:cubicBezTo>
                    <a:cubicBezTo>
                      <a:pt x="17" y="45"/>
                      <a:pt x="17" y="45"/>
                      <a:pt x="17" y="44"/>
                    </a:cubicBezTo>
                    <a:cubicBezTo>
                      <a:pt x="17" y="42"/>
                      <a:pt x="17"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30" name="Oval 442"/>
              <p:cNvSpPr>
                <a:spLocks noChangeArrowheads="1"/>
              </p:cNvSpPr>
              <p:nvPr/>
            </p:nvSpPr>
            <p:spPr bwMode="auto">
              <a:xfrm>
                <a:off x="14860" y="681"/>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31" name="Oval 443"/>
              <p:cNvSpPr>
                <a:spLocks noChangeArrowheads="1"/>
              </p:cNvSpPr>
              <p:nvPr/>
            </p:nvSpPr>
            <p:spPr bwMode="auto">
              <a:xfrm>
                <a:off x="14796"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32" name="Freeform 444"/>
              <p:cNvSpPr>
                <a:spLocks/>
              </p:cNvSpPr>
              <p:nvPr/>
            </p:nvSpPr>
            <p:spPr bwMode="auto">
              <a:xfrm>
                <a:off x="14971" y="853"/>
                <a:ext cx="62" cy="112"/>
              </a:xfrm>
              <a:custGeom>
                <a:avLst/>
                <a:gdLst>
                  <a:gd name="T0" fmla="*/ 17 w 26"/>
                  <a:gd name="T1" fmla="*/ 0 h 47"/>
                  <a:gd name="T2" fmla="*/ 10 w 26"/>
                  <a:gd name="T3" fmla="*/ 0 h 47"/>
                  <a:gd name="T4" fmla="*/ 4 w 26"/>
                  <a:gd name="T5" fmla="*/ 5 h 47"/>
                  <a:gd name="T6" fmla="*/ 0 w 26"/>
                  <a:gd name="T7" fmla="*/ 19 h 47"/>
                  <a:gd name="T8" fmla="*/ 1 w 26"/>
                  <a:gd name="T9" fmla="*/ 21 h 47"/>
                  <a:gd name="T10" fmla="*/ 4 w 26"/>
                  <a:gd name="T11" fmla="*/ 20 h 47"/>
                  <a:gd name="T12" fmla="*/ 8 w 26"/>
                  <a:gd name="T13" fmla="*/ 7 h 47"/>
                  <a:gd name="T14" fmla="*/ 9 w 26"/>
                  <a:gd name="T15" fmla="*/ 7 h 47"/>
                  <a:gd name="T16" fmla="*/ 2 w 26"/>
                  <a:gd name="T17" fmla="*/ 28 h 47"/>
                  <a:gd name="T18" fmla="*/ 9 w 26"/>
                  <a:gd name="T19" fmla="*/ 28 h 47"/>
                  <a:gd name="T20" fmla="*/ 9 w 26"/>
                  <a:gd name="T21" fmla="*/ 45 h 47"/>
                  <a:gd name="T22" fmla="*/ 11 w 26"/>
                  <a:gd name="T23" fmla="*/ 47 h 47"/>
                  <a:gd name="T24" fmla="*/ 13 w 26"/>
                  <a:gd name="T25" fmla="*/ 45 h 47"/>
                  <a:gd name="T26" fmla="*/ 13 w 26"/>
                  <a:gd name="T27" fmla="*/ 28 h 47"/>
                  <a:gd name="T28" fmla="*/ 14 w 26"/>
                  <a:gd name="T29" fmla="*/ 28 h 47"/>
                  <a:gd name="T30" fmla="*/ 14 w 26"/>
                  <a:gd name="T31" fmla="*/ 45 h 47"/>
                  <a:gd name="T32" fmla="*/ 16 w 26"/>
                  <a:gd name="T33" fmla="*/ 47 h 47"/>
                  <a:gd name="T34" fmla="*/ 19 w 26"/>
                  <a:gd name="T35" fmla="*/ 45 h 47"/>
                  <a:gd name="T36" fmla="*/ 19 w 26"/>
                  <a:gd name="T37" fmla="*/ 28 h 47"/>
                  <a:gd name="T38" fmla="*/ 21 w 26"/>
                  <a:gd name="T39" fmla="*/ 28 h 47"/>
                  <a:gd name="T40" fmla="*/ 22 w 26"/>
                  <a:gd name="T41" fmla="*/ 21 h 47"/>
                  <a:gd name="T42" fmla="*/ 18 w 26"/>
                  <a:gd name="T43" fmla="*/ 7 h 47"/>
                  <a:gd name="T44" fmla="*/ 19 w 26"/>
                  <a:gd name="T45" fmla="*/ 7 h 47"/>
                  <a:gd name="T46" fmla="*/ 23 w 26"/>
                  <a:gd name="T47" fmla="*/ 19 h 47"/>
                  <a:gd name="T48" fmla="*/ 26 w 26"/>
                  <a:gd name="T49" fmla="*/ 15 h 47"/>
                  <a:gd name="T50" fmla="*/ 23 w 26"/>
                  <a:gd name="T51" fmla="*/ 5 h 47"/>
                  <a:gd name="T52" fmla="*/ 17 w 26"/>
                  <a:gd name="T5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6" h="47">
                    <a:moveTo>
                      <a:pt x="17" y="0"/>
                    </a:moveTo>
                    <a:cubicBezTo>
                      <a:pt x="16" y="0"/>
                      <a:pt x="11" y="0"/>
                      <a:pt x="10" y="0"/>
                    </a:cubicBezTo>
                    <a:cubicBezTo>
                      <a:pt x="7" y="0"/>
                      <a:pt x="5" y="3"/>
                      <a:pt x="4" y="5"/>
                    </a:cubicBezTo>
                    <a:cubicBezTo>
                      <a:pt x="3" y="11"/>
                      <a:pt x="0" y="18"/>
                      <a:pt x="0" y="19"/>
                    </a:cubicBezTo>
                    <a:cubicBezTo>
                      <a:pt x="0" y="20"/>
                      <a:pt x="0" y="21"/>
                      <a:pt x="1" y="21"/>
                    </a:cubicBezTo>
                    <a:cubicBezTo>
                      <a:pt x="2" y="21"/>
                      <a:pt x="3" y="21"/>
                      <a:pt x="4" y="20"/>
                    </a:cubicBezTo>
                    <a:cubicBezTo>
                      <a:pt x="4" y="18"/>
                      <a:pt x="8" y="7"/>
                      <a:pt x="8" y="7"/>
                    </a:cubicBezTo>
                    <a:cubicBezTo>
                      <a:pt x="9" y="7"/>
                      <a:pt x="9" y="7"/>
                      <a:pt x="9" y="7"/>
                    </a:cubicBezTo>
                    <a:cubicBezTo>
                      <a:pt x="2" y="28"/>
                      <a:pt x="2" y="28"/>
                      <a:pt x="2" y="28"/>
                    </a:cubicBezTo>
                    <a:cubicBezTo>
                      <a:pt x="9" y="28"/>
                      <a:pt x="9" y="28"/>
                      <a:pt x="9" y="28"/>
                    </a:cubicBezTo>
                    <a:cubicBezTo>
                      <a:pt x="9" y="36"/>
                      <a:pt x="9" y="44"/>
                      <a:pt x="9" y="45"/>
                    </a:cubicBezTo>
                    <a:cubicBezTo>
                      <a:pt x="9"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19" y="28"/>
                      <a:pt x="20" y="28"/>
                      <a:pt x="21" y="28"/>
                    </a:cubicBezTo>
                    <a:cubicBezTo>
                      <a:pt x="21" y="26"/>
                      <a:pt x="22" y="23"/>
                      <a:pt x="22" y="21"/>
                    </a:cubicBezTo>
                    <a:cubicBezTo>
                      <a:pt x="18" y="7"/>
                      <a:pt x="18" y="7"/>
                      <a:pt x="18" y="7"/>
                    </a:cubicBezTo>
                    <a:cubicBezTo>
                      <a:pt x="19" y="7"/>
                      <a:pt x="19" y="7"/>
                      <a:pt x="19" y="7"/>
                    </a:cubicBezTo>
                    <a:cubicBezTo>
                      <a:pt x="19" y="7"/>
                      <a:pt x="23" y="17"/>
                      <a:pt x="23" y="19"/>
                    </a:cubicBezTo>
                    <a:cubicBezTo>
                      <a:pt x="24" y="18"/>
                      <a:pt x="25" y="17"/>
                      <a:pt x="26" y="15"/>
                    </a:cubicBezTo>
                    <a:cubicBezTo>
                      <a:pt x="25" y="13"/>
                      <a:pt x="24" y="8"/>
                      <a:pt x="23" y="5"/>
                    </a:cubicBezTo>
                    <a:cubicBezTo>
                      <a:pt x="22"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33" name="Oval 445"/>
              <p:cNvSpPr>
                <a:spLocks noChangeArrowheads="1"/>
              </p:cNvSpPr>
              <p:nvPr/>
            </p:nvSpPr>
            <p:spPr bwMode="auto">
              <a:xfrm>
                <a:off x="14796" y="681"/>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34" name="Freeform 446"/>
              <p:cNvSpPr>
                <a:spLocks/>
              </p:cNvSpPr>
              <p:nvPr/>
            </p:nvSpPr>
            <p:spPr bwMode="auto">
              <a:xfrm>
                <a:off x="14976" y="1000"/>
                <a:ext cx="47" cy="55"/>
              </a:xfrm>
              <a:custGeom>
                <a:avLst/>
                <a:gdLst>
                  <a:gd name="T0" fmla="*/ 6 w 20"/>
                  <a:gd name="T1" fmla="*/ 0 h 23"/>
                  <a:gd name="T2" fmla="*/ 0 w 20"/>
                  <a:gd name="T3" fmla="*/ 6 h 23"/>
                  <a:gd name="T4" fmla="*/ 0 w 20"/>
                  <a:gd name="T5" fmla="*/ 21 h 23"/>
                  <a:gd name="T6" fmla="*/ 2 w 20"/>
                  <a:gd name="T7" fmla="*/ 23 h 23"/>
                  <a:gd name="T8" fmla="*/ 4 w 20"/>
                  <a:gd name="T9" fmla="*/ 21 h 23"/>
                  <a:gd name="T10" fmla="*/ 4 w 20"/>
                  <a:gd name="T11" fmla="*/ 8 h 23"/>
                  <a:gd name="T12" fmla="*/ 5 w 20"/>
                  <a:gd name="T13" fmla="*/ 8 h 23"/>
                  <a:gd name="T14" fmla="*/ 5 w 20"/>
                  <a:gd name="T15" fmla="*/ 23 h 23"/>
                  <a:gd name="T16" fmla="*/ 13 w 20"/>
                  <a:gd name="T17" fmla="*/ 20 h 23"/>
                  <a:gd name="T18" fmla="*/ 18 w 20"/>
                  <a:gd name="T19" fmla="*/ 13 h 23"/>
                  <a:gd name="T20" fmla="*/ 18 w 20"/>
                  <a:gd name="T21" fmla="*/ 8 h 23"/>
                  <a:gd name="T22" fmla="*/ 19 w 20"/>
                  <a:gd name="T23" fmla="*/ 8 h 23"/>
                  <a:gd name="T24" fmla="*/ 19 w 20"/>
                  <a:gd name="T25" fmla="*/ 10 h 23"/>
                  <a:gd name="T26" fmla="*/ 20 w 20"/>
                  <a:gd name="T27" fmla="*/ 1 h 23"/>
                  <a:gd name="T28" fmla="*/ 17 w 20"/>
                  <a:gd name="T29" fmla="*/ 0 h 23"/>
                  <a:gd name="T30" fmla="*/ 6 w 20"/>
                  <a:gd name="T3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3">
                    <a:moveTo>
                      <a:pt x="6" y="0"/>
                    </a:moveTo>
                    <a:cubicBezTo>
                      <a:pt x="3" y="0"/>
                      <a:pt x="0" y="3"/>
                      <a:pt x="0" y="6"/>
                    </a:cubicBez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15"/>
                      <a:pt x="5" y="23"/>
                    </a:cubicBezTo>
                    <a:cubicBezTo>
                      <a:pt x="8" y="22"/>
                      <a:pt x="11" y="21"/>
                      <a:pt x="13" y="20"/>
                    </a:cubicBezTo>
                    <a:cubicBezTo>
                      <a:pt x="15" y="18"/>
                      <a:pt x="16" y="16"/>
                      <a:pt x="18" y="13"/>
                    </a:cubicBezTo>
                    <a:cubicBezTo>
                      <a:pt x="18" y="10"/>
                      <a:pt x="18" y="8"/>
                      <a:pt x="18" y="8"/>
                    </a:cubicBezTo>
                    <a:cubicBezTo>
                      <a:pt x="18" y="8"/>
                      <a:pt x="18" y="8"/>
                      <a:pt x="19" y="8"/>
                    </a:cubicBezTo>
                    <a:cubicBezTo>
                      <a:pt x="19" y="8"/>
                      <a:pt x="19" y="8"/>
                      <a:pt x="19" y="10"/>
                    </a:cubicBezTo>
                    <a:cubicBezTo>
                      <a:pt x="19" y="7"/>
                      <a:pt x="20" y="4"/>
                      <a:pt x="20" y="1"/>
                    </a:cubicBezTo>
                    <a:cubicBezTo>
                      <a:pt x="19" y="0"/>
                      <a:pt x="18" y="0"/>
                      <a:pt x="17" y="0"/>
                    </a:cubicBezTo>
                    <a:cubicBezTo>
                      <a:pt x="15" y="0"/>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35" name="Freeform 447"/>
              <p:cNvSpPr>
                <a:spLocks/>
              </p:cNvSpPr>
              <p:nvPr/>
            </p:nvSpPr>
            <p:spPr bwMode="auto">
              <a:xfrm>
                <a:off x="14775" y="707"/>
                <a:ext cx="64" cy="111"/>
              </a:xfrm>
              <a:custGeom>
                <a:avLst/>
                <a:gdLst>
                  <a:gd name="T0" fmla="*/ 23 w 27"/>
                  <a:gd name="T1" fmla="*/ 4 h 47"/>
                  <a:gd name="T2" fmla="*/ 17 w 27"/>
                  <a:gd name="T3" fmla="*/ 0 h 47"/>
                  <a:gd name="T4" fmla="*/ 10 w 27"/>
                  <a:gd name="T5" fmla="*/ 0 h 47"/>
                  <a:gd name="T6" fmla="*/ 4 w 27"/>
                  <a:gd name="T7" fmla="*/ 4 h 47"/>
                  <a:gd name="T8" fmla="*/ 0 w 27"/>
                  <a:gd name="T9" fmla="*/ 18 h 47"/>
                  <a:gd name="T10" fmla="*/ 1 w 27"/>
                  <a:gd name="T11" fmla="*/ 20 h 47"/>
                  <a:gd name="T12" fmla="*/ 4 w 27"/>
                  <a:gd name="T13" fmla="*/ 19 h 47"/>
                  <a:gd name="T14" fmla="*/ 7 w 27"/>
                  <a:gd name="T15" fmla="*/ 6 h 47"/>
                  <a:gd name="T16" fmla="*/ 9 w 27"/>
                  <a:gd name="T17" fmla="*/ 6 h 47"/>
                  <a:gd name="T18" fmla="*/ 2 w 27"/>
                  <a:gd name="T19" fmla="*/ 28 h 47"/>
                  <a:gd name="T20" fmla="*/ 8 w 27"/>
                  <a:gd name="T21" fmla="*/ 28 h 47"/>
                  <a:gd name="T22" fmla="*/ 8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8 w 27"/>
                  <a:gd name="T37" fmla="*/ 44 h 47"/>
                  <a:gd name="T38" fmla="*/ 18 w 27"/>
                  <a:gd name="T39" fmla="*/ 28 h 47"/>
                  <a:gd name="T40" fmla="*/ 25 w 27"/>
                  <a:gd name="T41" fmla="*/ 28 h 47"/>
                  <a:gd name="T42" fmla="*/ 18 w 27"/>
                  <a:gd name="T43" fmla="*/ 6 h 47"/>
                  <a:gd name="T44" fmla="*/ 19 w 27"/>
                  <a:gd name="T45" fmla="*/ 6 h 47"/>
                  <a:gd name="T46" fmla="*/ 23 w 27"/>
                  <a:gd name="T47" fmla="*/ 19 h 47"/>
                  <a:gd name="T48" fmla="*/ 25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19" y="0"/>
                      <a:pt x="17" y="0"/>
                    </a:cubicBezTo>
                    <a:cubicBezTo>
                      <a:pt x="16" y="0"/>
                      <a:pt x="11" y="0"/>
                      <a:pt x="10" y="0"/>
                    </a:cubicBezTo>
                    <a:cubicBezTo>
                      <a:pt x="7" y="0"/>
                      <a:pt x="5" y="2"/>
                      <a:pt x="4" y="4"/>
                    </a:cubicBezTo>
                    <a:cubicBezTo>
                      <a:pt x="2" y="10"/>
                      <a:pt x="0" y="17"/>
                      <a:pt x="0" y="18"/>
                    </a:cubicBezTo>
                    <a:cubicBezTo>
                      <a:pt x="0" y="19"/>
                      <a:pt x="0" y="20"/>
                      <a:pt x="1" y="20"/>
                    </a:cubicBezTo>
                    <a:cubicBezTo>
                      <a:pt x="2" y="21"/>
                      <a:pt x="3" y="20"/>
                      <a:pt x="4" y="19"/>
                    </a:cubicBezTo>
                    <a:cubicBezTo>
                      <a:pt x="4" y="18"/>
                      <a:pt x="7" y="6"/>
                      <a:pt x="7" y="6"/>
                    </a:cubicBezTo>
                    <a:cubicBezTo>
                      <a:pt x="9" y="6"/>
                      <a:pt x="9" y="6"/>
                      <a:pt x="9" y="6"/>
                    </a:cubicBezTo>
                    <a:cubicBezTo>
                      <a:pt x="2" y="28"/>
                      <a:pt x="2" y="28"/>
                      <a:pt x="2" y="28"/>
                    </a:cubicBezTo>
                    <a:cubicBezTo>
                      <a:pt x="8" y="28"/>
                      <a:pt x="8" y="28"/>
                      <a:pt x="8" y="28"/>
                    </a:cubicBezTo>
                    <a:cubicBezTo>
                      <a:pt x="8" y="36"/>
                      <a:pt x="8" y="43"/>
                      <a:pt x="8" y="44"/>
                    </a:cubicBezTo>
                    <a:cubicBezTo>
                      <a:pt x="8" y="46"/>
                      <a:pt x="9"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6"/>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7" y="18"/>
                    </a:cubicBezTo>
                    <a:cubicBezTo>
                      <a:pt x="26" y="17"/>
                      <a:pt x="24"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36" name="Freeform 448"/>
              <p:cNvSpPr>
                <a:spLocks/>
              </p:cNvSpPr>
              <p:nvPr/>
            </p:nvSpPr>
            <p:spPr bwMode="auto">
              <a:xfrm>
                <a:off x="15042" y="853"/>
                <a:ext cx="52" cy="67"/>
              </a:xfrm>
              <a:custGeom>
                <a:avLst/>
                <a:gdLst>
                  <a:gd name="T0" fmla="*/ 18 w 22"/>
                  <a:gd name="T1" fmla="*/ 8 h 28"/>
                  <a:gd name="T2" fmla="*/ 18 w 22"/>
                  <a:gd name="T3" fmla="*/ 21 h 28"/>
                  <a:gd name="T4" fmla="*/ 20 w 22"/>
                  <a:gd name="T5" fmla="*/ 23 h 28"/>
                  <a:gd name="T6" fmla="*/ 22 w 22"/>
                  <a:gd name="T7" fmla="*/ 21 h 28"/>
                  <a:gd name="T8" fmla="*/ 22 w 22"/>
                  <a:gd name="T9" fmla="*/ 6 h 28"/>
                  <a:gd name="T10" fmla="*/ 16 w 22"/>
                  <a:gd name="T11" fmla="*/ 0 h 28"/>
                  <a:gd name="T12" fmla="*/ 6 w 22"/>
                  <a:gd name="T13" fmla="*/ 0 h 28"/>
                  <a:gd name="T14" fmla="*/ 0 w 22"/>
                  <a:gd name="T15" fmla="*/ 6 h 28"/>
                  <a:gd name="T16" fmla="*/ 0 w 22"/>
                  <a:gd name="T17" fmla="*/ 12 h 28"/>
                  <a:gd name="T18" fmla="*/ 4 w 22"/>
                  <a:gd name="T19" fmla="*/ 10 h 28"/>
                  <a:gd name="T20" fmla="*/ 4 w 22"/>
                  <a:gd name="T21" fmla="*/ 8 h 28"/>
                  <a:gd name="T22" fmla="*/ 5 w 22"/>
                  <a:gd name="T23" fmla="*/ 8 h 28"/>
                  <a:gd name="T24" fmla="*/ 5 w 22"/>
                  <a:gd name="T25" fmla="*/ 10 h 28"/>
                  <a:gd name="T26" fmla="*/ 6 w 22"/>
                  <a:gd name="T27" fmla="*/ 10 h 28"/>
                  <a:gd name="T28" fmla="*/ 11 w 22"/>
                  <a:gd name="T29" fmla="*/ 23 h 28"/>
                  <a:gd name="T30" fmla="*/ 12 w 22"/>
                  <a:gd name="T31" fmla="*/ 23 h 28"/>
                  <a:gd name="T32" fmla="*/ 12 w 22"/>
                  <a:gd name="T33" fmla="*/ 25 h 28"/>
                  <a:gd name="T34" fmla="*/ 17 w 22"/>
                  <a:gd name="T35" fmla="*/ 28 h 28"/>
                  <a:gd name="T36" fmla="*/ 17 w 22"/>
                  <a:gd name="T37" fmla="*/ 8 h 28"/>
                  <a:gd name="T38" fmla="*/ 18 w 22"/>
                  <a:gd name="T39"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8">
                    <a:moveTo>
                      <a:pt x="18" y="8"/>
                    </a:moveTo>
                    <a:cubicBezTo>
                      <a:pt x="18" y="8"/>
                      <a:pt x="18" y="20"/>
                      <a:pt x="18" y="21"/>
                    </a:cubicBezTo>
                    <a:cubicBezTo>
                      <a:pt x="18" y="22"/>
                      <a:pt x="19" y="23"/>
                      <a:pt x="20" y="23"/>
                    </a:cubicBezTo>
                    <a:cubicBezTo>
                      <a:pt x="21" y="23"/>
                      <a:pt x="22" y="22"/>
                      <a:pt x="22" y="21"/>
                    </a:cubicBezTo>
                    <a:cubicBezTo>
                      <a:pt x="22" y="20"/>
                      <a:pt x="22" y="8"/>
                      <a:pt x="22" y="6"/>
                    </a:cubicBezTo>
                    <a:cubicBezTo>
                      <a:pt x="22" y="3"/>
                      <a:pt x="20" y="0"/>
                      <a:pt x="16" y="0"/>
                    </a:cubicBezTo>
                    <a:cubicBezTo>
                      <a:pt x="15" y="0"/>
                      <a:pt x="8" y="0"/>
                      <a:pt x="6" y="0"/>
                    </a:cubicBezTo>
                    <a:cubicBezTo>
                      <a:pt x="3" y="0"/>
                      <a:pt x="0" y="3"/>
                      <a:pt x="0" y="6"/>
                    </a:cubicBezTo>
                    <a:cubicBezTo>
                      <a:pt x="0" y="7"/>
                      <a:pt x="0" y="9"/>
                      <a:pt x="0" y="12"/>
                    </a:cubicBezTo>
                    <a:cubicBezTo>
                      <a:pt x="1" y="11"/>
                      <a:pt x="2" y="11"/>
                      <a:pt x="4" y="10"/>
                    </a:cubicBezTo>
                    <a:cubicBezTo>
                      <a:pt x="4" y="9"/>
                      <a:pt x="4" y="8"/>
                      <a:pt x="4" y="8"/>
                    </a:cubicBezTo>
                    <a:cubicBezTo>
                      <a:pt x="4" y="8"/>
                      <a:pt x="4" y="8"/>
                      <a:pt x="5" y="8"/>
                    </a:cubicBezTo>
                    <a:cubicBezTo>
                      <a:pt x="5" y="8"/>
                      <a:pt x="5" y="9"/>
                      <a:pt x="5" y="10"/>
                    </a:cubicBezTo>
                    <a:cubicBezTo>
                      <a:pt x="5" y="10"/>
                      <a:pt x="6" y="10"/>
                      <a:pt x="6" y="10"/>
                    </a:cubicBezTo>
                    <a:cubicBezTo>
                      <a:pt x="7" y="16"/>
                      <a:pt x="9" y="20"/>
                      <a:pt x="11" y="23"/>
                    </a:cubicBezTo>
                    <a:cubicBezTo>
                      <a:pt x="11" y="23"/>
                      <a:pt x="11" y="23"/>
                      <a:pt x="12" y="23"/>
                    </a:cubicBezTo>
                    <a:cubicBezTo>
                      <a:pt x="12" y="23"/>
                      <a:pt x="12" y="24"/>
                      <a:pt x="12" y="25"/>
                    </a:cubicBezTo>
                    <a:cubicBezTo>
                      <a:pt x="13" y="27"/>
                      <a:pt x="15" y="28"/>
                      <a:pt x="17" y="28"/>
                    </a:cubicBezTo>
                    <a:cubicBezTo>
                      <a:pt x="17" y="19"/>
                      <a:pt x="17" y="8"/>
                      <a:pt x="17" y="8"/>
                    </a:cubicBezTo>
                    <a:cubicBezTo>
                      <a:pt x="17" y="8"/>
                      <a:pt x="17"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37" name="Freeform 449"/>
              <p:cNvSpPr>
                <a:spLocks/>
              </p:cNvSpPr>
              <p:nvPr/>
            </p:nvSpPr>
            <p:spPr bwMode="auto">
              <a:xfrm>
                <a:off x="15101" y="853"/>
                <a:ext cx="29" cy="50"/>
              </a:xfrm>
              <a:custGeom>
                <a:avLst/>
                <a:gdLst>
                  <a:gd name="T0" fmla="*/ 5 w 12"/>
                  <a:gd name="T1" fmla="*/ 5 h 21"/>
                  <a:gd name="T2" fmla="*/ 1 w 12"/>
                  <a:gd name="T3" fmla="*/ 19 h 21"/>
                  <a:gd name="T4" fmla="*/ 2 w 12"/>
                  <a:gd name="T5" fmla="*/ 21 h 21"/>
                  <a:gd name="T6" fmla="*/ 3 w 12"/>
                  <a:gd name="T7" fmla="*/ 21 h 21"/>
                  <a:gd name="T8" fmla="*/ 4 w 12"/>
                  <a:gd name="T9" fmla="*/ 18 h 21"/>
                  <a:gd name="T10" fmla="*/ 8 w 12"/>
                  <a:gd name="T11" fmla="*/ 7 h 21"/>
                  <a:gd name="T12" fmla="*/ 9 w 12"/>
                  <a:gd name="T13" fmla="*/ 7 h 21"/>
                  <a:gd name="T14" fmla="*/ 7 w 12"/>
                  <a:gd name="T15" fmla="*/ 14 h 21"/>
                  <a:gd name="T16" fmla="*/ 12 w 12"/>
                  <a:gd name="T17" fmla="*/ 0 h 21"/>
                  <a:gd name="T18" fmla="*/ 10 w 12"/>
                  <a:gd name="T19" fmla="*/ 0 h 21"/>
                  <a:gd name="T20" fmla="*/ 5 w 12"/>
                  <a:gd name="T21"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1">
                    <a:moveTo>
                      <a:pt x="5" y="5"/>
                    </a:moveTo>
                    <a:cubicBezTo>
                      <a:pt x="3" y="11"/>
                      <a:pt x="1" y="18"/>
                      <a:pt x="1" y="19"/>
                    </a:cubicBezTo>
                    <a:cubicBezTo>
                      <a:pt x="0" y="20"/>
                      <a:pt x="1" y="21"/>
                      <a:pt x="2" y="21"/>
                    </a:cubicBezTo>
                    <a:cubicBezTo>
                      <a:pt x="2" y="21"/>
                      <a:pt x="3" y="21"/>
                      <a:pt x="3" y="21"/>
                    </a:cubicBezTo>
                    <a:cubicBezTo>
                      <a:pt x="3" y="20"/>
                      <a:pt x="4" y="19"/>
                      <a:pt x="4" y="18"/>
                    </a:cubicBezTo>
                    <a:cubicBezTo>
                      <a:pt x="5" y="15"/>
                      <a:pt x="8" y="7"/>
                      <a:pt x="8" y="7"/>
                    </a:cubicBezTo>
                    <a:cubicBezTo>
                      <a:pt x="9" y="7"/>
                      <a:pt x="9" y="7"/>
                      <a:pt x="9" y="7"/>
                    </a:cubicBezTo>
                    <a:cubicBezTo>
                      <a:pt x="8" y="9"/>
                      <a:pt x="8" y="12"/>
                      <a:pt x="7" y="14"/>
                    </a:cubicBezTo>
                    <a:cubicBezTo>
                      <a:pt x="9" y="10"/>
                      <a:pt x="11" y="5"/>
                      <a:pt x="12" y="0"/>
                    </a:cubicBezTo>
                    <a:cubicBezTo>
                      <a:pt x="11" y="0"/>
                      <a:pt x="10" y="0"/>
                      <a:pt x="10" y="0"/>
                    </a:cubicBezTo>
                    <a:cubicBezTo>
                      <a:pt x="8" y="0"/>
                      <a:pt x="5" y="3"/>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38" name="Freeform 450"/>
              <p:cNvSpPr>
                <a:spLocks/>
              </p:cNvSpPr>
              <p:nvPr/>
            </p:nvSpPr>
            <p:spPr bwMode="auto">
              <a:xfrm>
                <a:off x="14846" y="707"/>
                <a:ext cx="52" cy="109"/>
              </a:xfrm>
              <a:custGeom>
                <a:avLst/>
                <a:gdLst>
                  <a:gd name="T0" fmla="*/ 2 w 22"/>
                  <a:gd name="T1" fmla="*/ 23 h 46"/>
                  <a:gd name="T2" fmla="*/ 4 w 22"/>
                  <a:gd name="T3" fmla="*/ 20 h 46"/>
                  <a:gd name="T4" fmla="*/ 4 w 22"/>
                  <a:gd name="T5" fmla="*/ 7 h 46"/>
                  <a:gd name="T6" fmla="*/ 5 w 22"/>
                  <a:gd name="T7" fmla="*/ 7 h 46"/>
                  <a:gd name="T8" fmla="*/ 5 w 22"/>
                  <a:gd name="T9" fmla="*/ 44 h 46"/>
                  <a:gd name="T10" fmla="*/ 8 w 22"/>
                  <a:gd name="T11" fmla="*/ 46 h 46"/>
                  <a:gd name="T12" fmla="*/ 11 w 22"/>
                  <a:gd name="T13" fmla="*/ 44 h 46"/>
                  <a:gd name="T14" fmla="*/ 11 w 22"/>
                  <a:gd name="T15" fmla="*/ 23 h 46"/>
                  <a:gd name="T16" fmla="*/ 12 w 22"/>
                  <a:gd name="T17" fmla="*/ 23 h 46"/>
                  <a:gd name="T18" fmla="*/ 12 w 22"/>
                  <a:gd name="T19" fmla="*/ 44 h 46"/>
                  <a:gd name="T20" fmla="*/ 14 w 22"/>
                  <a:gd name="T21" fmla="*/ 46 h 46"/>
                  <a:gd name="T22" fmla="*/ 17 w 22"/>
                  <a:gd name="T23" fmla="*/ 44 h 46"/>
                  <a:gd name="T24" fmla="*/ 17 w 22"/>
                  <a:gd name="T25" fmla="*/ 7 h 46"/>
                  <a:gd name="T26" fmla="*/ 18 w 22"/>
                  <a:gd name="T27" fmla="*/ 7 h 46"/>
                  <a:gd name="T28" fmla="*/ 18 w 22"/>
                  <a:gd name="T29" fmla="*/ 20 h 46"/>
                  <a:gd name="T30" fmla="*/ 20 w 22"/>
                  <a:gd name="T31" fmla="*/ 23 h 46"/>
                  <a:gd name="T32" fmla="*/ 22 w 22"/>
                  <a:gd name="T33" fmla="*/ 20 h 46"/>
                  <a:gd name="T34" fmla="*/ 22 w 22"/>
                  <a:gd name="T35" fmla="*/ 6 h 46"/>
                  <a:gd name="T36" fmla="*/ 16 w 22"/>
                  <a:gd name="T37" fmla="*/ 0 h 46"/>
                  <a:gd name="T38" fmla="*/ 6 w 22"/>
                  <a:gd name="T39" fmla="*/ 0 h 46"/>
                  <a:gd name="T40" fmla="*/ 0 w 22"/>
                  <a:gd name="T41" fmla="*/ 6 h 46"/>
                  <a:gd name="T42" fmla="*/ 0 w 22"/>
                  <a:gd name="T43" fmla="*/ 20 h 46"/>
                  <a:gd name="T44" fmla="*/ 2 w 22"/>
                  <a:gd name="T45"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2" y="23"/>
                    </a:move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3"/>
                      <a:pt x="11" y="23"/>
                    </a:cubicBezTo>
                    <a:cubicBezTo>
                      <a:pt x="11" y="23"/>
                      <a:pt x="11" y="23"/>
                      <a:pt x="12" y="23"/>
                    </a:cubicBezTo>
                    <a:cubicBezTo>
                      <a:pt x="12" y="23"/>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ubicBezTo>
                      <a:pt x="21" y="23"/>
                      <a:pt x="22" y="22"/>
                      <a:pt x="22" y="20"/>
                    </a:cubicBezTo>
                    <a:cubicBezTo>
                      <a:pt x="22" y="19"/>
                      <a:pt x="22" y="7"/>
                      <a:pt x="22" y="6"/>
                    </a:cubicBezTo>
                    <a:cubicBezTo>
                      <a:pt x="22" y="3"/>
                      <a:pt x="20" y="0"/>
                      <a:pt x="16" y="0"/>
                    </a:cubicBezTo>
                    <a:cubicBezTo>
                      <a:pt x="15" y="0"/>
                      <a:pt x="7" y="0"/>
                      <a:pt x="6" y="0"/>
                    </a:cubicBezTo>
                    <a:cubicBezTo>
                      <a:pt x="2" y="0"/>
                      <a:pt x="0" y="3"/>
                      <a:pt x="0" y="6"/>
                    </a:cubicBezTo>
                    <a:cubicBezTo>
                      <a:pt x="0" y="7"/>
                      <a:pt x="0" y="19"/>
                      <a:pt x="0" y="20"/>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39" name="Oval 451"/>
              <p:cNvSpPr>
                <a:spLocks noChangeArrowheads="1"/>
              </p:cNvSpPr>
              <p:nvPr/>
            </p:nvSpPr>
            <p:spPr bwMode="auto">
              <a:xfrm>
                <a:off x="14860" y="974"/>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40" name="Freeform 452"/>
              <p:cNvSpPr>
                <a:spLocks/>
              </p:cNvSpPr>
              <p:nvPr/>
            </p:nvSpPr>
            <p:spPr bwMode="auto">
              <a:xfrm>
                <a:off x="14192" y="1000"/>
                <a:ext cx="55" cy="111"/>
              </a:xfrm>
              <a:custGeom>
                <a:avLst/>
                <a:gdLst>
                  <a:gd name="T0" fmla="*/ 2 w 23"/>
                  <a:gd name="T1" fmla="*/ 23 h 47"/>
                  <a:gd name="T2" fmla="*/ 4 w 23"/>
                  <a:gd name="T3" fmla="*/ 21 h 47"/>
                  <a:gd name="T4" fmla="*/ 4 w 23"/>
                  <a:gd name="T5" fmla="*/ 8 h 47"/>
                  <a:gd name="T6" fmla="*/ 5 w 23"/>
                  <a:gd name="T7" fmla="*/ 8 h 47"/>
                  <a:gd name="T8" fmla="*/ 5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7 w 23"/>
                  <a:gd name="T23" fmla="*/ 44 h 47"/>
                  <a:gd name="T24" fmla="*/ 17 w 23"/>
                  <a:gd name="T25" fmla="*/ 8 h 47"/>
                  <a:gd name="T26" fmla="*/ 18 w 23"/>
                  <a:gd name="T27" fmla="*/ 8 h 47"/>
                  <a:gd name="T28" fmla="*/ 18 w 23"/>
                  <a:gd name="T29" fmla="*/ 21 h 47"/>
                  <a:gd name="T30" fmla="*/ 21 w 23"/>
                  <a:gd name="T31" fmla="*/ 23 h 47"/>
                  <a:gd name="T32" fmla="*/ 23 w 23"/>
                  <a:gd name="T33" fmla="*/ 21 h 47"/>
                  <a:gd name="T34" fmla="*/ 23 w 23"/>
                  <a:gd name="T35" fmla="*/ 6 h 47"/>
                  <a:gd name="T36" fmla="*/ 16 w 23"/>
                  <a:gd name="T37" fmla="*/ 0 h 47"/>
                  <a:gd name="T38" fmla="*/ 6 w 23"/>
                  <a:gd name="T39" fmla="*/ 0 h 47"/>
                  <a:gd name="T40" fmla="*/ 0 w 23"/>
                  <a:gd name="T41" fmla="*/ 6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1" y="23"/>
                    </a:cubicBezTo>
                    <a:cubicBezTo>
                      <a:pt x="22" y="23"/>
                      <a:pt x="23" y="22"/>
                      <a:pt x="23" y="21"/>
                    </a:cubicBezTo>
                    <a:cubicBezTo>
                      <a:pt x="23" y="20"/>
                      <a:pt x="23" y="8"/>
                      <a:pt x="23" y="6"/>
                    </a:cubicBezTo>
                    <a:cubicBezTo>
                      <a:pt x="23" y="3"/>
                      <a:pt x="20" y="0"/>
                      <a:pt x="16" y="0"/>
                    </a:cubicBezTo>
                    <a:cubicBezTo>
                      <a:pt x="15" y="0"/>
                      <a:pt x="8" y="0"/>
                      <a:pt x="6" y="0"/>
                    </a:cubicBezTo>
                    <a:cubicBezTo>
                      <a:pt x="3" y="0"/>
                      <a:pt x="0" y="3"/>
                      <a:pt x="0" y="6"/>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41" name="Freeform 453"/>
              <p:cNvSpPr>
                <a:spLocks/>
              </p:cNvSpPr>
              <p:nvPr/>
            </p:nvSpPr>
            <p:spPr bwMode="auto">
              <a:xfrm>
                <a:off x="14252" y="1000"/>
                <a:ext cx="64" cy="111"/>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4 w 27"/>
                  <a:gd name="T17" fmla="*/ 45 h 47"/>
                  <a:gd name="T18" fmla="*/ 14 w 27"/>
                  <a:gd name="T19" fmla="*/ 28 h 47"/>
                  <a:gd name="T20" fmla="*/ 15 w 27"/>
                  <a:gd name="T21" fmla="*/ 28 h 47"/>
                  <a:gd name="T22" fmla="*/ 15 w 27"/>
                  <a:gd name="T23" fmla="*/ 45 h 47"/>
                  <a:gd name="T24" fmla="*/ 17 w 27"/>
                  <a:gd name="T25" fmla="*/ 47 h 47"/>
                  <a:gd name="T26" fmla="*/ 19 w 27"/>
                  <a:gd name="T27" fmla="*/ 45 h 47"/>
                  <a:gd name="T28" fmla="*/ 19 w 27"/>
                  <a:gd name="T29" fmla="*/ 28 h 47"/>
                  <a:gd name="T30" fmla="*/ 25 w 27"/>
                  <a:gd name="T31" fmla="*/ 28 h 47"/>
                  <a:gd name="T32" fmla="*/ 19 w 27"/>
                  <a:gd name="T33" fmla="*/ 7 h 47"/>
                  <a:gd name="T34" fmla="*/ 20 w 27"/>
                  <a:gd name="T35" fmla="*/ 7 h 47"/>
                  <a:gd name="T36" fmla="*/ 24 w 27"/>
                  <a:gd name="T37" fmla="*/ 20 h 47"/>
                  <a:gd name="T38" fmla="*/ 26 w 27"/>
                  <a:gd name="T39" fmla="*/ 21 h 47"/>
                  <a:gd name="T40" fmla="*/ 27 w 27"/>
                  <a:gd name="T41" fmla="*/ 18 h 47"/>
                  <a:gd name="T42" fmla="*/ 23 w 27"/>
                  <a:gd name="T43" fmla="*/ 5 h 47"/>
                  <a:gd name="T44" fmla="*/ 18 w 27"/>
                  <a:gd name="T45" fmla="*/ 0 h 47"/>
                  <a:gd name="T46" fmla="*/ 10 w 27"/>
                  <a:gd name="T47" fmla="*/ 0 h 47"/>
                  <a:gd name="T48" fmla="*/ 5 w 27"/>
                  <a:gd name="T49" fmla="*/ 5 h 47"/>
                  <a:gd name="T50" fmla="*/ 1 w 27"/>
                  <a:gd name="T51" fmla="*/ 18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0"/>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4" y="46"/>
                      <a:pt x="14" y="45"/>
                    </a:cubicBezTo>
                    <a:cubicBezTo>
                      <a:pt x="14" y="43"/>
                      <a:pt x="14" y="28"/>
                      <a:pt x="14"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0"/>
                      <a:pt x="25" y="21"/>
                      <a:pt x="26" y="21"/>
                    </a:cubicBezTo>
                    <a:cubicBezTo>
                      <a:pt x="27" y="20"/>
                      <a:pt x="27" y="19"/>
                      <a:pt x="27" y="18"/>
                    </a:cubicBezTo>
                    <a:cubicBezTo>
                      <a:pt x="27" y="18"/>
                      <a:pt x="25" y="10"/>
                      <a:pt x="23" y="5"/>
                    </a:cubicBezTo>
                    <a:cubicBezTo>
                      <a:pt x="22" y="2"/>
                      <a:pt x="20" y="0"/>
                      <a:pt x="18" y="0"/>
                    </a:cubicBezTo>
                    <a:cubicBezTo>
                      <a:pt x="17" y="0"/>
                      <a:pt x="11" y="0"/>
                      <a:pt x="10" y="0"/>
                    </a:cubicBezTo>
                    <a:cubicBezTo>
                      <a:pt x="8" y="0"/>
                      <a:pt x="5" y="2"/>
                      <a:pt x="5" y="5"/>
                    </a:cubicBezTo>
                    <a:cubicBezTo>
                      <a:pt x="3" y="10"/>
                      <a:pt x="1" y="18"/>
                      <a:pt x="1" y="18"/>
                    </a:cubicBezTo>
                    <a:cubicBezTo>
                      <a:pt x="0" y="19"/>
                      <a:pt x="1" y="20"/>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42" name="Oval 454"/>
              <p:cNvSpPr>
                <a:spLocks noChangeArrowheads="1"/>
              </p:cNvSpPr>
              <p:nvPr/>
            </p:nvSpPr>
            <p:spPr bwMode="auto">
              <a:xfrm>
                <a:off x="14273"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43" name="Oval 455"/>
              <p:cNvSpPr>
                <a:spLocks noChangeArrowheads="1"/>
              </p:cNvSpPr>
              <p:nvPr/>
            </p:nvSpPr>
            <p:spPr bwMode="auto">
              <a:xfrm>
                <a:off x="14209"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44" name="Freeform 456"/>
              <p:cNvSpPr>
                <a:spLocks/>
              </p:cNvSpPr>
              <p:nvPr/>
            </p:nvSpPr>
            <p:spPr bwMode="auto">
              <a:xfrm>
                <a:off x="14188" y="889"/>
                <a:ext cx="12" cy="14"/>
              </a:xfrm>
              <a:custGeom>
                <a:avLst/>
                <a:gdLst>
                  <a:gd name="T0" fmla="*/ 1 w 5"/>
                  <a:gd name="T1" fmla="*/ 6 h 6"/>
                  <a:gd name="T2" fmla="*/ 4 w 5"/>
                  <a:gd name="T3" fmla="*/ 5 h 6"/>
                  <a:gd name="T4" fmla="*/ 5 w 5"/>
                  <a:gd name="T5" fmla="*/ 0 h 6"/>
                  <a:gd name="T6" fmla="*/ 1 w 5"/>
                  <a:gd name="T7" fmla="*/ 1 h 6"/>
                  <a:gd name="T8" fmla="*/ 0 w 5"/>
                  <a:gd name="T9" fmla="*/ 4 h 6"/>
                  <a:gd name="T10" fmla="*/ 1 w 5"/>
                  <a:gd name="T11" fmla="*/ 6 h 6"/>
                </a:gdLst>
                <a:ahLst/>
                <a:cxnLst>
                  <a:cxn ang="0">
                    <a:pos x="T0" y="T1"/>
                  </a:cxn>
                  <a:cxn ang="0">
                    <a:pos x="T2" y="T3"/>
                  </a:cxn>
                  <a:cxn ang="0">
                    <a:pos x="T4" y="T5"/>
                  </a:cxn>
                  <a:cxn ang="0">
                    <a:pos x="T6" y="T7"/>
                  </a:cxn>
                  <a:cxn ang="0">
                    <a:pos x="T8" y="T9"/>
                  </a:cxn>
                  <a:cxn ang="0">
                    <a:pos x="T10" y="T11"/>
                  </a:cxn>
                </a:cxnLst>
                <a:rect l="0" t="0" r="r" b="b"/>
                <a:pathLst>
                  <a:path w="5" h="6">
                    <a:moveTo>
                      <a:pt x="1" y="6"/>
                    </a:moveTo>
                    <a:cubicBezTo>
                      <a:pt x="2" y="6"/>
                      <a:pt x="3" y="6"/>
                      <a:pt x="4" y="5"/>
                    </a:cubicBezTo>
                    <a:cubicBezTo>
                      <a:pt x="4" y="4"/>
                      <a:pt x="4" y="2"/>
                      <a:pt x="5" y="0"/>
                    </a:cubicBezTo>
                    <a:cubicBezTo>
                      <a:pt x="4" y="0"/>
                      <a:pt x="2" y="1"/>
                      <a:pt x="1" y="1"/>
                    </a:cubicBezTo>
                    <a:cubicBezTo>
                      <a:pt x="0" y="2"/>
                      <a:pt x="0" y="3"/>
                      <a:pt x="0" y="4"/>
                    </a:cubicBezTo>
                    <a:cubicBezTo>
                      <a:pt x="0" y="5"/>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45" name="Freeform 457"/>
              <p:cNvSpPr>
                <a:spLocks/>
              </p:cNvSpPr>
              <p:nvPr/>
            </p:nvSpPr>
            <p:spPr bwMode="auto">
              <a:xfrm>
                <a:off x="14273" y="681"/>
                <a:ext cx="24" cy="16"/>
              </a:xfrm>
              <a:custGeom>
                <a:avLst/>
                <a:gdLst>
                  <a:gd name="T0" fmla="*/ 5 w 10"/>
                  <a:gd name="T1" fmla="*/ 0 h 7"/>
                  <a:gd name="T2" fmla="*/ 0 w 10"/>
                  <a:gd name="T3" fmla="*/ 5 h 7"/>
                  <a:gd name="T4" fmla="*/ 1 w 10"/>
                  <a:gd name="T5" fmla="*/ 7 h 7"/>
                  <a:gd name="T6" fmla="*/ 9 w 10"/>
                  <a:gd name="T7" fmla="*/ 7 h 7"/>
                  <a:gd name="T8" fmla="*/ 10 w 10"/>
                  <a:gd name="T9" fmla="*/ 5 h 7"/>
                  <a:gd name="T10" fmla="*/ 5 w 10"/>
                  <a:gd name="T11" fmla="*/ 0 h 7"/>
                </a:gdLst>
                <a:ahLst/>
                <a:cxnLst>
                  <a:cxn ang="0">
                    <a:pos x="T0" y="T1"/>
                  </a:cxn>
                  <a:cxn ang="0">
                    <a:pos x="T2" y="T3"/>
                  </a:cxn>
                  <a:cxn ang="0">
                    <a:pos x="T4" y="T5"/>
                  </a:cxn>
                  <a:cxn ang="0">
                    <a:pos x="T6" y="T7"/>
                  </a:cxn>
                  <a:cxn ang="0">
                    <a:pos x="T8" y="T9"/>
                  </a:cxn>
                  <a:cxn ang="0">
                    <a:pos x="T10" y="T11"/>
                  </a:cxn>
                </a:cxnLst>
                <a:rect l="0" t="0" r="r" b="b"/>
                <a:pathLst>
                  <a:path w="10" h="7">
                    <a:moveTo>
                      <a:pt x="5" y="0"/>
                    </a:moveTo>
                    <a:cubicBezTo>
                      <a:pt x="2" y="0"/>
                      <a:pt x="0" y="2"/>
                      <a:pt x="0" y="5"/>
                    </a:cubicBezTo>
                    <a:cubicBezTo>
                      <a:pt x="0" y="6"/>
                      <a:pt x="0" y="6"/>
                      <a:pt x="1" y="7"/>
                    </a:cubicBezTo>
                    <a:cubicBezTo>
                      <a:pt x="3" y="7"/>
                      <a:pt x="6" y="7"/>
                      <a:pt x="9" y="7"/>
                    </a:cubicBezTo>
                    <a:cubicBezTo>
                      <a:pt x="10" y="6"/>
                      <a:pt x="10" y="6"/>
                      <a:pt x="10" y="5"/>
                    </a:cubicBezTo>
                    <a:cubicBezTo>
                      <a:pt x="10" y="2"/>
                      <a:pt x="8"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46" name="Freeform 458"/>
              <p:cNvSpPr>
                <a:spLocks/>
              </p:cNvSpPr>
              <p:nvPr/>
            </p:nvSpPr>
            <p:spPr bwMode="auto">
              <a:xfrm>
                <a:off x="14339" y="681"/>
                <a:ext cx="22" cy="14"/>
              </a:xfrm>
              <a:custGeom>
                <a:avLst/>
                <a:gdLst>
                  <a:gd name="T0" fmla="*/ 5 w 9"/>
                  <a:gd name="T1" fmla="*/ 0 h 6"/>
                  <a:gd name="T2" fmla="*/ 0 w 9"/>
                  <a:gd name="T3" fmla="*/ 5 h 6"/>
                  <a:gd name="T4" fmla="*/ 0 w 9"/>
                  <a:gd name="T5" fmla="*/ 6 h 6"/>
                  <a:gd name="T6" fmla="*/ 9 w 9"/>
                  <a:gd name="T7" fmla="*/ 5 h 6"/>
                  <a:gd name="T8" fmla="*/ 9 w 9"/>
                  <a:gd name="T9" fmla="*/ 5 h 6"/>
                  <a:gd name="T10" fmla="*/ 5 w 9"/>
                  <a:gd name="T11" fmla="*/ 0 h 6"/>
                </a:gdLst>
                <a:ahLst/>
                <a:cxnLst>
                  <a:cxn ang="0">
                    <a:pos x="T0" y="T1"/>
                  </a:cxn>
                  <a:cxn ang="0">
                    <a:pos x="T2" y="T3"/>
                  </a:cxn>
                  <a:cxn ang="0">
                    <a:pos x="T4" y="T5"/>
                  </a:cxn>
                  <a:cxn ang="0">
                    <a:pos x="T6" y="T7"/>
                  </a:cxn>
                  <a:cxn ang="0">
                    <a:pos x="T8" y="T9"/>
                  </a:cxn>
                  <a:cxn ang="0">
                    <a:pos x="T10" y="T11"/>
                  </a:cxn>
                </a:cxnLst>
                <a:rect l="0" t="0" r="r" b="b"/>
                <a:pathLst>
                  <a:path w="9" h="6">
                    <a:moveTo>
                      <a:pt x="5" y="0"/>
                    </a:moveTo>
                    <a:cubicBezTo>
                      <a:pt x="2" y="0"/>
                      <a:pt x="0" y="2"/>
                      <a:pt x="0" y="5"/>
                    </a:cubicBezTo>
                    <a:cubicBezTo>
                      <a:pt x="0" y="5"/>
                      <a:pt x="0" y="5"/>
                      <a:pt x="0" y="6"/>
                    </a:cubicBezTo>
                    <a:cubicBezTo>
                      <a:pt x="3" y="6"/>
                      <a:pt x="6" y="5"/>
                      <a:pt x="9" y="5"/>
                    </a:cubicBezTo>
                    <a:cubicBezTo>
                      <a:pt x="9" y="5"/>
                      <a:pt x="9" y="5"/>
                      <a:pt x="9" y="5"/>
                    </a:cubicBezTo>
                    <a:cubicBezTo>
                      <a:pt x="9" y="2"/>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47" name="Freeform 459"/>
              <p:cNvSpPr>
                <a:spLocks/>
              </p:cNvSpPr>
              <p:nvPr/>
            </p:nvSpPr>
            <p:spPr bwMode="auto">
              <a:xfrm>
                <a:off x="14439" y="745"/>
                <a:ext cx="9" cy="11"/>
              </a:xfrm>
              <a:custGeom>
                <a:avLst/>
                <a:gdLst>
                  <a:gd name="T0" fmla="*/ 2 w 4"/>
                  <a:gd name="T1" fmla="*/ 4 h 5"/>
                  <a:gd name="T2" fmla="*/ 4 w 4"/>
                  <a:gd name="T3" fmla="*/ 2 h 5"/>
                  <a:gd name="T4" fmla="*/ 3 w 4"/>
                  <a:gd name="T5" fmla="*/ 0 h 5"/>
                  <a:gd name="T6" fmla="*/ 0 w 4"/>
                  <a:gd name="T7" fmla="*/ 4 h 5"/>
                  <a:gd name="T8" fmla="*/ 2 w 4"/>
                  <a:gd name="T9" fmla="*/ 4 h 5"/>
                </a:gdLst>
                <a:ahLst/>
                <a:cxnLst>
                  <a:cxn ang="0">
                    <a:pos x="T0" y="T1"/>
                  </a:cxn>
                  <a:cxn ang="0">
                    <a:pos x="T2" y="T3"/>
                  </a:cxn>
                  <a:cxn ang="0">
                    <a:pos x="T4" y="T5"/>
                  </a:cxn>
                  <a:cxn ang="0">
                    <a:pos x="T6" y="T7"/>
                  </a:cxn>
                  <a:cxn ang="0">
                    <a:pos x="T8" y="T9"/>
                  </a:cxn>
                </a:cxnLst>
                <a:rect l="0" t="0" r="r" b="b"/>
                <a:pathLst>
                  <a:path w="4" h="5">
                    <a:moveTo>
                      <a:pt x="2" y="4"/>
                    </a:moveTo>
                    <a:cubicBezTo>
                      <a:pt x="3" y="4"/>
                      <a:pt x="4" y="3"/>
                      <a:pt x="4" y="2"/>
                    </a:cubicBezTo>
                    <a:cubicBezTo>
                      <a:pt x="3" y="2"/>
                      <a:pt x="3" y="1"/>
                      <a:pt x="3" y="0"/>
                    </a:cubicBezTo>
                    <a:cubicBezTo>
                      <a:pt x="2" y="1"/>
                      <a:pt x="2" y="3"/>
                      <a:pt x="0" y="4"/>
                    </a:cubicBezTo>
                    <a:cubicBezTo>
                      <a:pt x="1" y="4"/>
                      <a:pt x="2" y="5"/>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48" name="Freeform 460"/>
              <p:cNvSpPr>
                <a:spLocks/>
              </p:cNvSpPr>
              <p:nvPr/>
            </p:nvSpPr>
            <p:spPr bwMode="auto">
              <a:xfrm>
                <a:off x="14585" y="707"/>
                <a:ext cx="55" cy="109"/>
              </a:xfrm>
              <a:custGeom>
                <a:avLst/>
                <a:gdLst>
                  <a:gd name="T0" fmla="*/ 21 w 23"/>
                  <a:gd name="T1" fmla="*/ 23 h 46"/>
                  <a:gd name="T2" fmla="*/ 23 w 23"/>
                  <a:gd name="T3" fmla="*/ 20 h 46"/>
                  <a:gd name="T4" fmla="*/ 23 w 23"/>
                  <a:gd name="T5" fmla="*/ 6 h 46"/>
                  <a:gd name="T6" fmla="*/ 17 w 23"/>
                  <a:gd name="T7" fmla="*/ 0 h 46"/>
                  <a:gd name="T8" fmla="*/ 6 w 23"/>
                  <a:gd name="T9" fmla="*/ 0 h 46"/>
                  <a:gd name="T10" fmla="*/ 0 w 23"/>
                  <a:gd name="T11" fmla="*/ 6 h 46"/>
                  <a:gd name="T12" fmla="*/ 0 w 23"/>
                  <a:gd name="T13" fmla="*/ 20 h 46"/>
                  <a:gd name="T14" fmla="*/ 2 w 23"/>
                  <a:gd name="T15" fmla="*/ 23 h 46"/>
                  <a:gd name="T16" fmla="*/ 4 w 23"/>
                  <a:gd name="T17" fmla="*/ 20 h 46"/>
                  <a:gd name="T18" fmla="*/ 4 w 23"/>
                  <a:gd name="T19" fmla="*/ 7 h 46"/>
                  <a:gd name="T20" fmla="*/ 5 w 23"/>
                  <a:gd name="T21" fmla="*/ 7 h 46"/>
                  <a:gd name="T22" fmla="*/ 5 w 23"/>
                  <a:gd name="T23" fmla="*/ 44 h 46"/>
                  <a:gd name="T24" fmla="*/ 8 w 23"/>
                  <a:gd name="T25" fmla="*/ 46 h 46"/>
                  <a:gd name="T26" fmla="*/ 11 w 23"/>
                  <a:gd name="T27" fmla="*/ 44 h 46"/>
                  <a:gd name="T28" fmla="*/ 11 w 23"/>
                  <a:gd name="T29" fmla="*/ 23 h 46"/>
                  <a:gd name="T30" fmla="*/ 12 w 23"/>
                  <a:gd name="T31" fmla="*/ 23 h 46"/>
                  <a:gd name="T32" fmla="*/ 12 w 23"/>
                  <a:gd name="T33" fmla="*/ 44 h 46"/>
                  <a:gd name="T34" fmla="*/ 15 w 23"/>
                  <a:gd name="T35" fmla="*/ 46 h 46"/>
                  <a:gd name="T36" fmla="*/ 17 w 23"/>
                  <a:gd name="T37" fmla="*/ 44 h 46"/>
                  <a:gd name="T38" fmla="*/ 17 w 23"/>
                  <a:gd name="T39" fmla="*/ 7 h 46"/>
                  <a:gd name="T40" fmla="*/ 19 w 23"/>
                  <a:gd name="T41" fmla="*/ 7 h 46"/>
                  <a:gd name="T42" fmla="*/ 19 w 23"/>
                  <a:gd name="T43" fmla="*/ 20 h 46"/>
                  <a:gd name="T44" fmla="*/ 21 w 23"/>
                  <a:gd name="T45"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21" y="23"/>
                    </a:moveTo>
                    <a:cubicBezTo>
                      <a:pt x="22" y="23"/>
                      <a:pt x="23" y="22"/>
                      <a:pt x="23" y="20"/>
                    </a:cubicBezTo>
                    <a:cubicBezTo>
                      <a:pt x="23" y="19"/>
                      <a:pt x="23" y="7"/>
                      <a:pt x="23" y="6"/>
                    </a:cubicBezTo>
                    <a:cubicBezTo>
                      <a:pt x="23" y="3"/>
                      <a:pt x="20" y="0"/>
                      <a:pt x="17" y="0"/>
                    </a:cubicBezTo>
                    <a:cubicBezTo>
                      <a:pt x="15" y="0"/>
                      <a:pt x="8" y="0"/>
                      <a:pt x="6" y="0"/>
                    </a:cubicBezTo>
                    <a:cubicBezTo>
                      <a:pt x="3" y="0"/>
                      <a:pt x="0" y="3"/>
                      <a:pt x="0" y="6"/>
                    </a:cubicBezTo>
                    <a:cubicBezTo>
                      <a:pt x="0" y="7"/>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9" y="7"/>
                    </a:cubicBezTo>
                    <a:cubicBezTo>
                      <a:pt x="19" y="7"/>
                      <a:pt x="19" y="19"/>
                      <a:pt x="19" y="20"/>
                    </a:cubicBezTo>
                    <a:cubicBezTo>
                      <a:pt x="19" y="22"/>
                      <a:pt x="20"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49" name="Freeform 461"/>
              <p:cNvSpPr>
                <a:spLocks/>
              </p:cNvSpPr>
              <p:nvPr/>
            </p:nvSpPr>
            <p:spPr bwMode="auto">
              <a:xfrm>
                <a:off x="14405" y="681"/>
                <a:ext cx="22" cy="19"/>
              </a:xfrm>
              <a:custGeom>
                <a:avLst/>
                <a:gdLst>
                  <a:gd name="T0" fmla="*/ 9 w 9"/>
                  <a:gd name="T1" fmla="*/ 5 h 8"/>
                  <a:gd name="T2" fmla="*/ 4 w 9"/>
                  <a:gd name="T3" fmla="*/ 0 h 8"/>
                  <a:gd name="T4" fmla="*/ 0 w 9"/>
                  <a:gd name="T5" fmla="*/ 5 h 8"/>
                  <a:gd name="T6" fmla="*/ 0 w 9"/>
                  <a:gd name="T7" fmla="*/ 6 h 8"/>
                  <a:gd name="T8" fmla="*/ 7 w 9"/>
                  <a:gd name="T9" fmla="*/ 8 h 8"/>
                  <a:gd name="T10" fmla="*/ 9 w 9"/>
                  <a:gd name="T11" fmla="*/ 5 h 8"/>
                </a:gdLst>
                <a:ahLst/>
                <a:cxnLst>
                  <a:cxn ang="0">
                    <a:pos x="T0" y="T1"/>
                  </a:cxn>
                  <a:cxn ang="0">
                    <a:pos x="T2" y="T3"/>
                  </a:cxn>
                  <a:cxn ang="0">
                    <a:pos x="T4" y="T5"/>
                  </a:cxn>
                  <a:cxn ang="0">
                    <a:pos x="T6" y="T7"/>
                  </a:cxn>
                  <a:cxn ang="0">
                    <a:pos x="T8" y="T9"/>
                  </a:cxn>
                  <a:cxn ang="0">
                    <a:pos x="T10" y="T11"/>
                  </a:cxn>
                </a:cxnLst>
                <a:rect l="0" t="0" r="r" b="b"/>
                <a:pathLst>
                  <a:path w="9" h="8">
                    <a:moveTo>
                      <a:pt x="9" y="5"/>
                    </a:moveTo>
                    <a:cubicBezTo>
                      <a:pt x="9" y="2"/>
                      <a:pt x="7" y="0"/>
                      <a:pt x="4" y="0"/>
                    </a:cubicBezTo>
                    <a:cubicBezTo>
                      <a:pt x="2" y="0"/>
                      <a:pt x="0" y="2"/>
                      <a:pt x="0" y="5"/>
                    </a:cubicBezTo>
                    <a:cubicBezTo>
                      <a:pt x="0" y="5"/>
                      <a:pt x="0" y="6"/>
                      <a:pt x="0" y="6"/>
                    </a:cubicBezTo>
                    <a:cubicBezTo>
                      <a:pt x="3" y="7"/>
                      <a:pt x="6" y="7"/>
                      <a:pt x="7" y="8"/>
                    </a:cubicBezTo>
                    <a:cubicBezTo>
                      <a:pt x="8" y="8"/>
                      <a:pt x="9" y="6"/>
                      <a:pt x="9"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50" name="Oval 462"/>
              <p:cNvSpPr>
                <a:spLocks noChangeArrowheads="1"/>
              </p:cNvSpPr>
              <p:nvPr/>
            </p:nvSpPr>
            <p:spPr bwMode="auto">
              <a:xfrm>
                <a:off x="14602" y="681"/>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51" name="Freeform 463"/>
              <p:cNvSpPr>
                <a:spLocks/>
              </p:cNvSpPr>
              <p:nvPr/>
            </p:nvSpPr>
            <p:spPr bwMode="auto">
              <a:xfrm>
                <a:off x="14644" y="707"/>
                <a:ext cx="67" cy="111"/>
              </a:xfrm>
              <a:custGeom>
                <a:avLst/>
                <a:gdLst>
                  <a:gd name="T0" fmla="*/ 23 w 28"/>
                  <a:gd name="T1" fmla="*/ 4 h 47"/>
                  <a:gd name="T2" fmla="*/ 18 w 28"/>
                  <a:gd name="T3" fmla="*/ 0 h 47"/>
                  <a:gd name="T4" fmla="*/ 10 w 28"/>
                  <a:gd name="T5" fmla="*/ 0 h 47"/>
                  <a:gd name="T6" fmla="*/ 5 w 28"/>
                  <a:gd name="T7" fmla="*/ 4 h 47"/>
                  <a:gd name="T8" fmla="*/ 1 w 28"/>
                  <a:gd name="T9" fmla="*/ 18 h 47"/>
                  <a:gd name="T10" fmla="*/ 2 w 28"/>
                  <a:gd name="T11" fmla="*/ 20 h 47"/>
                  <a:gd name="T12" fmla="*/ 4 w 28"/>
                  <a:gd name="T13" fmla="*/ 19 h 47"/>
                  <a:gd name="T14" fmla="*/ 8 w 28"/>
                  <a:gd name="T15" fmla="*/ 6 h 47"/>
                  <a:gd name="T16" fmla="*/ 9 w 28"/>
                  <a:gd name="T17" fmla="*/ 6 h 47"/>
                  <a:gd name="T18" fmla="*/ 3 w 28"/>
                  <a:gd name="T19" fmla="*/ 28 h 47"/>
                  <a:gd name="T20" fmla="*/ 9 w 28"/>
                  <a:gd name="T21" fmla="*/ 28 h 47"/>
                  <a:gd name="T22" fmla="*/ 9 w 28"/>
                  <a:gd name="T23" fmla="*/ 44 h 47"/>
                  <a:gd name="T24" fmla="*/ 11 w 28"/>
                  <a:gd name="T25" fmla="*/ 47 h 47"/>
                  <a:gd name="T26" fmla="*/ 14 w 28"/>
                  <a:gd name="T27" fmla="*/ 44 h 47"/>
                  <a:gd name="T28" fmla="*/ 14 w 28"/>
                  <a:gd name="T29" fmla="*/ 28 h 47"/>
                  <a:gd name="T30" fmla="*/ 15 w 28"/>
                  <a:gd name="T31" fmla="*/ 28 h 47"/>
                  <a:gd name="T32" fmla="*/ 15 w 28"/>
                  <a:gd name="T33" fmla="*/ 44 h 47"/>
                  <a:gd name="T34" fmla="*/ 17 w 28"/>
                  <a:gd name="T35" fmla="*/ 47 h 47"/>
                  <a:gd name="T36" fmla="*/ 19 w 28"/>
                  <a:gd name="T37" fmla="*/ 44 h 47"/>
                  <a:gd name="T38" fmla="*/ 19 w 28"/>
                  <a:gd name="T39" fmla="*/ 28 h 47"/>
                  <a:gd name="T40" fmla="*/ 25 w 28"/>
                  <a:gd name="T41" fmla="*/ 28 h 47"/>
                  <a:gd name="T42" fmla="*/ 19 w 28"/>
                  <a:gd name="T43" fmla="*/ 6 h 47"/>
                  <a:gd name="T44" fmla="*/ 20 w 28"/>
                  <a:gd name="T45" fmla="*/ 6 h 47"/>
                  <a:gd name="T46" fmla="*/ 24 w 28"/>
                  <a:gd name="T47" fmla="*/ 19 h 47"/>
                  <a:gd name="T48" fmla="*/ 26 w 28"/>
                  <a:gd name="T49" fmla="*/ 20 h 47"/>
                  <a:gd name="T50" fmla="*/ 27 w 28"/>
                  <a:gd name="T51" fmla="*/ 18 h 47"/>
                  <a:gd name="T52" fmla="*/ 23 w 28"/>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3" y="4"/>
                    </a:moveTo>
                    <a:cubicBezTo>
                      <a:pt x="23" y="2"/>
                      <a:pt x="20" y="0"/>
                      <a:pt x="18" y="0"/>
                    </a:cubicBezTo>
                    <a:cubicBezTo>
                      <a:pt x="17" y="0"/>
                      <a:pt x="11" y="0"/>
                      <a:pt x="10" y="0"/>
                    </a:cubicBezTo>
                    <a:cubicBezTo>
                      <a:pt x="8" y="0"/>
                      <a:pt x="6" y="2"/>
                      <a:pt x="5" y="4"/>
                    </a:cubicBezTo>
                    <a:cubicBezTo>
                      <a:pt x="3" y="10"/>
                      <a:pt x="1" y="17"/>
                      <a:pt x="1" y="18"/>
                    </a:cubicBezTo>
                    <a:cubicBezTo>
                      <a:pt x="0" y="19"/>
                      <a:pt x="1" y="20"/>
                      <a:pt x="2" y="20"/>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6"/>
                      <a:pt x="9" y="43"/>
                      <a:pt x="9" y="44"/>
                    </a:cubicBezTo>
                    <a:cubicBezTo>
                      <a:pt x="9" y="46"/>
                      <a:pt x="10" y="47"/>
                      <a:pt x="11" y="47"/>
                    </a:cubicBezTo>
                    <a:cubicBezTo>
                      <a:pt x="13" y="47"/>
                      <a:pt x="14" y="46"/>
                      <a:pt x="14" y="44"/>
                    </a:cubicBezTo>
                    <a:cubicBezTo>
                      <a:pt x="14" y="43"/>
                      <a:pt x="14" y="28"/>
                      <a:pt x="14" y="28"/>
                    </a:cubicBezTo>
                    <a:cubicBezTo>
                      <a:pt x="15" y="28"/>
                      <a:pt x="15" y="28"/>
                      <a:pt x="15" y="28"/>
                    </a:cubicBezTo>
                    <a:cubicBezTo>
                      <a:pt x="15" y="28"/>
                      <a:pt x="15" y="43"/>
                      <a:pt x="15" y="44"/>
                    </a:cubicBezTo>
                    <a:cubicBezTo>
                      <a:pt x="15" y="46"/>
                      <a:pt x="16" y="47"/>
                      <a:pt x="17" y="47"/>
                    </a:cubicBezTo>
                    <a:cubicBezTo>
                      <a:pt x="18" y="47"/>
                      <a:pt x="19" y="46"/>
                      <a:pt x="19" y="44"/>
                    </a:cubicBezTo>
                    <a:cubicBezTo>
                      <a:pt x="19" y="43"/>
                      <a:pt x="19" y="36"/>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8"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52" name="Oval 464"/>
              <p:cNvSpPr>
                <a:spLocks noChangeArrowheads="1"/>
              </p:cNvSpPr>
              <p:nvPr/>
            </p:nvSpPr>
            <p:spPr bwMode="auto">
              <a:xfrm>
                <a:off x="14666" y="681"/>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53" name="Oval 465"/>
              <p:cNvSpPr>
                <a:spLocks noChangeArrowheads="1"/>
              </p:cNvSpPr>
              <p:nvPr/>
            </p:nvSpPr>
            <p:spPr bwMode="auto">
              <a:xfrm>
                <a:off x="14602" y="830"/>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54" name="Freeform 466"/>
              <p:cNvSpPr>
                <a:spLocks/>
              </p:cNvSpPr>
              <p:nvPr/>
            </p:nvSpPr>
            <p:spPr bwMode="auto">
              <a:xfrm>
                <a:off x="14403" y="756"/>
                <a:ext cx="38" cy="62"/>
              </a:xfrm>
              <a:custGeom>
                <a:avLst/>
                <a:gdLst>
                  <a:gd name="T0" fmla="*/ 3 w 16"/>
                  <a:gd name="T1" fmla="*/ 26 h 26"/>
                  <a:gd name="T2" fmla="*/ 5 w 16"/>
                  <a:gd name="T3" fmla="*/ 23 h 26"/>
                  <a:gd name="T4" fmla="*/ 5 w 16"/>
                  <a:gd name="T5" fmla="*/ 7 h 26"/>
                  <a:gd name="T6" fmla="*/ 6 w 16"/>
                  <a:gd name="T7" fmla="*/ 7 h 26"/>
                  <a:gd name="T8" fmla="*/ 6 w 16"/>
                  <a:gd name="T9" fmla="*/ 23 h 26"/>
                  <a:gd name="T10" fmla="*/ 8 w 16"/>
                  <a:gd name="T11" fmla="*/ 26 h 26"/>
                  <a:gd name="T12" fmla="*/ 10 w 16"/>
                  <a:gd name="T13" fmla="*/ 23 h 26"/>
                  <a:gd name="T14" fmla="*/ 10 w 16"/>
                  <a:gd name="T15" fmla="*/ 7 h 26"/>
                  <a:gd name="T16" fmla="*/ 16 w 16"/>
                  <a:gd name="T17" fmla="*/ 7 h 26"/>
                  <a:gd name="T18" fmla="*/ 14 w 16"/>
                  <a:gd name="T19" fmla="*/ 0 h 26"/>
                  <a:gd name="T20" fmla="*/ 0 w 16"/>
                  <a:gd name="T21" fmla="*/ 8 h 26"/>
                  <a:gd name="T22" fmla="*/ 0 w 16"/>
                  <a:gd name="T23" fmla="*/ 23 h 26"/>
                  <a:gd name="T24" fmla="*/ 3 w 16"/>
                  <a:gd name="T25"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3" y="26"/>
                    </a:moveTo>
                    <a:cubicBezTo>
                      <a:pt x="4" y="26"/>
                      <a:pt x="5" y="25"/>
                      <a:pt x="5" y="23"/>
                    </a:cubicBezTo>
                    <a:cubicBezTo>
                      <a:pt x="5" y="22"/>
                      <a:pt x="5" y="7"/>
                      <a:pt x="5" y="7"/>
                    </a:cubicBezTo>
                    <a:cubicBezTo>
                      <a:pt x="6" y="7"/>
                      <a:pt x="6" y="7"/>
                      <a:pt x="6" y="7"/>
                    </a:cubicBezTo>
                    <a:cubicBezTo>
                      <a:pt x="6" y="7"/>
                      <a:pt x="6" y="22"/>
                      <a:pt x="6" y="23"/>
                    </a:cubicBezTo>
                    <a:cubicBezTo>
                      <a:pt x="6" y="25"/>
                      <a:pt x="7" y="26"/>
                      <a:pt x="8" y="26"/>
                    </a:cubicBezTo>
                    <a:cubicBezTo>
                      <a:pt x="9" y="26"/>
                      <a:pt x="10" y="25"/>
                      <a:pt x="10" y="23"/>
                    </a:cubicBezTo>
                    <a:cubicBezTo>
                      <a:pt x="10" y="22"/>
                      <a:pt x="10" y="15"/>
                      <a:pt x="10" y="7"/>
                    </a:cubicBezTo>
                    <a:cubicBezTo>
                      <a:pt x="16" y="7"/>
                      <a:pt x="16" y="7"/>
                      <a:pt x="16" y="7"/>
                    </a:cubicBezTo>
                    <a:cubicBezTo>
                      <a:pt x="16" y="4"/>
                      <a:pt x="15" y="2"/>
                      <a:pt x="14" y="0"/>
                    </a:cubicBezTo>
                    <a:cubicBezTo>
                      <a:pt x="11" y="3"/>
                      <a:pt x="6" y="6"/>
                      <a:pt x="0" y="8"/>
                    </a:cubicBezTo>
                    <a:cubicBezTo>
                      <a:pt x="0" y="15"/>
                      <a:pt x="0" y="23"/>
                      <a:pt x="0" y="23"/>
                    </a:cubicBezTo>
                    <a:cubicBezTo>
                      <a:pt x="0" y="25"/>
                      <a:pt x="1" y="26"/>
                      <a:pt x="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55" name="Freeform 467"/>
              <p:cNvSpPr>
                <a:spLocks/>
              </p:cNvSpPr>
              <p:nvPr/>
            </p:nvSpPr>
            <p:spPr bwMode="auto">
              <a:xfrm>
                <a:off x="14581" y="853"/>
                <a:ext cx="63" cy="112"/>
              </a:xfrm>
              <a:custGeom>
                <a:avLst/>
                <a:gdLst>
                  <a:gd name="T0" fmla="*/ 1 w 27"/>
                  <a:gd name="T1" fmla="*/ 21 h 47"/>
                  <a:gd name="T2" fmla="*/ 4 w 27"/>
                  <a:gd name="T3" fmla="*/ 20 h 47"/>
                  <a:gd name="T4" fmla="*/ 8 w 27"/>
                  <a:gd name="T5" fmla="*/ 7 h 47"/>
                  <a:gd name="T6" fmla="*/ 9 w 27"/>
                  <a:gd name="T7" fmla="*/ 7 h 47"/>
                  <a:gd name="T8" fmla="*/ 2 w 27"/>
                  <a:gd name="T9" fmla="*/ 28 h 47"/>
                  <a:gd name="T10" fmla="*/ 8 w 27"/>
                  <a:gd name="T11" fmla="*/ 28 h 47"/>
                  <a:gd name="T12" fmla="*/ 8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5 w 27"/>
                  <a:gd name="T31" fmla="*/ 28 h 47"/>
                  <a:gd name="T32" fmla="*/ 18 w 27"/>
                  <a:gd name="T33" fmla="*/ 7 h 47"/>
                  <a:gd name="T34" fmla="*/ 19 w 27"/>
                  <a:gd name="T35" fmla="*/ 7 h 47"/>
                  <a:gd name="T36" fmla="*/ 23 w 27"/>
                  <a:gd name="T37" fmla="*/ 20 h 47"/>
                  <a:gd name="T38" fmla="*/ 25 w 27"/>
                  <a:gd name="T39" fmla="*/ 21 h 47"/>
                  <a:gd name="T40" fmla="*/ 27 w 27"/>
                  <a:gd name="T41" fmla="*/ 19 h 47"/>
                  <a:gd name="T42" fmla="*/ 23 w 27"/>
                  <a:gd name="T43" fmla="*/ 5 h 47"/>
                  <a:gd name="T44" fmla="*/ 17 w 27"/>
                  <a:gd name="T45" fmla="*/ 0 h 47"/>
                  <a:gd name="T46" fmla="*/ 10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4" y="20"/>
                    </a:cubicBezTo>
                    <a:cubicBezTo>
                      <a:pt x="4" y="18"/>
                      <a:pt x="8" y="7"/>
                      <a:pt x="8"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7" y="19"/>
                    </a:cubicBezTo>
                    <a:cubicBezTo>
                      <a:pt x="26" y="18"/>
                      <a:pt x="24" y="11"/>
                      <a:pt x="23" y="5"/>
                    </a:cubicBezTo>
                    <a:cubicBezTo>
                      <a:pt x="22" y="3"/>
                      <a:pt x="20" y="0"/>
                      <a:pt x="17" y="0"/>
                    </a:cubicBezTo>
                    <a:cubicBezTo>
                      <a:pt x="16" y="0"/>
                      <a:pt x="11" y="0"/>
                      <a:pt x="10" y="0"/>
                    </a:cubicBezTo>
                    <a:cubicBezTo>
                      <a:pt x="7" y="0"/>
                      <a:pt x="5" y="3"/>
                      <a:pt x="4" y="5"/>
                    </a:cubicBezTo>
                    <a:cubicBezTo>
                      <a:pt x="3"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56" name="Oval 468"/>
              <p:cNvSpPr>
                <a:spLocks noChangeArrowheads="1"/>
              </p:cNvSpPr>
              <p:nvPr/>
            </p:nvSpPr>
            <p:spPr bwMode="auto">
              <a:xfrm>
                <a:off x="14666" y="830"/>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57" name="Freeform 469"/>
              <p:cNvSpPr>
                <a:spLocks/>
              </p:cNvSpPr>
              <p:nvPr/>
            </p:nvSpPr>
            <p:spPr bwMode="auto">
              <a:xfrm>
                <a:off x="14351" y="790"/>
                <a:ext cx="14" cy="26"/>
              </a:xfrm>
              <a:custGeom>
                <a:avLst/>
                <a:gdLst>
                  <a:gd name="T0" fmla="*/ 0 w 6"/>
                  <a:gd name="T1" fmla="*/ 2 h 11"/>
                  <a:gd name="T2" fmla="*/ 0 w 6"/>
                  <a:gd name="T3" fmla="*/ 9 h 11"/>
                  <a:gd name="T4" fmla="*/ 3 w 6"/>
                  <a:gd name="T5" fmla="*/ 11 h 11"/>
                  <a:gd name="T6" fmla="*/ 6 w 6"/>
                  <a:gd name="T7" fmla="*/ 9 h 11"/>
                  <a:gd name="T8" fmla="*/ 6 w 6"/>
                  <a:gd name="T9" fmla="*/ 0 h 11"/>
                  <a:gd name="T10" fmla="*/ 2 w 6"/>
                  <a:gd name="T11" fmla="*/ 1 h 11"/>
                  <a:gd name="T12" fmla="*/ 0 w 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6" h="11">
                    <a:moveTo>
                      <a:pt x="0" y="2"/>
                    </a:moveTo>
                    <a:cubicBezTo>
                      <a:pt x="0" y="5"/>
                      <a:pt x="0" y="8"/>
                      <a:pt x="0" y="9"/>
                    </a:cubicBezTo>
                    <a:cubicBezTo>
                      <a:pt x="0" y="10"/>
                      <a:pt x="1" y="11"/>
                      <a:pt x="3" y="11"/>
                    </a:cubicBezTo>
                    <a:cubicBezTo>
                      <a:pt x="4" y="11"/>
                      <a:pt x="6" y="10"/>
                      <a:pt x="6" y="9"/>
                    </a:cubicBezTo>
                    <a:cubicBezTo>
                      <a:pt x="6" y="8"/>
                      <a:pt x="6" y="4"/>
                      <a:pt x="6" y="0"/>
                    </a:cubicBezTo>
                    <a:cubicBezTo>
                      <a:pt x="4" y="0"/>
                      <a:pt x="3" y="1"/>
                      <a:pt x="2" y="1"/>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58" name="Freeform 470"/>
              <p:cNvSpPr>
                <a:spLocks/>
              </p:cNvSpPr>
              <p:nvPr/>
            </p:nvSpPr>
            <p:spPr bwMode="auto">
              <a:xfrm>
                <a:off x="14652" y="853"/>
                <a:ext cx="52" cy="112"/>
              </a:xfrm>
              <a:custGeom>
                <a:avLst/>
                <a:gdLst>
                  <a:gd name="T0" fmla="*/ 0 w 22"/>
                  <a:gd name="T1" fmla="*/ 6 h 47"/>
                  <a:gd name="T2" fmla="*/ 0 w 22"/>
                  <a:gd name="T3" fmla="*/ 21 h 47"/>
                  <a:gd name="T4" fmla="*/ 2 w 22"/>
                  <a:gd name="T5" fmla="*/ 23 h 47"/>
                  <a:gd name="T6" fmla="*/ 4 w 22"/>
                  <a:gd name="T7" fmla="*/ 21 h 47"/>
                  <a:gd name="T8" fmla="*/ 4 w 22"/>
                  <a:gd name="T9" fmla="*/ 8 h 47"/>
                  <a:gd name="T10" fmla="*/ 5 w 22"/>
                  <a:gd name="T11" fmla="*/ 8 h 47"/>
                  <a:gd name="T12" fmla="*/ 5 w 22"/>
                  <a:gd name="T13" fmla="*/ 44 h 47"/>
                  <a:gd name="T14" fmla="*/ 8 w 22"/>
                  <a:gd name="T15" fmla="*/ 47 h 47"/>
                  <a:gd name="T16" fmla="*/ 11 w 22"/>
                  <a:gd name="T17" fmla="*/ 44 h 47"/>
                  <a:gd name="T18" fmla="*/ 11 w 22"/>
                  <a:gd name="T19" fmla="*/ 23 h 47"/>
                  <a:gd name="T20" fmla="*/ 12 w 22"/>
                  <a:gd name="T21" fmla="*/ 23 h 47"/>
                  <a:gd name="T22" fmla="*/ 12 w 22"/>
                  <a:gd name="T23" fmla="*/ 44 h 47"/>
                  <a:gd name="T24" fmla="*/ 14 w 22"/>
                  <a:gd name="T25" fmla="*/ 47 h 47"/>
                  <a:gd name="T26" fmla="*/ 17 w 22"/>
                  <a:gd name="T27" fmla="*/ 44 h 47"/>
                  <a:gd name="T28" fmla="*/ 17 w 22"/>
                  <a:gd name="T29" fmla="*/ 8 h 47"/>
                  <a:gd name="T30" fmla="*/ 18 w 22"/>
                  <a:gd name="T31" fmla="*/ 8 h 47"/>
                  <a:gd name="T32" fmla="*/ 18 w 22"/>
                  <a:gd name="T33" fmla="*/ 21 h 47"/>
                  <a:gd name="T34" fmla="*/ 20 w 22"/>
                  <a:gd name="T35" fmla="*/ 23 h 47"/>
                  <a:gd name="T36" fmla="*/ 22 w 22"/>
                  <a:gd name="T37" fmla="*/ 21 h 47"/>
                  <a:gd name="T38" fmla="*/ 22 w 22"/>
                  <a:gd name="T39" fmla="*/ 6 h 47"/>
                  <a:gd name="T40" fmla="*/ 16 w 22"/>
                  <a:gd name="T41" fmla="*/ 0 h 47"/>
                  <a:gd name="T42" fmla="*/ 6 w 22"/>
                  <a:gd name="T43" fmla="*/ 0 h 47"/>
                  <a:gd name="T44" fmla="*/ 0 w 22"/>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6"/>
                    </a:move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2" y="23"/>
                      <a:pt x="22" y="22"/>
                      <a:pt x="22" y="21"/>
                    </a:cubicBezTo>
                    <a:cubicBezTo>
                      <a:pt x="22" y="20"/>
                      <a:pt x="22" y="8"/>
                      <a:pt x="22" y="6"/>
                    </a:cubicBezTo>
                    <a:cubicBezTo>
                      <a:pt x="22" y="3"/>
                      <a:pt x="20" y="0"/>
                      <a:pt x="16" y="0"/>
                    </a:cubicBezTo>
                    <a:cubicBezTo>
                      <a:pt x="15" y="0"/>
                      <a:pt x="7"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59" name="Freeform 471"/>
              <p:cNvSpPr>
                <a:spLocks/>
              </p:cNvSpPr>
              <p:nvPr/>
            </p:nvSpPr>
            <p:spPr bwMode="auto">
              <a:xfrm>
                <a:off x="14585" y="1000"/>
                <a:ext cx="55" cy="111"/>
              </a:xfrm>
              <a:custGeom>
                <a:avLst/>
                <a:gdLst>
                  <a:gd name="T0" fmla="*/ 17 w 23"/>
                  <a:gd name="T1" fmla="*/ 0 h 47"/>
                  <a:gd name="T2" fmla="*/ 6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5 w 23"/>
                  <a:gd name="T15" fmla="*/ 8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7 w 23"/>
                  <a:gd name="T31" fmla="*/ 44 h 47"/>
                  <a:gd name="T32" fmla="*/ 17 w 23"/>
                  <a:gd name="T33" fmla="*/ 8 h 47"/>
                  <a:gd name="T34" fmla="*/ 19 w 23"/>
                  <a:gd name="T35" fmla="*/ 8 h 47"/>
                  <a:gd name="T36" fmla="*/ 19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6"/>
                    </a:cubicBez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9" y="8"/>
                    </a:cubicBezTo>
                    <a:cubicBezTo>
                      <a:pt x="19" y="8"/>
                      <a:pt x="19" y="19"/>
                      <a:pt x="19" y="21"/>
                    </a:cubicBezTo>
                    <a:cubicBezTo>
                      <a:pt x="19" y="22"/>
                      <a:pt x="20"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60" name="Freeform 472"/>
              <p:cNvSpPr>
                <a:spLocks/>
              </p:cNvSpPr>
              <p:nvPr/>
            </p:nvSpPr>
            <p:spPr bwMode="auto">
              <a:xfrm>
                <a:off x="14192" y="877"/>
                <a:ext cx="55" cy="88"/>
              </a:xfrm>
              <a:custGeom>
                <a:avLst/>
                <a:gdLst>
                  <a:gd name="T0" fmla="*/ 4 w 23"/>
                  <a:gd name="T1" fmla="*/ 5 h 37"/>
                  <a:gd name="T2" fmla="*/ 0 w 23"/>
                  <a:gd name="T3" fmla="*/ 18 h 37"/>
                  <a:gd name="T4" fmla="*/ 6 w 23"/>
                  <a:gd name="T5" fmla="*/ 18 h 37"/>
                  <a:gd name="T6" fmla="*/ 6 w 23"/>
                  <a:gd name="T7" fmla="*/ 35 h 37"/>
                  <a:gd name="T8" fmla="*/ 9 w 23"/>
                  <a:gd name="T9" fmla="*/ 37 h 37"/>
                  <a:gd name="T10" fmla="*/ 11 w 23"/>
                  <a:gd name="T11" fmla="*/ 35 h 37"/>
                  <a:gd name="T12" fmla="*/ 11 w 23"/>
                  <a:gd name="T13" fmla="*/ 18 h 37"/>
                  <a:gd name="T14" fmla="*/ 12 w 23"/>
                  <a:gd name="T15" fmla="*/ 18 h 37"/>
                  <a:gd name="T16" fmla="*/ 12 w 23"/>
                  <a:gd name="T17" fmla="*/ 35 h 37"/>
                  <a:gd name="T18" fmla="*/ 14 w 23"/>
                  <a:gd name="T19" fmla="*/ 37 h 37"/>
                  <a:gd name="T20" fmla="*/ 16 w 23"/>
                  <a:gd name="T21" fmla="*/ 35 h 37"/>
                  <a:gd name="T22" fmla="*/ 16 w 23"/>
                  <a:gd name="T23" fmla="*/ 18 h 37"/>
                  <a:gd name="T24" fmla="*/ 23 w 23"/>
                  <a:gd name="T25" fmla="*/ 18 h 37"/>
                  <a:gd name="T26" fmla="*/ 17 w 23"/>
                  <a:gd name="T27" fmla="*/ 0 h 37"/>
                  <a:gd name="T28" fmla="*/ 9 w 23"/>
                  <a:gd name="T29" fmla="*/ 3 h 37"/>
                  <a:gd name="T30" fmla="*/ 4 w 23"/>
                  <a:gd name="T3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7">
                    <a:moveTo>
                      <a:pt x="4" y="5"/>
                    </a:moveTo>
                    <a:cubicBezTo>
                      <a:pt x="0" y="18"/>
                      <a:pt x="0" y="18"/>
                      <a:pt x="0" y="18"/>
                    </a:cubicBezTo>
                    <a:cubicBezTo>
                      <a:pt x="6" y="18"/>
                      <a:pt x="6" y="18"/>
                      <a:pt x="6" y="18"/>
                    </a:cubicBezTo>
                    <a:cubicBezTo>
                      <a:pt x="6" y="26"/>
                      <a:pt x="6" y="34"/>
                      <a:pt x="6" y="35"/>
                    </a:cubicBezTo>
                    <a:cubicBezTo>
                      <a:pt x="6" y="36"/>
                      <a:pt x="7" y="37"/>
                      <a:pt x="9" y="37"/>
                    </a:cubicBezTo>
                    <a:cubicBezTo>
                      <a:pt x="10" y="37"/>
                      <a:pt x="11" y="36"/>
                      <a:pt x="11" y="35"/>
                    </a:cubicBezTo>
                    <a:cubicBezTo>
                      <a:pt x="11" y="33"/>
                      <a:pt x="11" y="18"/>
                      <a:pt x="11" y="18"/>
                    </a:cubicBezTo>
                    <a:cubicBezTo>
                      <a:pt x="12" y="18"/>
                      <a:pt x="12" y="18"/>
                      <a:pt x="12" y="18"/>
                    </a:cubicBezTo>
                    <a:cubicBezTo>
                      <a:pt x="12" y="18"/>
                      <a:pt x="12" y="33"/>
                      <a:pt x="12" y="35"/>
                    </a:cubicBezTo>
                    <a:cubicBezTo>
                      <a:pt x="12" y="36"/>
                      <a:pt x="13" y="37"/>
                      <a:pt x="14" y="37"/>
                    </a:cubicBezTo>
                    <a:cubicBezTo>
                      <a:pt x="15" y="37"/>
                      <a:pt x="16" y="36"/>
                      <a:pt x="16" y="35"/>
                    </a:cubicBezTo>
                    <a:cubicBezTo>
                      <a:pt x="16" y="34"/>
                      <a:pt x="16" y="26"/>
                      <a:pt x="16" y="18"/>
                    </a:cubicBezTo>
                    <a:cubicBezTo>
                      <a:pt x="23" y="18"/>
                      <a:pt x="23" y="18"/>
                      <a:pt x="23" y="18"/>
                    </a:cubicBezTo>
                    <a:cubicBezTo>
                      <a:pt x="20" y="8"/>
                      <a:pt x="18" y="3"/>
                      <a:pt x="17" y="0"/>
                    </a:cubicBezTo>
                    <a:cubicBezTo>
                      <a:pt x="14" y="1"/>
                      <a:pt x="12" y="2"/>
                      <a:pt x="9" y="3"/>
                    </a:cubicBezTo>
                    <a:cubicBezTo>
                      <a:pt x="7" y="4"/>
                      <a:pt x="6" y="4"/>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61" name="Oval 473"/>
              <p:cNvSpPr>
                <a:spLocks noChangeArrowheads="1"/>
              </p:cNvSpPr>
              <p:nvPr/>
            </p:nvSpPr>
            <p:spPr bwMode="auto">
              <a:xfrm>
                <a:off x="14602"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62" name="Freeform 474"/>
              <p:cNvSpPr>
                <a:spLocks/>
              </p:cNvSpPr>
              <p:nvPr/>
            </p:nvSpPr>
            <p:spPr bwMode="auto">
              <a:xfrm>
                <a:off x="14644" y="1000"/>
                <a:ext cx="67" cy="111"/>
              </a:xfrm>
              <a:custGeom>
                <a:avLst/>
                <a:gdLst>
                  <a:gd name="T0" fmla="*/ 23 w 28"/>
                  <a:gd name="T1" fmla="*/ 5 h 47"/>
                  <a:gd name="T2" fmla="*/ 18 w 28"/>
                  <a:gd name="T3" fmla="*/ 0 h 47"/>
                  <a:gd name="T4" fmla="*/ 10 w 28"/>
                  <a:gd name="T5" fmla="*/ 0 h 47"/>
                  <a:gd name="T6" fmla="*/ 5 w 28"/>
                  <a:gd name="T7" fmla="*/ 5 h 47"/>
                  <a:gd name="T8" fmla="*/ 1 w 28"/>
                  <a:gd name="T9" fmla="*/ 18 h 47"/>
                  <a:gd name="T10" fmla="*/ 2 w 28"/>
                  <a:gd name="T11" fmla="*/ 21 h 47"/>
                  <a:gd name="T12" fmla="*/ 4 w 28"/>
                  <a:gd name="T13" fmla="*/ 20 h 47"/>
                  <a:gd name="T14" fmla="*/ 8 w 28"/>
                  <a:gd name="T15" fmla="*/ 7 h 47"/>
                  <a:gd name="T16" fmla="*/ 9 w 28"/>
                  <a:gd name="T17" fmla="*/ 7 h 47"/>
                  <a:gd name="T18" fmla="*/ 3 w 28"/>
                  <a:gd name="T19" fmla="*/ 28 h 47"/>
                  <a:gd name="T20" fmla="*/ 9 w 28"/>
                  <a:gd name="T21" fmla="*/ 28 h 47"/>
                  <a:gd name="T22" fmla="*/ 9 w 28"/>
                  <a:gd name="T23" fmla="*/ 45 h 47"/>
                  <a:gd name="T24" fmla="*/ 11 w 28"/>
                  <a:gd name="T25" fmla="*/ 47 h 47"/>
                  <a:gd name="T26" fmla="*/ 14 w 28"/>
                  <a:gd name="T27" fmla="*/ 45 h 47"/>
                  <a:gd name="T28" fmla="*/ 14 w 28"/>
                  <a:gd name="T29" fmla="*/ 28 h 47"/>
                  <a:gd name="T30" fmla="*/ 15 w 28"/>
                  <a:gd name="T31" fmla="*/ 28 h 47"/>
                  <a:gd name="T32" fmla="*/ 15 w 28"/>
                  <a:gd name="T33" fmla="*/ 45 h 47"/>
                  <a:gd name="T34" fmla="*/ 17 w 28"/>
                  <a:gd name="T35" fmla="*/ 47 h 47"/>
                  <a:gd name="T36" fmla="*/ 19 w 28"/>
                  <a:gd name="T37" fmla="*/ 45 h 47"/>
                  <a:gd name="T38" fmla="*/ 19 w 28"/>
                  <a:gd name="T39" fmla="*/ 28 h 47"/>
                  <a:gd name="T40" fmla="*/ 25 w 28"/>
                  <a:gd name="T41" fmla="*/ 28 h 47"/>
                  <a:gd name="T42" fmla="*/ 19 w 28"/>
                  <a:gd name="T43" fmla="*/ 7 h 47"/>
                  <a:gd name="T44" fmla="*/ 20 w 28"/>
                  <a:gd name="T45" fmla="*/ 7 h 47"/>
                  <a:gd name="T46" fmla="*/ 24 w 28"/>
                  <a:gd name="T47" fmla="*/ 20 h 47"/>
                  <a:gd name="T48" fmla="*/ 26 w 28"/>
                  <a:gd name="T49" fmla="*/ 21 h 47"/>
                  <a:gd name="T50" fmla="*/ 27 w 28"/>
                  <a:gd name="T51" fmla="*/ 18 h 47"/>
                  <a:gd name="T52" fmla="*/ 23 w 28"/>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3" y="5"/>
                    </a:moveTo>
                    <a:cubicBezTo>
                      <a:pt x="23" y="2"/>
                      <a:pt x="20" y="0"/>
                      <a:pt x="18" y="0"/>
                    </a:cubicBezTo>
                    <a:cubicBezTo>
                      <a:pt x="17" y="0"/>
                      <a:pt x="11" y="0"/>
                      <a:pt x="10" y="0"/>
                    </a:cubicBezTo>
                    <a:cubicBezTo>
                      <a:pt x="8" y="0"/>
                      <a:pt x="6" y="2"/>
                      <a:pt x="5" y="5"/>
                    </a:cubicBezTo>
                    <a:cubicBezTo>
                      <a:pt x="3" y="10"/>
                      <a:pt x="1" y="18"/>
                      <a:pt x="1" y="18"/>
                    </a:cubicBezTo>
                    <a:cubicBezTo>
                      <a:pt x="0" y="19"/>
                      <a:pt x="1" y="20"/>
                      <a:pt x="2" y="21"/>
                    </a:cubicBezTo>
                    <a:cubicBezTo>
                      <a:pt x="3" y="21"/>
                      <a:pt x="4" y="20"/>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3" y="47"/>
                      <a:pt x="14" y="46"/>
                      <a:pt x="14" y="45"/>
                    </a:cubicBezTo>
                    <a:cubicBezTo>
                      <a:pt x="14" y="43"/>
                      <a:pt x="14" y="28"/>
                      <a:pt x="14"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0"/>
                      <a:pt x="25" y="21"/>
                      <a:pt x="26" y="21"/>
                    </a:cubicBezTo>
                    <a:cubicBezTo>
                      <a:pt x="27" y="20"/>
                      <a:pt x="28" y="19"/>
                      <a:pt x="27" y="18"/>
                    </a:cubicBezTo>
                    <a:cubicBezTo>
                      <a:pt x="27" y="18"/>
                      <a:pt x="25"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63" name="Freeform 475"/>
              <p:cNvSpPr>
                <a:spLocks/>
              </p:cNvSpPr>
              <p:nvPr/>
            </p:nvSpPr>
            <p:spPr bwMode="auto">
              <a:xfrm>
                <a:off x="14235" y="872"/>
                <a:ext cx="17" cy="31"/>
              </a:xfrm>
              <a:custGeom>
                <a:avLst/>
                <a:gdLst>
                  <a:gd name="T0" fmla="*/ 3 w 7"/>
                  <a:gd name="T1" fmla="*/ 12 h 13"/>
                  <a:gd name="T2" fmla="*/ 5 w 7"/>
                  <a:gd name="T3" fmla="*/ 13 h 13"/>
                  <a:gd name="T4" fmla="*/ 6 w 7"/>
                  <a:gd name="T5" fmla="*/ 11 h 13"/>
                  <a:gd name="T6" fmla="*/ 3 w 7"/>
                  <a:gd name="T7" fmla="*/ 0 h 13"/>
                  <a:gd name="T8" fmla="*/ 0 w 7"/>
                  <a:gd name="T9" fmla="*/ 2 h 13"/>
                  <a:gd name="T10" fmla="*/ 3 w 7"/>
                  <a:gd name="T11" fmla="*/ 12 h 13"/>
                </a:gdLst>
                <a:ahLst/>
                <a:cxnLst>
                  <a:cxn ang="0">
                    <a:pos x="T0" y="T1"/>
                  </a:cxn>
                  <a:cxn ang="0">
                    <a:pos x="T2" y="T3"/>
                  </a:cxn>
                  <a:cxn ang="0">
                    <a:pos x="T4" y="T5"/>
                  </a:cxn>
                  <a:cxn ang="0">
                    <a:pos x="T6" y="T7"/>
                  </a:cxn>
                  <a:cxn ang="0">
                    <a:pos x="T8" y="T9"/>
                  </a:cxn>
                  <a:cxn ang="0">
                    <a:pos x="T10" y="T11"/>
                  </a:cxn>
                </a:cxnLst>
                <a:rect l="0" t="0" r="r" b="b"/>
                <a:pathLst>
                  <a:path w="7" h="13">
                    <a:moveTo>
                      <a:pt x="3" y="12"/>
                    </a:moveTo>
                    <a:cubicBezTo>
                      <a:pt x="3" y="13"/>
                      <a:pt x="4" y="13"/>
                      <a:pt x="5" y="13"/>
                    </a:cubicBezTo>
                    <a:cubicBezTo>
                      <a:pt x="6" y="13"/>
                      <a:pt x="7" y="12"/>
                      <a:pt x="6" y="11"/>
                    </a:cubicBezTo>
                    <a:cubicBezTo>
                      <a:pt x="6" y="10"/>
                      <a:pt x="5" y="5"/>
                      <a:pt x="3" y="0"/>
                    </a:cubicBezTo>
                    <a:cubicBezTo>
                      <a:pt x="2" y="0"/>
                      <a:pt x="1" y="1"/>
                      <a:pt x="0" y="2"/>
                    </a:cubicBezTo>
                    <a:cubicBezTo>
                      <a:pt x="1" y="5"/>
                      <a:pt x="3" y="11"/>
                      <a:pt x="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64" name="Freeform 476"/>
              <p:cNvSpPr>
                <a:spLocks/>
              </p:cNvSpPr>
              <p:nvPr/>
            </p:nvSpPr>
            <p:spPr bwMode="auto">
              <a:xfrm>
                <a:off x="14337" y="797"/>
                <a:ext cx="12" cy="19"/>
              </a:xfrm>
              <a:custGeom>
                <a:avLst/>
                <a:gdLst>
                  <a:gd name="T0" fmla="*/ 2 w 5"/>
                  <a:gd name="T1" fmla="*/ 8 h 8"/>
                  <a:gd name="T2" fmla="*/ 5 w 5"/>
                  <a:gd name="T3" fmla="*/ 6 h 8"/>
                  <a:gd name="T4" fmla="*/ 5 w 5"/>
                  <a:gd name="T5" fmla="*/ 0 h 8"/>
                  <a:gd name="T6" fmla="*/ 0 w 5"/>
                  <a:gd name="T7" fmla="*/ 3 h 8"/>
                  <a:gd name="T8" fmla="*/ 0 w 5"/>
                  <a:gd name="T9" fmla="*/ 6 h 8"/>
                  <a:gd name="T10" fmla="*/ 2 w 5"/>
                  <a:gd name="T11" fmla="*/ 8 h 8"/>
                </a:gdLst>
                <a:ahLst/>
                <a:cxnLst>
                  <a:cxn ang="0">
                    <a:pos x="T0" y="T1"/>
                  </a:cxn>
                  <a:cxn ang="0">
                    <a:pos x="T2" y="T3"/>
                  </a:cxn>
                  <a:cxn ang="0">
                    <a:pos x="T4" y="T5"/>
                  </a:cxn>
                  <a:cxn ang="0">
                    <a:pos x="T6" y="T7"/>
                  </a:cxn>
                  <a:cxn ang="0">
                    <a:pos x="T8" y="T9"/>
                  </a:cxn>
                  <a:cxn ang="0">
                    <a:pos x="T10" y="T11"/>
                  </a:cxn>
                </a:cxnLst>
                <a:rect l="0" t="0" r="r" b="b"/>
                <a:pathLst>
                  <a:path w="5" h="8">
                    <a:moveTo>
                      <a:pt x="2" y="8"/>
                    </a:moveTo>
                    <a:cubicBezTo>
                      <a:pt x="4" y="8"/>
                      <a:pt x="5" y="7"/>
                      <a:pt x="5" y="6"/>
                    </a:cubicBezTo>
                    <a:cubicBezTo>
                      <a:pt x="5" y="5"/>
                      <a:pt x="5" y="3"/>
                      <a:pt x="5" y="0"/>
                    </a:cubicBezTo>
                    <a:cubicBezTo>
                      <a:pt x="3" y="1"/>
                      <a:pt x="1" y="2"/>
                      <a:pt x="0" y="3"/>
                    </a:cubicBezTo>
                    <a:cubicBezTo>
                      <a:pt x="0" y="5"/>
                      <a:pt x="0" y="5"/>
                      <a:pt x="0"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65" name="Freeform 477"/>
              <p:cNvSpPr>
                <a:spLocks/>
              </p:cNvSpPr>
              <p:nvPr/>
            </p:nvSpPr>
            <p:spPr bwMode="auto">
              <a:xfrm>
                <a:off x="14278" y="835"/>
                <a:ext cx="19" cy="16"/>
              </a:xfrm>
              <a:custGeom>
                <a:avLst/>
                <a:gdLst>
                  <a:gd name="T0" fmla="*/ 8 w 8"/>
                  <a:gd name="T1" fmla="*/ 2 h 7"/>
                  <a:gd name="T2" fmla="*/ 7 w 8"/>
                  <a:gd name="T3" fmla="*/ 0 h 7"/>
                  <a:gd name="T4" fmla="*/ 0 w 8"/>
                  <a:gd name="T5" fmla="*/ 6 h 7"/>
                  <a:gd name="T6" fmla="*/ 3 w 8"/>
                  <a:gd name="T7" fmla="*/ 7 h 7"/>
                  <a:gd name="T8" fmla="*/ 8 w 8"/>
                  <a:gd name="T9" fmla="*/ 2 h 7"/>
                </a:gdLst>
                <a:ahLst/>
                <a:cxnLst>
                  <a:cxn ang="0">
                    <a:pos x="T0" y="T1"/>
                  </a:cxn>
                  <a:cxn ang="0">
                    <a:pos x="T2" y="T3"/>
                  </a:cxn>
                  <a:cxn ang="0">
                    <a:pos x="T4" y="T5"/>
                  </a:cxn>
                  <a:cxn ang="0">
                    <a:pos x="T6" y="T7"/>
                  </a:cxn>
                  <a:cxn ang="0">
                    <a:pos x="T8" y="T9"/>
                  </a:cxn>
                </a:cxnLst>
                <a:rect l="0" t="0" r="r" b="b"/>
                <a:pathLst>
                  <a:path w="8" h="7">
                    <a:moveTo>
                      <a:pt x="8" y="2"/>
                    </a:moveTo>
                    <a:cubicBezTo>
                      <a:pt x="8" y="2"/>
                      <a:pt x="8" y="1"/>
                      <a:pt x="7" y="0"/>
                    </a:cubicBezTo>
                    <a:cubicBezTo>
                      <a:pt x="5" y="2"/>
                      <a:pt x="2" y="4"/>
                      <a:pt x="0" y="6"/>
                    </a:cubicBezTo>
                    <a:cubicBezTo>
                      <a:pt x="1" y="7"/>
                      <a:pt x="2" y="7"/>
                      <a:pt x="3" y="7"/>
                    </a:cubicBezTo>
                    <a:cubicBezTo>
                      <a:pt x="6" y="7"/>
                      <a:pt x="8" y="5"/>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66" name="Freeform 478"/>
              <p:cNvSpPr>
                <a:spLocks/>
              </p:cNvSpPr>
              <p:nvPr/>
            </p:nvSpPr>
            <p:spPr bwMode="auto">
              <a:xfrm>
                <a:off x="14259" y="853"/>
                <a:ext cx="52" cy="112"/>
              </a:xfrm>
              <a:custGeom>
                <a:avLst/>
                <a:gdLst>
                  <a:gd name="T0" fmla="*/ 0 w 22"/>
                  <a:gd name="T1" fmla="*/ 21 h 47"/>
                  <a:gd name="T2" fmla="*/ 2 w 22"/>
                  <a:gd name="T3" fmla="*/ 23 h 47"/>
                  <a:gd name="T4" fmla="*/ 4 w 22"/>
                  <a:gd name="T5" fmla="*/ 21 h 47"/>
                  <a:gd name="T6" fmla="*/ 4 w 22"/>
                  <a:gd name="T7" fmla="*/ 8 h 47"/>
                  <a:gd name="T8" fmla="*/ 5 w 22"/>
                  <a:gd name="T9" fmla="*/ 8 h 47"/>
                  <a:gd name="T10" fmla="*/ 5 w 22"/>
                  <a:gd name="T11" fmla="*/ 44 h 47"/>
                  <a:gd name="T12" fmla="*/ 8 w 22"/>
                  <a:gd name="T13" fmla="*/ 47 h 47"/>
                  <a:gd name="T14" fmla="*/ 10 w 22"/>
                  <a:gd name="T15" fmla="*/ 44 h 47"/>
                  <a:gd name="T16" fmla="*/ 10 w 22"/>
                  <a:gd name="T17" fmla="*/ 23 h 47"/>
                  <a:gd name="T18" fmla="*/ 12 w 22"/>
                  <a:gd name="T19" fmla="*/ 23 h 47"/>
                  <a:gd name="T20" fmla="*/ 12 w 22"/>
                  <a:gd name="T21" fmla="*/ 44 h 47"/>
                  <a:gd name="T22" fmla="*/ 14 w 22"/>
                  <a:gd name="T23" fmla="*/ 47 h 47"/>
                  <a:gd name="T24" fmla="*/ 17 w 22"/>
                  <a:gd name="T25" fmla="*/ 44 h 47"/>
                  <a:gd name="T26" fmla="*/ 17 w 22"/>
                  <a:gd name="T27" fmla="*/ 8 h 47"/>
                  <a:gd name="T28" fmla="*/ 18 w 22"/>
                  <a:gd name="T29" fmla="*/ 8 h 47"/>
                  <a:gd name="T30" fmla="*/ 18 w 22"/>
                  <a:gd name="T31" fmla="*/ 21 h 47"/>
                  <a:gd name="T32" fmla="*/ 20 w 22"/>
                  <a:gd name="T33" fmla="*/ 23 h 47"/>
                  <a:gd name="T34" fmla="*/ 22 w 22"/>
                  <a:gd name="T35" fmla="*/ 21 h 47"/>
                  <a:gd name="T36" fmla="*/ 22 w 22"/>
                  <a:gd name="T37" fmla="*/ 6 h 47"/>
                  <a:gd name="T38" fmla="*/ 16 w 22"/>
                  <a:gd name="T39" fmla="*/ 0 h 47"/>
                  <a:gd name="T40" fmla="*/ 6 w 22"/>
                  <a:gd name="T41" fmla="*/ 0 h 47"/>
                  <a:gd name="T42" fmla="*/ 5 w 22"/>
                  <a:gd name="T43" fmla="*/ 0 h 47"/>
                  <a:gd name="T44" fmla="*/ 0 w 22"/>
                  <a:gd name="T45" fmla="*/ 4 h 47"/>
                  <a:gd name="T46" fmla="*/ 0 w 22"/>
                  <a:gd name="T47" fmla="*/ 6 h 47"/>
                  <a:gd name="T48" fmla="*/ 0 w 22"/>
                  <a:gd name="T49"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47">
                    <a:moveTo>
                      <a:pt x="0" y="21"/>
                    </a:move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6"/>
                    </a:cubicBezTo>
                    <a:cubicBezTo>
                      <a:pt x="22" y="3"/>
                      <a:pt x="19" y="0"/>
                      <a:pt x="16" y="0"/>
                    </a:cubicBezTo>
                    <a:cubicBezTo>
                      <a:pt x="15" y="0"/>
                      <a:pt x="7" y="0"/>
                      <a:pt x="6" y="0"/>
                    </a:cubicBezTo>
                    <a:cubicBezTo>
                      <a:pt x="6" y="0"/>
                      <a:pt x="5" y="0"/>
                      <a:pt x="5" y="0"/>
                    </a:cubicBezTo>
                    <a:cubicBezTo>
                      <a:pt x="4" y="1"/>
                      <a:pt x="2" y="2"/>
                      <a:pt x="0" y="4"/>
                    </a:cubicBezTo>
                    <a:cubicBezTo>
                      <a:pt x="0" y="4"/>
                      <a:pt x="0" y="5"/>
                      <a:pt x="0" y="6"/>
                    </a:cubicBezTo>
                    <a:cubicBezTo>
                      <a:pt x="0" y="8"/>
                      <a:pt x="0" y="20"/>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67" name="Freeform 479"/>
              <p:cNvSpPr>
                <a:spLocks/>
              </p:cNvSpPr>
              <p:nvPr/>
            </p:nvSpPr>
            <p:spPr bwMode="auto">
              <a:xfrm>
                <a:off x="14384" y="1000"/>
                <a:ext cx="64" cy="111"/>
              </a:xfrm>
              <a:custGeom>
                <a:avLst/>
                <a:gdLst>
                  <a:gd name="T0" fmla="*/ 1 w 27"/>
                  <a:gd name="T1" fmla="*/ 21 h 47"/>
                  <a:gd name="T2" fmla="*/ 4 w 27"/>
                  <a:gd name="T3" fmla="*/ 20 h 47"/>
                  <a:gd name="T4" fmla="*/ 7 w 27"/>
                  <a:gd name="T5" fmla="*/ 7 h 47"/>
                  <a:gd name="T6" fmla="*/ 9 w 27"/>
                  <a:gd name="T7" fmla="*/ 7 h 47"/>
                  <a:gd name="T8" fmla="*/ 2 w 27"/>
                  <a:gd name="T9" fmla="*/ 28 h 47"/>
                  <a:gd name="T10" fmla="*/ 8 w 27"/>
                  <a:gd name="T11" fmla="*/ 28 h 47"/>
                  <a:gd name="T12" fmla="*/ 8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4 w 27"/>
                  <a:gd name="T31" fmla="*/ 28 h 47"/>
                  <a:gd name="T32" fmla="*/ 18 w 27"/>
                  <a:gd name="T33" fmla="*/ 7 h 47"/>
                  <a:gd name="T34" fmla="*/ 19 w 27"/>
                  <a:gd name="T35" fmla="*/ 7 h 47"/>
                  <a:gd name="T36" fmla="*/ 23 w 27"/>
                  <a:gd name="T37" fmla="*/ 20 h 47"/>
                  <a:gd name="T38" fmla="*/ 25 w 27"/>
                  <a:gd name="T39" fmla="*/ 21 h 47"/>
                  <a:gd name="T40" fmla="*/ 27 w 27"/>
                  <a:gd name="T41" fmla="*/ 18 h 47"/>
                  <a:gd name="T42" fmla="*/ 22 w 27"/>
                  <a:gd name="T43" fmla="*/ 5 h 47"/>
                  <a:gd name="T44" fmla="*/ 17 w 27"/>
                  <a:gd name="T45" fmla="*/ 0 h 47"/>
                  <a:gd name="T46" fmla="*/ 10 w 27"/>
                  <a:gd name="T47" fmla="*/ 0 h 47"/>
                  <a:gd name="T48" fmla="*/ 4 w 27"/>
                  <a:gd name="T49" fmla="*/ 5 h 47"/>
                  <a:gd name="T50" fmla="*/ 0 w 27"/>
                  <a:gd name="T51" fmla="*/ 18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0"/>
                      <a:pt x="4" y="20"/>
                    </a:cubicBezTo>
                    <a:cubicBezTo>
                      <a:pt x="4" y="18"/>
                      <a:pt x="7" y="7"/>
                      <a:pt x="7"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3" y="18"/>
                      <a:pt x="23" y="20"/>
                    </a:cubicBezTo>
                    <a:cubicBezTo>
                      <a:pt x="23" y="20"/>
                      <a:pt x="24" y="21"/>
                      <a:pt x="25" y="21"/>
                    </a:cubicBezTo>
                    <a:cubicBezTo>
                      <a:pt x="26" y="20"/>
                      <a:pt x="27" y="19"/>
                      <a:pt x="27" y="18"/>
                    </a:cubicBezTo>
                    <a:cubicBezTo>
                      <a:pt x="26" y="18"/>
                      <a:pt x="24" y="10"/>
                      <a:pt x="22" y="5"/>
                    </a:cubicBezTo>
                    <a:cubicBezTo>
                      <a:pt x="22" y="2"/>
                      <a:pt x="19" y="0"/>
                      <a:pt x="17" y="0"/>
                    </a:cubicBezTo>
                    <a:cubicBezTo>
                      <a:pt x="16" y="0"/>
                      <a:pt x="11" y="0"/>
                      <a:pt x="10" y="0"/>
                    </a:cubicBezTo>
                    <a:cubicBezTo>
                      <a:pt x="7" y="0"/>
                      <a:pt x="5" y="2"/>
                      <a:pt x="4" y="5"/>
                    </a:cubicBezTo>
                    <a:cubicBezTo>
                      <a:pt x="2" y="10"/>
                      <a:pt x="0" y="18"/>
                      <a:pt x="0" y="18"/>
                    </a:cubicBezTo>
                    <a:cubicBezTo>
                      <a:pt x="0" y="19"/>
                      <a:pt x="0" y="20"/>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68" name="Oval 480"/>
              <p:cNvSpPr>
                <a:spLocks noChangeArrowheads="1"/>
              </p:cNvSpPr>
              <p:nvPr/>
            </p:nvSpPr>
            <p:spPr bwMode="auto">
              <a:xfrm>
                <a:off x="14405" y="974"/>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69" name="Oval 481"/>
              <p:cNvSpPr>
                <a:spLocks noChangeArrowheads="1"/>
              </p:cNvSpPr>
              <p:nvPr/>
            </p:nvSpPr>
            <p:spPr bwMode="auto">
              <a:xfrm>
                <a:off x="14469" y="830"/>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70" name="Freeform 482"/>
              <p:cNvSpPr>
                <a:spLocks/>
              </p:cNvSpPr>
              <p:nvPr/>
            </p:nvSpPr>
            <p:spPr bwMode="auto">
              <a:xfrm>
                <a:off x="14389" y="853"/>
                <a:ext cx="54" cy="112"/>
              </a:xfrm>
              <a:custGeom>
                <a:avLst/>
                <a:gdLst>
                  <a:gd name="T0" fmla="*/ 2 w 23"/>
                  <a:gd name="T1" fmla="*/ 23 h 47"/>
                  <a:gd name="T2" fmla="*/ 4 w 23"/>
                  <a:gd name="T3" fmla="*/ 21 h 47"/>
                  <a:gd name="T4" fmla="*/ 4 w 23"/>
                  <a:gd name="T5" fmla="*/ 8 h 47"/>
                  <a:gd name="T6" fmla="*/ 5 w 23"/>
                  <a:gd name="T7" fmla="*/ 8 h 47"/>
                  <a:gd name="T8" fmla="*/ 5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7 w 23"/>
                  <a:gd name="T23" fmla="*/ 44 h 47"/>
                  <a:gd name="T24" fmla="*/ 17 w 23"/>
                  <a:gd name="T25" fmla="*/ 8 h 47"/>
                  <a:gd name="T26" fmla="*/ 19 w 23"/>
                  <a:gd name="T27" fmla="*/ 8 h 47"/>
                  <a:gd name="T28" fmla="*/ 19 w 23"/>
                  <a:gd name="T29" fmla="*/ 21 h 47"/>
                  <a:gd name="T30" fmla="*/ 21 w 23"/>
                  <a:gd name="T31" fmla="*/ 23 h 47"/>
                  <a:gd name="T32" fmla="*/ 23 w 23"/>
                  <a:gd name="T33" fmla="*/ 21 h 47"/>
                  <a:gd name="T34" fmla="*/ 23 w 23"/>
                  <a:gd name="T35" fmla="*/ 6 h 47"/>
                  <a:gd name="T36" fmla="*/ 17 w 23"/>
                  <a:gd name="T37" fmla="*/ 0 h 47"/>
                  <a:gd name="T38" fmla="*/ 6 w 23"/>
                  <a:gd name="T39" fmla="*/ 0 h 47"/>
                  <a:gd name="T40" fmla="*/ 0 w 23"/>
                  <a:gd name="T41" fmla="*/ 6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9" y="8"/>
                    </a:cubicBezTo>
                    <a:cubicBezTo>
                      <a:pt x="19" y="8"/>
                      <a:pt x="19" y="20"/>
                      <a:pt x="19" y="21"/>
                    </a:cubicBezTo>
                    <a:cubicBezTo>
                      <a:pt x="19" y="22"/>
                      <a:pt x="19"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71" name="Freeform 483"/>
              <p:cNvSpPr>
                <a:spLocks/>
              </p:cNvSpPr>
              <p:nvPr/>
            </p:nvSpPr>
            <p:spPr bwMode="auto">
              <a:xfrm>
                <a:off x="14450" y="853"/>
                <a:ext cx="64" cy="112"/>
              </a:xfrm>
              <a:custGeom>
                <a:avLst/>
                <a:gdLst>
                  <a:gd name="T0" fmla="*/ 1 w 27"/>
                  <a:gd name="T1" fmla="*/ 21 h 47"/>
                  <a:gd name="T2" fmla="*/ 3 w 27"/>
                  <a:gd name="T3" fmla="*/ 20 h 47"/>
                  <a:gd name="T4" fmla="*/ 7 w 27"/>
                  <a:gd name="T5" fmla="*/ 7 h 47"/>
                  <a:gd name="T6" fmla="*/ 8 w 27"/>
                  <a:gd name="T7" fmla="*/ 7 h 47"/>
                  <a:gd name="T8" fmla="*/ 2 w 27"/>
                  <a:gd name="T9" fmla="*/ 28 h 47"/>
                  <a:gd name="T10" fmla="*/ 8 w 27"/>
                  <a:gd name="T11" fmla="*/ 28 h 47"/>
                  <a:gd name="T12" fmla="*/ 8 w 27"/>
                  <a:gd name="T13" fmla="*/ 45 h 47"/>
                  <a:gd name="T14" fmla="*/ 10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4 w 27"/>
                  <a:gd name="T31" fmla="*/ 28 h 47"/>
                  <a:gd name="T32" fmla="*/ 18 w 27"/>
                  <a:gd name="T33" fmla="*/ 7 h 47"/>
                  <a:gd name="T34" fmla="*/ 19 w 27"/>
                  <a:gd name="T35" fmla="*/ 7 h 47"/>
                  <a:gd name="T36" fmla="*/ 23 w 27"/>
                  <a:gd name="T37" fmla="*/ 20 h 47"/>
                  <a:gd name="T38" fmla="*/ 25 w 27"/>
                  <a:gd name="T39" fmla="*/ 21 h 47"/>
                  <a:gd name="T40" fmla="*/ 26 w 27"/>
                  <a:gd name="T41" fmla="*/ 19 h 47"/>
                  <a:gd name="T42" fmla="*/ 22 w 27"/>
                  <a:gd name="T43" fmla="*/ 5 h 47"/>
                  <a:gd name="T44" fmla="*/ 17 w 27"/>
                  <a:gd name="T45" fmla="*/ 0 h 47"/>
                  <a:gd name="T46" fmla="*/ 9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3"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1"/>
                      <a:pt x="24" y="21"/>
                      <a:pt x="25" y="21"/>
                    </a:cubicBezTo>
                    <a:cubicBezTo>
                      <a:pt x="26" y="21"/>
                      <a:pt x="27" y="20"/>
                      <a:pt x="26" y="19"/>
                    </a:cubicBezTo>
                    <a:cubicBezTo>
                      <a:pt x="26" y="18"/>
                      <a:pt x="24" y="11"/>
                      <a:pt x="22" y="5"/>
                    </a:cubicBezTo>
                    <a:cubicBezTo>
                      <a:pt x="22" y="3"/>
                      <a:pt x="19" y="0"/>
                      <a:pt x="17" y="0"/>
                    </a:cubicBezTo>
                    <a:cubicBezTo>
                      <a:pt x="16" y="0"/>
                      <a:pt x="10" y="0"/>
                      <a:pt x="9" y="0"/>
                    </a:cubicBezTo>
                    <a:cubicBezTo>
                      <a:pt x="7" y="0"/>
                      <a:pt x="5" y="3"/>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72" name="Oval 484"/>
              <p:cNvSpPr>
                <a:spLocks noChangeArrowheads="1"/>
              </p:cNvSpPr>
              <p:nvPr/>
            </p:nvSpPr>
            <p:spPr bwMode="auto">
              <a:xfrm>
                <a:off x="14469" y="68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73" name="Oval 485"/>
              <p:cNvSpPr>
                <a:spLocks noChangeArrowheads="1"/>
              </p:cNvSpPr>
              <p:nvPr/>
            </p:nvSpPr>
            <p:spPr bwMode="auto">
              <a:xfrm>
                <a:off x="14405" y="830"/>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74" name="Oval 486"/>
              <p:cNvSpPr>
                <a:spLocks noChangeArrowheads="1"/>
              </p:cNvSpPr>
              <p:nvPr/>
            </p:nvSpPr>
            <p:spPr bwMode="auto">
              <a:xfrm>
                <a:off x="14666" y="974"/>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75" name="Freeform 487"/>
              <p:cNvSpPr>
                <a:spLocks/>
              </p:cNvSpPr>
              <p:nvPr/>
            </p:nvSpPr>
            <p:spPr bwMode="auto">
              <a:xfrm>
                <a:off x="14318" y="853"/>
                <a:ext cx="64" cy="112"/>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7 w 27"/>
                  <a:gd name="T25" fmla="*/ 47 h 47"/>
                  <a:gd name="T26" fmla="*/ 19 w 27"/>
                  <a:gd name="T27" fmla="*/ 45 h 47"/>
                  <a:gd name="T28" fmla="*/ 19 w 27"/>
                  <a:gd name="T29" fmla="*/ 28 h 47"/>
                  <a:gd name="T30" fmla="*/ 25 w 27"/>
                  <a:gd name="T31" fmla="*/ 28 h 47"/>
                  <a:gd name="T32" fmla="*/ 18 w 27"/>
                  <a:gd name="T33" fmla="*/ 7 h 47"/>
                  <a:gd name="T34" fmla="*/ 20 w 27"/>
                  <a:gd name="T35" fmla="*/ 7 h 47"/>
                  <a:gd name="T36" fmla="*/ 23 w 27"/>
                  <a:gd name="T37" fmla="*/ 20 h 47"/>
                  <a:gd name="T38" fmla="*/ 26 w 27"/>
                  <a:gd name="T39" fmla="*/ 21 h 47"/>
                  <a:gd name="T40" fmla="*/ 27 w 27"/>
                  <a:gd name="T41" fmla="*/ 19 h 47"/>
                  <a:gd name="T42" fmla="*/ 23 w 27"/>
                  <a:gd name="T43" fmla="*/ 5 h 47"/>
                  <a:gd name="T44" fmla="*/ 18 w 27"/>
                  <a:gd name="T45" fmla="*/ 0 h 47"/>
                  <a:gd name="T46" fmla="*/ 10 w 27"/>
                  <a:gd name="T47" fmla="*/ 0 h 47"/>
                  <a:gd name="T48" fmla="*/ 5 w 27"/>
                  <a:gd name="T49" fmla="*/ 5 h 47"/>
                  <a:gd name="T50" fmla="*/ 0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4"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8" y="7"/>
                      <a:pt x="18" y="7"/>
                      <a:pt x="18" y="7"/>
                    </a:cubicBezTo>
                    <a:cubicBezTo>
                      <a:pt x="20" y="7"/>
                      <a:pt x="20" y="7"/>
                      <a:pt x="20" y="7"/>
                    </a:cubicBezTo>
                    <a:cubicBezTo>
                      <a:pt x="20" y="7"/>
                      <a:pt x="23" y="18"/>
                      <a:pt x="23" y="20"/>
                    </a:cubicBezTo>
                    <a:cubicBezTo>
                      <a:pt x="24" y="21"/>
                      <a:pt x="25" y="21"/>
                      <a:pt x="26" y="21"/>
                    </a:cubicBezTo>
                    <a:cubicBezTo>
                      <a:pt x="27" y="21"/>
                      <a:pt x="27" y="20"/>
                      <a:pt x="27" y="19"/>
                    </a:cubicBezTo>
                    <a:cubicBezTo>
                      <a:pt x="27" y="18"/>
                      <a:pt x="25" y="11"/>
                      <a:pt x="23" y="5"/>
                    </a:cubicBezTo>
                    <a:cubicBezTo>
                      <a:pt x="22" y="3"/>
                      <a:pt x="20" y="0"/>
                      <a:pt x="18" y="0"/>
                    </a:cubicBezTo>
                    <a:cubicBezTo>
                      <a:pt x="16" y="0"/>
                      <a:pt x="11" y="0"/>
                      <a:pt x="10" y="0"/>
                    </a:cubicBezTo>
                    <a:cubicBezTo>
                      <a:pt x="8" y="0"/>
                      <a:pt x="5" y="3"/>
                      <a:pt x="5" y="5"/>
                    </a:cubicBezTo>
                    <a:cubicBezTo>
                      <a:pt x="3" y="11"/>
                      <a:pt x="1" y="18"/>
                      <a:pt x="0"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76" name="Freeform 488"/>
              <p:cNvSpPr>
                <a:spLocks/>
              </p:cNvSpPr>
              <p:nvPr/>
            </p:nvSpPr>
            <p:spPr bwMode="auto">
              <a:xfrm>
                <a:off x="14323" y="1000"/>
                <a:ext cx="54" cy="111"/>
              </a:xfrm>
              <a:custGeom>
                <a:avLst/>
                <a:gdLst>
                  <a:gd name="T0" fmla="*/ 0 w 23"/>
                  <a:gd name="T1" fmla="*/ 6 h 47"/>
                  <a:gd name="T2" fmla="*/ 0 w 23"/>
                  <a:gd name="T3" fmla="*/ 21 h 47"/>
                  <a:gd name="T4" fmla="*/ 2 w 23"/>
                  <a:gd name="T5" fmla="*/ 23 h 47"/>
                  <a:gd name="T6" fmla="*/ 4 w 23"/>
                  <a:gd name="T7" fmla="*/ 21 h 47"/>
                  <a:gd name="T8" fmla="*/ 4 w 23"/>
                  <a:gd name="T9" fmla="*/ 8 h 47"/>
                  <a:gd name="T10" fmla="*/ 6 w 23"/>
                  <a:gd name="T11" fmla="*/ 8 h 47"/>
                  <a:gd name="T12" fmla="*/ 6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8 w 23"/>
                  <a:gd name="T27" fmla="*/ 44 h 47"/>
                  <a:gd name="T28" fmla="*/ 18 w 23"/>
                  <a:gd name="T29" fmla="*/ 8 h 47"/>
                  <a:gd name="T30" fmla="*/ 19 w 23"/>
                  <a:gd name="T31" fmla="*/ 8 h 47"/>
                  <a:gd name="T32" fmla="*/ 19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20"/>
                      <a:pt x="0" y="21"/>
                    </a:cubicBezTo>
                    <a:cubicBezTo>
                      <a:pt x="0" y="22"/>
                      <a:pt x="1" y="23"/>
                      <a:pt x="2" y="23"/>
                    </a:cubicBezTo>
                    <a:cubicBezTo>
                      <a:pt x="4" y="23"/>
                      <a:pt x="4" y="22"/>
                      <a:pt x="4" y="21"/>
                    </a:cubicBezTo>
                    <a:cubicBezTo>
                      <a:pt x="4" y="19"/>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19"/>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77" name="Oval 489"/>
              <p:cNvSpPr>
                <a:spLocks noChangeArrowheads="1"/>
              </p:cNvSpPr>
              <p:nvPr/>
            </p:nvSpPr>
            <p:spPr bwMode="auto">
              <a:xfrm>
                <a:off x="14339" y="830"/>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78" name="Oval 490"/>
              <p:cNvSpPr>
                <a:spLocks noChangeArrowheads="1"/>
              </p:cNvSpPr>
              <p:nvPr/>
            </p:nvSpPr>
            <p:spPr bwMode="auto">
              <a:xfrm>
                <a:off x="14536"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79" name="Oval 491"/>
              <p:cNvSpPr>
                <a:spLocks noChangeArrowheads="1"/>
              </p:cNvSpPr>
              <p:nvPr/>
            </p:nvSpPr>
            <p:spPr bwMode="auto">
              <a:xfrm>
                <a:off x="14469"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80" name="Freeform 492"/>
              <p:cNvSpPr>
                <a:spLocks/>
              </p:cNvSpPr>
              <p:nvPr/>
            </p:nvSpPr>
            <p:spPr bwMode="auto">
              <a:xfrm>
                <a:off x="14514" y="1000"/>
                <a:ext cx="64" cy="111"/>
              </a:xfrm>
              <a:custGeom>
                <a:avLst/>
                <a:gdLst>
                  <a:gd name="T0" fmla="*/ 23 w 27"/>
                  <a:gd name="T1" fmla="*/ 5 h 47"/>
                  <a:gd name="T2" fmla="*/ 17 w 27"/>
                  <a:gd name="T3" fmla="*/ 0 h 47"/>
                  <a:gd name="T4" fmla="*/ 10 w 27"/>
                  <a:gd name="T5" fmla="*/ 0 h 47"/>
                  <a:gd name="T6" fmla="*/ 5 w 27"/>
                  <a:gd name="T7" fmla="*/ 5 h 47"/>
                  <a:gd name="T8" fmla="*/ 0 w 27"/>
                  <a:gd name="T9" fmla="*/ 18 h 47"/>
                  <a:gd name="T10" fmla="*/ 2 w 27"/>
                  <a:gd name="T11" fmla="*/ 21 h 47"/>
                  <a:gd name="T12" fmla="*/ 4 w 27"/>
                  <a:gd name="T13" fmla="*/ 20 h 47"/>
                  <a:gd name="T14" fmla="*/ 8 w 27"/>
                  <a:gd name="T15" fmla="*/ 7 h 47"/>
                  <a:gd name="T16" fmla="*/ 9 w 27"/>
                  <a:gd name="T17" fmla="*/ 7 h 47"/>
                  <a:gd name="T18" fmla="*/ 3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9 w 27"/>
                  <a:gd name="T37" fmla="*/ 45 h 47"/>
                  <a:gd name="T38" fmla="*/ 19 w 27"/>
                  <a:gd name="T39" fmla="*/ 28 h 47"/>
                  <a:gd name="T40" fmla="*/ 25 w 27"/>
                  <a:gd name="T41" fmla="*/ 28 h 47"/>
                  <a:gd name="T42" fmla="*/ 18 w 27"/>
                  <a:gd name="T43" fmla="*/ 7 h 47"/>
                  <a:gd name="T44" fmla="*/ 20 w 27"/>
                  <a:gd name="T45" fmla="*/ 7 h 47"/>
                  <a:gd name="T46" fmla="*/ 23 w 27"/>
                  <a:gd name="T47" fmla="*/ 20 h 47"/>
                  <a:gd name="T48" fmla="*/ 26 w 27"/>
                  <a:gd name="T49" fmla="*/ 21 h 47"/>
                  <a:gd name="T50" fmla="*/ 27 w 27"/>
                  <a:gd name="T51" fmla="*/ 18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2"/>
                      <a:pt x="20" y="0"/>
                      <a:pt x="17" y="0"/>
                    </a:cubicBezTo>
                    <a:cubicBezTo>
                      <a:pt x="16" y="0"/>
                      <a:pt x="11" y="0"/>
                      <a:pt x="10" y="0"/>
                    </a:cubicBezTo>
                    <a:cubicBezTo>
                      <a:pt x="8" y="0"/>
                      <a:pt x="5" y="2"/>
                      <a:pt x="5" y="5"/>
                    </a:cubicBezTo>
                    <a:cubicBezTo>
                      <a:pt x="3" y="10"/>
                      <a:pt x="1" y="18"/>
                      <a:pt x="0" y="18"/>
                    </a:cubicBezTo>
                    <a:cubicBezTo>
                      <a:pt x="0" y="19"/>
                      <a:pt x="1" y="20"/>
                      <a:pt x="2" y="21"/>
                    </a:cubicBezTo>
                    <a:cubicBezTo>
                      <a:pt x="3" y="21"/>
                      <a:pt x="4" y="20"/>
                      <a:pt x="4" y="20"/>
                    </a:cubicBezTo>
                    <a:cubicBezTo>
                      <a:pt x="4"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7"/>
                      <a:pt x="18" y="7"/>
                      <a:pt x="18" y="7"/>
                    </a:cubicBezTo>
                    <a:cubicBezTo>
                      <a:pt x="20" y="7"/>
                      <a:pt x="20" y="7"/>
                      <a:pt x="20" y="7"/>
                    </a:cubicBezTo>
                    <a:cubicBezTo>
                      <a:pt x="20" y="7"/>
                      <a:pt x="23" y="18"/>
                      <a:pt x="23" y="20"/>
                    </a:cubicBezTo>
                    <a:cubicBezTo>
                      <a:pt x="24" y="20"/>
                      <a:pt x="25" y="21"/>
                      <a:pt x="26" y="21"/>
                    </a:cubicBezTo>
                    <a:cubicBezTo>
                      <a:pt x="27" y="20"/>
                      <a:pt x="27" y="19"/>
                      <a:pt x="27" y="18"/>
                    </a:cubicBezTo>
                    <a:cubicBezTo>
                      <a:pt x="27" y="18"/>
                      <a:pt x="25"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81" name="Freeform 493"/>
              <p:cNvSpPr>
                <a:spLocks/>
              </p:cNvSpPr>
              <p:nvPr/>
            </p:nvSpPr>
            <p:spPr bwMode="auto">
              <a:xfrm>
                <a:off x="14519" y="853"/>
                <a:ext cx="54" cy="112"/>
              </a:xfrm>
              <a:custGeom>
                <a:avLst/>
                <a:gdLst>
                  <a:gd name="T0" fmla="*/ 0 w 23"/>
                  <a:gd name="T1" fmla="*/ 6 h 47"/>
                  <a:gd name="T2" fmla="*/ 0 w 23"/>
                  <a:gd name="T3" fmla="*/ 21 h 47"/>
                  <a:gd name="T4" fmla="*/ 2 w 23"/>
                  <a:gd name="T5" fmla="*/ 23 h 47"/>
                  <a:gd name="T6" fmla="*/ 4 w 23"/>
                  <a:gd name="T7" fmla="*/ 21 h 47"/>
                  <a:gd name="T8" fmla="*/ 4 w 23"/>
                  <a:gd name="T9" fmla="*/ 8 h 47"/>
                  <a:gd name="T10" fmla="*/ 6 w 23"/>
                  <a:gd name="T11" fmla="*/ 8 h 47"/>
                  <a:gd name="T12" fmla="*/ 6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8 w 23"/>
                  <a:gd name="T27" fmla="*/ 44 h 47"/>
                  <a:gd name="T28" fmla="*/ 18 w 23"/>
                  <a:gd name="T29" fmla="*/ 8 h 47"/>
                  <a:gd name="T30" fmla="*/ 19 w 23"/>
                  <a:gd name="T31" fmla="*/ 8 h 47"/>
                  <a:gd name="T32" fmla="*/ 19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20"/>
                      <a:pt x="0" y="21"/>
                    </a:cubicBezTo>
                    <a:cubicBezTo>
                      <a:pt x="0" y="22"/>
                      <a:pt x="1" y="23"/>
                      <a:pt x="2" y="23"/>
                    </a:cubicBezTo>
                    <a:cubicBezTo>
                      <a:pt x="4" y="23"/>
                      <a:pt x="4" y="22"/>
                      <a:pt x="4" y="21"/>
                    </a:cubicBezTo>
                    <a:cubicBezTo>
                      <a:pt x="4" y="20"/>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4"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82" name="Oval 494"/>
              <p:cNvSpPr>
                <a:spLocks noChangeArrowheads="1"/>
              </p:cNvSpPr>
              <p:nvPr/>
            </p:nvSpPr>
            <p:spPr bwMode="auto">
              <a:xfrm>
                <a:off x="14339" y="974"/>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83" name="Freeform 495"/>
              <p:cNvSpPr>
                <a:spLocks/>
              </p:cNvSpPr>
              <p:nvPr/>
            </p:nvSpPr>
            <p:spPr bwMode="auto">
              <a:xfrm>
                <a:off x="14455" y="1000"/>
                <a:ext cx="52" cy="111"/>
              </a:xfrm>
              <a:custGeom>
                <a:avLst/>
                <a:gdLst>
                  <a:gd name="T0" fmla="*/ 16 w 22"/>
                  <a:gd name="T1" fmla="*/ 0 h 47"/>
                  <a:gd name="T2" fmla="*/ 6 w 22"/>
                  <a:gd name="T3" fmla="*/ 0 h 47"/>
                  <a:gd name="T4" fmla="*/ 0 w 22"/>
                  <a:gd name="T5" fmla="*/ 6 h 47"/>
                  <a:gd name="T6" fmla="*/ 0 w 22"/>
                  <a:gd name="T7" fmla="*/ 21 h 47"/>
                  <a:gd name="T8" fmla="*/ 2 w 22"/>
                  <a:gd name="T9" fmla="*/ 23 h 47"/>
                  <a:gd name="T10" fmla="*/ 4 w 22"/>
                  <a:gd name="T11" fmla="*/ 21 h 47"/>
                  <a:gd name="T12" fmla="*/ 4 w 22"/>
                  <a:gd name="T13" fmla="*/ 8 h 47"/>
                  <a:gd name="T14" fmla="*/ 5 w 22"/>
                  <a:gd name="T15" fmla="*/ 8 h 47"/>
                  <a:gd name="T16" fmla="*/ 5 w 22"/>
                  <a:gd name="T17" fmla="*/ 44 h 47"/>
                  <a:gd name="T18" fmla="*/ 8 w 22"/>
                  <a:gd name="T19" fmla="*/ 47 h 47"/>
                  <a:gd name="T20" fmla="*/ 10 w 22"/>
                  <a:gd name="T21" fmla="*/ 44 h 47"/>
                  <a:gd name="T22" fmla="*/ 10 w 22"/>
                  <a:gd name="T23" fmla="*/ 23 h 47"/>
                  <a:gd name="T24" fmla="*/ 12 w 22"/>
                  <a:gd name="T25" fmla="*/ 23 h 47"/>
                  <a:gd name="T26" fmla="*/ 12 w 22"/>
                  <a:gd name="T27" fmla="*/ 44 h 47"/>
                  <a:gd name="T28" fmla="*/ 14 w 22"/>
                  <a:gd name="T29" fmla="*/ 47 h 47"/>
                  <a:gd name="T30" fmla="*/ 17 w 22"/>
                  <a:gd name="T31" fmla="*/ 44 h 47"/>
                  <a:gd name="T32" fmla="*/ 17 w 22"/>
                  <a:gd name="T33" fmla="*/ 8 h 47"/>
                  <a:gd name="T34" fmla="*/ 18 w 22"/>
                  <a:gd name="T35" fmla="*/ 8 h 47"/>
                  <a:gd name="T36" fmla="*/ 18 w 22"/>
                  <a:gd name="T37" fmla="*/ 21 h 47"/>
                  <a:gd name="T38" fmla="*/ 20 w 22"/>
                  <a:gd name="T39" fmla="*/ 23 h 47"/>
                  <a:gd name="T40" fmla="*/ 22 w 22"/>
                  <a:gd name="T41" fmla="*/ 21 h 47"/>
                  <a:gd name="T42" fmla="*/ 22 w 22"/>
                  <a:gd name="T43" fmla="*/ 6 h 47"/>
                  <a:gd name="T44" fmla="*/ 16 w 22"/>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16" y="0"/>
                    </a:moveTo>
                    <a:cubicBezTo>
                      <a:pt x="14" y="0"/>
                      <a:pt x="7" y="0"/>
                      <a:pt x="6" y="0"/>
                    </a:cubicBezTo>
                    <a:cubicBezTo>
                      <a:pt x="2" y="0"/>
                      <a:pt x="0" y="3"/>
                      <a:pt x="0" y="6"/>
                    </a:cubicBez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0" y="23"/>
                    </a:cubicBezTo>
                    <a:cubicBezTo>
                      <a:pt x="21" y="23"/>
                      <a:pt x="22" y="22"/>
                      <a:pt x="22" y="21"/>
                    </a:cubicBezTo>
                    <a:cubicBezTo>
                      <a:pt x="22" y="20"/>
                      <a:pt x="22" y="8"/>
                      <a:pt x="22" y="6"/>
                    </a:cubicBezTo>
                    <a:cubicBezTo>
                      <a:pt x="22" y="3"/>
                      <a:pt x="20"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84" name="Oval 496"/>
              <p:cNvSpPr>
                <a:spLocks noChangeArrowheads="1"/>
              </p:cNvSpPr>
              <p:nvPr/>
            </p:nvSpPr>
            <p:spPr bwMode="auto">
              <a:xfrm>
                <a:off x="14536" y="830"/>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85" name="Oval 497"/>
              <p:cNvSpPr>
                <a:spLocks noChangeArrowheads="1"/>
              </p:cNvSpPr>
              <p:nvPr/>
            </p:nvSpPr>
            <p:spPr bwMode="auto">
              <a:xfrm>
                <a:off x="14536" y="681"/>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86" name="Freeform 498"/>
              <p:cNvSpPr>
                <a:spLocks/>
              </p:cNvSpPr>
              <p:nvPr/>
            </p:nvSpPr>
            <p:spPr bwMode="auto">
              <a:xfrm>
                <a:off x="14514" y="707"/>
                <a:ext cx="64" cy="111"/>
              </a:xfrm>
              <a:custGeom>
                <a:avLst/>
                <a:gdLst>
                  <a:gd name="T0" fmla="*/ 23 w 27"/>
                  <a:gd name="T1" fmla="*/ 4 h 47"/>
                  <a:gd name="T2" fmla="*/ 17 w 27"/>
                  <a:gd name="T3" fmla="*/ 0 h 47"/>
                  <a:gd name="T4" fmla="*/ 10 w 27"/>
                  <a:gd name="T5" fmla="*/ 0 h 47"/>
                  <a:gd name="T6" fmla="*/ 5 w 27"/>
                  <a:gd name="T7" fmla="*/ 4 h 47"/>
                  <a:gd name="T8" fmla="*/ 0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9 w 27"/>
                  <a:gd name="T37" fmla="*/ 44 h 47"/>
                  <a:gd name="T38" fmla="*/ 19 w 27"/>
                  <a:gd name="T39" fmla="*/ 28 h 47"/>
                  <a:gd name="T40" fmla="*/ 25 w 27"/>
                  <a:gd name="T41" fmla="*/ 28 h 47"/>
                  <a:gd name="T42" fmla="*/ 18 w 27"/>
                  <a:gd name="T43" fmla="*/ 6 h 47"/>
                  <a:gd name="T44" fmla="*/ 20 w 27"/>
                  <a:gd name="T45" fmla="*/ 6 h 47"/>
                  <a:gd name="T46" fmla="*/ 23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7" y="0"/>
                    </a:cubicBezTo>
                    <a:cubicBezTo>
                      <a:pt x="16" y="0"/>
                      <a:pt x="11" y="0"/>
                      <a:pt x="10" y="0"/>
                    </a:cubicBezTo>
                    <a:cubicBezTo>
                      <a:pt x="8" y="0"/>
                      <a:pt x="5" y="2"/>
                      <a:pt x="5" y="4"/>
                    </a:cubicBezTo>
                    <a:cubicBezTo>
                      <a:pt x="3" y="10"/>
                      <a:pt x="1" y="17"/>
                      <a:pt x="0" y="18"/>
                    </a:cubicBezTo>
                    <a:cubicBezTo>
                      <a:pt x="0" y="19"/>
                      <a:pt x="1" y="20"/>
                      <a:pt x="2" y="20"/>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6"/>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9" y="46"/>
                      <a:pt x="19" y="44"/>
                    </a:cubicBezTo>
                    <a:cubicBezTo>
                      <a:pt x="19" y="43"/>
                      <a:pt x="19" y="36"/>
                      <a:pt x="19" y="28"/>
                    </a:cubicBezTo>
                    <a:cubicBezTo>
                      <a:pt x="25" y="28"/>
                      <a:pt x="25" y="28"/>
                      <a:pt x="25" y="28"/>
                    </a:cubicBezTo>
                    <a:cubicBezTo>
                      <a:pt x="18" y="6"/>
                      <a:pt x="18" y="6"/>
                      <a:pt x="18"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87" name="Freeform 499"/>
              <p:cNvSpPr>
                <a:spLocks/>
              </p:cNvSpPr>
              <p:nvPr/>
            </p:nvSpPr>
            <p:spPr bwMode="auto">
              <a:xfrm>
                <a:off x="14455" y="707"/>
                <a:ext cx="52" cy="109"/>
              </a:xfrm>
              <a:custGeom>
                <a:avLst/>
                <a:gdLst>
                  <a:gd name="T0" fmla="*/ 20 w 22"/>
                  <a:gd name="T1" fmla="*/ 23 h 46"/>
                  <a:gd name="T2" fmla="*/ 22 w 22"/>
                  <a:gd name="T3" fmla="*/ 20 h 46"/>
                  <a:gd name="T4" fmla="*/ 22 w 22"/>
                  <a:gd name="T5" fmla="*/ 6 h 46"/>
                  <a:gd name="T6" fmla="*/ 16 w 22"/>
                  <a:gd name="T7" fmla="*/ 0 h 46"/>
                  <a:gd name="T8" fmla="*/ 6 w 22"/>
                  <a:gd name="T9" fmla="*/ 0 h 46"/>
                  <a:gd name="T10" fmla="*/ 0 w 22"/>
                  <a:gd name="T11" fmla="*/ 6 h 46"/>
                  <a:gd name="T12" fmla="*/ 0 w 22"/>
                  <a:gd name="T13" fmla="*/ 20 h 46"/>
                  <a:gd name="T14" fmla="*/ 2 w 22"/>
                  <a:gd name="T15" fmla="*/ 23 h 46"/>
                  <a:gd name="T16" fmla="*/ 4 w 22"/>
                  <a:gd name="T17" fmla="*/ 20 h 46"/>
                  <a:gd name="T18" fmla="*/ 4 w 22"/>
                  <a:gd name="T19" fmla="*/ 7 h 46"/>
                  <a:gd name="T20" fmla="*/ 5 w 22"/>
                  <a:gd name="T21" fmla="*/ 7 h 46"/>
                  <a:gd name="T22" fmla="*/ 5 w 22"/>
                  <a:gd name="T23" fmla="*/ 44 h 46"/>
                  <a:gd name="T24" fmla="*/ 8 w 22"/>
                  <a:gd name="T25" fmla="*/ 46 h 46"/>
                  <a:gd name="T26" fmla="*/ 10 w 22"/>
                  <a:gd name="T27" fmla="*/ 44 h 46"/>
                  <a:gd name="T28" fmla="*/ 10 w 22"/>
                  <a:gd name="T29" fmla="*/ 23 h 46"/>
                  <a:gd name="T30" fmla="*/ 12 w 22"/>
                  <a:gd name="T31" fmla="*/ 23 h 46"/>
                  <a:gd name="T32" fmla="*/ 12 w 22"/>
                  <a:gd name="T33" fmla="*/ 44 h 46"/>
                  <a:gd name="T34" fmla="*/ 14 w 22"/>
                  <a:gd name="T35" fmla="*/ 46 h 46"/>
                  <a:gd name="T36" fmla="*/ 17 w 22"/>
                  <a:gd name="T37" fmla="*/ 44 h 46"/>
                  <a:gd name="T38" fmla="*/ 17 w 22"/>
                  <a:gd name="T39" fmla="*/ 7 h 46"/>
                  <a:gd name="T40" fmla="*/ 18 w 22"/>
                  <a:gd name="T41" fmla="*/ 7 h 46"/>
                  <a:gd name="T42" fmla="*/ 18 w 22"/>
                  <a:gd name="T43" fmla="*/ 20 h 46"/>
                  <a:gd name="T44" fmla="*/ 20 w 22"/>
                  <a:gd name="T45"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20" y="23"/>
                    </a:moveTo>
                    <a:cubicBezTo>
                      <a:pt x="21" y="23"/>
                      <a:pt x="22" y="22"/>
                      <a:pt x="22" y="20"/>
                    </a:cubicBezTo>
                    <a:cubicBezTo>
                      <a:pt x="22" y="19"/>
                      <a:pt x="22" y="7"/>
                      <a:pt x="22" y="6"/>
                    </a:cubicBezTo>
                    <a:cubicBezTo>
                      <a:pt x="22" y="3"/>
                      <a:pt x="20" y="0"/>
                      <a:pt x="16" y="0"/>
                    </a:cubicBezTo>
                    <a:cubicBezTo>
                      <a:pt x="14" y="0"/>
                      <a:pt x="7" y="0"/>
                      <a:pt x="6" y="0"/>
                    </a:cubicBezTo>
                    <a:cubicBezTo>
                      <a:pt x="2" y="0"/>
                      <a:pt x="0" y="3"/>
                      <a:pt x="0" y="6"/>
                    </a:cubicBezTo>
                    <a:cubicBezTo>
                      <a:pt x="0" y="7"/>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0" y="45"/>
                      <a:pt x="10" y="44"/>
                    </a:cubicBezTo>
                    <a:cubicBezTo>
                      <a:pt x="10" y="41"/>
                      <a:pt x="10" y="23"/>
                      <a:pt x="10" y="23"/>
                    </a:cubicBezTo>
                    <a:cubicBezTo>
                      <a:pt x="10" y="23"/>
                      <a:pt x="10" y="23"/>
                      <a:pt x="12" y="23"/>
                    </a:cubicBezTo>
                    <a:cubicBezTo>
                      <a:pt x="12" y="23"/>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88" name="Freeform 500"/>
              <p:cNvSpPr>
                <a:spLocks/>
              </p:cNvSpPr>
              <p:nvPr/>
            </p:nvSpPr>
            <p:spPr bwMode="auto">
              <a:xfrm>
                <a:off x="13830" y="1066"/>
                <a:ext cx="12" cy="45"/>
              </a:xfrm>
              <a:custGeom>
                <a:avLst/>
                <a:gdLst>
                  <a:gd name="T0" fmla="*/ 0 w 5"/>
                  <a:gd name="T1" fmla="*/ 16 h 19"/>
                  <a:gd name="T2" fmla="*/ 3 w 5"/>
                  <a:gd name="T3" fmla="*/ 19 h 19"/>
                  <a:gd name="T4" fmla="*/ 5 w 5"/>
                  <a:gd name="T5" fmla="*/ 16 h 19"/>
                  <a:gd name="T6" fmla="*/ 5 w 5"/>
                  <a:gd name="T7" fmla="*/ 0 h 19"/>
                  <a:gd name="T8" fmla="*/ 0 w 5"/>
                  <a:gd name="T9" fmla="*/ 2 h 19"/>
                  <a:gd name="T10" fmla="*/ 0 w 5"/>
                  <a:gd name="T11" fmla="*/ 16 h 19"/>
                </a:gdLst>
                <a:ahLst/>
                <a:cxnLst>
                  <a:cxn ang="0">
                    <a:pos x="T0" y="T1"/>
                  </a:cxn>
                  <a:cxn ang="0">
                    <a:pos x="T2" y="T3"/>
                  </a:cxn>
                  <a:cxn ang="0">
                    <a:pos x="T4" y="T5"/>
                  </a:cxn>
                  <a:cxn ang="0">
                    <a:pos x="T6" y="T7"/>
                  </a:cxn>
                  <a:cxn ang="0">
                    <a:pos x="T8" y="T9"/>
                  </a:cxn>
                  <a:cxn ang="0">
                    <a:pos x="T10" y="T11"/>
                  </a:cxn>
                </a:cxnLst>
                <a:rect l="0" t="0" r="r" b="b"/>
                <a:pathLst>
                  <a:path w="5" h="19">
                    <a:moveTo>
                      <a:pt x="0" y="16"/>
                    </a:moveTo>
                    <a:cubicBezTo>
                      <a:pt x="0" y="18"/>
                      <a:pt x="1" y="19"/>
                      <a:pt x="3" y="19"/>
                    </a:cubicBezTo>
                    <a:cubicBezTo>
                      <a:pt x="4" y="19"/>
                      <a:pt x="5" y="18"/>
                      <a:pt x="5" y="16"/>
                    </a:cubicBezTo>
                    <a:cubicBezTo>
                      <a:pt x="5" y="15"/>
                      <a:pt x="5" y="8"/>
                      <a:pt x="5" y="0"/>
                    </a:cubicBezTo>
                    <a:cubicBezTo>
                      <a:pt x="3" y="1"/>
                      <a:pt x="2" y="1"/>
                      <a:pt x="0" y="2"/>
                    </a:cubicBezTo>
                    <a:cubicBezTo>
                      <a:pt x="0" y="7"/>
                      <a:pt x="0" y="15"/>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89" name="Freeform 501"/>
              <p:cNvSpPr>
                <a:spLocks/>
              </p:cNvSpPr>
              <p:nvPr/>
            </p:nvSpPr>
            <p:spPr bwMode="auto">
              <a:xfrm>
                <a:off x="13814" y="1071"/>
                <a:ext cx="14" cy="40"/>
              </a:xfrm>
              <a:custGeom>
                <a:avLst/>
                <a:gdLst>
                  <a:gd name="T0" fmla="*/ 3 w 6"/>
                  <a:gd name="T1" fmla="*/ 17 h 17"/>
                  <a:gd name="T2" fmla="*/ 6 w 6"/>
                  <a:gd name="T3" fmla="*/ 14 h 17"/>
                  <a:gd name="T4" fmla="*/ 6 w 6"/>
                  <a:gd name="T5" fmla="*/ 0 h 17"/>
                  <a:gd name="T6" fmla="*/ 0 w 6"/>
                  <a:gd name="T7" fmla="*/ 1 h 17"/>
                  <a:gd name="T8" fmla="*/ 0 w 6"/>
                  <a:gd name="T9" fmla="*/ 14 h 17"/>
                  <a:gd name="T10" fmla="*/ 3 w 6"/>
                  <a:gd name="T11" fmla="*/ 17 h 17"/>
                </a:gdLst>
                <a:ahLst/>
                <a:cxnLst>
                  <a:cxn ang="0">
                    <a:pos x="T0" y="T1"/>
                  </a:cxn>
                  <a:cxn ang="0">
                    <a:pos x="T2" y="T3"/>
                  </a:cxn>
                  <a:cxn ang="0">
                    <a:pos x="T4" y="T5"/>
                  </a:cxn>
                  <a:cxn ang="0">
                    <a:pos x="T6" y="T7"/>
                  </a:cxn>
                  <a:cxn ang="0">
                    <a:pos x="T8" y="T9"/>
                  </a:cxn>
                  <a:cxn ang="0">
                    <a:pos x="T10" y="T11"/>
                  </a:cxn>
                </a:cxnLst>
                <a:rect l="0" t="0" r="r" b="b"/>
                <a:pathLst>
                  <a:path w="6" h="17">
                    <a:moveTo>
                      <a:pt x="3" y="17"/>
                    </a:moveTo>
                    <a:cubicBezTo>
                      <a:pt x="4" y="17"/>
                      <a:pt x="6" y="16"/>
                      <a:pt x="6" y="14"/>
                    </a:cubicBezTo>
                    <a:cubicBezTo>
                      <a:pt x="6" y="13"/>
                      <a:pt x="6" y="5"/>
                      <a:pt x="6" y="0"/>
                    </a:cubicBezTo>
                    <a:cubicBezTo>
                      <a:pt x="4" y="0"/>
                      <a:pt x="2" y="1"/>
                      <a:pt x="0" y="1"/>
                    </a:cubicBezTo>
                    <a:cubicBezTo>
                      <a:pt x="0" y="8"/>
                      <a:pt x="0" y="13"/>
                      <a:pt x="0" y="14"/>
                    </a:cubicBezTo>
                    <a:cubicBezTo>
                      <a:pt x="0" y="16"/>
                      <a:pt x="1" y="17"/>
                      <a:pt x="3"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90" name="Freeform 502"/>
              <p:cNvSpPr>
                <a:spLocks/>
              </p:cNvSpPr>
              <p:nvPr/>
            </p:nvSpPr>
            <p:spPr bwMode="auto">
              <a:xfrm>
                <a:off x="13764" y="1081"/>
                <a:ext cx="12" cy="30"/>
              </a:xfrm>
              <a:custGeom>
                <a:avLst/>
                <a:gdLst>
                  <a:gd name="T0" fmla="*/ 0 w 5"/>
                  <a:gd name="T1" fmla="*/ 11 h 13"/>
                  <a:gd name="T2" fmla="*/ 2 w 5"/>
                  <a:gd name="T3" fmla="*/ 13 h 13"/>
                  <a:gd name="T4" fmla="*/ 5 w 5"/>
                  <a:gd name="T5" fmla="*/ 11 h 13"/>
                  <a:gd name="T6" fmla="*/ 5 w 5"/>
                  <a:gd name="T7" fmla="*/ 0 h 13"/>
                  <a:gd name="T8" fmla="*/ 0 w 5"/>
                  <a:gd name="T9" fmla="*/ 0 h 13"/>
                  <a:gd name="T10" fmla="*/ 0 w 5"/>
                  <a:gd name="T11" fmla="*/ 11 h 13"/>
                </a:gdLst>
                <a:ahLst/>
                <a:cxnLst>
                  <a:cxn ang="0">
                    <a:pos x="T0" y="T1"/>
                  </a:cxn>
                  <a:cxn ang="0">
                    <a:pos x="T2" y="T3"/>
                  </a:cxn>
                  <a:cxn ang="0">
                    <a:pos x="T4" y="T5"/>
                  </a:cxn>
                  <a:cxn ang="0">
                    <a:pos x="T6" y="T7"/>
                  </a:cxn>
                  <a:cxn ang="0">
                    <a:pos x="T8" y="T9"/>
                  </a:cxn>
                  <a:cxn ang="0">
                    <a:pos x="T10" y="T11"/>
                  </a:cxn>
                </a:cxnLst>
                <a:rect l="0" t="0" r="r" b="b"/>
                <a:pathLst>
                  <a:path w="5" h="13">
                    <a:moveTo>
                      <a:pt x="0" y="11"/>
                    </a:moveTo>
                    <a:cubicBezTo>
                      <a:pt x="0" y="12"/>
                      <a:pt x="1" y="13"/>
                      <a:pt x="2" y="13"/>
                    </a:cubicBezTo>
                    <a:cubicBezTo>
                      <a:pt x="4" y="13"/>
                      <a:pt x="5" y="12"/>
                      <a:pt x="5" y="11"/>
                    </a:cubicBezTo>
                    <a:cubicBezTo>
                      <a:pt x="5" y="10"/>
                      <a:pt x="5" y="5"/>
                      <a:pt x="5" y="0"/>
                    </a:cubicBezTo>
                    <a:cubicBezTo>
                      <a:pt x="3" y="0"/>
                      <a:pt x="2" y="0"/>
                      <a:pt x="0" y="0"/>
                    </a:cubicBezTo>
                    <a:cubicBezTo>
                      <a:pt x="0" y="4"/>
                      <a:pt x="0" y="10"/>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91" name="Freeform 503"/>
              <p:cNvSpPr>
                <a:spLocks/>
              </p:cNvSpPr>
              <p:nvPr/>
            </p:nvSpPr>
            <p:spPr bwMode="auto">
              <a:xfrm>
                <a:off x="13868" y="1050"/>
                <a:ext cx="52" cy="61"/>
              </a:xfrm>
              <a:custGeom>
                <a:avLst/>
                <a:gdLst>
                  <a:gd name="T0" fmla="*/ 6 w 22"/>
                  <a:gd name="T1" fmla="*/ 7 h 26"/>
                  <a:gd name="T2" fmla="*/ 6 w 22"/>
                  <a:gd name="T3" fmla="*/ 24 h 26"/>
                  <a:gd name="T4" fmla="*/ 8 w 22"/>
                  <a:gd name="T5" fmla="*/ 26 h 26"/>
                  <a:gd name="T6" fmla="*/ 10 w 22"/>
                  <a:gd name="T7" fmla="*/ 24 h 26"/>
                  <a:gd name="T8" fmla="*/ 10 w 22"/>
                  <a:gd name="T9" fmla="*/ 7 h 26"/>
                  <a:gd name="T10" fmla="*/ 11 w 22"/>
                  <a:gd name="T11" fmla="*/ 7 h 26"/>
                  <a:gd name="T12" fmla="*/ 11 w 22"/>
                  <a:gd name="T13" fmla="*/ 24 h 26"/>
                  <a:gd name="T14" fmla="*/ 14 w 22"/>
                  <a:gd name="T15" fmla="*/ 26 h 26"/>
                  <a:gd name="T16" fmla="*/ 16 w 22"/>
                  <a:gd name="T17" fmla="*/ 24 h 26"/>
                  <a:gd name="T18" fmla="*/ 16 w 22"/>
                  <a:gd name="T19" fmla="*/ 7 h 26"/>
                  <a:gd name="T20" fmla="*/ 22 w 22"/>
                  <a:gd name="T21" fmla="*/ 7 h 26"/>
                  <a:gd name="T22" fmla="*/ 20 w 22"/>
                  <a:gd name="T23" fmla="*/ 0 h 26"/>
                  <a:gd name="T24" fmla="*/ 15 w 22"/>
                  <a:gd name="T25" fmla="*/ 1 h 26"/>
                  <a:gd name="T26" fmla="*/ 1 w 22"/>
                  <a:gd name="T27" fmla="*/ 4 h 26"/>
                  <a:gd name="T28" fmla="*/ 0 w 22"/>
                  <a:gd name="T29" fmla="*/ 7 h 26"/>
                  <a:gd name="T30" fmla="*/ 6 w 22"/>
                  <a:gd name="T31"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6">
                    <a:moveTo>
                      <a:pt x="6" y="7"/>
                    </a:moveTo>
                    <a:cubicBezTo>
                      <a:pt x="6" y="15"/>
                      <a:pt x="6" y="23"/>
                      <a:pt x="6" y="24"/>
                    </a:cubicBezTo>
                    <a:cubicBezTo>
                      <a:pt x="6" y="25"/>
                      <a:pt x="7" y="26"/>
                      <a:pt x="8" y="26"/>
                    </a:cubicBezTo>
                    <a:cubicBezTo>
                      <a:pt x="9" y="26"/>
                      <a:pt x="10" y="25"/>
                      <a:pt x="10" y="24"/>
                    </a:cubicBezTo>
                    <a:cubicBezTo>
                      <a:pt x="10" y="22"/>
                      <a:pt x="10" y="7"/>
                      <a:pt x="10" y="7"/>
                    </a:cubicBezTo>
                    <a:cubicBezTo>
                      <a:pt x="11" y="7"/>
                      <a:pt x="11" y="7"/>
                      <a:pt x="11" y="7"/>
                    </a:cubicBezTo>
                    <a:cubicBezTo>
                      <a:pt x="11" y="7"/>
                      <a:pt x="11" y="22"/>
                      <a:pt x="11" y="24"/>
                    </a:cubicBezTo>
                    <a:cubicBezTo>
                      <a:pt x="11" y="25"/>
                      <a:pt x="12" y="26"/>
                      <a:pt x="14" y="26"/>
                    </a:cubicBezTo>
                    <a:cubicBezTo>
                      <a:pt x="15" y="26"/>
                      <a:pt x="16" y="25"/>
                      <a:pt x="16" y="24"/>
                    </a:cubicBezTo>
                    <a:cubicBezTo>
                      <a:pt x="16" y="23"/>
                      <a:pt x="16" y="15"/>
                      <a:pt x="16" y="7"/>
                    </a:cubicBezTo>
                    <a:cubicBezTo>
                      <a:pt x="22" y="7"/>
                      <a:pt x="22" y="7"/>
                      <a:pt x="22" y="7"/>
                    </a:cubicBezTo>
                    <a:cubicBezTo>
                      <a:pt x="21" y="4"/>
                      <a:pt x="21" y="2"/>
                      <a:pt x="20" y="0"/>
                    </a:cubicBezTo>
                    <a:cubicBezTo>
                      <a:pt x="18" y="0"/>
                      <a:pt x="17" y="0"/>
                      <a:pt x="15" y="1"/>
                    </a:cubicBezTo>
                    <a:cubicBezTo>
                      <a:pt x="10" y="2"/>
                      <a:pt x="5" y="3"/>
                      <a:pt x="1" y="4"/>
                    </a:cubicBezTo>
                    <a:cubicBezTo>
                      <a:pt x="0" y="7"/>
                      <a:pt x="0" y="7"/>
                      <a:pt x="0" y="7"/>
                    </a:cubicBezTo>
                    <a:cubicBezTo>
                      <a:pt x="6" y="7"/>
                      <a:pt x="6" y="7"/>
                      <a:pt x="6"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92" name="Freeform 504"/>
              <p:cNvSpPr>
                <a:spLocks/>
              </p:cNvSpPr>
              <p:nvPr/>
            </p:nvSpPr>
            <p:spPr bwMode="auto">
              <a:xfrm>
                <a:off x="13918" y="1048"/>
                <a:ext cx="7" cy="2"/>
              </a:xfrm>
              <a:custGeom>
                <a:avLst/>
                <a:gdLst>
                  <a:gd name="T0" fmla="*/ 2 w 3"/>
                  <a:gd name="T1" fmla="*/ 1 h 1"/>
                  <a:gd name="T2" fmla="*/ 3 w 3"/>
                  <a:gd name="T3" fmla="*/ 0 h 1"/>
                  <a:gd name="T4" fmla="*/ 0 w 3"/>
                  <a:gd name="T5" fmla="*/ 1 h 1"/>
                  <a:gd name="T6" fmla="*/ 2 w 3"/>
                  <a:gd name="T7" fmla="*/ 1 h 1"/>
                </a:gdLst>
                <a:ahLst/>
                <a:cxnLst>
                  <a:cxn ang="0">
                    <a:pos x="T0" y="T1"/>
                  </a:cxn>
                  <a:cxn ang="0">
                    <a:pos x="T2" y="T3"/>
                  </a:cxn>
                  <a:cxn ang="0">
                    <a:pos x="T4" y="T5"/>
                  </a:cxn>
                  <a:cxn ang="0">
                    <a:pos x="T6" y="T7"/>
                  </a:cxn>
                </a:cxnLst>
                <a:rect l="0" t="0" r="r" b="b"/>
                <a:pathLst>
                  <a:path w="3" h="1">
                    <a:moveTo>
                      <a:pt x="2" y="1"/>
                    </a:moveTo>
                    <a:cubicBezTo>
                      <a:pt x="2" y="1"/>
                      <a:pt x="3" y="0"/>
                      <a:pt x="3" y="0"/>
                    </a:cubicBezTo>
                    <a:cubicBezTo>
                      <a:pt x="2" y="0"/>
                      <a:pt x="1" y="0"/>
                      <a:pt x="0"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93" name="Freeform 505"/>
              <p:cNvSpPr>
                <a:spLocks/>
              </p:cNvSpPr>
              <p:nvPr/>
            </p:nvSpPr>
            <p:spPr bwMode="auto">
              <a:xfrm>
                <a:off x="13684" y="1076"/>
                <a:ext cx="12" cy="35"/>
              </a:xfrm>
              <a:custGeom>
                <a:avLst/>
                <a:gdLst>
                  <a:gd name="T0" fmla="*/ 2 w 5"/>
                  <a:gd name="T1" fmla="*/ 15 h 15"/>
                  <a:gd name="T2" fmla="*/ 5 w 5"/>
                  <a:gd name="T3" fmla="*/ 12 h 15"/>
                  <a:gd name="T4" fmla="*/ 5 w 5"/>
                  <a:gd name="T5" fmla="*/ 1 h 15"/>
                  <a:gd name="T6" fmla="*/ 0 w 5"/>
                  <a:gd name="T7" fmla="*/ 0 h 15"/>
                  <a:gd name="T8" fmla="*/ 0 w 5"/>
                  <a:gd name="T9" fmla="*/ 12 h 15"/>
                  <a:gd name="T10" fmla="*/ 2 w 5"/>
                  <a:gd name="T11" fmla="*/ 15 h 15"/>
                </a:gdLst>
                <a:ahLst/>
                <a:cxnLst>
                  <a:cxn ang="0">
                    <a:pos x="T0" y="T1"/>
                  </a:cxn>
                  <a:cxn ang="0">
                    <a:pos x="T2" y="T3"/>
                  </a:cxn>
                  <a:cxn ang="0">
                    <a:pos x="T4" y="T5"/>
                  </a:cxn>
                  <a:cxn ang="0">
                    <a:pos x="T6" y="T7"/>
                  </a:cxn>
                  <a:cxn ang="0">
                    <a:pos x="T8" y="T9"/>
                  </a:cxn>
                  <a:cxn ang="0">
                    <a:pos x="T10" y="T11"/>
                  </a:cxn>
                </a:cxnLst>
                <a:rect l="0" t="0" r="r" b="b"/>
                <a:pathLst>
                  <a:path w="5" h="15">
                    <a:moveTo>
                      <a:pt x="2" y="15"/>
                    </a:moveTo>
                    <a:cubicBezTo>
                      <a:pt x="4" y="15"/>
                      <a:pt x="5" y="14"/>
                      <a:pt x="5" y="12"/>
                    </a:cubicBezTo>
                    <a:cubicBezTo>
                      <a:pt x="5" y="11"/>
                      <a:pt x="5" y="6"/>
                      <a:pt x="5" y="1"/>
                    </a:cubicBezTo>
                    <a:cubicBezTo>
                      <a:pt x="3" y="1"/>
                      <a:pt x="2" y="1"/>
                      <a:pt x="0" y="0"/>
                    </a:cubicBezTo>
                    <a:cubicBezTo>
                      <a:pt x="0" y="6"/>
                      <a:pt x="0" y="11"/>
                      <a:pt x="0" y="12"/>
                    </a:cubicBezTo>
                    <a:cubicBezTo>
                      <a:pt x="0" y="14"/>
                      <a:pt x="1" y="15"/>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94" name="Freeform 506"/>
              <p:cNvSpPr>
                <a:spLocks/>
              </p:cNvSpPr>
              <p:nvPr/>
            </p:nvSpPr>
            <p:spPr bwMode="auto">
              <a:xfrm>
                <a:off x="13752" y="1081"/>
                <a:ext cx="10" cy="30"/>
              </a:xfrm>
              <a:custGeom>
                <a:avLst/>
                <a:gdLst>
                  <a:gd name="T0" fmla="*/ 2 w 4"/>
                  <a:gd name="T1" fmla="*/ 13 h 13"/>
                  <a:gd name="T2" fmla="*/ 4 w 4"/>
                  <a:gd name="T3" fmla="*/ 11 h 13"/>
                  <a:gd name="T4" fmla="*/ 4 w 4"/>
                  <a:gd name="T5" fmla="*/ 0 h 13"/>
                  <a:gd name="T6" fmla="*/ 0 w 4"/>
                  <a:gd name="T7" fmla="*/ 1 h 13"/>
                  <a:gd name="T8" fmla="*/ 0 w 4"/>
                  <a:gd name="T9" fmla="*/ 11 h 13"/>
                  <a:gd name="T10" fmla="*/ 2 w 4"/>
                  <a:gd name="T11" fmla="*/ 13 h 13"/>
                </a:gdLst>
                <a:ahLst/>
                <a:cxnLst>
                  <a:cxn ang="0">
                    <a:pos x="T0" y="T1"/>
                  </a:cxn>
                  <a:cxn ang="0">
                    <a:pos x="T2" y="T3"/>
                  </a:cxn>
                  <a:cxn ang="0">
                    <a:pos x="T4" y="T5"/>
                  </a:cxn>
                  <a:cxn ang="0">
                    <a:pos x="T6" y="T7"/>
                  </a:cxn>
                  <a:cxn ang="0">
                    <a:pos x="T8" y="T9"/>
                  </a:cxn>
                  <a:cxn ang="0">
                    <a:pos x="T10" y="T11"/>
                  </a:cxn>
                </a:cxnLst>
                <a:rect l="0" t="0" r="r" b="b"/>
                <a:pathLst>
                  <a:path w="4" h="13">
                    <a:moveTo>
                      <a:pt x="2" y="13"/>
                    </a:moveTo>
                    <a:cubicBezTo>
                      <a:pt x="3" y="13"/>
                      <a:pt x="4" y="12"/>
                      <a:pt x="4" y="11"/>
                    </a:cubicBezTo>
                    <a:cubicBezTo>
                      <a:pt x="4" y="10"/>
                      <a:pt x="4" y="5"/>
                      <a:pt x="4" y="0"/>
                    </a:cubicBezTo>
                    <a:cubicBezTo>
                      <a:pt x="3" y="0"/>
                      <a:pt x="1" y="0"/>
                      <a:pt x="0" y="1"/>
                    </a:cubicBezTo>
                    <a:cubicBezTo>
                      <a:pt x="0" y="6"/>
                      <a:pt x="0" y="10"/>
                      <a:pt x="0" y="11"/>
                    </a:cubicBezTo>
                    <a:cubicBezTo>
                      <a:pt x="0" y="12"/>
                      <a:pt x="1" y="13"/>
                      <a:pt x="2"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95" name="Freeform 507"/>
              <p:cNvSpPr>
                <a:spLocks/>
              </p:cNvSpPr>
              <p:nvPr/>
            </p:nvSpPr>
            <p:spPr bwMode="auto">
              <a:xfrm>
                <a:off x="13698" y="1078"/>
                <a:ext cx="14" cy="33"/>
              </a:xfrm>
              <a:custGeom>
                <a:avLst/>
                <a:gdLst>
                  <a:gd name="T0" fmla="*/ 0 w 6"/>
                  <a:gd name="T1" fmla="*/ 0 h 14"/>
                  <a:gd name="T2" fmla="*/ 0 w 6"/>
                  <a:gd name="T3" fmla="*/ 11 h 14"/>
                  <a:gd name="T4" fmla="*/ 3 w 6"/>
                  <a:gd name="T5" fmla="*/ 14 h 14"/>
                  <a:gd name="T6" fmla="*/ 6 w 6"/>
                  <a:gd name="T7" fmla="*/ 11 h 14"/>
                  <a:gd name="T8" fmla="*/ 6 w 6"/>
                  <a:gd name="T9" fmla="*/ 1 h 14"/>
                  <a:gd name="T10" fmla="*/ 0 w 6"/>
                  <a:gd name="T11" fmla="*/ 0 h 14"/>
                  <a:gd name="T12" fmla="*/ 0 w 6"/>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6" h="14">
                    <a:moveTo>
                      <a:pt x="0" y="0"/>
                    </a:moveTo>
                    <a:cubicBezTo>
                      <a:pt x="0" y="5"/>
                      <a:pt x="0" y="10"/>
                      <a:pt x="0" y="11"/>
                    </a:cubicBezTo>
                    <a:cubicBezTo>
                      <a:pt x="0" y="13"/>
                      <a:pt x="2" y="14"/>
                      <a:pt x="3" y="14"/>
                    </a:cubicBezTo>
                    <a:cubicBezTo>
                      <a:pt x="5" y="14"/>
                      <a:pt x="6" y="13"/>
                      <a:pt x="6" y="11"/>
                    </a:cubicBezTo>
                    <a:cubicBezTo>
                      <a:pt x="6" y="10"/>
                      <a:pt x="6" y="6"/>
                      <a:pt x="6" y="1"/>
                    </a:cubicBezTo>
                    <a:cubicBezTo>
                      <a:pt x="4" y="1"/>
                      <a:pt x="2"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96" name="Freeform 508"/>
              <p:cNvSpPr>
                <a:spLocks/>
              </p:cNvSpPr>
              <p:nvPr/>
            </p:nvSpPr>
            <p:spPr bwMode="auto">
              <a:xfrm>
                <a:off x="14079" y="906"/>
                <a:ext cx="38" cy="59"/>
              </a:xfrm>
              <a:custGeom>
                <a:avLst/>
                <a:gdLst>
                  <a:gd name="T0" fmla="*/ 2 w 16"/>
                  <a:gd name="T1" fmla="*/ 25 h 25"/>
                  <a:gd name="T2" fmla="*/ 5 w 16"/>
                  <a:gd name="T3" fmla="*/ 23 h 25"/>
                  <a:gd name="T4" fmla="*/ 5 w 16"/>
                  <a:gd name="T5" fmla="*/ 6 h 25"/>
                  <a:gd name="T6" fmla="*/ 6 w 16"/>
                  <a:gd name="T7" fmla="*/ 6 h 25"/>
                  <a:gd name="T8" fmla="*/ 6 w 16"/>
                  <a:gd name="T9" fmla="*/ 23 h 25"/>
                  <a:gd name="T10" fmla="*/ 8 w 16"/>
                  <a:gd name="T11" fmla="*/ 25 h 25"/>
                  <a:gd name="T12" fmla="*/ 10 w 16"/>
                  <a:gd name="T13" fmla="*/ 23 h 25"/>
                  <a:gd name="T14" fmla="*/ 10 w 16"/>
                  <a:gd name="T15" fmla="*/ 6 h 25"/>
                  <a:gd name="T16" fmla="*/ 16 w 16"/>
                  <a:gd name="T17" fmla="*/ 6 h 25"/>
                  <a:gd name="T18" fmla="*/ 14 w 16"/>
                  <a:gd name="T19" fmla="*/ 0 h 25"/>
                  <a:gd name="T20" fmla="*/ 0 w 16"/>
                  <a:gd name="T21" fmla="*/ 7 h 25"/>
                  <a:gd name="T22" fmla="*/ 0 w 16"/>
                  <a:gd name="T23" fmla="*/ 23 h 25"/>
                  <a:gd name="T24" fmla="*/ 2 w 16"/>
                  <a:gd name="T25"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5">
                    <a:moveTo>
                      <a:pt x="2" y="25"/>
                    </a:moveTo>
                    <a:cubicBezTo>
                      <a:pt x="4" y="25"/>
                      <a:pt x="5" y="24"/>
                      <a:pt x="5" y="23"/>
                    </a:cubicBezTo>
                    <a:cubicBezTo>
                      <a:pt x="5" y="21"/>
                      <a:pt x="5" y="6"/>
                      <a:pt x="5" y="6"/>
                    </a:cubicBezTo>
                    <a:cubicBezTo>
                      <a:pt x="6" y="6"/>
                      <a:pt x="6" y="6"/>
                      <a:pt x="6" y="6"/>
                    </a:cubicBezTo>
                    <a:cubicBezTo>
                      <a:pt x="6" y="6"/>
                      <a:pt x="6" y="21"/>
                      <a:pt x="6" y="23"/>
                    </a:cubicBezTo>
                    <a:cubicBezTo>
                      <a:pt x="6" y="24"/>
                      <a:pt x="7" y="25"/>
                      <a:pt x="8" y="25"/>
                    </a:cubicBezTo>
                    <a:cubicBezTo>
                      <a:pt x="9" y="25"/>
                      <a:pt x="10" y="24"/>
                      <a:pt x="10" y="23"/>
                    </a:cubicBezTo>
                    <a:cubicBezTo>
                      <a:pt x="10" y="22"/>
                      <a:pt x="10" y="14"/>
                      <a:pt x="10" y="6"/>
                    </a:cubicBezTo>
                    <a:cubicBezTo>
                      <a:pt x="16" y="6"/>
                      <a:pt x="16" y="6"/>
                      <a:pt x="16" y="6"/>
                    </a:cubicBezTo>
                    <a:cubicBezTo>
                      <a:pt x="16" y="4"/>
                      <a:pt x="15" y="2"/>
                      <a:pt x="14" y="0"/>
                    </a:cubicBezTo>
                    <a:cubicBezTo>
                      <a:pt x="9" y="1"/>
                      <a:pt x="4" y="4"/>
                      <a:pt x="0" y="7"/>
                    </a:cubicBezTo>
                    <a:cubicBezTo>
                      <a:pt x="0" y="14"/>
                      <a:pt x="0" y="22"/>
                      <a:pt x="0" y="23"/>
                    </a:cubicBezTo>
                    <a:cubicBezTo>
                      <a:pt x="0" y="24"/>
                      <a:pt x="1" y="25"/>
                      <a:pt x="2"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97" name="Freeform 509"/>
              <p:cNvSpPr>
                <a:spLocks/>
              </p:cNvSpPr>
              <p:nvPr/>
            </p:nvSpPr>
            <p:spPr bwMode="auto">
              <a:xfrm>
                <a:off x="14174" y="891"/>
                <a:ext cx="9" cy="17"/>
              </a:xfrm>
              <a:custGeom>
                <a:avLst/>
                <a:gdLst>
                  <a:gd name="T0" fmla="*/ 0 w 4"/>
                  <a:gd name="T1" fmla="*/ 5 h 7"/>
                  <a:gd name="T2" fmla="*/ 2 w 4"/>
                  <a:gd name="T3" fmla="*/ 7 h 7"/>
                  <a:gd name="T4" fmla="*/ 4 w 4"/>
                  <a:gd name="T5" fmla="*/ 5 h 7"/>
                  <a:gd name="T6" fmla="*/ 4 w 4"/>
                  <a:gd name="T7" fmla="*/ 0 h 7"/>
                  <a:gd name="T8" fmla="*/ 0 w 4"/>
                  <a:gd name="T9" fmla="*/ 1 h 7"/>
                  <a:gd name="T10" fmla="*/ 0 w 4"/>
                  <a:gd name="T11" fmla="*/ 5 h 7"/>
                </a:gdLst>
                <a:ahLst/>
                <a:cxnLst>
                  <a:cxn ang="0">
                    <a:pos x="T0" y="T1"/>
                  </a:cxn>
                  <a:cxn ang="0">
                    <a:pos x="T2" y="T3"/>
                  </a:cxn>
                  <a:cxn ang="0">
                    <a:pos x="T4" y="T5"/>
                  </a:cxn>
                  <a:cxn ang="0">
                    <a:pos x="T6" y="T7"/>
                  </a:cxn>
                  <a:cxn ang="0">
                    <a:pos x="T8" y="T9"/>
                  </a:cxn>
                  <a:cxn ang="0">
                    <a:pos x="T10" y="T11"/>
                  </a:cxn>
                </a:cxnLst>
                <a:rect l="0" t="0" r="r" b="b"/>
                <a:pathLst>
                  <a:path w="4" h="7">
                    <a:moveTo>
                      <a:pt x="0" y="5"/>
                    </a:moveTo>
                    <a:cubicBezTo>
                      <a:pt x="0" y="6"/>
                      <a:pt x="1" y="7"/>
                      <a:pt x="2" y="7"/>
                    </a:cubicBezTo>
                    <a:cubicBezTo>
                      <a:pt x="3" y="7"/>
                      <a:pt x="4" y="6"/>
                      <a:pt x="4" y="5"/>
                    </a:cubicBezTo>
                    <a:cubicBezTo>
                      <a:pt x="4" y="5"/>
                      <a:pt x="4" y="3"/>
                      <a:pt x="4" y="0"/>
                    </a:cubicBezTo>
                    <a:cubicBezTo>
                      <a:pt x="3" y="1"/>
                      <a:pt x="1" y="1"/>
                      <a:pt x="0" y="1"/>
                    </a:cubicBezTo>
                    <a:cubicBezTo>
                      <a:pt x="0" y="3"/>
                      <a:pt x="0" y="5"/>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98" name="Freeform 510"/>
              <p:cNvSpPr>
                <a:spLocks/>
              </p:cNvSpPr>
              <p:nvPr/>
            </p:nvSpPr>
            <p:spPr bwMode="auto">
              <a:xfrm>
                <a:off x="13998" y="1000"/>
                <a:ext cx="60" cy="111"/>
              </a:xfrm>
              <a:custGeom>
                <a:avLst/>
                <a:gdLst>
                  <a:gd name="T0" fmla="*/ 6 w 25"/>
                  <a:gd name="T1" fmla="*/ 10 h 47"/>
                  <a:gd name="T2" fmla="*/ 0 w 25"/>
                  <a:gd name="T3" fmla="*/ 28 h 47"/>
                  <a:gd name="T4" fmla="*/ 6 w 25"/>
                  <a:gd name="T5" fmla="*/ 28 h 47"/>
                  <a:gd name="T6" fmla="*/ 6 w 25"/>
                  <a:gd name="T7" fmla="*/ 45 h 47"/>
                  <a:gd name="T8" fmla="*/ 9 w 25"/>
                  <a:gd name="T9" fmla="*/ 47 h 47"/>
                  <a:gd name="T10" fmla="*/ 11 w 25"/>
                  <a:gd name="T11" fmla="*/ 45 h 47"/>
                  <a:gd name="T12" fmla="*/ 11 w 25"/>
                  <a:gd name="T13" fmla="*/ 28 h 47"/>
                  <a:gd name="T14" fmla="*/ 12 w 25"/>
                  <a:gd name="T15" fmla="*/ 28 h 47"/>
                  <a:gd name="T16" fmla="*/ 12 w 25"/>
                  <a:gd name="T17" fmla="*/ 45 h 47"/>
                  <a:gd name="T18" fmla="*/ 14 w 25"/>
                  <a:gd name="T19" fmla="*/ 47 h 47"/>
                  <a:gd name="T20" fmla="*/ 16 w 25"/>
                  <a:gd name="T21" fmla="*/ 45 h 47"/>
                  <a:gd name="T22" fmla="*/ 16 w 25"/>
                  <a:gd name="T23" fmla="*/ 28 h 47"/>
                  <a:gd name="T24" fmla="*/ 23 w 25"/>
                  <a:gd name="T25" fmla="*/ 28 h 47"/>
                  <a:gd name="T26" fmla="*/ 16 w 25"/>
                  <a:gd name="T27" fmla="*/ 7 h 47"/>
                  <a:gd name="T28" fmla="*/ 17 w 25"/>
                  <a:gd name="T29" fmla="*/ 7 h 47"/>
                  <a:gd name="T30" fmla="*/ 21 w 25"/>
                  <a:gd name="T31" fmla="*/ 20 h 47"/>
                  <a:gd name="T32" fmla="*/ 23 w 25"/>
                  <a:gd name="T33" fmla="*/ 21 h 47"/>
                  <a:gd name="T34" fmla="*/ 24 w 25"/>
                  <a:gd name="T35" fmla="*/ 18 h 47"/>
                  <a:gd name="T36" fmla="*/ 20 w 25"/>
                  <a:gd name="T37" fmla="*/ 5 h 47"/>
                  <a:gd name="T38" fmla="*/ 15 w 25"/>
                  <a:gd name="T39" fmla="*/ 0 h 47"/>
                  <a:gd name="T40" fmla="*/ 6 w 25"/>
                  <a:gd name="T41"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47">
                    <a:moveTo>
                      <a:pt x="6" y="10"/>
                    </a:moveTo>
                    <a:cubicBezTo>
                      <a:pt x="0" y="28"/>
                      <a:pt x="0" y="28"/>
                      <a:pt x="0" y="28"/>
                    </a:cubicBezTo>
                    <a:cubicBezTo>
                      <a:pt x="6" y="28"/>
                      <a:pt x="6" y="28"/>
                      <a:pt x="6" y="28"/>
                    </a:cubicBezTo>
                    <a:cubicBezTo>
                      <a:pt x="6" y="36"/>
                      <a:pt x="6" y="44"/>
                      <a:pt x="6" y="45"/>
                    </a:cubicBezTo>
                    <a:cubicBezTo>
                      <a:pt x="6" y="46"/>
                      <a:pt x="7" y="47"/>
                      <a:pt x="9" y="47"/>
                    </a:cubicBezTo>
                    <a:cubicBezTo>
                      <a:pt x="10" y="47"/>
                      <a:pt x="11" y="46"/>
                      <a:pt x="11" y="45"/>
                    </a:cubicBezTo>
                    <a:cubicBezTo>
                      <a:pt x="11" y="43"/>
                      <a:pt x="11" y="28"/>
                      <a:pt x="11" y="28"/>
                    </a:cubicBezTo>
                    <a:cubicBezTo>
                      <a:pt x="12" y="28"/>
                      <a:pt x="12" y="28"/>
                      <a:pt x="12" y="28"/>
                    </a:cubicBezTo>
                    <a:cubicBezTo>
                      <a:pt x="12" y="28"/>
                      <a:pt x="12" y="43"/>
                      <a:pt x="12" y="45"/>
                    </a:cubicBezTo>
                    <a:cubicBezTo>
                      <a:pt x="12" y="46"/>
                      <a:pt x="13" y="47"/>
                      <a:pt x="14" y="47"/>
                    </a:cubicBezTo>
                    <a:cubicBezTo>
                      <a:pt x="15" y="47"/>
                      <a:pt x="16" y="46"/>
                      <a:pt x="16" y="45"/>
                    </a:cubicBezTo>
                    <a:cubicBezTo>
                      <a:pt x="16" y="44"/>
                      <a:pt x="16" y="36"/>
                      <a:pt x="16" y="28"/>
                    </a:cubicBezTo>
                    <a:cubicBezTo>
                      <a:pt x="23" y="28"/>
                      <a:pt x="23" y="28"/>
                      <a:pt x="23" y="28"/>
                    </a:cubicBezTo>
                    <a:cubicBezTo>
                      <a:pt x="16" y="7"/>
                      <a:pt x="16" y="7"/>
                      <a:pt x="16" y="7"/>
                    </a:cubicBezTo>
                    <a:cubicBezTo>
                      <a:pt x="17" y="7"/>
                      <a:pt x="17" y="7"/>
                      <a:pt x="17" y="7"/>
                    </a:cubicBezTo>
                    <a:cubicBezTo>
                      <a:pt x="17" y="7"/>
                      <a:pt x="21" y="18"/>
                      <a:pt x="21" y="20"/>
                    </a:cubicBezTo>
                    <a:cubicBezTo>
                      <a:pt x="21" y="20"/>
                      <a:pt x="22" y="21"/>
                      <a:pt x="23" y="21"/>
                    </a:cubicBezTo>
                    <a:cubicBezTo>
                      <a:pt x="24" y="20"/>
                      <a:pt x="25" y="19"/>
                      <a:pt x="24" y="18"/>
                    </a:cubicBezTo>
                    <a:cubicBezTo>
                      <a:pt x="24" y="18"/>
                      <a:pt x="22" y="10"/>
                      <a:pt x="20" y="5"/>
                    </a:cubicBezTo>
                    <a:cubicBezTo>
                      <a:pt x="20" y="2"/>
                      <a:pt x="18" y="0"/>
                      <a:pt x="15" y="0"/>
                    </a:cubicBezTo>
                    <a:cubicBezTo>
                      <a:pt x="13" y="3"/>
                      <a:pt x="11" y="7"/>
                      <a:pt x="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799" name="Freeform 511"/>
              <p:cNvSpPr>
                <a:spLocks/>
              </p:cNvSpPr>
              <p:nvPr/>
            </p:nvSpPr>
            <p:spPr bwMode="auto">
              <a:xfrm>
                <a:off x="14129" y="898"/>
                <a:ext cx="11" cy="10"/>
              </a:xfrm>
              <a:custGeom>
                <a:avLst/>
                <a:gdLst>
                  <a:gd name="T0" fmla="*/ 3 w 5"/>
                  <a:gd name="T1" fmla="*/ 4 h 4"/>
                  <a:gd name="T2" fmla="*/ 5 w 5"/>
                  <a:gd name="T3" fmla="*/ 2 h 4"/>
                  <a:gd name="T4" fmla="*/ 5 w 5"/>
                  <a:gd name="T5" fmla="*/ 0 h 4"/>
                  <a:gd name="T6" fmla="*/ 0 w 5"/>
                  <a:gd name="T7" fmla="*/ 1 h 4"/>
                  <a:gd name="T8" fmla="*/ 0 w 5"/>
                  <a:gd name="T9" fmla="*/ 2 h 4"/>
                  <a:gd name="T10" fmla="*/ 3 w 5"/>
                  <a:gd name="T11" fmla="*/ 4 h 4"/>
                </a:gdLst>
                <a:ahLst/>
                <a:cxnLst>
                  <a:cxn ang="0">
                    <a:pos x="T0" y="T1"/>
                  </a:cxn>
                  <a:cxn ang="0">
                    <a:pos x="T2" y="T3"/>
                  </a:cxn>
                  <a:cxn ang="0">
                    <a:pos x="T4" y="T5"/>
                  </a:cxn>
                  <a:cxn ang="0">
                    <a:pos x="T6" y="T7"/>
                  </a:cxn>
                  <a:cxn ang="0">
                    <a:pos x="T8" y="T9"/>
                  </a:cxn>
                  <a:cxn ang="0">
                    <a:pos x="T10" y="T11"/>
                  </a:cxn>
                </a:cxnLst>
                <a:rect l="0" t="0" r="r" b="b"/>
                <a:pathLst>
                  <a:path w="5" h="4">
                    <a:moveTo>
                      <a:pt x="3" y="4"/>
                    </a:moveTo>
                    <a:cubicBezTo>
                      <a:pt x="4" y="4"/>
                      <a:pt x="5" y="3"/>
                      <a:pt x="5" y="2"/>
                    </a:cubicBezTo>
                    <a:cubicBezTo>
                      <a:pt x="5" y="2"/>
                      <a:pt x="5" y="1"/>
                      <a:pt x="5" y="0"/>
                    </a:cubicBezTo>
                    <a:cubicBezTo>
                      <a:pt x="3" y="1"/>
                      <a:pt x="2" y="1"/>
                      <a:pt x="0" y="1"/>
                    </a:cubicBezTo>
                    <a:cubicBezTo>
                      <a:pt x="0" y="2"/>
                      <a:pt x="0" y="2"/>
                      <a:pt x="0" y="2"/>
                    </a:cubicBezTo>
                    <a:cubicBezTo>
                      <a:pt x="0" y="3"/>
                      <a:pt x="1"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00" name="Freeform 512"/>
              <p:cNvSpPr>
                <a:spLocks/>
              </p:cNvSpPr>
              <p:nvPr/>
            </p:nvSpPr>
            <p:spPr bwMode="auto">
              <a:xfrm>
                <a:off x="13932" y="1045"/>
                <a:ext cx="10" cy="10"/>
              </a:xfrm>
              <a:custGeom>
                <a:avLst/>
                <a:gdLst>
                  <a:gd name="T0" fmla="*/ 2 w 4"/>
                  <a:gd name="T1" fmla="*/ 4 h 4"/>
                  <a:gd name="T2" fmla="*/ 4 w 4"/>
                  <a:gd name="T3" fmla="*/ 2 h 4"/>
                  <a:gd name="T4" fmla="*/ 4 w 4"/>
                  <a:gd name="T5" fmla="*/ 0 h 4"/>
                  <a:gd name="T6" fmla="*/ 0 w 4"/>
                  <a:gd name="T7" fmla="*/ 1 h 4"/>
                  <a:gd name="T8" fmla="*/ 0 w 4"/>
                  <a:gd name="T9" fmla="*/ 2 h 4"/>
                  <a:gd name="T10" fmla="*/ 2 w 4"/>
                  <a:gd name="T11" fmla="*/ 4 h 4"/>
                </a:gdLst>
                <a:ahLst/>
                <a:cxnLst>
                  <a:cxn ang="0">
                    <a:pos x="T0" y="T1"/>
                  </a:cxn>
                  <a:cxn ang="0">
                    <a:pos x="T2" y="T3"/>
                  </a:cxn>
                  <a:cxn ang="0">
                    <a:pos x="T4" y="T5"/>
                  </a:cxn>
                  <a:cxn ang="0">
                    <a:pos x="T6" y="T7"/>
                  </a:cxn>
                  <a:cxn ang="0">
                    <a:pos x="T8" y="T9"/>
                  </a:cxn>
                  <a:cxn ang="0">
                    <a:pos x="T10" y="T11"/>
                  </a:cxn>
                </a:cxnLst>
                <a:rect l="0" t="0" r="r" b="b"/>
                <a:pathLst>
                  <a:path w="4" h="4">
                    <a:moveTo>
                      <a:pt x="2" y="4"/>
                    </a:moveTo>
                    <a:cubicBezTo>
                      <a:pt x="3" y="4"/>
                      <a:pt x="4" y="3"/>
                      <a:pt x="4" y="2"/>
                    </a:cubicBezTo>
                    <a:cubicBezTo>
                      <a:pt x="4" y="2"/>
                      <a:pt x="4" y="1"/>
                      <a:pt x="4" y="0"/>
                    </a:cubicBezTo>
                    <a:cubicBezTo>
                      <a:pt x="3" y="0"/>
                      <a:pt x="2" y="0"/>
                      <a:pt x="0" y="1"/>
                    </a:cubicBezTo>
                    <a:cubicBezTo>
                      <a:pt x="0" y="1"/>
                      <a:pt x="0" y="2"/>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01" name="Oval 513"/>
              <p:cNvSpPr>
                <a:spLocks noChangeArrowheads="1"/>
              </p:cNvSpPr>
              <p:nvPr/>
            </p:nvSpPr>
            <p:spPr bwMode="auto">
              <a:xfrm>
                <a:off x="14079"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02" name="Freeform 514"/>
              <p:cNvSpPr>
                <a:spLocks/>
              </p:cNvSpPr>
              <p:nvPr/>
            </p:nvSpPr>
            <p:spPr bwMode="auto">
              <a:xfrm>
                <a:off x="14065" y="1000"/>
                <a:ext cx="52" cy="111"/>
              </a:xfrm>
              <a:custGeom>
                <a:avLst/>
                <a:gdLst>
                  <a:gd name="T0" fmla="*/ 2 w 22"/>
                  <a:gd name="T1" fmla="*/ 23 h 47"/>
                  <a:gd name="T2" fmla="*/ 4 w 22"/>
                  <a:gd name="T3" fmla="*/ 21 h 47"/>
                  <a:gd name="T4" fmla="*/ 4 w 22"/>
                  <a:gd name="T5" fmla="*/ 8 h 47"/>
                  <a:gd name="T6" fmla="*/ 5 w 22"/>
                  <a:gd name="T7" fmla="*/ 8 h 47"/>
                  <a:gd name="T8" fmla="*/ 5 w 22"/>
                  <a:gd name="T9" fmla="*/ 44 h 47"/>
                  <a:gd name="T10" fmla="*/ 8 w 22"/>
                  <a:gd name="T11" fmla="*/ 47 h 47"/>
                  <a:gd name="T12" fmla="*/ 10 w 22"/>
                  <a:gd name="T13" fmla="*/ 44 h 47"/>
                  <a:gd name="T14" fmla="*/ 10 w 22"/>
                  <a:gd name="T15" fmla="*/ 23 h 47"/>
                  <a:gd name="T16" fmla="*/ 12 w 22"/>
                  <a:gd name="T17" fmla="*/ 23 h 47"/>
                  <a:gd name="T18" fmla="*/ 12 w 22"/>
                  <a:gd name="T19" fmla="*/ 44 h 47"/>
                  <a:gd name="T20" fmla="*/ 14 w 22"/>
                  <a:gd name="T21" fmla="*/ 47 h 47"/>
                  <a:gd name="T22" fmla="*/ 17 w 22"/>
                  <a:gd name="T23" fmla="*/ 44 h 47"/>
                  <a:gd name="T24" fmla="*/ 17 w 22"/>
                  <a:gd name="T25" fmla="*/ 8 h 47"/>
                  <a:gd name="T26" fmla="*/ 18 w 22"/>
                  <a:gd name="T27" fmla="*/ 8 h 47"/>
                  <a:gd name="T28" fmla="*/ 18 w 22"/>
                  <a:gd name="T29" fmla="*/ 21 h 47"/>
                  <a:gd name="T30" fmla="*/ 20 w 22"/>
                  <a:gd name="T31" fmla="*/ 23 h 47"/>
                  <a:gd name="T32" fmla="*/ 22 w 22"/>
                  <a:gd name="T33" fmla="*/ 21 h 47"/>
                  <a:gd name="T34" fmla="*/ 22 w 22"/>
                  <a:gd name="T35" fmla="*/ 6 h 47"/>
                  <a:gd name="T36" fmla="*/ 16 w 22"/>
                  <a:gd name="T37" fmla="*/ 0 h 47"/>
                  <a:gd name="T38" fmla="*/ 6 w 22"/>
                  <a:gd name="T39" fmla="*/ 0 h 47"/>
                  <a:gd name="T40" fmla="*/ 0 w 22"/>
                  <a:gd name="T41" fmla="*/ 6 h 47"/>
                  <a:gd name="T42" fmla="*/ 0 w 22"/>
                  <a:gd name="T43" fmla="*/ 21 h 47"/>
                  <a:gd name="T44" fmla="*/ 2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 y="23"/>
                    </a:move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0" y="23"/>
                    </a:cubicBezTo>
                    <a:cubicBezTo>
                      <a:pt x="21" y="23"/>
                      <a:pt x="22" y="22"/>
                      <a:pt x="22" y="21"/>
                    </a:cubicBezTo>
                    <a:cubicBezTo>
                      <a:pt x="22" y="20"/>
                      <a:pt x="22" y="8"/>
                      <a:pt x="22" y="6"/>
                    </a:cubicBezTo>
                    <a:cubicBezTo>
                      <a:pt x="22" y="3"/>
                      <a:pt x="20" y="0"/>
                      <a:pt x="16" y="0"/>
                    </a:cubicBezTo>
                    <a:cubicBezTo>
                      <a:pt x="14" y="0"/>
                      <a:pt x="7" y="0"/>
                      <a:pt x="6" y="0"/>
                    </a:cubicBezTo>
                    <a:cubicBezTo>
                      <a:pt x="2" y="0"/>
                      <a:pt x="0" y="3"/>
                      <a:pt x="0" y="6"/>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03" name="Freeform 515"/>
              <p:cNvSpPr>
                <a:spLocks/>
              </p:cNvSpPr>
              <p:nvPr/>
            </p:nvSpPr>
            <p:spPr bwMode="auto">
              <a:xfrm>
                <a:off x="14143" y="894"/>
                <a:ext cx="28" cy="71"/>
              </a:xfrm>
              <a:custGeom>
                <a:avLst/>
                <a:gdLst>
                  <a:gd name="T0" fmla="*/ 0 w 12"/>
                  <a:gd name="T1" fmla="*/ 27 h 30"/>
                  <a:gd name="T2" fmla="*/ 2 w 12"/>
                  <a:gd name="T3" fmla="*/ 30 h 30"/>
                  <a:gd name="T4" fmla="*/ 5 w 12"/>
                  <a:gd name="T5" fmla="*/ 27 h 30"/>
                  <a:gd name="T6" fmla="*/ 5 w 12"/>
                  <a:gd name="T7" fmla="*/ 6 h 30"/>
                  <a:gd name="T8" fmla="*/ 6 w 12"/>
                  <a:gd name="T9" fmla="*/ 6 h 30"/>
                  <a:gd name="T10" fmla="*/ 6 w 12"/>
                  <a:gd name="T11" fmla="*/ 27 h 30"/>
                  <a:gd name="T12" fmla="*/ 9 w 12"/>
                  <a:gd name="T13" fmla="*/ 30 h 30"/>
                  <a:gd name="T14" fmla="*/ 12 w 12"/>
                  <a:gd name="T15" fmla="*/ 27 h 30"/>
                  <a:gd name="T16" fmla="*/ 12 w 12"/>
                  <a:gd name="T17" fmla="*/ 0 h 30"/>
                  <a:gd name="T18" fmla="*/ 0 w 12"/>
                  <a:gd name="T19" fmla="*/ 2 h 30"/>
                  <a:gd name="T20" fmla="*/ 0 w 12"/>
                  <a:gd name="T21"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30">
                    <a:moveTo>
                      <a:pt x="0" y="27"/>
                    </a:moveTo>
                    <a:cubicBezTo>
                      <a:pt x="0" y="29"/>
                      <a:pt x="1" y="30"/>
                      <a:pt x="2" y="30"/>
                    </a:cubicBezTo>
                    <a:cubicBezTo>
                      <a:pt x="4" y="30"/>
                      <a:pt x="5" y="29"/>
                      <a:pt x="5" y="27"/>
                    </a:cubicBezTo>
                    <a:cubicBezTo>
                      <a:pt x="5" y="25"/>
                      <a:pt x="5" y="6"/>
                      <a:pt x="5" y="6"/>
                    </a:cubicBezTo>
                    <a:cubicBezTo>
                      <a:pt x="5" y="6"/>
                      <a:pt x="5" y="6"/>
                      <a:pt x="6" y="6"/>
                    </a:cubicBezTo>
                    <a:cubicBezTo>
                      <a:pt x="6" y="6"/>
                      <a:pt x="6" y="25"/>
                      <a:pt x="6" y="27"/>
                    </a:cubicBezTo>
                    <a:cubicBezTo>
                      <a:pt x="6" y="29"/>
                      <a:pt x="8" y="30"/>
                      <a:pt x="9" y="30"/>
                    </a:cubicBezTo>
                    <a:cubicBezTo>
                      <a:pt x="11" y="30"/>
                      <a:pt x="12" y="29"/>
                      <a:pt x="12" y="27"/>
                    </a:cubicBezTo>
                    <a:cubicBezTo>
                      <a:pt x="12" y="26"/>
                      <a:pt x="12" y="11"/>
                      <a:pt x="12" y="0"/>
                    </a:cubicBezTo>
                    <a:cubicBezTo>
                      <a:pt x="8" y="1"/>
                      <a:pt x="3" y="2"/>
                      <a:pt x="0" y="2"/>
                    </a:cubicBezTo>
                    <a:cubicBezTo>
                      <a:pt x="0" y="12"/>
                      <a:pt x="0" y="26"/>
                      <a:pt x="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04" name="Freeform 516"/>
              <p:cNvSpPr>
                <a:spLocks/>
              </p:cNvSpPr>
              <p:nvPr/>
            </p:nvSpPr>
            <p:spPr bwMode="auto">
              <a:xfrm>
                <a:off x="13994" y="1026"/>
                <a:ext cx="14" cy="24"/>
              </a:xfrm>
              <a:custGeom>
                <a:avLst/>
                <a:gdLst>
                  <a:gd name="T0" fmla="*/ 1 w 6"/>
                  <a:gd name="T1" fmla="*/ 10 h 10"/>
                  <a:gd name="T2" fmla="*/ 4 w 6"/>
                  <a:gd name="T3" fmla="*/ 9 h 10"/>
                  <a:gd name="T4" fmla="*/ 6 w 6"/>
                  <a:gd name="T5" fmla="*/ 0 h 10"/>
                  <a:gd name="T6" fmla="*/ 5 w 6"/>
                  <a:gd name="T7" fmla="*/ 1 h 10"/>
                  <a:gd name="T8" fmla="*/ 1 w 6"/>
                  <a:gd name="T9" fmla="*/ 2 h 10"/>
                  <a:gd name="T10" fmla="*/ 0 w 6"/>
                  <a:gd name="T11" fmla="*/ 7 h 10"/>
                  <a:gd name="T12" fmla="*/ 1 w 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6" h="10">
                    <a:moveTo>
                      <a:pt x="1" y="10"/>
                    </a:moveTo>
                    <a:cubicBezTo>
                      <a:pt x="2" y="10"/>
                      <a:pt x="3" y="9"/>
                      <a:pt x="4" y="9"/>
                    </a:cubicBezTo>
                    <a:cubicBezTo>
                      <a:pt x="4" y="8"/>
                      <a:pt x="5" y="3"/>
                      <a:pt x="6" y="0"/>
                    </a:cubicBezTo>
                    <a:cubicBezTo>
                      <a:pt x="6" y="0"/>
                      <a:pt x="5" y="0"/>
                      <a:pt x="5" y="1"/>
                    </a:cubicBezTo>
                    <a:cubicBezTo>
                      <a:pt x="4" y="1"/>
                      <a:pt x="3" y="2"/>
                      <a:pt x="1" y="2"/>
                    </a:cubicBezTo>
                    <a:cubicBezTo>
                      <a:pt x="1" y="5"/>
                      <a:pt x="0" y="7"/>
                      <a:pt x="0" y="7"/>
                    </a:cubicBezTo>
                    <a:cubicBezTo>
                      <a:pt x="0" y="8"/>
                      <a:pt x="0" y="9"/>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05" name="Freeform 517"/>
              <p:cNvSpPr>
                <a:spLocks/>
              </p:cNvSpPr>
              <p:nvPr/>
            </p:nvSpPr>
            <p:spPr bwMode="auto">
              <a:xfrm>
                <a:off x="13977" y="1036"/>
                <a:ext cx="10" cy="19"/>
              </a:xfrm>
              <a:custGeom>
                <a:avLst/>
                <a:gdLst>
                  <a:gd name="T0" fmla="*/ 0 w 4"/>
                  <a:gd name="T1" fmla="*/ 6 h 8"/>
                  <a:gd name="T2" fmla="*/ 2 w 4"/>
                  <a:gd name="T3" fmla="*/ 8 h 8"/>
                  <a:gd name="T4" fmla="*/ 4 w 4"/>
                  <a:gd name="T5" fmla="*/ 6 h 8"/>
                  <a:gd name="T6" fmla="*/ 4 w 4"/>
                  <a:gd name="T7" fmla="*/ 0 h 8"/>
                  <a:gd name="T8" fmla="*/ 0 w 4"/>
                  <a:gd name="T9" fmla="*/ 1 h 8"/>
                  <a:gd name="T10" fmla="*/ 0 w 4"/>
                  <a:gd name="T11" fmla="*/ 6 h 8"/>
                </a:gdLst>
                <a:ahLst/>
                <a:cxnLst>
                  <a:cxn ang="0">
                    <a:pos x="T0" y="T1"/>
                  </a:cxn>
                  <a:cxn ang="0">
                    <a:pos x="T2" y="T3"/>
                  </a:cxn>
                  <a:cxn ang="0">
                    <a:pos x="T4" y="T5"/>
                  </a:cxn>
                  <a:cxn ang="0">
                    <a:pos x="T6" y="T7"/>
                  </a:cxn>
                  <a:cxn ang="0">
                    <a:pos x="T8" y="T9"/>
                  </a:cxn>
                  <a:cxn ang="0">
                    <a:pos x="T10" y="T11"/>
                  </a:cxn>
                </a:cxnLst>
                <a:rect l="0" t="0" r="r" b="b"/>
                <a:pathLst>
                  <a:path w="4" h="8">
                    <a:moveTo>
                      <a:pt x="0" y="6"/>
                    </a:moveTo>
                    <a:cubicBezTo>
                      <a:pt x="0" y="7"/>
                      <a:pt x="1" y="8"/>
                      <a:pt x="2" y="8"/>
                    </a:cubicBezTo>
                    <a:cubicBezTo>
                      <a:pt x="3" y="8"/>
                      <a:pt x="4" y="7"/>
                      <a:pt x="4" y="6"/>
                    </a:cubicBezTo>
                    <a:cubicBezTo>
                      <a:pt x="4" y="5"/>
                      <a:pt x="4" y="3"/>
                      <a:pt x="4" y="0"/>
                    </a:cubicBezTo>
                    <a:cubicBezTo>
                      <a:pt x="3" y="1"/>
                      <a:pt x="1" y="1"/>
                      <a:pt x="0" y="1"/>
                    </a:cubicBezTo>
                    <a:cubicBezTo>
                      <a:pt x="0" y="4"/>
                      <a:pt x="0" y="5"/>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06" name="Oval 518"/>
              <p:cNvSpPr>
                <a:spLocks noChangeArrowheads="1"/>
              </p:cNvSpPr>
              <p:nvPr/>
            </p:nvSpPr>
            <p:spPr bwMode="auto">
              <a:xfrm>
                <a:off x="14145"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07" name="Freeform 519"/>
              <p:cNvSpPr>
                <a:spLocks/>
              </p:cNvSpPr>
              <p:nvPr/>
            </p:nvSpPr>
            <p:spPr bwMode="auto">
              <a:xfrm>
                <a:off x="14124" y="1000"/>
                <a:ext cx="64" cy="111"/>
              </a:xfrm>
              <a:custGeom>
                <a:avLst/>
                <a:gdLst>
                  <a:gd name="T0" fmla="*/ 2 w 27"/>
                  <a:gd name="T1" fmla="*/ 21 h 47"/>
                  <a:gd name="T2" fmla="*/ 4 w 27"/>
                  <a:gd name="T3" fmla="*/ 20 h 47"/>
                  <a:gd name="T4" fmla="*/ 8 w 27"/>
                  <a:gd name="T5" fmla="*/ 7 h 47"/>
                  <a:gd name="T6" fmla="*/ 9 w 27"/>
                  <a:gd name="T7" fmla="*/ 7 h 47"/>
                  <a:gd name="T8" fmla="*/ 2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9 w 27"/>
                  <a:gd name="T27" fmla="*/ 45 h 47"/>
                  <a:gd name="T28" fmla="*/ 19 w 27"/>
                  <a:gd name="T29" fmla="*/ 28 h 47"/>
                  <a:gd name="T30" fmla="*/ 25 w 27"/>
                  <a:gd name="T31" fmla="*/ 28 h 47"/>
                  <a:gd name="T32" fmla="*/ 18 w 27"/>
                  <a:gd name="T33" fmla="*/ 7 h 47"/>
                  <a:gd name="T34" fmla="*/ 20 w 27"/>
                  <a:gd name="T35" fmla="*/ 7 h 47"/>
                  <a:gd name="T36" fmla="*/ 23 w 27"/>
                  <a:gd name="T37" fmla="*/ 20 h 47"/>
                  <a:gd name="T38" fmla="*/ 26 w 27"/>
                  <a:gd name="T39" fmla="*/ 21 h 47"/>
                  <a:gd name="T40" fmla="*/ 27 w 27"/>
                  <a:gd name="T41" fmla="*/ 18 h 47"/>
                  <a:gd name="T42" fmla="*/ 23 w 27"/>
                  <a:gd name="T43" fmla="*/ 5 h 47"/>
                  <a:gd name="T44" fmla="*/ 17 w 27"/>
                  <a:gd name="T45" fmla="*/ 0 h 47"/>
                  <a:gd name="T46" fmla="*/ 10 w 27"/>
                  <a:gd name="T47" fmla="*/ 0 h 47"/>
                  <a:gd name="T48" fmla="*/ 5 w 27"/>
                  <a:gd name="T49" fmla="*/ 5 h 47"/>
                  <a:gd name="T50" fmla="*/ 0 w 27"/>
                  <a:gd name="T51" fmla="*/ 18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0"/>
                      <a:pt x="4" y="20"/>
                    </a:cubicBezTo>
                    <a:cubicBezTo>
                      <a:pt x="4" y="18"/>
                      <a:pt x="8" y="7"/>
                      <a:pt x="8" y="7"/>
                    </a:cubicBezTo>
                    <a:cubicBezTo>
                      <a:pt x="9" y="7"/>
                      <a:pt x="9" y="7"/>
                      <a:pt x="9" y="7"/>
                    </a:cubicBezTo>
                    <a:cubicBezTo>
                      <a:pt x="2" y="28"/>
                      <a:pt x="2" y="28"/>
                      <a:pt x="2"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7"/>
                      <a:pt x="18" y="7"/>
                      <a:pt x="18" y="7"/>
                    </a:cubicBezTo>
                    <a:cubicBezTo>
                      <a:pt x="20" y="7"/>
                      <a:pt x="20" y="7"/>
                      <a:pt x="20" y="7"/>
                    </a:cubicBezTo>
                    <a:cubicBezTo>
                      <a:pt x="20" y="7"/>
                      <a:pt x="23" y="18"/>
                      <a:pt x="23" y="20"/>
                    </a:cubicBezTo>
                    <a:cubicBezTo>
                      <a:pt x="24" y="20"/>
                      <a:pt x="25" y="21"/>
                      <a:pt x="26" y="21"/>
                    </a:cubicBezTo>
                    <a:cubicBezTo>
                      <a:pt x="27" y="20"/>
                      <a:pt x="27" y="19"/>
                      <a:pt x="27" y="18"/>
                    </a:cubicBezTo>
                    <a:cubicBezTo>
                      <a:pt x="27" y="18"/>
                      <a:pt x="25" y="10"/>
                      <a:pt x="23" y="5"/>
                    </a:cubicBezTo>
                    <a:cubicBezTo>
                      <a:pt x="22" y="2"/>
                      <a:pt x="20" y="0"/>
                      <a:pt x="17" y="0"/>
                    </a:cubicBezTo>
                    <a:cubicBezTo>
                      <a:pt x="16" y="0"/>
                      <a:pt x="11" y="0"/>
                      <a:pt x="10" y="0"/>
                    </a:cubicBezTo>
                    <a:cubicBezTo>
                      <a:pt x="8" y="0"/>
                      <a:pt x="5" y="2"/>
                      <a:pt x="5" y="5"/>
                    </a:cubicBezTo>
                    <a:cubicBezTo>
                      <a:pt x="3" y="10"/>
                      <a:pt x="1" y="18"/>
                      <a:pt x="0" y="18"/>
                    </a:cubicBezTo>
                    <a:cubicBezTo>
                      <a:pt x="0" y="19"/>
                      <a:pt x="1" y="20"/>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08" name="Freeform 520"/>
              <p:cNvSpPr>
                <a:spLocks/>
              </p:cNvSpPr>
              <p:nvPr/>
            </p:nvSpPr>
            <p:spPr bwMode="auto">
              <a:xfrm>
                <a:off x="13944" y="1040"/>
                <a:ext cx="31" cy="71"/>
              </a:xfrm>
              <a:custGeom>
                <a:avLst/>
                <a:gdLst>
                  <a:gd name="T0" fmla="*/ 0 w 13"/>
                  <a:gd name="T1" fmla="*/ 27 h 30"/>
                  <a:gd name="T2" fmla="*/ 3 w 13"/>
                  <a:gd name="T3" fmla="*/ 30 h 30"/>
                  <a:gd name="T4" fmla="*/ 6 w 13"/>
                  <a:gd name="T5" fmla="*/ 27 h 30"/>
                  <a:gd name="T6" fmla="*/ 6 w 13"/>
                  <a:gd name="T7" fmla="*/ 6 h 30"/>
                  <a:gd name="T8" fmla="*/ 7 w 13"/>
                  <a:gd name="T9" fmla="*/ 6 h 30"/>
                  <a:gd name="T10" fmla="*/ 7 w 13"/>
                  <a:gd name="T11" fmla="*/ 27 h 30"/>
                  <a:gd name="T12" fmla="*/ 10 w 13"/>
                  <a:gd name="T13" fmla="*/ 30 h 30"/>
                  <a:gd name="T14" fmla="*/ 13 w 13"/>
                  <a:gd name="T15" fmla="*/ 27 h 30"/>
                  <a:gd name="T16" fmla="*/ 13 w 13"/>
                  <a:gd name="T17" fmla="*/ 0 h 30"/>
                  <a:gd name="T18" fmla="*/ 0 w 13"/>
                  <a:gd name="T19" fmla="*/ 2 h 30"/>
                  <a:gd name="T20" fmla="*/ 0 w 13"/>
                  <a:gd name="T21"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30">
                    <a:moveTo>
                      <a:pt x="0" y="27"/>
                    </a:moveTo>
                    <a:cubicBezTo>
                      <a:pt x="0" y="29"/>
                      <a:pt x="2" y="30"/>
                      <a:pt x="3" y="30"/>
                    </a:cubicBezTo>
                    <a:cubicBezTo>
                      <a:pt x="5" y="30"/>
                      <a:pt x="6" y="29"/>
                      <a:pt x="6" y="27"/>
                    </a:cubicBezTo>
                    <a:cubicBezTo>
                      <a:pt x="6" y="25"/>
                      <a:pt x="6" y="6"/>
                      <a:pt x="6" y="6"/>
                    </a:cubicBezTo>
                    <a:cubicBezTo>
                      <a:pt x="6" y="6"/>
                      <a:pt x="6" y="6"/>
                      <a:pt x="7" y="6"/>
                    </a:cubicBezTo>
                    <a:cubicBezTo>
                      <a:pt x="7" y="6"/>
                      <a:pt x="7" y="25"/>
                      <a:pt x="7" y="27"/>
                    </a:cubicBezTo>
                    <a:cubicBezTo>
                      <a:pt x="7" y="29"/>
                      <a:pt x="8" y="30"/>
                      <a:pt x="10" y="30"/>
                    </a:cubicBezTo>
                    <a:cubicBezTo>
                      <a:pt x="11" y="30"/>
                      <a:pt x="13" y="29"/>
                      <a:pt x="13" y="27"/>
                    </a:cubicBezTo>
                    <a:cubicBezTo>
                      <a:pt x="13" y="26"/>
                      <a:pt x="13" y="10"/>
                      <a:pt x="13" y="0"/>
                    </a:cubicBezTo>
                    <a:cubicBezTo>
                      <a:pt x="9" y="1"/>
                      <a:pt x="5" y="1"/>
                      <a:pt x="0" y="2"/>
                    </a:cubicBezTo>
                    <a:cubicBezTo>
                      <a:pt x="0" y="12"/>
                      <a:pt x="0" y="26"/>
                      <a:pt x="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09" name="Freeform 521"/>
              <p:cNvSpPr>
                <a:spLocks/>
              </p:cNvSpPr>
              <p:nvPr/>
            </p:nvSpPr>
            <p:spPr bwMode="auto">
              <a:xfrm>
                <a:off x="13227" y="917"/>
                <a:ext cx="14" cy="48"/>
              </a:xfrm>
              <a:custGeom>
                <a:avLst/>
                <a:gdLst>
                  <a:gd name="T0" fmla="*/ 3 w 6"/>
                  <a:gd name="T1" fmla="*/ 20 h 20"/>
                  <a:gd name="T2" fmla="*/ 6 w 6"/>
                  <a:gd name="T3" fmla="*/ 17 h 20"/>
                  <a:gd name="T4" fmla="*/ 6 w 6"/>
                  <a:gd name="T5" fmla="*/ 5 h 20"/>
                  <a:gd name="T6" fmla="*/ 4 w 6"/>
                  <a:gd name="T7" fmla="*/ 3 h 20"/>
                  <a:gd name="T8" fmla="*/ 0 w 6"/>
                  <a:gd name="T9" fmla="*/ 0 h 20"/>
                  <a:gd name="T10" fmla="*/ 0 w 6"/>
                  <a:gd name="T11" fmla="*/ 17 h 20"/>
                  <a:gd name="T12" fmla="*/ 3 w 6"/>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6" h="20">
                    <a:moveTo>
                      <a:pt x="3" y="20"/>
                    </a:moveTo>
                    <a:cubicBezTo>
                      <a:pt x="4" y="20"/>
                      <a:pt x="6" y="19"/>
                      <a:pt x="6" y="17"/>
                    </a:cubicBezTo>
                    <a:cubicBezTo>
                      <a:pt x="6" y="16"/>
                      <a:pt x="6" y="10"/>
                      <a:pt x="6" y="5"/>
                    </a:cubicBezTo>
                    <a:cubicBezTo>
                      <a:pt x="5" y="4"/>
                      <a:pt x="4" y="4"/>
                      <a:pt x="4" y="3"/>
                    </a:cubicBezTo>
                    <a:cubicBezTo>
                      <a:pt x="3" y="2"/>
                      <a:pt x="1" y="1"/>
                      <a:pt x="0" y="0"/>
                    </a:cubicBezTo>
                    <a:cubicBezTo>
                      <a:pt x="0" y="8"/>
                      <a:pt x="0" y="16"/>
                      <a:pt x="0" y="17"/>
                    </a:cubicBezTo>
                    <a:cubicBezTo>
                      <a:pt x="0" y="19"/>
                      <a:pt x="1" y="20"/>
                      <a:pt x="3"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10" name="Freeform 522"/>
              <p:cNvSpPr>
                <a:spLocks/>
              </p:cNvSpPr>
              <p:nvPr/>
            </p:nvSpPr>
            <p:spPr bwMode="auto">
              <a:xfrm>
                <a:off x="13149" y="887"/>
                <a:ext cx="54" cy="78"/>
              </a:xfrm>
              <a:custGeom>
                <a:avLst/>
                <a:gdLst>
                  <a:gd name="T0" fmla="*/ 0 w 23"/>
                  <a:gd name="T1" fmla="*/ 14 h 33"/>
                  <a:gd name="T2" fmla="*/ 6 w 23"/>
                  <a:gd name="T3" fmla="*/ 14 h 33"/>
                  <a:gd name="T4" fmla="*/ 6 w 23"/>
                  <a:gd name="T5" fmla="*/ 31 h 33"/>
                  <a:gd name="T6" fmla="*/ 9 w 23"/>
                  <a:gd name="T7" fmla="*/ 33 h 33"/>
                  <a:gd name="T8" fmla="*/ 11 w 23"/>
                  <a:gd name="T9" fmla="*/ 31 h 33"/>
                  <a:gd name="T10" fmla="*/ 11 w 23"/>
                  <a:gd name="T11" fmla="*/ 14 h 33"/>
                  <a:gd name="T12" fmla="*/ 12 w 23"/>
                  <a:gd name="T13" fmla="*/ 14 h 33"/>
                  <a:gd name="T14" fmla="*/ 12 w 23"/>
                  <a:gd name="T15" fmla="*/ 31 h 33"/>
                  <a:gd name="T16" fmla="*/ 14 w 23"/>
                  <a:gd name="T17" fmla="*/ 33 h 33"/>
                  <a:gd name="T18" fmla="*/ 17 w 23"/>
                  <a:gd name="T19" fmla="*/ 31 h 33"/>
                  <a:gd name="T20" fmla="*/ 17 w 23"/>
                  <a:gd name="T21" fmla="*/ 14 h 33"/>
                  <a:gd name="T22" fmla="*/ 23 w 23"/>
                  <a:gd name="T23" fmla="*/ 14 h 33"/>
                  <a:gd name="T24" fmla="*/ 20 w 23"/>
                  <a:gd name="T25" fmla="*/ 6 h 33"/>
                  <a:gd name="T26" fmla="*/ 4 w 23"/>
                  <a:gd name="T27" fmla="*/ 0 h 33"/>
                  <a:gd name="T28" fmla="*/ 0 w 23"/>
                  <a:gd name="T29"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3">
                    <a:moveTo>
                      <a:pt x="0" y="14"/>
                    </a:moveTo>
                    <a:cubicBezTo>
                      <a:pt x="6" y="14"/>
                      <a:pt x="6" y="14"/>
                      <a:pt x="6" y="14"/>
                    </a:cubicBezTo>
                    <a:cubicBezTo>
                      <a:pt x="6" y="22"/>
                      <a:pt x="6" y="30"/>
                      <a:pt x="6" y="31"/>
                    </a:cubicBezTo>
                    <a:cubicBezTo>
                      <a:pt x="6" y="32"/>
                      <a:pt x="7" y="33"/>
                      <a:pt x="9" y="33"/>
                    </a:cubicBezTo>
                    <a:cubicBezTo>
                      <a:pt x="10" y="33"/>
                      <a:pt x="11" y="32"/>
                      <a:pt x="11" y="31"/>
                    </a:cubicBezTo>
                    <a:cubicBezTo>
                      <a:pt x="11" y="29"/>
                      <a:pt x="11" y="14"/>
                      <a:pt x="11" y="14"/>
                    </a:cubicBezTo>
                    <a:cubicBezTo>
                      <a:pt x="12" y="14"/>
                      <a:pt x="12" y="14"/>
                      <a:pt x="12" y="14"/>
                    </a:cubicBezTo>
                    <a:cubicBezTo>
                      <a:pt x="12" y="14"/>
                      <a:pt x="12" y="29"/>
                      <a:pt x="12" y="31"/>
                    </a:cubicBezTo>
                    <a:cubicBezTo>
                      <a:pt x="12" y="32"/>
                      <a:pt x="13" y="33"/>
                      <a:pt x="14" y="33"/>
                    </a:cubicBezTo>
                    <a:cubicBezTo>
                      <a:pt x="16" y="33"/>
                      <a:pt x="17" y="32"/>
                      <a:pt x="17" y="31"/>
                    </a:cubicBezTo>
                    <a:cubicBezTo>
                      <a:pt x="17" y="30"/>
                      <a:pt x="17" y="22"/>
                      <a:pt x="17" y="14"/>
                    </a:cubicBezTo>
                    <a:cubicBezTo>
                      <a:pt x="23" y="14"/>
                      <a:pt x="23" y="14"/>
                      <a:pt x="23" y="14"/>
                    </a:cubicBezTo>
                    <a:cubicBezTo>
                      <a:pt x="22" y="11"/>
                      <a:pt x="21" y="9"/>
                      <a:pt x="20" y="6"/>
                    </a:cubicBezTo>
                    <a:cubicBezTo>
                      <a:pt x="15" y="4"/>
                      <a:pt x="10" y="2"/>
                      <a:pt x="4" y="0"/>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11" name="Freeform 523"/>
              <p:cNvSpPr>
                <a:spLocks/>
              </p:cNvSpPr>
              <p:nvPr/>
            </p:nvSpPr>
            <p:spPr bwMode="auto">
              <a:xfrm>
                <a:off x="13345" y="1036"/>
                <a:ext cx="55" cy="75"/>
              </a:xfrm>
              <a:custGeom>
                <a:avLst/>
                <a:gdLst>
                  <a:gd name="T0" fmla="*/ 0 w 23"/>
                  <a:gd name="T1" fmla="*/ 13 h 32"/>
                  <a:gd name="T2" fmla="*/ 7 w 23"/>
                  <a:gd name="T3" fmla="*/ 13 h 32"/>
                  <a:gd name="T4" fmla="*/ 7 w 23"/>
                  <a:gd name="T5" fmla="*/ 30 h 32"/>
                  <a:gd name="T6" fmla="*/ 9 w 23"/>
                  <a:gd name="T7" fmla="*/ 32 h 32"/>
                  <a:gd name="T8" fmla="*/ 11 w 23"/>
                  <a:gd name="T9" fmla="*/ 30 h 32"/>
                  <a:gd name="T10" fmla="*/ 11 w 23"/>
                  <a:gd name="T11" fmla="*/ 13 h 32"/>
                  <a:gd name="T12" fmla="*/ 12 w 23"/>
                  <a:gd name="T13" fmla="*/ 13 h 32"/>
                  <a:gd name="T14" fmla="*/ 12 w 23"/>
                  <a:gd name="T15" fmla="*/ 30 h 32"/>
                  <a:gd name="T16" fmla="*/ 14 w 23"/>
                  <a:gd name="T17" fmla="*/ 32 h 32"/>
                  <a:gd name="T18" fmla="*/ 17 w 23"/>
                  <a:gd name="T19" fmla="*/ 30 h 32"/>
                  <a:gd name="T20" fmla="*/ 17 w 23"/>
                  <a:gd name="T21" fmla="*/ 13 h 32"/>
                  <a:gd name="T22" fmla="*/ 23 w 23"/>
                  <a:gd name="T23" fmla="*/ 13 h 32"/>
                  <a:gd name="T24" fmla="*/ 19 w 23"/>
                  <a:gd name="T25" fmla="*/ 1 h 32"/>
                  <a:gd name="T26" fmla="*/ 4 w 23"/>
                  <a:gd name="T27" fmla="*/ 0 h 32"/>
                  <a:gd name="T28" fmla="*/ 0 w 23"/>
                  <a:gd name="T29"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2">
                    <a:moveTo>
                      <a:pt x="0" y="13"/>
                    </a:moveTo>
                    <a:cubicBezTo>
                      <a:pt x="7" y="13"/>
                      <a:pt x="7" y="13"/>
                      <a:pt x="7" y="13"/>
                    </a:cubicBezTo>
                    <a:cubicBezTo>
                      <a:pt x="7" y="21"/>
                      <a:pt x="7" y="29"/>
                      <a:pt x="7" y="30"/>
                    </a:cubicBezTo>
                    <a:cubicBezTo>
                      <a:pt x="7" y="31"/>
                      <a:pt x="8" y="32"/>
                      <a:pt x="9" y="32"/>
                    </a:cubicBezTo>
                    <a:cubicBezTo>
                      <a:pt x="10" y="32"/>
                      <a:pt x="11" y="31"/>
                      <a:pt x="11" y="30"/>
                    </a:cubicBezTo>
                    <a:cubicBezTo>
                      <a:pt x="11" y="28"/>
                      <a:pt x="11" y="13"/>
                      <a:pt x="11" y="13"/>
                    </a:cubicBezTo>
                    <a:cubicBezTo>
                      <a:pt x="12" y="13"/>
                      <a:pt x="12" y="13"/>
                      <a:pt x="12" y="13"/>
                    </a:cubicBezTo>
                    <a:cubicBezTo>
                      <a:pt x="12" y="13"/>
                      <a:pt x="12" y="28"/>
                      <a:pt x="12" y="30"/>
                    </a:cubicBezTo>
                    <a:cubicBezTo>
                      <a:pt x="12" y="31"/>
                      <a:pt x="13" y="32"/>
                      <a:pt x="14" y="32"/>
                    </a:cubicBezTo>
                    <a:cubicBezTo>
                      <a:pt x="16" y="32"/>
                      <a:pt x="17" y="31"/>
                      <a:pt x="17" y="30"/>
                    </a:cubicBezTo>
                    <a:cubicBezTo>
                      <a:pt x="17" y="29"/>
                      <a:pt x="17" y="21"/>
                      <a:pt x="17" y="13"/>
                    </a:cubicBezTo>
                    <a:cubicBezTo>
                      <a:pt x="23" y="13"/>
                      <a:pt x="23" y="13"/>
                      <a:pt x="23" y="13"/>
                    </a:cubicBezTo>
                    <a:cubicBezTo>
                      <a:pt x="21" y="8"/>
                      <a:pt x="20" y="4"/>
                      <a:pt x="19" y="1"/>
                    </a:cubicBezTo>
                    <a:cubicBezTo>
                      <a:pt x="14" y="1"/>
                      <a:pt x="9" y="1"/>
                      <a:pt x="4" y="0"/>
                    </a:cubicBezTo>
                    <a:cubicBezTo>
                      <a:pt x="0" y="13"/>
                      <a:pt x="0" y="13"/>
                      <a:pt x="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12" name="Freeform 524"/>
              <p:cNvSpPr>
                <a:spLocks/>
              </p:cNvSpPr>
              <p:nvPr/>
            </p:nvSpPr>
            <p:spPr bwMode="auto">
              <a:xfrm>
                <a:off x="13144" y="884"/>
                <a:ext cx="12" cy="19"/>
              </a:xfrm>
              <a:custGeom>
                <a:avLst/>
                <a:gdLst>
                  <a:gd name="T0" fmla="*/ 1 w 5"/>
                  <a:gd name="T1" fmla="*/ 8 h 8"/>
                  <a:gd name="T2" fmla="*/ 4 w 5"/>
                  <a:gd name="T3" fmla="*/ 7 h 8"/>
                  <a:gd name="T4" fmla="*/ 5 w 5"/>
                  <a:gd name="T5" fmla="*/ 1 h 8"/>
                  <a:gd name="T6" fmla="*/ 2 w 5"/>
                  <a:gd name="T7" fmla="*/ 0 h 8"/>
                  <a:gd name="T8" fmla="*/ 0 w 5"/>
                  <a:gd name="T9" fmla="*/ 6 h 8"/>
                  <a:gd name="T10" fmla="*/ 1 w 5"/>
                  <a:gd name="T11" fmla="*/ 8 h 8"/>
                </a:gdLst>
                <a:ahLst/>
                <a:cxnLst>
                  <a:cxn ang="0">
                    <a:pos x="T0" y="T1"/>
                  </a:cxn>
                  <a:cxn ang="0">
                    <a:pos x="T2" y="T3"/>
                  </a:cxn>
                  <a:cxn ang="0">
                    <a:pos x="T4" y="T5"/>
                  </a:cxn>
                  <a:cxn ang="0">
                    <a:pos x="T6" y="T7"/>
                  </a:cxn>
                  <a:cxn ang="0">
                    <a:pos x="T8" y="T9"/>
                  </a:cxn>
                  <a:cxn ang="0">
                    <a:pos x="T10" y="T11"/>
                  </a:cxn>
                </a:cxnLst>
                <a:rect l="0" t="0" r="r" b="b"/>
                <a:pathLst>
                  <a:path w="5" h="8">
                    <a:moveTo>
                      <a:pt x="1" y="8"/>
                    </a:moveTo>
                    <a:cubicBezTo>
                      <a:pt x="2" y="8"/>
                      <a:pt x="3" y="8"/>
                      <a:pt x="4" y="7"/>
                    </a:cubicBezTo>
                    <a:cubicBezTo>
                      <a:pt x="4" y="6"/>
                      <a:pt x="5" y="4"/>
                      <a:pt x="5" y="1"/>
                    </a:cubicBezTo>
                    <a:cubicBezTo>
                      <a:pt x="4" y="1"/>
                      <a:pt x="3" y="0"/>
                      <a:pt x="2" y="0"/>
                    </a:cubicBezTo>
                    <a:cubicBezTo>
                      <a:pt x="1" y="3"/>
                      <a:pt x="0" y="5"/>
                      <a:pt x="0" y="6"/>
                    </a:cubicBezTo>
                    <a:cubicBezTo>
                      <a:pt x="0" y="7"/>
                      <a:pt x="0" y="8"/>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13" name="Freeform 525"/>
              <p:cNvSpPr>
                <a:spLocks/>
              </p:cNvSpPr>
              <p:nvPr/>
            </p:nvSpPr>
            <p:spPr bwMode="auto">
              <a:xfrm>
                <a:off x="13244" y="932"/>
                <a:ext cx="11" cy="33"/>
              </a:xfrm>
              <a:custGeom>
                <a:avLst/>
                <a:gdLst>
                  <a:gd name="T0" fmla="*/ 0 w 5"/>
                  <a:gd name="T1" fmla="*/ 11 h 14"/>
                  <a:gd name="T2" fmla="*/ 3 w 5"/>
                  <a:gd name="T3" fmla="*/ 14 h 14"/>
                  <a:gd name="T4" fmla="*/ 5 w 5"/>
                  <a:gd name="T5" fmla="*/ 11 h 14"/>
                  <a:gd name="T6" fmla="*/ 5 w 5"/>
                  <a:gd name="T7" fmla="*/ 8 h 14"/>
                  <a:gd name="T8" fmla="*/ 0 w 5"/>
                  <a:gd name="T9" fmla="*/ 0 h 14"/>
                  <a:gd name="T10" fmla="*/ 0 w 5"/>
                  <a:gd name="T11" fmla="*/ 11 h 14"/>
                </a:gdLst>
                <a:ahLst/>
                <a:cxnLst>
                  <a:cxn ang="0">
                    <a:pos x="T0" y="T1"/>
                  </a:cxn>
                  <a:cxn ang="0">
                    <a:pos x="T2" y="T3"/>
                  </a:cxn>
                  <a:cxn ang="0">
                    <a:pos x="T4" y="T5"/>
                  </a:cxn>
                  <a:cxn ang="0">
                    <a:pos x="T6" y="T7"/>
                  </a:cxn>
                  <a:cxn ang="0">
                    <a:pos x="T8" y="T9"/>
                  </a:cxn>
                  <a:cxn ang="0">
                    <a:pos x="T10" y="T11"/>
                  </a:cxn>
                </a:cxnLst>
                <a:rect l="0" t="0" r="r" b="b"/>
                <a:pathLst>
                  <a:path w="5" h="14">
                    <a:moveTo>
                      <a:pt x="0" y="11"/>
                    </a:moveTo>
                    <a:cubicBezTo>
                      <a:pt x="0" y="13"/>
                      <a:pt x="1" y="14"/>
                      <a:pt x="3" y="14"/>
                    </a:cubicBezTo>
                    <a:cubicBezTo>
                      <a:pt x="4" y="14"/>
                      <a:pt x="5" y="13"/>
                      <a:pt x="5" y="11"/>
                    </a:cubicBezTo>
                    <a:cubicBezTo>
                      <a:pt x="5" y="11"/>
                      <a:pt x="5" y="10"/>
                      <a:pt x="5" y="8"/>
                    </a:cubicBezTo>
                    <a:cubicBezTo>
                      <a:pt x="4" y="6"/>
                      <a:pt x="2" y="3"/>
                      <a:pt x="0" y="0"/>
                    </a:cubicBezTo>
                    <a:cubicBezTo>
                      <a:pt x="0" y="5"/>
                      <a:pt x="0" y="10"/>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14" name="Freeform 526"/>
              <p:cNvSpPr>
                <a:spLocks/>
              </p:cNvSpPr>
              <p:nvPr/>
            </p:nvSpPr>
            <p:spPr bwMode="auto">
              <a:xfrm>
                <a:off x="13279" y="1003"/>
                <a:ext cx="43" cy="108"/>
              </a:xfrm>
              <a:custGeom>
                <a:avLst/>
                <a:gdLst>
                  <a:gd name="T0" fmla="*/ 0 w 18"/>
                  <a:gd name="T1" fmla="*/ 5 h 46"/>
                  <a:gd name="T2" fmla="*/ 0 w 18"/>
                  <a:gd name="T3" fmla="*/ 20 h 46"/>
                  <a:gd name="T4" fmla="*/ 3 w 18"/>
                  <a:gd name="T5" fmla="*/ 22 h 46"/>
                  <a:gd name="T6" fmla="*/ 5 w 18"/>
                  <a:gd name="T7" fmla="*/ 20 h 46"/>
                  <a:gd name="T8" fmla="*/ 5 w 18"/>
                  <a:gd name="T9" fmla="*/ 7 h 46"/>
                  <a:gd name="T10" fmla="*/ 6 w 18"/>
                  <a:gd name="T11" fmla="*/ 7 h 46"/>
                  <a:gd name="T12" fmla="*/ 6 w 18"/>
                  <a:gd name="T13" fmla="*/ 43 h 46"/>
                  <a:gd name="T14" fmla="*/ 8 w 18"/>
                  <a:gd name="T15" fmla="*/ 46 h 46"/>
                  <a:gd name="T16" fmla="*/ 11 w 18"/>
                  <a:gd name="T17" fmla="*/ 43 h 46"/>
                  <a:gd name="T18" fmla="*/ 11 w 18"/>
                  <a:gd name="T19" fmla="*/ 22 h 46"/>
                  <a:gd name="T20" fmla="*/ 12 w 18"/>
                  <a:gd name="T21" fmla="*/ 22 h 46"/>
                  <a:gd name="T22" fmla="*/ 12 w 18"/>
                  <a:gd name="T23" fmla="*/ 43 h 46"/>
                  <a:gd name="T24" fmla="*/ 15 w 18"/>
                  <a:gd name="T25" fmla="*/ 46 h 46"/>
                  <a:gd name="T26" fmla="*/ 18 w 18"/>
                  <a:gd name="T27" fmla="*/ 43 h 46"/>
                  <a:gd name="T28" fmla="*/ 18 w 18"/>
                  <a:gd name="T29" fmla="*/ 10 h 46"/>
                  <a:gd name="T30" fmla="*/ 6 w 18"/>
                  <a:gd name="T31" fmla="*/ 2 h 46"/>
                  <a:gd name="T32" fmla="*/ 3 w 18"/>
                  <a:gd name="T33" fmla="*/ 0 h 46"/>
                  <a:gd name="T34" fmla="*/ 0 w 18"/>
                  <a:gd name="T35" fmla="*/ 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6">
                    <a:moveTo>
                      <a:pt x="0" y="5"/>
                    </a:moveTo>
                    <a:cubicBezTo>
                      <a:pt x="0" y="7"/>
                      <a:pt x="0" y="19"/>
                      <a:pt x="0" y="20"/>
                    </a:cubicBezTo>
                    <a:cubicBezTo>
                      <a:pt x="0" y="21"/>
                      <a:pt x="1" y="22"/>
                      <a:pt x="3" y="22"/>
                    </a:cubicBezTo>
                    <a:cubicBezTo>
                      <a:pt x="4" y="22"/>
                      <a:pt x="5" y="21"/>
                      <a:pt x="5" y="20"/>
                    </a:cubicBezTo>
                    <a:cubicBezTo>
                      <a:pt x="5" y="18"/>
                      <a:pt x="5" y="7"/>
                      <a:pt x="5" y="7"/>
                    </a:cubicBezTo>
                    <a:cubicBezTo>
                      <a:pt x="5" y="7"/>
                      <a:pt x="5" y="7"/>
                      <a:pt x="6" y="7"/>
                    </a:cubicBezTo>
                    <a:cubicBezTo>
                      <a:pt x="6" y="7"/>
                      <a:pt x="6" y="41"/>
                      <a:pt x="6" y="43"/>
                    </a:cubicBezTo>
                    <a:cubicBezTo>
                      <a:pt x="6" y="45"/>
                      <a:pt x="7" y="46"/>
                      <a:pt x="8" y="46"/>
                    </a:cubicBezTo>
                    <a:cubicBezTo>
                      <a:pt x="10" y="46"/>
                      <a:pt x="11" y="45"/>
                      <a:pt x="11" y="43"/>
                    </a:cubicBezTo>
                    <a:cubicBezTo>
                      <a:pt x="11" y="41"/>
                      <a:pt x="11" y="22"/>
                      <a:pt x="11" y="22"/>
                    </a:cubicBezTo>
                    <a:cubicBezTo>
                      <a:pt x="11" y="22"/>
                      <a:pt x="11" y="22"/>
                      <a:pt x="12" y="22"/>
                    </a:cubicBezTo>
                    <a:cubicBezTo>
                      <a:pt x="12" y="22"/>
                      <a:pt x="12" y="41"/>
                      <a:pt x="12" y="43"/>
                    </a:cubicBezTo>
                    <a:cubicBezTo>
                      <a:pt x="12" y="45"/>
                      <a:pt x="14" y="46"/>
                      <a:pt x="15" y="46"/>
                    </a:cubicBezTo>
                    <a:cubicBezTo>
                      <a:pt x="17" y="46"/>
                      <a:pt x="18" y="45"/>
                      <a:pt x="18" y="43"/>
                    </a:cubicBezTo>
                    <a:cubicBezTo>
                      <a:pt x="18" y="41"/>
                      <a:pt x="18" y="19"/>
                      <a:pt x="18" y="10"/>
                    </a:cubicBezTo>
                    <a:cubicBezTo>
                      <a:pt x="14" y="8"/>
                      <a:pt x="10" y="6"/>
                      <a:pt x="6" y="2"/>
                    </a:cubicBezTo>
                    <a:cubicBezTo>
                      <a:pt x="5" y="1"/>
                      <a:pt x="4" y="1"/>
                      <a:pt x="3" y="0"/>
                    </a:cubicBezTo>
                    <a:cubicBezTo>
                      <a:pt x="2" y="1"/>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15" name="Freeform 527"/>
              <p:cNvSpPr>
                <a:spLocks/>
              </p:cNvSpPr>
              <p:nvPr/>
            </p:nvSpPr>
            <p:spPr bwMode="auto">
              <a:xfrm>
                <a:off x="13324" y="1029"/>
                <a:ext cx="9" cy="26"/>
              </a:xfrm>
              <a:custGeom>
                <a:avLst/>
                <a:gdLst>
                  <a:gd name="T0" fmla="*/ 0 w 4"/>
                  <a:gd name="T1" fmla="*/ 9 h 11"/>
                  <a:gd name="T2" fmla="*/ 2 w 4"/>
                  <a:gd name="T3" fmla="*/ 11 h 11"/>
                  <a:gd name="T4" fmla="*/ 4 w 4"/>
                  <a:gd name="T5" fmla="*/ 9 h 11"/>
                  <a:gd name="T6" fmla="*/ 4 w 4"/>
                  <a:gd name="T7" fmla="*/ 1 h 11"/>
                  <a:gd name="T8" fmla="*/ 0 w 4"/>
                  <a:gd name="T9" fmla="*/ 0 h 11"/>
                  <a:gd name="T10" fmla="*/ 0 w 4"/>
                  <a:gd name="T11" fmla="*/ 9 h 11"/>
                </a:gdLst>
                <a:ahLst/>
                <a:cxnLst>
                  <a:cxn ang="0">
                    <a:pos x="T0" y="T1"/>
                  </a:cxn>
                  <a:cxn ang="0">
                    <a:pos x="T2" y="T3"/>
                  </a:cxn>
                  <a:cxn ang="0">
                    <a:pos x="T4" y="T5"/>
                  </a:cxn>
                  <a:cxn ang="0">
                    <a:pos x="T6" y="T7"/>
                  </a:cxn>
                  <a:cxn ang="0">
                    <a:pos x="T8" y="T9"/>
                  </a:cxn>
                  <a:cxn ang="0">
                    <a:pos x="T10" y="T11"/>
                  </a:cxn>
                </a:cxnLst>
                <a:rect l="0" t="0" r="r" b="b"/>
                <a:pathLst>
                  <a:path w="4" h="11">
                    <a:moveTo>
                      <a:pt x="0" y="9"/>
                    </a:moveTo>
                    <a:cubicBezTo>
                      <a:pt x="0" y="10"/>
                      <a:pt x="1" y="11"/>
                      <a:pt x="2" y="11"/>
                    </a:cubicBezTo>
                    <a:cubicBezTo>
                      <a:pt x="3" y="11"/>
                      <a:pt x="4" y="10"/>
                      <a:pt x="4" y="9"/>
                    </a:cubicBezTo>
                    <a:cubicBezTo>
                      <a:pt x="4" y="8"/>
                      <a:pt x="4" y="5"/>
                      <a:pt x="4" y="1"/>
                    </a:cubicBezTo>
                    <a:cubicBezTo>
                      <a:pt x="3" y="1"/>
                      <a:pt x="1" y="0"/>
                      <a:pt x="0" y="0"/>
                    </a:cubicBezTo>
                    <a:cubicBezTo>
                      <a:pt x="0" y="3"/>
                      <a:pt x="0" y="8"/>
                      <a:pt x="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16" name="Freeform 528"/>
              <p:cNvSpPr>
                <a:spLocks/>
              </p:cNvSpPr>
              <p:nvPr/>
            </p:nvSpPr>
            <p:spPr bwMode="auto">
              <a:xfrm>
                <a:off x="13341" y="1033"/>
                <a:ext cx="11" cy="17"/>
              </a:xfrm>
              <a:custGeom>
                <a:avLst/>
                <a:gdLst>
                  <a:gd name="T0" fmla="*/ 1 w 5"/>
                  <a:gd name="T1" fmla="*/ 7 h 7"/>
                  <a:gd name="T2" fmla="*/ 4 w 5"/>
                  <a:gd name="T3" fmla="*/ 6 h 7"/>
                  <a:gd name="T4" fmla="*/ 5 w 5"/>
                  <a:gd name="T5" fmla="*/ 1 h 7"/>
                  <a:gd name="T6" fmla="*/ 1 w 5"/>
                  <a:gd name="T7" fmla="*/ 0 h 7"/>
                  <a:gd name="T8" fmla="*/ 0 w 5"/>
                  <a:gd name="T9" fmla="*/ 4 h 7"/>
                  <a:gd name="T10" fmla="*/ 1 w 5"/>
                  <a:gd name="T11" fmla="*/ 7 h 7"/>
                </a:gdLst>
                <a:ahLst/>
                <a:cxnLst>
                  <a:cxn ang="0">
                    <a:pos x="T0" y="T1"/>
                  </a:cxn>
                  <a:cxn ang="0">
                    <a:pos x="T2" y="T3"/>
                  </a:cxn>
                  <a:cxn ang="0">
                    <a:pos x="T4" y="T5"/>
                  </a:cxn>
                  <a:cxn ang="0">
                    <a:pos x="T6" y="T7"/>
                  </a:cxn>
                  <a:cxn ang="0">
                    <a:pos x="T8" y="T9"/>
                  </a:cxn>
                  <a:cxn ang="0">
                    <a:pos x="T10" y="T11"/>
                  </a:cxn>
                </a:cxnLst>
                <a:rect l="0" t="0" r="r" b="b"/>
                <a:pathLst>
                  <a:path w="5" h="7">
                    <a:moveTo>
                      <a:pt x="1" y="7"/>
                    </a:moveTo>
                    <a:cubicBezTo>
                      <a:pt x="2" y="7"/>
                      <a:pt x="4" y="6"/>
                      <a:pt x="4" y="6"/>
                    </a:cubicBezTo>
                    <a:cubicBezTo>
                      <a:pt x="4" y="5"/>
                      <a:pt x="5" y="3"/>
                      <a:pt x="5" y="1"/>
                    </a:cubicBezTo>
                    <a:cubicBezTo>
                      <a:pt x="4" y="1"/>
                      <a:pt x="3" y="1"/>
                      <a:pt x="1" y="0"/>
                    </a:cubicBezTo>
                    <a:cubicBezTo>
                      <a:pt x="1" y="2"/>
                      <a:pt x="0" y="4"/>
                      <a:pt x="0" y="4"/>
                    </a:cubicBezTo>
                    <a:cubicBezTo>
                      <a:pt x="0" y="5"/>
                      <a:pt x="1" y="6"/>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17" name="Freeform 529"/>
              <p:cNvSpPr>
                <a:spLocks/>
              </p:cNvSpPr>
              <p:nvPr/>
            </p:nvSpPr>
            <p:spPr bwMode="auto">
              <a:xfrm>
                <a:off x="13393" y="1038"/>
                <a:ext cx="11" cy="12"/>
              </a:xfrm>
              <a:custGeom>
                <a:avLst/>
                <a:gdLst>
                  <a:gd name="T0" fmla="*/ 1 w 5"/>
                  <a:gd name="T1" fmla="*/ 4 h 5"/>
                  <a:gd name="T2" fmla="*/ 4 w 5"/>
                  <a:gd name="T3" fmla="*/ 5 h 5"/>
                  <a:gd name="T4" fmla="*/ 5 w 5"/>
                  <a:gd name="T5" fmla="*/ 2 h 5"/>
                  <a:gd name="T6" fmla="*/ 4 w 5"/>
                  <a:gd name="T7" fmla="*/ 0 h 5"/>
                  <a:gd name="T8" fmla="*/ 0 w 5"/>
                  <a:gd name="T9" fmla="*/ 0 h 5"/>
                  <a:gd name="T10" fmla="*/ 1 w 5"/>
                  <a:gd name="T11" fmla="*/ 4 h 5"/>
                </a:gdLst>
                <a:ahLst/>
                <a:cxnLst>
                  <a:cxn ang="0">
                    <a:pos x="T0" y="T1"/>
                  </a:cxn>
                  <a:cxn ang="0">
                    <a:pos x="T2" y="T3"/>
                  </a:cxn>
                  <a:cxn ang="0">
                    <a:pos x="T4" y="T5"/>
                  </a:cxn>
                  <a:cxn ang="0">
                    <a:pos x="T6" y="T7"/>
                  </a:cxn>
                  <a:cxn ang="0">
                    <a:pos x="T8" y="T9"/>
                  </a:cxn>
                  <a:cxn ang="0">
                    <a:pos x="T10" y="T11"/>
                  </a:cxn>
                </a:cxnLst>
                <a:rect l="0" t="0" r="r" b="b"/>
                <a:pathLst>
                  <a:path w="5" h="5">
                    <a:moveTo>
                      <a:pt x="1" y="4"/>
                    </a:moveTo>
                    <a:cubicBezTo>
                      <a:pt x="1" y="4"/>
                      <a:pt x="3" y="5"/>
                      <a:pt x="4" y="5"/>
                    </a:cubicBezTo>
                    <a:cubicBezTo>
                      <a:pt x="4" y="4"/>
                      <a:pt x="5" y="3"/>
                      <a:pt x="5" y="2"/>
                    </a:cubicBezTo>
                    <a:cubicBezTo>
                      <a:pt x="5" y="2"/>
                      <a:pt x="4" y="1"/>
                      <a:pt x="4" y="0"/>
                    </a:cubicBezTo>
                    <a:cubicBezTo>
                      <a:pt x="3" y="0"/>
                      <a:pt x="2" y="0"/>
                      <a:pt x="0" y="0"/>
                    </a:cubicBezTo>
                    <a:cubicBezTo>
                      <a:pt x="1" y="2"/>
                      <a:pt x="1"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18" name="Freeform 530"/>
              <p:cNvSpPr>
                <a:spLocks/>
              </p:cNvSpPr>
              <p:nvPr/>
            </p:nvSpPr>
            <p:spPr bwMode="auto">
              <a:xfrm>
                <a:off x="13608" y="1059"/>
                <a:ext cx="38" cy="52"/>
              </a:xfrm>
              <a:custGeom>
                <a:avLst/>
                <a:gdLst>
                  <a:gd name="T0" fmla="*/ 6 w 16"/>
                  <a:gd name="T1" fmla="*/ 3 h 22"/>
                  <a:gd name="T2" fmla="*/ 6 w 16"/>
                  <a:gd name="T3" fmla="*/ 20 h 22"/>
                  <a:gd name="T4" fmla="*/ 9 w 16"/>
                  <a:gd name="T5" fmla="*/ 22 h 22"/>
                  <a:gd name="T6" fmla="*/ 11 w 16"/>
                  <a:gd name="T7" fmla="*/ 20 h 22"/>
                  <a:gd name="T8" fmla="*/ 11 w 16"/>
                  <a:gd name="T9" fmla="*/ 3 h 22"/>
                  <a:gd name="T10" fmla="*/ 12 w 16"/>
                  <a:gd name="T11" fmla="*/ 3 h 22"/>
                  <a:gd name="T12" fmla="*/ 12 w 16"/>
                  <a:gd name="T13" fmla="*/ 20 h 22"/>
                  <a:gd name="T14" fmla="*/ 14 w 16"/>
                  <a:gd name="T15" fmla="*/ 22 h 22"/>
                  <a:gd name="T16" fmla="*/ 16 w 16"/>
                  <a:gd name="T17" fmla="*/ 20 h 22"/>
                  <a:gd name="T18" fmla="*/ 16 w 16"/>
                  <a:gd name="T19" fmla="*/ 4 h 22"/>
                  <a:gd name="T20" fmla="*/ 1 w 16"/>
                  <a:gd name="T21" fmla="*/ 0 h 22"/>
                  <a:gd name="T22" fmla="*/ 0 w 16"/>
                  <a:gd name="T23" fmla="*/ 3 h 22"/>
                  <a:gd name="T24" fmla="*/ 6 w 16"/>
                  <a:gd name="T25"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2">
                    <a:moveTo>
                      <a:pt x="6" y="3"/>
                    </a:moveTo>
                    <a:cubicBezTo>
                      <a:pt x="6" y="11"/>
                      <a:pt x="6" y="19"/>
                      <a:pt x="6" y="20"/>
                    </a:cubicBezTo>
                    <a:cubicBezTo>
                      <a:pt x="6" y="21"/>
                      <a:pt x="7" y="22"/>
                      <a:pt x="9" y="22"/>
                    </a:cubicBezTo>
                    <a:cubicBezTo>
                      <a:pt x="10" y="22"/>
                      <a:pt x="11" y="21"/>
                      <a:pt x="11" y="20"/>
                    </a:cubicBezTo>
                    <a:cubicBezTo>
                      <a:pt x="11" y="18"/>
                      <a:pt x="11" y="3"/>
                      <a:pt x="11" y="3"/>
                    </a:cubicBezTo>
                    <a:cubicBezTo>
                      <a:pt x="12" y="3"/>
                      <a:pt x="12" y="3"/>
                      <a:pt x="12" y="3"/>
                    </a:cubicBezTo>
                    <a:cubicBezTo>
                      <a:pt x="12" y="3"/>
                      <a:pt x="12" y="18"/>
                      <a:pt x="12" y="20"/>
                    </a:cubicBezTo>
                    <a:cubicBezTo>
                      <a:pt x="12" y="21"/>
                      <a:pt x="13" y="22"/>
                      <a:pt x="14" y="22"/>
                    </a:cubicBezTo>
                    <a:cubicBezTo>
                      <a:pt x="15" y="22"/>
                      <a:pt x="16" y="21"/>
                      <a:pt x="16" y="20"/>
                    </a:cubicBezTo>
                    <a:cubicBezTo>
                      <a:pt x="16" y="19"/>
                      <a:pt x="16" y="11"/>
                      <a:pt x="16" y="4"/>
                    </a:cubicBezTo>
                    <a:cubicBezTo>
                      <a:pt x="11" y="3"/>
                      <a:pt x="6" y="1"/>
                      <a:pt x="1" y="0"/>
                    </a:cubicBezTo>
                    <a:cubicBezTo>
                      <a:pt x="0" y="3"/>
                      <a:pt x="0" y="3"/>
                      <a:pt x="0" y="3"/>
                    </a:cubicBezTo>
                    <a:cubicBezTo>
                      <a:pt x="6" y="3"/>
                      <a:pt x="6" y="3"/>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19" name="Freeform 531"/>
              <p:cNvSpPr>
                <a:spLocks/>
              </p:cNvSpPr>
              <p:nvPr/>
            </p:nvSpPr>
            <p:spPr bwMode="auto">
              <a:xfrm>
                <a:off x="13589" y="1055"/>
                <a:ext cx="2"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20" name="Oval 532"/>
              <p:cNvSpPr>
                <a:spLocks noChangeArrowheads="1"/>
              </p:cNvSpPr>
              <p:nvPr/>
            </p:nvSpPr>
            <p:spPr bwMode="auto">
              <a:xfrm>
                <a:off x="13229"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21" name="Oval 533"/>
              <p:cNvSpPr>
                <a:spLocks noChangeArrowheads="1"/>
              </p:cNvSpPr>
              <p:nvPr/>
            </p:nvSpPr>
            <p:spPr bwMode="auto">
              <a:xfrm>
                <a:off x="13165" y="974"/>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22" name="Freeform 534"/>
              <p:cNvSpPr>
                <a:spLocks/>
              </p:cNvSpPr>
              <p:nvPr/>
            </p:nvSpPr>
            <p:spPr bwMode="auto">
              <a:xfrm>
                <a:off x="13210" y="1000"/>
                <a:ext cx="64" cy="111"/>
              </a:xfrm>
              <a:custGeom>
                <a:avLst/>
                <a:gdLst>
                  <a:gd name="T0" fmla="*/ 1 w 27"/>
                  <a:gd name="T1" fmla="*/ 21 h 47"/>
                  <a:gd name="T2" fmla="*/ 3 w 27"/>
                  <a:gd name="T3" fmla="*/ 20 h 47"/>
                  <a:gd name="T4" fmla="*/ 7 w 27"/>
                  <a:gd name="T5" fmla="*/ 7 h 47"/>
                  <a:gd name="T6" fmla="*/ 8 w 27"/>
                  <a:gd name="T7" fmla="*/ 7 h 47"/>
                  <a:gd name="T8" fmla="*/ 2 w 27"/>
                  <a:gd name="T9" fmla="*/ 28 h 47"/>
                  <a:gd name="T10" fmla="*/ 8 w 27"/>
                  <a:gd name="T11" fmla="*/ 28 h 47"/>
                  <a:gd name="T12" fmla="*/ 8 w 27"/>
                  <a:gd name="T13" fmla="*/ 45 h 47"/>
                  <a:gd name="T14" fmla="*/ 10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4 w 27"/>
                  <a:gd name="T31" fmla="*/ 28 h 47"/>
                  <a:gd name="T32" fmla="*/ 18 w 27"/>
                  <a:gd name="T33" fmla="*/ 7 h 47"/>
                  <a:gd name="T34" fmla="*/ 19 w 27"/>
                  <a:gd name="T35" fmla="*/ 7 h 47"/>
                  <a:gd name="T36" fmla="*/ 23 w 27"/>
                  <a:gd name="T37" fmla="*/ 20 h 47"/>
                  <a:gd name="T38" fmla="*/ 25 w 27"/>
                  <a:gd name="T39" fmla="*/ 21 h 47"/>
                  <a:gd name="T40" fmla="*/ 26 w 27"/>
                  <a:gd name="T41" fmla="*/ 18 h 47"/>
                  <a:gd name="T42" fmla="*/ 22 w 27"/>
                  <a:gd name="T43" fmla="*/ 5 h 47"/>
                  <a:gd name="T44" fmla="*/ 17 w 27"/>
                  <a:gd name="T45" fmla="*/ 0 h 47"/>
                  <a:gd name="T46" fmla="*/ 9 w 27"/>
                  <a:gd name="T47" fmla="*/ 0 h 47"/>
                  <a:gd name="T48" fmla="*/ 4 w 27"/>
                  <a:gd name="T49" fmla="*/ 5 h 47"/>
                  <a:gd name="T50" fmla="*/ 0 w 27"/>
                  <a:gd name="T51" fmla="*/ 18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0"/>
                      <a:pt x="3"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0"/>
                      <a:pt x="24" y="21"/>
                      <a:pt x="25" y="21"/>
                    </a:cubicBezTo>
                    <a:cubicBezTo>
                      <a:pt x="26" y="20"/>
                      <a:pt x="27" y="19"/>
                      <a:pt x="26" y="18"/>
                    </a:cubicBezTo>
                    <a:cubicBezTo>
                      <a:pt x="26" y="18"/>
                      <a:pt x="24" y="10"/>
                      <a:pt x="22" y="5"/>
                    </a:cubicBezTo>
                    <a:cubicBezTo>
                      <a:pt x="22" y="2"/>
                      <a:pt x="19" y="0"/>
                      <a:pt x="17" y="0"/>
                    </a:cubicBezTo>
                    <a:cubicBezTo>
                      <a:pt x="16" y="0"/>
                      <a:pt x="10" y="0"/>
                      <a:pt x="9" y="0"/>
                    </a:cubicBezTo>
                    <a:cubicBezTo>
                      <a:pt x="7" y="0"/>
                      <a:pt x="5" y="2"/>
                      <a:pt x="4" y="5"/>
                    </a:cubicBezTo>
                    <a:cubicBezTo>
                      <a:pt x="2" y="10"/>
                      <a:pt x="0" y="18"/>
                      <a:pt x="0" y="18"/>
                    </a:cubicBezTo>
                    <a:cubicBezTo>
                      <a:pt x="0" y="19"/>
                      <a:pt x="0" y="20"/>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23" name="Freeform 535"/>
              <p:cNvSpPr>
                <a:spLocks/>
              </p:cNvSpPr>
              <p:nvPr/>
            </p:nvSpPr>
            <p:spPr bwMode="auto">
              <a:xfrm>
                <a:off x="13412" y="1038"/>
                <a:ext cx="9" cy="17"/>
              </a:xfrm>
              <a:custGeom>
                <a:avLst/>
                <a:gdLst>
                  <a:gd name="T0" fmla="*/ 2 w 4"/>
                  <a:gd name="T1" fmla="*/ 7 h 7"/>
                  <a:gd name="T2" fmla="*/ 4 w 4"/>
                  <a:gd name="T3" fmla="*/ 5 h 7"/>
                  <a:gd name="T4" fmla="*/ 4 w 4"/>
                  <a:gd name="T5" fmla="*/ 0 h 7"/>
                  <a:gd name="T6" fmla="*/ 0 w 4"/>
                  <a:gd name="T7" fmla="*/ 0 h 7"/>
                  <a:gd name="T8" fmla="*/ 0 w 4"/>
                  <a:gd name="T9" fmla="*/ 5 h 7"/>
                  <a:gd name="T10" fmla="*/ 2 w 4"/>
                  <a:gd name="T11" fmla="*/ 7 h 7"/>
                </a:gdLst>
                <a:ahLst/>
                <a:cxnLst>
                  <a:cxn ang="0">
                    <a:pos x="T0" y="T1"/>
                  </a:cxn>
                  <a:cxn ang="0">
                    <a:pos x="T2" y="T3"/>
                  </a:cxn>
                  <a:cxn ang="0">
                    <a:pos x="T4" y="T5"/>
                  </a:cxn>
                  <a:cxn ang="0">
                    <a:pos x="T6" y="T7"/>
                  </a:cxn>
                  <a:cxn ang="0">
                    <a:pos x="T8" y="T9"/>
                  </a:cxn>
                  <a:cxn ang="0">
                    <a:pos x="T10" y="T11"/>
                  </a:cxn>
                </a:cxnLst>
                <a:rect l="0" t="0" r="r" b="b"/>
                <a:pathLst>
                  <a:path w="4" h="7">
                    <a:moveTo>
                      <a:pt x="2" y="7"/>
                    </a:moveTo>
                    <a:cubicBezTo>
                      <a:pt x="3" y="7"/>
                      <a:pt x="4" y="6"/>
                      <a:pt x="4" y="5"/>
                    </a:cubicBezTo>
                    <a:cubicBezTo>
                      <a:pt x="4" y="4"/>
                      <a:pt x="4" y="2"/>
                      <a:pt x="4" y="0"/>
                    </a:cubicBezTo>
                    <a:cubicBezTo>
                      <a:pt x="3" y="0"/>
                      <a:pt x="1" y="0"/>
                      <a:pt x="0" y="0"/>
                    </a:cubicBezTo>
                    <a:cubicBezTo>
                      <a:pt x="0" y="2"/>
                      <a:pt x="0" y="4"/>
                      <a:pt x="0" y="5"/>
                    </a:cubicBezTo>
                    <a:cubicBezTo>
                      <a:pt x="0" y="6"/>
                      <a:pt x="1" y="7"/>
                      <a:pt x="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24" name="Freeform 536"/>
              <p:cNvSpPr>
                <a:spLocks/>
              </p:cNvSpPr>
              <p:nvPr/>
            </p:nvSpPr>
            <p:spPr bwMode="auto">
              <a:xfrm>
                <a:off x="13554" y="1045"/>
                <a:ext cx="30" cy="66"/>
              </a:xfrm>
              <a:custGeom>
                <a:avLst/>
                <a:gdLst>
                  <a:gd name="T0" fmla="*/ 0 w 13"/>
                  <a:gd name="T1" fmla="*/ 25 h 28"/>
                  <a:gd name="T2" fmla="*/ 3 w 13"/>
                  <a:gd name="T3" fmla="*/ 28 h 28"/>
                  <a:gd name="T4" fmla="*/ 6 w 13"/>
                  <a:gd name="T5" fmla="*/ 25 h 28"/>
                  <a:gd name="T6" fmla="*/ 6 w 13"/>
                  <a:gd name="T7" fmla="*/ 4 h 28"/>
                  <a:gd name="T8" fmla="*/ 7 w 13"/>
                  <a:gd name="T9" fmla="*/ 4 h 28"/>
                  <a:gd name="T10" fmla="*/ 7 w 13"/>
                  <a:gd name="T11" fmla="*/ 25 h 28"/>
                  <a:gd name="T12" fmla="*/ 10 w 13"/>
                  <a:gd name="T13" fmla="*/ 28 h 28"/>
                  <a:gd name="T14" fmla="*/ 13 w 13"/>
                  <a:gd name="T15" fmla="*/ 25 h 28"/>
                  <a:gd name="T16" fmla="*/ 13 w 13"/>
                  <a:gd name="T17" fmla="*/ 3 h 28"/>
                  <a:gd name="T18" fmla="*/ 0 w 13"/>
                  <a:gd name="T19" fmla="*/ 0 h 28"/>
                  <a:gd name="T20" fmla="*/ 0 w 13"/>
                  <a:gd name="T21"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8">
                    <a:moveTo>
                      <a:pt x="0" y="25"/>
                    </a:moveTo>
                    <a:cubicBezTo>
                      <a:pt x="0" y="27"/>
                      <a:pt x="2" y="28"/>
                      <a:pt x="3" y="28"/>
                    </a:cubicBezTo>
                    <a:cubicBezTo>
                      <a:pt x="5" y="28"/>
                      <a:pt x="6" y="27"/>
                      <a:pt x="6" y="25"/>
                    </a:cubicBezTo>
                    <a:cubicBezTo>
                      <a:pt x="6" y="23"/>
                      <a:pt x="6" y="4"/>
                      <a:pt x="6" y="4"/>
                    </a:cubicBezTo>
                    <a:cubicBezTo>
                      <a:pt x="6" y="4"/>
                      <a:pt x="6" y="4"/>
                      <a:pt x="7" y="4"/>
                    </a:cubicBezTo>
                    <a:cubicBezTo>
                      <a:pt x="7" y="4"/>
                      <a:pt x="7" y="23"/>
                      <a:pt x="7" y="25"/>
                    </a:cubicBezTo>
                    <a:cubicBezTo>
                      <a:pt x="7" y="27"/>
                      <a:pt x="8" y="28"/>
                      <a:pt x="10" y="28"/>
                    </a:cubicBezTo>
                    <a:cubicBezTo>
                      <a:pt x="11" y="28"/>
                      <a:pt x="13" y="27"/>
                      <a:pt x="13" y="25"/>
                    </a:cubicBezTo>
                    <a:cubicBezTo>
                      <a:pt x="13" y="24"/>
                      <a:pt x="13" y="13"/>
                      <a:pt x="13" y="3"/>
                    </a:cubicBezTo>
                    <a:cubicBezTo>
                      <a:pt x="9" y="2"/>
                      <a:pt x="5" y="1"/>
                      <a:pt x="0" y="0"/>
                    </a:cubicBezTo>
                    <a:cubicBezTo>
                      <a:pt x="0" y="10"/>
                      <a:pt x="0" y="24"/>
                      <a:pt x="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25" name="Freeform 537"/>
              <p:cNvSpPr>
                <a:spLocks/>
              </p:cNvSpPr>
              <p:nvPr/>
            </p:nvSpPr>
            <p:spPr bwMode="auto">
              <a:xfrm>
                <a:off x="13149" y="1000"/>
                <a:ext cx="54" cy="111"/>
              </a:xfrm>
              <a:custGeom>
                <a:avLst/>
                <a:gdLst>
                  <a:gd name="T0" fmla="*/ 2 w 23"/>
                  <a:gd name="T1" fmla="*/ 23 h 47"/>
                  <a:gd name="T2" fmla="*/ 4 w 23"/>
                  <a:gd name="T3" fmla="*/ 21 h 47"/>
                  <a:gd name="T4" fmla="*/ 4 w 23"/>
                  <a:gd name="T5" fmla="*/ 8 h 47"/>
                  <a:gd name="T6" fmla="*/ 5 w 23"/>
                  <a:gd name="T7" fmla="*/ 8 h 47"/>
                  <a:gd name="T8" fmla="*/ 5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8 w 23"/>
                  <a:gd name="T23" fmla="*/ 44 h 47"/>
                  <a:gd name="T24" fmla="*/ 18 w 23"/>
                  <a:gd name="T25" fmla="*/ 8 h 47"/>
                  <a:gd name="T26" fmla="*/ 19 w 23"/>
                  <a:gd name="T27" fmla="*/ 8 h 47"/>
                  <a:gd name="T28" fmla="*/ 19 w 23"/>
                  <a:gd name="T29" fmla="*/ 21 h 47"/>
                  <a:gd name="T30" fmla="*/ 21 w 23"/>
                  <a:gd name="T31" fmla="*/ 23 h 47"/>
                  <a:gd name="T32" fmla="*/ 23 w 23"/>
                  <a:gd name="T33" fmla="*/ 21 h 47"/>
                  <a:gd name="T34" fmla="*/ 23 w 23"/>
                  <a:gd name="T35" fmla="*/ 6 h 47"/>
                  <a:gd name="T36" fmla="*/ 17 w 23"/>
                  <a:gd name="T37" fmla="*/ 0 h 47"/>
                  <a:gd name="T38" fmla="*/ 6 w 23"/>
                  <a:gd name="T39" fmla="*/ 0 h 47"/>
                  <a:gd name="T40" fmla="*/ 0 w 23"/>
                  <a:gd name="T41" fmla="*/ 6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3" y="23"/>
                      <a:pt x="4" y="22"/>
                      <a:pt x="4" y="21"/>
                    </a:cubicBezTo>
                    <a:cubicBezTo>
                      <a:pt x="4" y="19"/>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19"/>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26" name="Freeform 538"/>
              <p:cNvSpPr>
                <a:spLocks/>
              </p:cNvSpPr>
              <p:nvPr/>
            </p:nvSpPr>
            <p:spPr bwMode="auto">
              <a:xfrm>
                <a:off x="13454" y="1036"/>
                <a:ext cx="10" cy="19"/>
              </a:xfrm>
              <a:custGeom>
                <a:avLst/>
                <a:gdLst>
                  <a:gd name="T0" fmla="*/ 0 w 4"/>
                  <a:gd name="T1" fmla="*/ 6 h 8"/>
                  <a:gd name="T2" fmla="*/ 2 w 4"/>
                  <a:gd name="T3" fmla="*/ 8 h 8"/>
                  <a:gd name="T4" fmla="*/ 4 w 4"/>
                  <a:gd name="T5" fmla="*/ 6 h 8"/>
                  <a:gd name="T6" fmla="*/ 4 w 4"/>
                  <a:gd name="T7" fmla="*/ 0 h 8"/>
                  <a:gd name="T8" fmla="*/ 0 w 4"/>
                  <a:gd name="T9" fmla="*/ 0 h 8"/>
                  <a:gd name="T10" fmla="*/ 0 w 4"/>
                  <a:gd name="T11" fmla="*/ 6 h 8"/>
                </a:gdLst>
                <a:ahLst/>
                <a:cxnLst>
                  <a:cxn ang="0">
                    <a:pos x="T0" y="T1"/>
                  </a:cxn>
                  <a:cxn ang="0">
                    <a:pos x="T2" y="T3"/>
                  </a:cxn>
                  <a:cxn ang="0">
                    <a:pos x="T4" y="T5"/>
                  </a:cxn>
                  <a:cxn ang="0">
                    <a:pos x="T6" y="T7"/>
                  </a:cxn>
                  <a:cxn ang="0">
                    <a:pos x="T8" y="T9"/>
                  </a:cxn>
                  <a:cxn ang="0">
                    <a:pos x="T10" y="T11"/>
                  </a:cxn>
                </a:cxnLst>
                <a:rect l="0" t="0" r="r" b="b"/>
                <a:pathLst>
                  <a:path w="4" h="8">
                    <a:moveTo>
                      <a:pt x="0" y="6"/>
                    </a:moveTo>
                    <a:cubicBezTo>
                      <a:pt x="0" y="7"/>
                      <a:pt x="1" y="8"/>
                      <a:pt x="2" y="8"/>
                    </a:cubicBezTo>
                    <a:cubicBezTo>
                      <a:pt x="4" y="8"/>
                      <a:pt x="4" y="7"/>
                      <a:pt x="4" y="6"/>
                    </a:cubicBezTo>
                    <a:cubicBezTo>
                      <a:pt x="4" y="5"/>
                      <a:pt x="4" y="3"/>
                      <a:pt x="4" y="0"/>
                    </a:cubicBezTo>
                    <a:cubicBezTo>
                      <a:pt x="3" y="0"/>
                      <a:pt x="2" y="0"/>
                      <a:pt x="0" y="0"/>
                    </a:cubicBezTo>
                    <a:cubicBezTo>
                      <a:pt x="0" y="3"/>
                      <a:pt x="0" y="5"/>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27" name="Freeform 539"/>
              <p:cNvSpPr>
                <a:spLocks/>
              </p:cNvSpPr>
              <p:nvPr/>
            </p:nvSpPr>
            <p:spPr bwMode="auto">
              <a:xfrm>
                <a:off x="13423" y="1036"/>
                <a:ext cx="29" cy="75"/>
              </a:xfrm>
              <a:custGeom>
                <a:avLst/>
                <a:gdLst>
                  <a:gd name="T0" fmla="*/ 0 w 12"/>
                  <a:gd name="T1" fmla="*/ 29 h 32"/>
                  <a:gd name="T2" fmla="*/ 3 w 12"/>
                  <a:gd name="T3" fmla="*/ 32 h 32"/>
                  <a:gd name="T4" fmla="*/ 6 w 12"/>
                  <a:gd name="T5" fmla="*/ 29 h 32"/>
                  <a:gd name="T6" fmla="*/ 6 w 12"/>
                  <a:gd name="T7" fmla="*/ 8 h 32"/>
                  <a:gd name="T8" fmla="*/ 7 w 12"/>
                  <a:gd name="T9" fmla="*/ 8 h 32"/>
                  <a:gd name="T10" fmla="*/ 7 w 12"/>
                  <a:gd name="T11" fmla="*/ 29 h 32"/>
                  <a:gd name="T12" fmla="*/ 9 w 12"/>
                  <a:gd name="T13" fmla="*/ 32 h 32"/>
                  <a:gd name="T14" fmla="*/ 12 w 12"/>
                  <a:gd name="T15" fmla="*/ 29 h 32"/>
                  <a:gd name="T16" fmla="*/ 12 w 12"/>
                  <a:gd name="T17" fmla="*/ 0 h 32"/>
                  <a:gd name="T18" fmla="*/ 0 w 12"/>
                  <a:gd name="T19" fmla="*/ 1 h 32"/>
                  <a:gd name="T20" fmla="*/ 0 w 12"/>
                  <a:gd name="T21" fmla="*/ 2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32">
                    <a:moveTo>
                      <a:pt x="0" y="29"/>
                    </a:moveTo>
                    <a:cubicBezTo>
                      <a:pt x="0" y="31"/>
                      <a:pt x="1" y="32"/>
                      <a:pt x="3" y="32"/>
                    </a:cubicBezTo>
                    <a:cubicBezTo>
                      <a:pt x="4" y="32"/>
                      <a:pt x="6" y="31"/>
                      <a:pt x="6" y="29"/>
                    </a:cubicBezTo>
                    <a:cubicBezTo>
                      <a:pt x="6" y="27"/>
                      <a:pt x="6" y="8"/>
                      <a:pt x="6" y="8"/>
                    </a:cubicBezTo>
                    <a:cubicBezTo>
                      <a:pt x="6" y="8"/>
                      <a:pt x="6" y="8"/>
                      <a:pt x="7" y="8"/>
                    </a:cubicBezTo>
                    <a:cubicBezTo>
                      <a:pt x="7" y="8"/>
                      <a:pt x="7" y="27"/>
                      <a:pt x="7" y="29"/>
                    </a:cubicBezTo>
                    <a:cubicBezTo>
                      <a:pt x="7" y="31"/>
                      <a:pt x="8" y="32"/>
                      <a:pt x="9" y="32"/>
                    </a:cubicBezTo>
                    <a:cubicBezTo>
                      <a:pt x="11" y="32"/>
                      <a:pt x="12" y="31"/>
                      <a:pt x="12" y="29"/>
                    </a:cubicBezTo>
                    <a:cubicBezTo>
                      <a:pt x="12" y="27"/>
                      <a:pt x="12" y="10"/>
                      <a:pt x="12" y="0"/>
                    </a:cubicBezTo>
                    <a:cubicBezTo>
                      <a:pt x="8" y="0"/>
                      <a:pt x="4" y="1"/>
                      <a:pt x="0" y="1"/>
                    </a:cubicBezTo>
                    <a:cubicBezTo>
                      <a:pt x="0" y="11"/>
                      <a:pt x="0" y="27"/>
                      <a:pt x="0"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28" name="Freeform 540"/>
              <p:cNvSpPr>
                <a:spLocks/>
              </p:cNvSpPr>
              <p:nvPr/>
            </p:nvSpPr>
            <p:spPr bwMode="auto">
              <a:xfrm>
                <a:off x="13471" y="1036"/>
                <a:ext cx="12" cy="14"/>
              </a:xfrm>
              <a:custGeom>
                <a:avLst/>
                <a:gdLst>
                  <a:gd name="T0" fmla="*/ 2 w 5"/>
                  <a:gd name="T1" fmla="*/ 6 h 6"/>
                  <a:gd name="T2" fmla="*/ 4 w 5"/>
                  <a:gd name="T3" fmla="*/ 5 h 6"/>
                  <a:gd name="T4" fmla="*/ 5 w 5"/>
                  <a:gd name="T5" fmla="*/ 0 h 6"/>
                  <a:gd name="T6" fmla="*/ 2 w 5"/>
                  <a:gd name="T7" fmla="*/ 0 h 6"/>
                  <a:gd name="T8" fmla="*/ 1 w 5"/>
                  <a:gd name="T9" fmla="*/ 3 h 6"/>
                  <a:gd name="T10" fmla="*/ 2 w 5"/>
                  <a:gd name="T11" fmla="*/ 6 h 6"/>
                </a:gdLst>
                <a:ahLst/>
                <a:cxnLst>
                  <a:cxn ang="0">
                    <a:pos x="T0" y="T1"/>
                  </a:cxn>
                  <a:cxn ang="0">
                    <a:pos x="T2" y="T3"/>
                  </a:cxn>
                  <a:cxn ang="0">
                    <a:pos x="T4" y="T5"/>
                  </a:cxn>
                  <a:cxn ang="0">
                    <a:pos x="T6" y="T7"/>
                  </a:cxn>
                  <a:cxn ang="0">
                    <a:pos x="T8" y="T9"/>
                  </a:cxn>
                  <a:cxn ang="0">
                    <a:pos x="T10" y="T11"/>
                  </a:cxn>
                </a:cxnLst>
                <a:rect l="0" t="0" r="r" b="b"/>
                <a:pathLst>
                  <a:path w="5" h="6">
                    <a:moveTo>
                      <a:pt x="2" y="6"/>
                    </a:moveTo>
                    <a:cubicBezTo>
                      <a:pt x="3" y="6"/>
                      <a:pt x="4" y="5"/>
                      <a:pt x="4" y="5"/>
                    </a:cubicBezTo>
                    <a:cubicBezTo>
                      <a:pt x="4" y="4"/>
                      <a:pt x="5" y="2"/>
                      <a:pt x="5" y="0"/>
                    </a:cubicBezTo>
                    <a:cubicBezTo>
                      <a:pt x="4" y="0"/>
                      <a:pt x="3" y="0"/>
                      <a:pt x="2" y="0"/>
                    </a:cubicBezTo>
                    <a:cubicBezTo>
                      <a:pt x="1" y="2"/>
                      <a:pt x="1" y="3"/>
                      <a:pt x="1" y="3"/>
                    </a:cubicBezTo>
                    <a:cubicBezTo>
                      <a:pt x="0" y="4"/>
                      <a:pt x="1" y="5"/>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29" name="Freeform 541"/>
              <p:cNvSpPr>
                <a:spLocks/>
              </p:cNvSpPr>
              <p:nvPr/>
            </p:nvSpPr>
            <p:spPr bwMode="auto">
              <a:xfrm>
                <a:off x="13478" y="1036"/>
                <a:ext cx="52" cy="75"/>
              </a:xfrm>
              <a:custGeom>
                <a:avLst/>
                <a:gdLst>
                  <a:gd name="T0" fmla="*/ 4 w 22"/>
                  <a:gd name="T1" fmla="*/ 0 h 32"/>
                  <a:gd name="T2" fmla="*/ 0 w 22"/>
                  <a:gd name="T3" fmla="*/ 13 h 32"/>
                  <a:gd name="T4" fmla="*/ 6 w 22"/>
                  <a:gd name="T5" fmla="*/ 13 h 32"/>
                  <a:gd name="T6" fmla="*/ 6 w 22"/>
                  <a:gd name="T7" fmla="*/ 30 h 32"/>
                  <a:gd name="T8" fmla="*/ 8 w 22"/>
                  <a:gd name="T9" fmla="*/ 32 h 32"/>
                  <a:gd name="T10" fmla="*/ 10 w 22"/>
                  <a:gd name="T11" fmla="*/ 30 h 32"/>
                  <a:gd name="T12" fmla="*/ 10 w 22"/>
                  <a:gd name="T13" fmla="*/ 13 h 32"/>
                  <a:gd name="T14" fmla="*/ 11 w 22"/>
                  <a:gd name="T15" fmla="*/ 13 h 32"/>
                  <a:gd name="T16" fmla="*/ 11 w 22"/>
                  <a:gd name="T17" fmla="*/ 30 h 32"/>
                  <a:gd name="T18" fmla="*/ 14 w 22"/>
                  <a:gd name="T19" fmla="*/ 32 h 32"/>
                  <a:gd name="T20" fmla="*/ 16 w 22"/>
                  <a:gd name="T21" fmla="*/ 30 h 32"/>
                  <a:gd name="T22" fmla="*/ 16 w 22"/>
                  <a:gd name="T23" fmla="*/ 13 h 32"/>
                  <a:gd name="T24" fmla="*/ 22 w 22"/>
                  <a:gd name="T25" fmla="*/ 13 h 32"/>
                  <a:gd name="T26" fmla="*/ 19 w 22"/>
                  <a:gd name="T27" fmla="*/ 2 h 32"/>
                  <a:gd name="T28" fmla="*/ 10 w 22"/>
                  <a:gd name="T29" fmla="*/ 0 h 32"/>
                  <a:gd name="T30" fmla="*/ 4 w 22"/>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32">
                    <a:moveTo>
                      <a:pt x="4" y="0"/>
                    </a:moveTo>
                    <a:cubicBezTo>
                      <a:pt x="0" y="13"/>
                      <a:pt x="0" y="13"/>
                      <a:pt x="0" y="13"/>
                    </a:cubicBezTo>
                    <a:cubicBezTo>
                      <a:pt x="6" y="13"/>
                      <a:pt x="6" y="13"/>
                      <a:pt x="6" y="13"/>
                    </a:cubicBezTo>
                    <a:cubicBezTo>
                      <a:pt x="6" y="21"/>
                      <a:pt x="6" y="29"/>
                      <a:pt x="6" y="30"/>
                    </a:cubicBezTo>
                    <a:cubicBezTo>
                      <a:pt x="6" y="31"/>
                      <a:pt x="7" y="32"/>
                      <a:pt x="8" y="32"/>
                    </a:cubicBezTo>
                    <a:cubicBezTo>
                      <a:pt x="9" y="32"/>
                      <a:pt x="10" y="31"/>
                      <a:pt x="10" y="30"/>
                    </a:cubicBezTo>
                    <a:cubicBezTo>
                      <a:pt x="10" y="28"/>
                      <a:pt x="10" y="13"/>
                      <a:pt x="10" y="13"/>
                    </a:cubicBezTo>
                    <a:cubicBezTo>
                      <a:pt x="11" y="13"/>
                      <a:pt x="11" y="13"/>
                      <a:pt x="11" y="13"/>
                    </a:cubicBezTo>
                    <a:cubicBezTo>
                      <a:pt x="11" y="13"/>
                      <a:pt x="11" y="28"/>
                      <a:pt x="11" y="30"/>
                    </a:cubicBezTo>
                    <a:cubicBezTo>
                      <a:pt x="11" y="31"/>
                      <a:pt x="12" y="32"/>
                      <a:pt x="14" y="32"/>
                    </a:cubicBezTo>
                    <a:cubicBezTo>
                      <a:pt x="15" y="32"/>
                      <a:pt x="16" y="31"/>
                      <a:pt x="16" y="30"/>
                    </a:cubicBezTo>
                    <a:cubicBezTo>
                      <a:pt x="16" y="29"/>
                      <a:pt x="16" y="21"/>
                      <a:pt x="16" y="13"/>
                    </a:cubicBezTo>
                    <a:cubicBezTo>
                      <a:pt x="22" y="13"/>
                      <a:pt x="22" y="13"/>
                      <a:pt x="22" y="13"/>
                    </a:cubicBezTo>
                    <a:cubicBezTo>
                      <a:pt x="21" y="8"/>
                      <a:pt x="20" y="4"/>
                      <a:pt x="19" y="2"/>
                    </a:cubicBezTo>
                    <a:cubicBezTo>
                      <a:pt x="16" y="1"/>
                      <a:pt x="13" y="1"/>
                      <a:pt x="10" y="0"/>
                    </a:cubicBezTo>
                    <a:cubicBezTo>
                      <a:pt x="8" y="0"/>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30" name="Freeform 542"/>
              <p:cNvSpPr>
                <a:spLocks/>
              </p:cNvSpPr>
              <p:nvPr/>
            </p:nvSpPr>
            <p:spPr bwMode="auto">
              <a:xfrm>
                <a:off x="13525" y="1040"/>
                <a:ext cx="10" cy="10"/>
              </a:xfrm>
              <a:custGeom>
                <a:avLst/>
                <a:gdLst>
                  <a:gd name="T0" fmla="*/ 1 w 4"/>
                  <a:gd name="T1" fmla="*/ 3 h 4"/>
                  <a:gd name="T2" fmla="*/ 3 w 4"/>
                  <a:gd name="T3" fmla="*/ 4 h 4"/>
                  <a:gd name="T4" fmla="*/ 4 w 4"/>
                  <a:gd name="T5" fmla="*/ 1 h 4"/>
                  <a:gd name="T6" fmla="*/ 4 w 4"/>
                  <a:gd name="T7" fmla="*/ 0 h 4"/>
                  <a:gd name="T8" fmla="*/ 0 w 4"/>
                  <a:gd name="T9" fmla="*/ 0 h 4"/>
                  <a:gd name="T10" fmla="*/ 1 w 4"/>
                  <a:gd name="T11" fmla="*/ 3 h 4"/>
                </a:gdLst>
                <a:ahLst/>
                <a:cxnLst>
                  <a:cxn ang="0">
                    <a:pos x="T0" y="T1"/>
                  </a:cxn>
                  <a:cxn ang="0">
                    <a:pos x="T2" y="T3"/>
                  </a:cxn>
                  <a:cxn ang="0">
                    <a:pos x="T4" y="T5"/>
                  </a:cxn>
                  <a:cxn ang="0">
                    <a:pos x="T6" y="T7"/>
                  </a:cxn>
                  <a:cxn ang="0">
                    <a:pos x="T8" y="T9"/>
                  </a:cxn>
                  <a:cxn ang="0">
                    <a:pos x="T10" y="T11"/>
                  </a:cxn>
                </a:cxnLst>
                <a:rect l="0" t="0" r="r" b="b"/>
                <a:pathLst>
                  <a:path w="4" h="4">
                    <a:moveTo>
                      <a:pt x="1" y="3"/>
                    </a:moveTo>
                    <a:cubicBezTo>
                      <a:pt x="1" y="3"/>
                      <a:pt x="2" y="4"/>
                      <a:pt x="3" y="4"/>
                    </a:cubicBezTo>
                    <a:cubicBezTo>
                      <a:pt x="4" y="3"/>
                      <a:pt x="4" y="2"/>
                      <a:pt x="4" y="1"/>
                    </a:cubicBezTo>
                    <a:cubicBezTo>
                      <a:pt x="4" y="1"/>
                      <a:pt x="4" y="1"/>
                      <a:pt x="4" y="0"/>
                    </a:cubicBezTo>
                    <a:cubicBezTo>
                      <a:pt x="2" y="0"/>
                      <a:pt x="1" y="0"/>
                      <a:pt x="0" y="0"/>
                    </a:cubicBezTo>
                    <a:cubicBezTo>
                      <a:pt x="0" y="1"/>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31" name="Freeform 543"/>
              <p:cNvSpPr>
                <a:spLocks/>
              </p:cNvSpPr>
              <p:nvPr/>
            </p:nvSpPr>
            <p:spPr bwMode="auto">
              <a:xfrm>
                <a:off x="13542" y="1043"/>
                <a:ext cx="9" cy="12"/>
              </a:xfrm>
              <a:custGeom>
                <a:avLst/>
                <a:gdLst>
                  <a:gd name="T0" fmla="*/ 2 w 4"/>
                  <a:gd name="T1" fmla="*/ 5 h 5"/>
                  <a:gd name="T2" fmla="*/ 4 w 4"/>
                  <a:gd name="T3" fmla="*/ 3 h 5"/>
                  <a:gd name="T4" fmla="*/ 4 w 4"/>
                  <a:gd name="T5" fmla="*/ 1 h 5"/>
                  <a:gd name="T6" fmla="*/ 0 w 4"/>
                  <a:gd name="T7" fmla="*/ 0 h 5"/>
                  <a:gd name="T8" fmla="*/ 0 w 4"/>
                  <a:gd name="T9" fmla="*/ 3 h 5"/>
                  <a:gd name="T10" fmla="*/ 2 w 4"/>
                  <a:gd name="T11" fmla="*/ 5 h 5"/>
                </a:gdLst>
                <a:ahLst/>
                <a:cxnLst>
                  <a:cxn ang="0">
                    <a:pos x="T0" y="T1"/>
                  </a:cxn>
                  <a:cxn ang="0">
                    <a:pos x="T2" y="T3"/>
                  </a:cxn>
                  <a:cxn ang="0">
                    <a:pos x="T4" y="T5"/>
                  </a:cxn>
                  <a:cxn ang="0">
                    <a:pos x="T6" y="T7"/>
                  </a:cxn>
                  <a:cxn ang="0">
                    <a:pos x="T8" y="T9"/>
                  </a:cxn>
                  <a:cxn ang="0">
                    <a:pos x="T10" y="T11"/>
                  </a:cxn>
                </a:cxnLst>
                <a:rect l="0" t="0" r="r" b="b"/>
                <a:pathLst>
                  <a:path w="4" h="5">
                    <a:moveTo>
                      <a:pt x="2" y="5"/>
                    </a:moveTo>
                    <a:cubicBezTo>
                      <a:pt x="3" y="5"/>
                      <a:pt x="4" y="4"/>
                      <a:pt x="4" y="3"/>
                    </a:cubicBezTo>
                    <a:cubicBezTo>
                      <a:pt x="4" y="3"/>
                      <a:pt x="4" y="2"/>
                      <a:pt x="4" y="1"/>
                    </a:cubicBezTo>
                    <a:cubicBezTo>
                      <a:pt x="3" y="0"/>
                      <a:pt x="2" y="0"/>
                      <a:pt x="0" y="0"/>
                    </a:cubicBezTo>
                    <a:cubicBezTo>
                      <a:pt x="0" y="1"/>
                      <a:pt x="0" y="2"/>
                      <a:pt x="0" y="3"/>
                    </a:cubicBezTo>
                    <a:cubicBezTo>
                      <a:pt x="0" y="4"/>
                      <a:pt x="1" y="5"/>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32" name="Freeform 544"/>
              <p:cNvSpPr>
                <a:spLocks/>
              </p:cNvSpPr>
              <p:nvPr/>
            </p:nvSpPr>
            <p:spPr bwMode="auto">
              <a:xfrm>
                <a:off x="13130" y="877"/>
                <a:ext cx="9" cy="31"/>
              </a:xfrm>
              <a:custGeom>
                <a:avLst/>
                <a:gdLst>
                  <a:gd name="T0" fmla="*/ 0 w 4"/>
                  <a:gd name="T1" fmla="*/ 11 h 13"/>
                  <a:gd name="T2" fmla="*/ 2 w 4"/>
                  <a:gd name="T3" fmla="*/ 13 h 13"/>
                  <a:gd name="T4" fmla="*/ 4 w 4"/>
                  <a:gd name="T5" fmla="*/ 11 h 13"/>
                  <a:gd name="T6" fmla="*/ 4 w 4"/>
                  <a:gd name="T7" fmla="*/ 1 h 13"/>
                  <a:gd name="T8" fmla="*/ 0 w 4"/>
                  <a:gd name="T9" fmla="*/ 0 h 13"/>
                  <a:gd name="T10" fmla="*/ 0 w 4"/>
                  <a:gd name="T11" fmla="*/ 11 h 13"/>
                </a:gdLst>
                <a:ahLst/>
                <a:cxnLst>
                  <a:cxn ang="0">
                    <a:pos x="T0" y="T1"/>
                  </a:cxn>
                  <a:cxn ang="0">
                    <a:pos x="T2" y="T3"/>
                  </a:cxn>
                  <a:cxn ang="0">
                    <a:pos x="T4" y="T5"/>
                  </a:cxn>
                  <a:cxn ang="0">
                    <a:pos x="T6" y="T7"/>
                  </a:cxn>
                  <a:cxn ang="0">
                    <a:pos x="T8" y="T9"/>
                  </a:cxn>
                  <a:cxn ang="0">
                    <a:pos x="T10" y="T11"/>
                  </a:cxn>
                </a:cxnLst>
                <a:rect l="0" t="0" r="r" b="b"/>
                <a:pathLst>
                  <a:path w="4" h="13">
                    <a:moveTo>
                      <a:pt x="0" y="11"/>
                    </a:moveTo>
                    <a:cubicBezTo>
                      <a:pt x="0" y="12"/>
                      <a:pt x="1" y="13"/>
                      <a:pt x="2" y="13"/>
                    </a:cubicBezTo>
                    <a:cubicBezTo>
                      <a:pt x="3" y="13"/>
                      <a:pt x="4" y="12"/>
                      <a:pt x="4" y="11"/>
                    </a:cubicBezTo>
                    <a:cubicBezTo>
                      <a:pt x="4" y="10"/>
                      <a:pt x="4" y="5"/>
                      <a:pt x="4" y="1"/>
                    </a:cubicBezTo>
                    <a:cubicBezTo>
                      <a:pt x="3" y="0"/>
                      <a:pt x="1" y="0"/>
                      <a:pt x="0" y="0"/>
                    </a:cubicBezTo>
                    <a:cubicBezTo>
                      <a:pt x="0" y="3"/>
                      <a:pt x="0" y="10"/>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33" name="Freeform 545"/>
              <p:cNvSpPr>
                <a:spLocks/>
              </p:cNvSpPr>
              <p:nvPr/>
            </p:nvSpPr>
            <p:spPr bwMode="auto">
              <a:xfrm>
                <a:off x="13016" y="853"/>
                <a:ext cx="64" cy="112"/>
              </a:xfrm>
              <a:custGeom>
                <a:avLst/>
                <a:gdLst>
                  <a:gd name="T0" fmla="*/ 1 w 27"/>
                  <a:gd name="T1" fmla="*/ 21 h 47"/>
                  <a:gd name="T2" fmla="*/ 4 w 27"/>
                  <a:gd name="T3" fmla="*/ 20 h 47"/>
                  <a:gd name="T4" fmla="*/ 7 w 27"/>
                  <a:gd name="T5" fmla="*/ 7 h 47"/>
                  <a:gd name="T6" fmla="*/ 8 w 27"/>
                  <a:gd name="T7" fmla="*/ 7 h 47"/>
                  <a:gd name="T8" fmla="*/ 2 w 27"/>
                  <a:gd name="T9" fmla="*/ 28 h 47"/>
                  <a:gd name="T10" fmla="*/ 8 w 27"/>
                  <a:gd name="T11" fmla="*/ 28 h 47"/>
                  <a:gd name="T12" fmla="*/ 8 w 27"/>
                  <a:gd name="T13" fmla="*/ 45 h 47"/>
                  <a:gd name="T14" fmla="*/ 10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4 w 27"/>
                  <a:gd name="T31" fmla="*/ 28 h 47"/>
                  <a:gd name="T32" fmla="*/ 18 w 27"/>
                  <a:gd name="T33" fmla="*/ 7 h 47"/>
                  <a:gd name="T34" fmla="*/ 19 w 27"/>
                  <a:gd name="T35" fmla="*/ 7 h 47"/>
                  <a:gd name="T36" fmla="*/ 23 w 27"/>
                  <a:gd name="T37" fmla="*/ 20 h 47"/>
                  <a:gd name="T38" fmla="*/ 25 w 27"/>
                  <a:gd name="T39" fmla="*/ 21 h 47"/>
                  <a:gd name="T40" fmla="*/ 26 w 27"/>
                  <a:gd name="T41" fmla="*/ 19 h 47"/>
                  <a:gd name="T42" fmla="*/ 22 w 27"/>
                  <a:gd name="T43" fmla="*/ 5 h 47"/>
                  <a:gd name="T44" fmla="*/ 17 w 27"/>
                  <a:gd name="T45" fmla="*/ 0 h 47"/>
                  <a:gd name="T46" fmla="*/ 9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4"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1"/>
                      <a:pt x="24" y="21"/>
                      <a:pt x="25" y="21"/>
                    </a:cubicBezTo>
                    <a:cubicBezTo>
                      <a:pt x="26" y="21"/>
                      <a:pt x="27" y="20"/>
                      <a:pt x="26" y="19"/>
                    </a:cubicBezTo>
                    <a:cubicBezTo>
                      <a:pt x="26" y="18"/>
                      <a:pt x="24" y="11"/>
                      <a:pt x="22" y="5"/>
                    </a:cubicBezTo>
                    <a:cubicBezTo>
                      <a:pt x="22" y="3"/>
                      <a:pt x="19" y="0"/>
                      <a:pt x="17" y="0"/>
                    </a:cubicBezTo>
                    <a:cubicBezTo>
                      <a:pt x="16" y="0"/>
                      <a:pt x="10" y="0"/>
                      <a:pt x="9" y="0"/>
                    </a:cubicBezTo>
                    <a:cubicBezTo>
                      <a:pt x="7" y="0"/>
                      <a:pt x="5" y="3"/>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34" name="Oval 546"/>
              <p:cNvSpPr>
                <a:spLocks noChangeArrowheads="1"/>
              </p:cNvSpPr>
              <p:nvPr/>
            </p:nvSpPr>
            <p:spPr bwMode="auto">
              <a:xfrm>
                <a:off x="13035"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35" name="Freeform 547"/>
              <p:cNvSpPr>
                <a:spLocks/>
              </p:cNvSpPr>
              <p:nvPr/>
            </p:nvSpPr>
            <p:spPr bwMode="auto">
              <a:xfrm>
                <a:off x="13021" y="1000"/>
                <a:ext cx="52" cy="111"/>
              </a:xfrm>
              <a:custGeom>
                <a:avLst/>
                <a:gdLst>
                  <a:gd name="T0" fmla="*/ 0 w 22"/>
                  <a:gd name="T1" fmla="*/ 6 h 47"/>
                  <a:gd name="T2" fmla="*/ 0 w 22"/>
                  <a:gd name="T3" fmla="*/ 21 h 47"/>
                  <a:gd name="T4" fmla="*/ 2 w 22"/>
                  <a:gd name="T5" fmla="*/ 23 h 47"/>
                  <a:gd name="T6" fmla="*/ 4 w 22"/>
                  <a:gd name="T7" fmla="*/ 21 h 47"/>
                  <a:gd name="T8" fmla="*/ 4 w 22"/>
                  <a:gd name="T9" fmla="*/ 8 h 47"/>
                  <a:gd name="T10" fmla="*/ 5 w 22"/>
                  <a:gd name="T11" fmla="*/ 8 h 47"/>
                  <a:gd name="T12" fmla="*/ 5 w 22"/>
                  <a:gd name="T13" fmla="*/ 44 h 47"/>
                  <a:gd name="T14" fmla="*/ 8 w 22"/>
                  <a:gd name="T15" fmla="*/ 47 h 47"/>
                  <a:gd name="T16" fmla="*/ 11 w 22"/>
                  <a:gd name="T17" fmla="*/ 44 h 47"/>
                  <a:gd name="T18" fmla="*/ 11 w 22"/>
                  <a:gd name="T19" fmla="*/ 23 h 47"/>
                  <a:gd name="T20" fmla="*/ 12 w 22"/>
                  <a:gd name="T21" fmla="*/ 23 h 47"/>
                  <a:gd name="T22" fmla="*/ 12 w 22"/>
                  <a:gd name="T23" fmla="*/ 44 h 47"/>
                  <a:gd name="T24" fmla="*/ 14 w 22"/>
                  <a:gd name="T25" fmla="*/ 47 h 47"/>
                  <a:gd name="T26" fmla="*/ 17 w 22"/>
                  <a:gd name="T27" fmla="*/ 44 h 47"/>
                  <a:gd name="T28" fmla="*/ 17 w 22"/>
                  <a:gd name="T29" fmla="*/ 8 h 47"/>
                  <a:gd name="T30" fmla="*/ 18 w 22"/>
                  <a:gd name="T31" fmla="*/ 8 h 47"/>
                  <a:gd name="T32" fmla="*/ 18 w 22"/>
                  <a:gd name="T33" fmla="*/ 21 h 47"/>
                  <a:gd name="T34" fmla="*/ 20 w 22"/>
                  <a:gd name="T35" fmla="*/ 23 h 47"/>
                  <a:gd name="T36" fmla="*/ 22 w 22"/>
                  <a:gd name="T37" fmla="*/ 21 h 47"/>
                  <a:gd name="T38" fmla="*/ 22 w 22"/>
                  <a:gd name="T39" fmla="*/ 6 h 47"/>
                  <a:gd name="T40" fmla="*/ 16 w 22"/>
                  <a:gd name="T41" fmla="*/ 0 h 47"/>
                  <a:gd name="T42" fmla="*/ 6 w 22"/>
                  <a:gd name="T43" fmla="*/ 0 h 47"/>
                  <a:gd name="T44" fmla="*/ 0 w 22"/>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6"/>
                    </a:move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0" y="23"/>
                    </a:cubicBezTo>
                    <a:cubicBezTo>
                      <a:pt x="22" y="23"/>
                      <a:pt x="22" y="22"/>
                      <a:pt x="22" y="21"/>
                    </a:cubicBezTo>
                    <a:cubicBezTo>
                      <a:pt x="22" y="20"/>
                      <a:pt x="22" y="8"/>
                      <a:pt x="22" y="6"/>
                    </a:cubicBezTo>
                    <a:cubicBezTo>
                      <a:pt x="22" y="3"/>
                      <a:pt x="20" y="0"/>
                      <a:pt x="16"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36" name="Oval 548"/>
              <p:cNvSpPr>
                <a:spLocks noChangeArrowheads="1"/>
              </p:cNvSpPr>
              <p:nvPr/>
            </p:nvSpPr>
            <p:spPr bwMode="auto">
              <a:xfrm>
                <a:off x="13038" y="830"/>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37" name="Freeform 549"/>
              <p:cNvSpPr>
                <a:spLocks/>
              </p:cNvSpPr>
              <p:nvPr/>
            </p:nvSpPr>
            <p:spPr bwMode="auto">
              <a:xfrm>
                <a:off x="13080" y="1000"/>
                <a:ext cx="64" cy="111"/>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7 w 27"/>
                  <a:gd name="T25" fmla="*/ 47 h 47"/>
                  <a:gd name="T26" fmla="*/ 19 w 27"/>
                  <a:gd name="T27" fmla="*/ 45 h 47"/>
                  <a:gd name="T28" fmla="*/ 19 w 27"/>
                  <a:gd name="T29" fmla="*/ 28 h 47"/>
                  <a:gd name="T30" fmla="*/ 25 w 27"/>
                  <a:gd name="T31" fmla="*/ 28 h 47"/>
                  <a:gd name="T32" fmla="*/ 19 w 27"/>
                  <a:gd name="T33" fmla="*/ 7 h 47"/>
                  <a:gd name="T34" fmla="*/ 20 w 27"/>
                  <a:gd name="T35" fmla="*/ 7 h 47"/>
                  <a:gd name="T36" fmla="*/ 24 w 27"/>
                  <a:gd name="T37" fmla="*/ 20 h 47"/>
                  <a:gd name="T38" fmla="*/ 26 w 27"/>
                  <a:gd name="T39" fmla="*/ 21 h 47"/>
                  <a:gd name="T40" fmla="*/ 27 w 27"/>
                  <a:gd name="T41" fmla="*/ 18 h 47"/>
                  <a:gd name="T42" fmla="*/ 23 w 27"/>
                  <a:gd name="T43" fmla="*/ 5 h 47"/>
                  <a:gd name="T44" fmla="*/ 18 w 27"/>
                  <a:gd name="T45" fmla="*/ 0 h 47"/>
                  <a:gd name="T46" fmla="*/ 10 w 27"/>
                  <a:gd name="T47" fmla="*/ 0 h 47"/>
                  <a:gd name="T48" fmla="*/ 5 w 27"/>
                  <a:gd name="T49" fmla="*/ 5 h 47"/>
                  <a:gd name="T50" fmla="*/ 1 w 27"/>
                  <a:gd name="T51" fmla="*/ 18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0"/>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0"/>
                      <a:pt x="25" y="21"/>
                      <a:pt x="26" y="21"/>
                    </a:cubicBezTo>
                    <a:cubicBezTo>
                      <a:pt x="27" y="20"/>
                      <a:pt x="27" y="19"/>
                      <a:pt x="27" y="18"/>
                    </a:cubicBezTo>
                    <a:cubicBezTo>
                      <a:pt x="27" y="18"/>
                      <a:pt x="25" y="10"/>
                      <a:pt x="23" y="5"/>
                    </a:cubicBezTo>
                    <a:cubicBezTo>
                      <a:pt x="22" y="2"/>
                      <a:pt x="20" y="0"/>
                      <a:pt x="18" y="0"/>
                    </a:cubicBezTo>
                    <a:cubicBezTo>
                      <a:pt x="17" y="0"/>
                      <a:pt x="11" y="0"/>
                      <a:pt x="10" y="0"/>
                    </a:cubicBezTo>
                    <a:cubicBezTo>
                      <a:pt x="8" y="0"/>
                      <a:pt x="5" y="2"/>
                      <a:pt x="5" y="5"/>
                    </a:cubicBezTo>
                    <a:cubicBezTo>
                      <a:pt x="3" y="10"/>
                      <a:pt x="1" y="18"/>
                      <a:pt x="1" y="18"/>
                    </a:cubicBezTo>
                    <a:cubicBezTo>
                      <a:pt x="0" y="19"/>
                      <a:pt x="1" y="20"/>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38" name="Oval 550"/>
              <p:cNvSpPr>
                <a:spLocks noChangeArrowheads="1"/>
              </p:cNvSpPr>
              <p:nvPr/>
            </p:nvSpPr>
            <p:spPr bwMode="auto">
              <a:xfrm>
                <a:off x="12971" y="974"/>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39" name="Oval 551"/>
              <p:cNvSpPr>
                <a:spLocks noChangeArrowheads="1"/>
              </p:cNvSpPr>
              <p:nvPr/>
            </p:nvSpPr>
            <p:spPr bwMode="auto">
              <a:xfrm>
                <a:off x="13102" y="974"/>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40" name="Oval 552"/>
              <p:cNvSpPr>
                <a:spLocks noChangeArrowheads="1"/>
              </p:cNvSpPr>
              <p:nvPr/>
            </p:nvSpPr>
            <p:spPr bwMode="auto">
              <a:xfrm>
                <a:off x="12971" y="681"/>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41" name="Oval 553"/>
              <p:cNvSpPr>
                <a:spLocks noChangeArrowheads="1"/>
              </p:cNvSpPr>
              <p:nvPr/>
            </p:nvSpPr>
            <p:spPr bwMode="auto">
              <a:xfrm>
                <a:off x="12971" y="830"/>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42" name="Freeform 554"/>
              <p:cNvSpPr>
                <a:spLocks/>
              </p:cNvSpPr>
              <p:nvPr/>
            </p:nvSpPr>
            <p:spPr bwMode="auto">
              <a:xfrm>
                <a:off x="12950" y="707"/>
                <a:ext cx="64" cy="111"/>
              </a:xfrm>
              <a:custGeom>
                <a:avLst/>
                <a:gdLst>
                  <a:gd name="T0" fmla="*/ 1 w 27"/>
                  <a:gd name="T1" fmla="*/ 20 h 47"/>
                  <a:gd name="T2" fmla="*/ 4 w 27"/>
                  <a:gd name="T3" fmla="*/ 19 h 47"/>
                  <a:gd name="T4" fmla="*/ 8 w 27"/>
                  <a:gd name="T5" fmla="*/ 6 h 47"/>
                  <a:gd name="T6" fmla="*/ 9 w 27"/>
                  <a:gd name="T7" fmla="*/ 6 h 47"/>
                  <a:gd name="T8" fmla="*/ 2 w 27"/>
                  <a:gd name="T9" fmla="*/ 28 h 47"/>
                  <a:gd name="T10" fmla="*/ 8 w 27"/>
                  <a:gd name="T11" fmla="*/ 28 h 47"/>
                  <a:gd name="T12" fmla="*/ 8 w 27"/>
                  <a:gd name="T13" fmla="*/ 44 h 47"/>
                  <a:gd name="T14" fmla="*/ 11 w 27"/>
                  <a:gd name="T15" fmla="*/ 47 h 47"/>
                  <a:gd name="T16" fmla="*/ 13 w 27"/>
                  <a:gd name="T17" fmla="*/ 44 h 47"/>
                  <a:gd name="T18" fmla="*/ 13 w 27"/>
                  <a:gd name="T19" fmla="*/ 28 h 47"/>
                  <a:gd name="T20" fmla="*/ 14 w 27"/>
                  <a:gd name="T21" fmla="*/ 28 h 47"/>
                  <a:gd name="T22" fmla="*/ 14 w 27"/>
                  <a:gd name="T23" fmla="*/ 44 h 47"/>
                  <a:gd name="T24" fmla="*/ 16 w 27"/>
                  <a:gd name="T25" fmla="*/ 47 h 47"/>
                  <a:gd name="T26" fmla="*/ 19 w 27"/>
                  <a:gd name="T27" fmla="*/ 44 h 47"/>
                  <a:gd name="T28" fmla="*/ 19 w 27"/>
                  <a:gd name="T29" fmla="*/ 28 h 47"/>
                  <a:gd name="T30" fmla="*/ 25 w 27"/>
                  <a:gd name="T31" fmla="*/ 28 h 47"/>
                  <a:gd name="T32" fmla="*/ 18 w 27"/>
                  <a:gd name="T33" fmla="*/ 6 h 47"/>
                  <a:gd name="T34" fmla="*/ 19 w 27"/>
                  <a:gd name="T35" fmla="*/ 6 h 47"/>
                  <a:gd name="T36" fmla="*/ 23 w 27"/>
                  <a:gd name="T37" fmla="*/ 19 h 47"/>
                  <a:gd name="T38" fmla="*/ 26 w 27"/>
                  <a:gd name="T39" fmla="*/ 20 h 47"/>
                  <a:gd name="T40" fmla="*/ 27 w 27"/>
                  <a:gd name="T41" fmla="*/ 18 h 47"/>
                  <a:gd name="T42" fmla="*/ 23 w 27"/>
                  <a:gd name="T43" fmla="*/ 4 h 47"/>
                  <a:gd name="T44" fmla="*/ 17 w 27"/>
                  <a:gd name="T45" fmla="*/ 0 h 47"/>
                  <a:gd name="T46" fmla="*/ 10 w 27"/>
                  <a:gd name="T47" fmla="*/ 0 h 47"/>
                  <a:gd name="T48" fmla="*/ 4 w 27"/>
                  <a:gd name="T49" fmla="*/ 4 h 47"/>
                  <a:gd name="T50" fmla="*/ 0 w 27"/>
                  <a:gd name="T51" fmla="*/ 18 h 47"/>
                  <a:gd name="T52" fmla="*/ 1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0"/>
                    </a:moveTo>
                    <a:cubicBezTo>
                      <a:pt x="2" y="21"/>
                      <a:pt x="4" y="20"/>
                      <a:pt x="4" y="19"/>
                    </a:cubicBezTo>
                    <a:cubicBezTo>
                      <a:pt x="4" y="18"/>
                      <a:pt x="8" y="6"/>
                      <a:pt x="8" y="6"/>
                    </a:cubicBezTo>
                    <a:cubicBezTo>
                      <a:pt x="9" y="6"/>
                      <a:pt x="9" y="6"/>
                      <a:pt x="9" y="6"/>
                    </a:cubicBezTo>
                    <a:cubicBezTo>
                      <a:pt x="2" y="28"/>
                      <a:pt x="2" y="28"/>
                      <a:pt x="2" y="28"/>
                    </a:cubicBezTo>
                    <a:cubicBezTo>
                      <a:pt x="8" y="28"/>
                      <a:pt x="8" y="28"/>
                      <a:pt x="8" y="28"/>
                    </a:cubicBezTo>
                    <a:cubicBezTo>
                      <a:pt x="8" y="36"/>
                      <a:pt x="8" y="43"/>
                      <a:pt x="8" y="44"/>
                    </a:cubicBezTo>
                    <a:cubicBezTo>
                      <a:pt x="8" y="46"/>
                      <a:pt x="9"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9" y="46"/>
                      <a:pt x="19" y="44"/>
                    </a:cubicBezTo>
                    <a:cubicBezTo>
                      <a:pt x="19" y="43"/>
                      <a:pt x="19" y="36"/>
                      <a:pt x="19" y="28"/>
                    </a:cubicBezTo>
                    <a:cubicBezTo>
                      <a:pt x="25" y="28"/>
                      <a:pt x="25" y="28"/>
                      <a:pt x="25" y="28"/>
                    </a:cubicBezTo>
                    <a:cubicBezTo>
                      <a:pt x="18" y="6"/>
                      <a:pt x="18" y="6"/>
                      <a:pt x="18" y="6"/>
                    </a:cubicBezTo>
                    <a:cubicBezTo>
                      <a:pt x="19" y="6"/>
                      <a:pt x="19" y="6"/>
                      <a:pt x="19" y="6"/>
                    </a:cubicBezTo>
                    <a:cubicBezTo>
                      <a:pt x="19" y="6"/>
                      <a:pt x="23" y="18"/>
                      <a:pt x="23" y="19"/>
                    </a:cubicBezTo>
                    <a:cubicBezTo>
                      <a:pt x="24" y="20"/>
                      <a:pt x="25" y="21"/>
                      <a:pt x="26" y="20"/>
                    </a:cubicBezTo>
                    <a:cubicBezTo>
                      <a:pt x="26" y="20"/>
                      <a:pt x="27" y="19"/>
                      <a:pt x="27" y="18"/>
                    </a:cubicBezTo>
                    <a:cubicBezTo>
                      <a:pt x="26" y="17"/>
                      <a:pt x="24" y="10"/>
                      <a:pt x="23" y="4"/>
                    </a:cubicBezTo>
                    <a:cubicBezTo>
                      <a:pt x="22" y="2"/>
                      <a:pt x="20" y="0"/>
                      <a:pt x="17" y="0"/>
                    </a:cubicBezTo>
                    <a:cubicBezTo>
                      <a:pt x="16" y="0"/>
                      <a:pt x="11" y="0"/>
                      <a:pt x="10" y="0"/>
                    </a:cubicBezTo>
                    <a:cubicBezTo>
                      <a:pt x="7" y="0"/>
                      <a:pt x="5" y="2"/>
                      <a:pt x="4" y="4"/>
                    </a:cubicBezTo>
                    <a:cubicBezTo>
                      <a:pt x="3" y="10"/>
                      <a:pt x="0" y="17"/>
                      <a:pt x="0" y="18"/>
                    </a:cubicBezTo>
                    <a:cubicBezTo>
                      <a:pt x="0" y="19"/>
                      <a:pt x="0" y="20"/>
                      <a:pt x="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43" name="Freeform 555"/>
              <p:cNvSpPr>
                <a:spLocks/>
              </p:cNvSpPr>
              <p:nvPr/>
            </p:nvSpPr>
            <p:spPr bwMode="auto">
              <a:xfrm>
                <a:off x="12955" y="853"/>
                <a:ext cx="54" cy="112"/>
              </a:xfrm>
              <a:custGeom>
                <a:avLst/>
                <a:gdLst>
                  <a:gd name="T0" fmla="*/ 21 w 23"/>
                  <a:gd name="T1" fmla="*/ 23 h 47"/>
                  <a:gd name="T2" fmla="*/ 23 w 23"/>
                  <a:gd name="T3" fmla="*/ 21 h 47"/>
                  <a:gd name="T4" fmla="*/ 23 w 23"/>
                  <a:gd name="T5" fmla="*/ 6 h 47"/>
                  <a:gd name="T6" fmla="*/ 17 w 23"/>
                  <a:gd name="T7" fmla="*/ 0 h 47"/>
                  <a:gd name="T8" fmla="*/ 6 w 23"/>
                  <a:gd name="T9" fmla="*/ 0 h 47"/>
                  <a:gd name="T10" fmla="*/ 0 w 23"/>
                  <a:gd name="T11" fmla="*/ 6 h 47"/>
                  <a:gd name="T12" fmla="*/ 0 w 23"/>
                  <a:gd name="T13" fmla="*/ 21 h 47"/>
                  <a:gd name="T14" fmla="*/ 2 w 23"/>
                  <a:gd name="T15" fmla="*/ 23 h 47"/>
                  <a:gd name="T16" fmla="*/ 4 w 23"/>
                  <a:gd name="T17" fmla="*/ 21 h 47"/>
                  <a:gd name="T18" fmla="*/ 4 w 23"/>
                  <a:gd name="T19" fmla="*/ 8 h 47"/>
                  <a:gd name="T20" fmla="*/ 5 w 23"/>
                  <a:gd name="T21" fmla="*/ 8 h 47"/>
                  <a:gd name="T22" fmla="*/ 5 w 23"/>
                  <a:gd name="T23" fmla="*/ 44 h 47"/>
                  <a:gd name="T24" fmla="*/ 8 w 23"/>
                  <a:gd name="T25" fmla="*/ 47 h 47"/>
                  <a:gd name="T26" fmla="*/ 11 w 23"/>
                  <a:gd name="T27" fmla="*/ 44 h 47"/>
                  <a:gd name="T28" fmla="*/ 11 w 23"/>
                  <a:gd name="T29" fmla="*/ 23 h 47"/>
                  <a:gd name="T30" fmla="*/ 12 w 23"/>
                  <a:gd name="T31" fmla="*/ 23 h 47"/>
                  <a:gd name="T32" fmla="*/ 12 w 23"/>
                  <a:gd name="T33" fmla="*/ 44 h 47"/>
                  <a:gd name="T34" fmla="*/ 15 w 23"/>
                  <a:gd name="T35" fmla="*/ 47 h 47"/>
                  <a:gd name="T36" fmla="*/ 18 w 23"/>
                  <a:gd name="T37" fmla="*/ 44 h 47"/>
                  <a:gd name="T38" fmla="*/ 18 w 23"/>
                  <a:gd name="T39" fmla="*/ 8 h 47"/>
                  <a:gd name="T40" fmla="*/ 19 w 23"/>
                  <a:gd name="T41" fmla="*/ 8 h 47"/>
                  <a:gd name="T42" fmla="*/ 19 w 23"/>
                  <a:gd name="T43" fmla="*/ 21 h 47"/>
                  <a:gd name="T44" fmla="*/ 21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1" y="23"/>
                    </a:move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44" name="Freeform 556"/>
              <p:cNvSpPr>
                <a:spLocks/>
              </p:cNvSpPr>
              <p:nvPr/>
            </p:nvSpPr>
            <p:spPr bwMode="auto">
              <a:xfrm>
                <a:off x="12664" y="837"/>
                <a:ext cx="2" cy="7"/>
              </a:xfrm>
              <a:custGeom>
                <a:avLst/>
                <a:gdLst>
                  <a:gd name="T0" fmla="*/ 1 w 1"/>
                  <a:gd name="T1" fmla="*/ 0 h 3"/>
                  <a:gd name="T2" fmla="*/ 0 w 1"/>
                  <a:gd name="T3" fmla="*/ 3 h 3"/>
                  <a:gd name="T4" fmla="*/ 1 w 1"/>
                  <a:gd name="T5" fmla="*/ 1 h 3"/>
                  <a:gd name="T6" fmla="*/ 1 w 1"/>
                  <a:gd name="T7" fmla="*/ 0 h 3"/>
                </a:gdLst>
                <a:ahLst/>
                <a:cxnLst>
                  <a:cxn ang="0">
                    <a:pos x="T0" y="T1"/>
                  </a:cxn>
                  <a:cxn ang="0">
                    <a:pos x="T2" y="T3"/>
                  </a:cxn>
                  <a:cxn ang="0">
                    <a:pos x="T4" y="T5"/>
                  </a:cxn>
                  <a:cxn ang="0">
                    <a:pos x="T6" y="T7"/>
                  </a:cxn>
                </a:cxnLst>
                <a:rect l="0" t="0" r="r" b="b"/>
                <a:pathLst>
                  <a:path w="1" h="3">
                    <a:moveTo>
                      <a:pt x="1" y="0"/>
                    </a:moveTo>
                    <a:cubicBezTo>
                      <a:pt x="1" y="1"/>
                      <a:pt x="1" y="2"/>
                      <a:pt x="0" y="3"/>
                    </a:cubicBezTo>
                    <a:cubicBezTo>
                      <a:pt x="1" y="3"/>
                      <a:pt x="1" y="2"/>
                      <a:pt x="1" y="1"/>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45" name="Freeform 557"/>
              <p:cNvSpPr>
                <a:spLocks/>
              </p:cNvSpPr>
              <p:nvPr/>
            </p:nvSpPr>
            <p:spPr bwMode="auto">
              <a:xfrm>
                <a:off x="12770" y="756"/>
                <a:ext cx="14" cy="62"/>
              </a:xfrm>
              <a:custGeom>
                <a:avLst/>
                <a:gdLst>
                  <a:gd name="T0" fmla="*/ 0 w 6"/>
                  <a:gd name="T1" fmla="*/ 23 h 26"/>
                  <a:gd name="T2" fmla="*/ 3 w 6"/>
                  <a:gd name="T3" fmla="*/ 26 h 26"/>
                  <a:gd name="T4" fmla="*/ 6 w 6"/>
                  <a:gd name="T5" fmla="*/ 23 h 26"/>
                  <a:gd name="T6" fmla="*/ 6 w 6"/>
                  <a:gd name="T7" fmla="*/ 3 h 26"/>
                  <a:gd name="T8" fmla="*/ 0 w 6"/>
                  <a:gd name="T9" fmla="*/ 0 h 26"/>
                  <a:gd name="T10" fmla="*/ 0 w 6"/>
                  <a:gd name="T11" fmla="*/ 23 h 26"/>
                </a:gdLst>
                <a:ahLst/>
                <a:cxnLst>
                  <a:cxn ang="0">
                    <a:pos x="T0" y="T1"/>
                  </a:cxn>
                  <a:cxn ang="0">
                    <a:pos x="T2" y="T3"/>
                  </a:cxn>
                  <a:cxn ang="0">
                    <a:pos x="T4" y="T5"/>
                  </a:cxn>
                  <a:cxn ang="0">
                    <a:pos x="T6" y="T7"/>
                  </a:cxn>
                  <a:cxn ang="0">
                    <a:pos x="T8" y="T9"/>
                  </a:cxn>
                  <a:cxn ang="0">
                    <a:pos x="T10" y="T11"/>
                  </a:cxn>
                </a:cxnLst>
                <a:rect l="0" t="0" r="r" b="b"/>
                <a:pathLst>
                  <a:path w="6" h="26">
                    <a:moveTo>
                      <a:pt x="0" y="23"/>
                    </a:moveTo>
                    <a:cubicBezTo>
                      <a:pt x="0" y="24"/>
                      <a:pt x="2" y="26"/>
                      <a:pt x="3" y="26"/>
                    </a:cubicBezTo>
                    <a:cubicBezTo>
                      <a:pt x="5" y="26"/>
                      <a:pt x="6" y="24"/>
                      <a:pt x="6" y="23"/>
                    </a:cubicBezTo>
                    <a:cubicBezTo>
                      <a:pt x="6" y="21"/>
                      <a:pt x="6" y="8"/>
                      <a:pt x="6" y="3"/>
                    </a:cubicBezTo>
                    <a:cubicBezTo>
                      <a:pt x="4" y="3"/>
                      <a:pt x="2" y="1"/>
                      <a:pt x="0" y="0"/>
                    </a:cubicBezTo>
                    <a:cubicBezTo>
                      <a:pt x="0" y="10"/>
                      <a:pt x="0" y="21"/>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46" name="Freeform 558"/>
              <p:cNvSpPr>
                <a:spLocks/>
              </p:cNvSpPr>
              <p:nvPr/>
            </p:nvSpPr>
            <p:spPr bwMode="auto">
              <a:xfrm>
                <a:off x="12787" y="766"/>
                <a:ext cx="14" cy="52"/>
              </a:xfrm>
              <a:custGeom>
                <a:avLst/>
                <a:gdLst>
                  <a:gd name="T0" fmla="*/ 0 w 6"/>
                  <a:gd name="T1" fmla="*/ 0 h 22"/>
                  <a:gd name="T2" fmla="*/ 0 w 6"/>
                  <a:gd name="T3" fmla="*/ 19 h 22"/>
                  <a:gd name="T4" fmla="*/ 3 w 6"/>
                  <a:gd name="T5" fmla="*/ 22 h 22"/>
                  <a:gd name="T6" fmla="*/ 6 w 6"/>
                  <a:gd name="T7" fmla="*/ 19 h 22"/>
                  <a:gd name="T8" fmla="*/ 6 w 6"/>
                  <a:gd name="T9" fmla="*/ 0 h 22"/>
                  <a:gd name="T10" fmla="*/ 0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0" y="0"/>
                    </a:moveTo>
                    <a:cubicBezTo>
                      <a:pt x="0" y="5"/>
                      <a:pt x="0" y="17"/>
                      <a:pt x="0" y="19"/>
                    </a:cubicBezTo>
                    <a:cubicBezTo>
                      <a:pt x="0" y="20"/>
                      <a:pt x="1" y="22"/>
                      <a:pt x="3" y="22"/>
                    </a:cubicBezTo>
                    <a:cubicBezTo>
                      <a:pt x="4" y="22"/>
                      <a:pt x="6" y="20"/>
                      <a:pt x="6" y="19"/>
                    </a:cubicBezTo>
                    <a:cubicBezTo>
                      <a:pt x="6" y="18"/>
                      <a:pt x="6" y="9"/>
                      <a:pt x="6" y="0"/>
                    </a:cubicBezTo>
                    <a:cubicBezTo>
                      <a:pt x="3"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47" name="Freeform 559"/>
              <p:cNvSpPr>
                <a:spLocks/>
              </p:cNvSpPr>
              <p:nvPr/>
            </p:nvSpPr>
            <p:spPr bwMode="auto">
              <a:xfrm>
                <a:off x="13021" y="707"/>
                <a:ext cx="40" cy="111"/>
              </a:xfrm>
              <a:custGeom>
                <a:avLst/>
                <a:gdLst>
                  <a:gd name="T0" fmla="*/ 0 w 17"/>
                  <a:gd name="T1" fmla="*/ 6 h 47"/>
                  <a:gd name="T2" fmla="*/ 0 w 17"/>
                  <a:gd name="T3" fmla="*/ 20 h 47"/>
                  <a:gd name="T4" fmla="*/ 2 w 17"/>
                  <a:gd name="T5" fmla="*/ 23 h 47"/>
                  <a:gd name="T6" fmla="*/ 4 w 17"/>
                  <a:gd name="T7" fmla="*/ 20 h 47"/>
                  <a:gd name="T8" fmla="*/ 4 w 17"/>
                  <a:gd name="T9" fmla="*/ 7 h 47"/>
                  <a:gd name="T10" fmla="*/ 5 w 17"/>
                  <a:gd name="T11" fmla="*/ 7 h 47"/>
                  <a:gd name="T12" fmla="*/ 5 w 17"/>
                  <a:gd name="T13" fmla="*/ 44 h 47"/>
                  <a:gd name="T14" fmla="*/ 8 w 17"/>
                  <a:gd name="T15" fmla="*/ 47 h 47"/>
                  <a:gd name="T16" fmla="*/ 11 w 17"/>
                  <a:gd name="T17" fmla="*/ 44 h 47"/>
                  <a:gd name="T18" fmla="*/ 11 w 17"/>
                  <a:gd name="T19" fmla="*/ 23 h 47"/>
                  <a:gd name="T20" fmla="*/ 12 w 17"/>
                  <a:gd name="T21" fmla="*/ 23 h 47"/>
                  <a:gd name="T22" fmla="*/ 12 w 17"/>
                  <a:gd name="T23" fmla="*/ 44 h 47"/>
                  <a:gd name="T24" fmla="*/ 14 w 17"/>
                  <a:gd name="T25" fmla="*/ 47 h 47"/>
                  <a:gd name="T26" fmla="*/ 17 w 17"/>
                  <a:gd name="T27" fmla="*/ 44 h 47"/>
                  <a:gd name="T28" fmla="*/ 17 w 17"/>
                  <a:gd name="T29" fmla="*/ 12 h 47"/>
                  <a:gd name="T30" fmla="*/ 5 w 17"/>
                  <a:gd name="T31" fmla="*/ 0 h 47"/>
                  <a:gd name="T32" fmla="*/ 0 w 17"/>
                  <a:gd name="T33"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47">
                    <a:moveTo>
                      <a:pt x="0" y="6"/>
                    </a:moveTo>
                    <a:cubicBezTo>
                      <a:pt x="0" y="7"/>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7"/>
                      <a:pt x="8" y="47"/>
                    </a:cubicBezTo>
                    <a:cubicBezTo>
                      <a:pt x="9" y="47"/>
                      <a:pt x="11" y="45"/>
                      <a:pt x="11" y="44"/>
                    </a:cubicBezTo>
                    <a:cubicBezTo>
                      <a:pt x="11" y="41"/>
                      <a:pt x="11" y="23"/>
                      <a:pt x="11" y="23"/>
                    </a:cubicBezTo>
                    <a:cubicBezTo>
                      <a:pt x="11" y="23"/>
                      <a:pt x="11" y="23"/>
                      <a:pt x="12" y="23"/>
                    </a:cubicBezTo>
                    <a:cubicBezTo>
                      <a:pt x="12" y="23"/>
                      <a:pt x="12" y="41"/>
                      <a:pt x="12" y="44"/>
                    </a:cubicBezTo>
                    <a:cubicBezTo>
                      <a:pt x="12" y="45"/>
                      <a:pt x="13" y="47"/>
                      <a:pt x="14" y="47"/>
                    </a:cubicBezTo>
                    <a:cubicBezTo>
                      <a:pt x="16" y="47"/>
                      <a:pt x="17" y="45"/>
                      <a:pt x="17" y="44"/>
                    </a:cubicBezTo>
                    <a:cubicBezTo>
                      <a:pt x="17" y="42"/>
                      <a:pt x="17" y="22"/>
                      <a:pt x="17" y="12"/>
                    </a:cubicBezTo>
                    <a:cubicBezTo>
                      <a:pt x="15" y="9"/>
                      <a:pt x="11" y="5"/>
                      <a:pt x="5" y="0"/>
                    </a:cubicBezTo>
                    <a:cubicBezTo>
                      <a:pt x="2"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48" name="Freeform 560"/>
              <p:cNvSpPr>
                <a:spLocks/>
              </p:cNvSpPr>
              <p:nvPr/>
            </p:nvSpPr>
            <p:spPr bwMode="auto">
              <a:xfrm>
                <a:off x="12758" y="740"/>
                <a:ext cx="10" cy="21"/>
              </a:xfrm>
              <a:custGeom>
                <a:avLst/>
                <a:gdLst>
                  <a:gd name="T0" fmla="*/ 2 w 4"/>
                  <a:gd name="T1" fmla="*/ 9 h 9"/>
                  <a:gd name="T2" fmla="*/ 4 w 4"/>
                  <a:gd name="T3" fmla="*/ 6 h 9"/>
                  <a:gd name="T4" fmla="*/ 4 w 4"/>
                  <a:gd name="T5" fmla="*/ 6 h 9"/>
                  <a:gd name="T6" fmla="*/ 0 w 4"/>
                  <a:gd name="T7" fmla="*/ 0 h 9"/>
                  <a:gd name="T8" fmla="*/ 0 w 4"/>
                  <a:gd name="T9" fmla="*/ 6 h 9"/>
                  <a:gd name="T10" fmla="*/ 2 w 4"/>
                  <a:gd name="T11" fmla="*/ 9 h 9"/>
                </a:gdLst>
                <a:ahLst/>
                <a:cxnLst>
                  <a:cxn ang="0">
                    <a:pos x="T0" y="T1"/>
                  </a:cxn>
                  <a:cxn ang="0">
                    <a:pos x="T2" y="T3"/>
                  </a:cxn>
                  <a:cxn ang="0">
                    <a:pos x="T4" y="T5"/>
                  </a:cxn>
                  <a:cxn ang="0">
                    <a:pos x="T6" y="T7"/>
                  </a:cxn>
                  <a:cxn ang="0">
                    <a:pos x="T8" y="T9"/>
                  </a:cxn>
                  <a:cxn ang="0">
                    <a:pos x="T10" y="T11"/>
                  </a:cxn>
                </a:cxnLst>
                <a:rect l="0" t="0" r="r" b="b"/>
                <a:pathLst>
                  <a:path w="4" h="9">
                    <a:moveTo>
                      <a:pt x="2" y="9"/>
                    </a:moveTo>
                    <a:cubicBezTo>
                      <a:pt x="3" y="9"/>
                      <a:pt x="4" y="8"/>
                      <a:pt x="4" y="6"/>
                    </a:cubicBezTo>
                    <a:cubicBezTo>
                      <a:pt x="4" y="6"/>
                      <a:pt x="4" y="6"/>
                      <a:pt x="4" y="6"/>
                    </a:cubicBezTo>
                    <a:cubicBezTo>
                      <a:pt x="3" y="4"/>
                      <a:pt x="1" y="2"/>
                      <a:pt x="0" y="0"/>
                    </a:cubicBezTo>
                    <a:cubicBezTo>
                      <a:pt x="0" y="3"/>
                      <a:pt x="0" y="6"/>
                      <a:pt x="0" y="6"/>
                    </a:cubicBezTo>
                    <a:cubicBezTo>
                      <a:pt x="0" y="8"/>
                      <a:pt x="1" y="9"/>
                      <a:pt x="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49" name="Freeform 561"/>
              <p:cNvSpPr>
                <a:spLocks/>
              </p:cNvSpPr>
              <p:nvPr/>
            </p:nvSpPr>
            <p:spPr bwMode="auto">
              <a:xfrm>
                <a:off x="13087" y="856"/>
                <a:ext cx="41" cy="109"/>
              </a:xfrm>
              <a:custGeom>
                <a:avLst/>
                <a:gdLst>
                  <a:gd name="T0" fmla="*/ 0 w 17"/>
                  <a:gd name="T1" fmla="*/ 5 h 46"/>
                  <a:gd name="T2" fmla="*/ 0 w 17"/>
                  <a:gd name="T3" fmla="*/ 20 h 46"/>
                  <a:gd name="T4" fmla="*/ 2 w 17"/>
                  <a:gd name="T5" fmla="*/ 22 h 46"/>
                  <a:gd name="T6" fmla="*/ 4 w 17"/>
                  <a:gd name="T7" fmla="*/ 20 h 46"/>
                  <a:gd name="T8" fmla="*/ 4 w 17"/>
                  <a:gd name="T9" fmla="*/ 7 h 46"/>
                  <a:gd name="T10" fmla="*/ 5 w 17"/>
                  <a:gd name="T11" fmla="*/ 7 h 46"/>
                  <a:gd name="T12" fmla="*/ 5 w 17"/>
                  <a:gd name="T13" fmla="*/ 43 h 46"/>
                  <a:gd name="T14" fmla="*/ 8 w 17"/>
                  <a:gd name="T15" fmla="*/ 46 h 46"/>
                  <a:gd name="T16" fmla="*/ 10 w 17"/>
                  <a:gd name="T17" fmla="*/ 43 h 46"/>
                  <a:gd name="T18" fmla="*/ 10 w 17"/>
                  <a:gd name="T19" fmla="*/ 22 h 46"/>
                  <a:gd name="T20" fmla="*/ 11 w 17"/>
                  <a:gd name="T21" fmla="*/ 22 h 46"/>
                  <a:gd name="T22" fmla="*/ 11 w 17"/>
                  <a:gd name="T23" fmla="*/ 43 h 46"/>
                  <a:gd name="T24" fmla="*/ 14 w 17"/>
                  <a:gd name="T25" fmla="*/ 46 h 46"/>
                  <a:gd name="T26" fmla="*/ 17 w 17"/>
                  <a:gd name="T27" fmla="*/ 43 h 46"/>
                  <a:gd name="T28" fmla="*/ 17 w 17"/>
                  <a:gd name="T29" fmla="*/ 8 h 46"/>
                  <a:gd name="T30" fmla="*/ 4 w 17"/>
                  <a:gd name="T31" fmla="*/ 0 h 46"/>
                  <a:gd name="T32" fmla="*/ 0 w 17"/>
                  <a:gd name="T33" fmla="*/ 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46">
                    <a:moveTo>
                      <a:pt x="0" y="5"/>
                    </a:moveTo>
                    <a:cubicBezTo>
                      <a:pt x="0" y="7"/>
                      <a:pt x="0" y="19"/>
                      <a:pt x="0" y="20"/>
                    </a:cubicBezTo>
                    <a:cubicBezTo>
                      <a:pt x="0" y="21"/>
                      <a:pt x="0" y="22"/>
                      <a:pt x="2" y="22"/>
                    </a:cubicBezTo>
                    <a:cubicBezTo>
                      <a:pt x="3" y="22"/>
                      <a:pt x="4" y="21"/>
                      <a:pt x="4" y="20"/>
                    </a:cubicBezTo>
                    <a:cubicBezTo>
                      <a:pt x="4" y="19"/>
                      <a:pt x="4" y="7"/>
                      <a:pt x="4" y="7"/>
                    </a:cubicBezTo>
                    <a:cubicBezTo>
                      <a:pt x="4" y="7"/>
                      <a:pt x="4" y="7"/>
                      <a:pt x="5" y="7"/>
                    </a:cubicBezTo>
                    <a:cubicBezTo>
                      <a:pt x="5" y="7"/>
                      <a:pt x="5" y="41"/>
                      <a:pt x="5" y="43"/>
                    </a:cubicBezTo>
                    <a:cubicBezTo>
                      <a:pt x="5" y="45"/>
                      <a:pt x="6" y="46"/>
                      <a:pt x="8" y="46"/>
                    </a:cubicBezTo>
                    <a:cubicBezTo>
                      <a:pt x="9" y="46"/>
                      <a:pt x="10" y="45"/>
                      <a:pt x="10" y="43"/>
                    </a:cubicBezTo>
                    <a:cubicBezTo>
                      <a:pt x="10" y="41"/>
                      <a:pt x="10" y="22"/>
                      <a:pt x="10" y="22"/>
                    </a:cubicBezTo>
                    <a:cubicBezTo>
                      <a:pt x="10" y="22"/>
                      <a:pt x="10" y="22"/>
                      <a:pt x="11" y="22"/>
                    </a:cubicBezTo>
                    <a:cubicBezTo>
                      <a:pt x="11" y="22"/>
                      <a:pt x="11" y="41"/>
                      <a:pt x="11" y="43"/>
                    </a:cubicBezTo>
                    <a:cubicBezTo>
                      <a:pt x="11" y="45"/>
                      <a:pt x="13" y="46"/>
                      <a:pt x="14" y="46"/>
                    </a:cubicBezTo>
                    <a:cubicBezTo>
                      <a:pt x="16" y="46"/>
                      <a:pt x="17" y="45"/>
                      <a:pt x="17" y="43"/>
                    </a:cubicBezTo>
                    <a:cubicBezTo>
                      <a:pt x="17" y="41"/>
                      <a:pt x="17" y="15"/>
                      <a:pt x="17" y="8"/>
                    </a:cubicBezTo>
                    <a:cubicBezTo>
                      <a:pt x="8" y="6"/>
                      <a:pt x="8" y="10"/>
                      <a:pt x="4" y="0"/>
                    </a:cubicBezTo>
                    <a:cubicBezTo>
                      <a:pt x="1" y="1"/>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50" name="Freeform 562"/>
              <p:cNvSpPr>
                <a:spLocks/>
              </p:cNvSpPr>
              <p:nvPr/>
            </p:nvSpPr>
            <p:spPr bwMode="auto">
              <a:xfrm>
                <a:off x="12687" y="721"/>
                <a:ext cx="19" cy="35"/>
              </a:xfrm>
              <a:custGeom>
                <a:avLst/>
                <a:gdLst>
                  <a:gd name="T0" fmla="*/ 2 w 8"/>
                  <a:gd name="T1" fmla="*/ 14 h 15"/>
                  <a:gd name="T2" fmla="*/ 4 w 8"/>
                  <a:gd name="T3" fmla="*/ 13 h 15"/>
                  <a:gd name="T4" fmla="*/ 8 w 8"/>
                  <a:gd name="T5" fmla="*/ 0 h 15"/>
                  <a:gd name="T6" fmla="*/ 2 w 8"/>
                  <a:gd name="T7" fmla="*/ 6 h 15"/>
                  <a:gd name="T8" fmla="*/ 0 w 8"/>
                  <a:gd name="T9" fmla="*/ 12 h 15"/>
                  <a:gd name="T10" fmla="*/ 2 w 8"/>
                  <a:gd name="T11" fmla="*/ 14 h 15"/>
                </a:gdLst>
                <a:ahLst/>
                <a:cxnLst>
                  <a:cxn ang="0">
                    <a:pos x="T0" y="T1"/>
                  </a:cxn>
                  <a:cxn ang="0">
                    <a:pos x="T2" y="T3"/>
                  </a:cxn>
                  <a:cxn ang="0">
                    <a:pos x="T4" y="T5"/>
                  </a:cxn>
                  <a:cxn ang="0">
                    <a:pos x="T6" y="T7"/>
                  </a:cxn>
                  <a:cxn ang="0">
                    <a:pos x="T8" y="T9"/>
                  </a:cxn>
                  <a:cxn ang="0">
                    <a:pos x="T10" y="T11"/>
                  </a:cxn>
                </a:cxnLst>
                <a:rect l="0" t="0" r="r" b="b"/>
                <a:pathLst>
                  <a:path w="8" h="15">
                    <a:moveTo>
                      <a:pt x="2" y="14"/>
                    </a:moveTo>
                    <a:cubicBezTo>
                      <a:pt x="3" y="15"/>
                      <a:pt x="4" y="14"/>
                      <a:pt x="4" y="13"/>
                    </a:cubicBezTo>
                    <a:cubicBezTo>
                      <a:pt x="4" y="12"/>
                      <a:pt x="7" y="2"/>
                      <a:pt x="8" y="0"/>
                    </a:cubicBezTo>
                    <a:cubicBezTo>
                      <a:pt x="6" y="2"/>
                      <a:pt x="4" y="3"/>
                      <a:pt x="2" y="6"/>
                    </a:cubicBezTo>
                    <a:cubicBezTo>
                      <a:pt x="1" y="9"/>
                      <a:pt x="1" y="12"/>
                      <a:pt x="0" y="12"/>
                    </a:cubicBezTo>
                    <a:cubicBezTo>
                      <a:pt x="0" y="13"/>
                      <a:pt x="1" y="14"/>
                      <a:pt x="2"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51" name="Freeform 563"/>
              <p:cNvSpPr>
                <a:spLocks/>
              </p:cNvSpPr>
              <p:nvPr/>
            </p:nvSpPr>
            <p:spPr bwMode="auto">
              <a:xfrm>
                <a:off x="12694" y="711"/>
                <a:ext cx="57" cy="107"/>
              </a:xfrm>
              <a:custGeom>
                <a:avLst/>
                <a:gdLst>
                  <a:gd name="T0" fmla="*/ 5 w 24"/>
                  <a:gd name="T1" fmla="*/ 4 h 45"/>
                  <a:gd name="T2" fmla="*/ 5 w 24"/>
                  <a:gd name="T3" fmla="*/ 4 h 45"/>
                  <a:gd name="T4" fmla="*/ 6 w 24"/>
                  <a:gd name="T5" fmla="*/ 4 h 45"/>
                  <a:gd name="T6" fmla="*/ 0 w 24"/>
                  <a:gd name="T7" fmla="*/ 26 h 45"/>
                  <a:gd name="T8" fmla="*/ 6 w 24"/>
                  <a:gd name="T9" fmla="*/ 26 h 45"/>
                  <a:gd name="T10" fmla="*/ 6 w 24"/>
                  <a:gd name="T11" fmla="*/ 42 h 45"/>
                  <a:gd name="T12" fmla="*/ 8 w 24"/>
                  <a:gd name="T13" fmla="*/ 45 h 45"/>
                  <a:gd name="T14" fmla="*/ 10 w 24"/>
                  <a:gd name="T15" fmla="*/ 42 h 45"/>
                  <a:gd name="T16" fmla="*/ 10 w 24"/>
                  <a:gd name="T17" fmla="*/ 26 h 45"/>
                  <a:gd name="T18" fmla="*/ 11 w 24"/>
                  <a:gd name="T19" fmla="*/ 26 h 45"/>
                  <a:gd name="T20" fmla="*/ 11 w 24"/>
                  <a:gd name="T21" fmla="*/ 42 h 45"/>
                  <a:gd name="T22" fmla="*/ 14 w 24"/>
                  <a:gd name="T23" fmla="*/ 45 h 45"/>
                  <a:gd name="T24" fmla="*/ 16 w 24"/>
                  <a:gd name="T25" fmla="*/ 42 h 45"/>
                  <a:gd name="T26" fmla="*/ 16 w 24"/>
                  <a:gd name="T27" fmla="*/ 26 h 45"/>
                  <a:gd name="T28" fmla="*/ 22 w 24"/>
                  <a:gd name="T29" fmla="*/ 26 h 45"/>
                  <a:gd name="T30" fmla="*/ 16 w 24"/>
                  <a:gd name="T31" fmla="*/ 4 h 45"/>
                  <a:gd name="T32" fmla="*/ 17 w 24"/>
                  <a:gd name="T33" fmla="*/ 4 h 45"/>
                  <a:gd name="T34" fmla="*/ 20 w 24"/>
                  <a:gd name="T35" fmla="*/ 17 h 45"/>
                  <a:gd name="T36" fmla="*/ 23 w 24"/>
                  <a:gd name="T37" fmla="*/ 18 h 45"/>
                  <a:gd name="T38" fmla="*/ 24 w 24"/>
                  <a:gd name="T39" fmla="*/ 16 h 45"/>
                  <a:gd name="T40" fmla="*/ 20 w 24"/>
                  <a:gd name="T41" fmla="*/ 3 h 45"/>
                  <a:gd name="T42" fmla="*/ 5 w 24"/>
                  <a:gd name="T43"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5">
                    <a:moveTo>
                      <a:pt x="5" y="4"/>
                    </a:moveTo>
                    <a:cubicBezTo>
                      <a:pt x="5" y="4"/>
                      <a:pt x="5" y="4"/>
                      <a:pt x="5" y="4"/>
                    </a:cubicBezTo>
                    <a:cubicBezTo>
                      <a:pt x="6" y="4"/>
                      <a:pt x="6" y="4"/>
                      <a:pt x="6" y="4"/>
                    </a:cubicBezTo>
                    <a:cubicBezTo>
                      <a:pt x="0" y="26"/>
                      <a:pt x="0" y="26"/>
                      <a:pt x="0" y="26"/>
                    </a:cubicBezTo>
                    <a:cubicBezTo>
                      <a:pt x="6" y="26"/>
                      <a:pt x="6" y="26"/>
                      <a:pt x="6" y="26"/>
                    </a:cubicBezTo>
                    <a:cubicBezTo>
                      <a:pt x="6" y="34"/>
                      <a:pt x="6" y="41"/>
                      <a:pt x="6" y="42"/>
                    </a:cubicBezTo>
                    <a:cubicBezTo>
                      <a:pt x="6" y="44"/>
                      <a:pt x="7" y="45"/>
                      <a:pt x="8" y="45"/>
                    </a:cubicBezTo>
                    <a:cubicBezTo>
                      <a:pt x="9" y="45"/>
                      <a:pt x="10" y="44"/>
                      <a:pt x="10" y="42"/>
                    </a:cubicBezTo>
                    <a:cubicBezTo>
                      <a:pt x="10" y="41"/>
                      <a:pt x="10" y="26"/>
                      <a:pt x="10" y="26"/>
                    </a:cubicBezTo>
                    <a:cubicBezTo>
                      <a:pt x="11" y="26"/>
                      <a:pt x="11" y="26"/>
                      <a:pt x="11" y="26"/>
                    </a:cubicBezTo>
                    <a:cubicBezTo>
                      <a:pt x="11" y="26"/>
                      <a:pt x="11" y="41"/>
                      <a:pt x="11" y="42"/>
                    </a:cubicBezTo>
                    <a:cubicBezTo>
                      <a:pt x="11" y="44"/>
                      <a:pt x="12" y="45"/>
                      <a:pt x="14" y="45"/>
                    </a:cubicBezTo>
                    <a:cubicBezTo>
                      <a:pt x="15" y="45"/>
                      <a:pt x="16" y="44"/>
                      <a:pt x="16" y="42"/>
                    </a:cubicBezTo>
                    <a:cubicBezTo>
                      <a:pt x="16" y="41"/>
                      <a:pt x="16" y="34"/>
                      <a:pt x="16" y="26"/>
                    </a:cubicBezTo>
                    <a:cubicBezTo>
                      <a:pt x="22" y="26"/>
                      <a:pt x="22" y="26"/>
                      <a:pt x="22" y="26"/>
                    </a:cubicBezTo>
                    <a:cubicBezTo>
                      <a:pt x="16" y="4"/>
                      <a:pt x="16" y="4"/>
                      <a:pt x="16" y="4"/>
                    </a:cubicBezTo>
                    <a:cubicBezTo>
                      <a:pt x="17" y="4"/>
                      <a:pt x="17" y="4"/>
                      <a:pt x="17" y="4"/>
                    </a:cubicBezTo>
                    <a:cubicBezTo>
                      <a:pt x="17" y="4"/>
                      <a:pt x="20" y="16"/>
                      <a:pt x="20" y="17"/>
                    </a:cubicBezTo>
                    <a:cubicBezTo>
                      <a:pt x="21" y="18"/>
                      <a:pt x="22" y="19"/>
                      <a:pt x="23" y="18"/>
                    </a:cubicBezTo>
                    <a:cubicBezTo>
                      <a:pt x="24" y="18"/>
                      <a:pt x="24" y="17"/>
                      <a:pt x="24" y="16"/>
                    </a:cubicBezTo>
                    <a:cubicBezTo>
                      <a:pt x="24" y="16"/>
                      <a:pt x="22" y="9"/>
                      <a:pt x="20" y="3"/>
                    </a:cubicBezTo>
                    <a:cubicBezTo>
                      <a:pt x="17" y="0"/>
                      <a:pt x="13" y="0"/>
                      <a:pt x="5"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52" name="Freeform 564"/>
              <p:cNvSpPr>
                <a:spLocks/>
              </p:cNvSpPr>
              <p:nvPr/>
            </p:nvSpPr>
            <p:spPr bwMode="auto">
              <a:xfrm>
                <a:off x="12668" y="808"/>
                <a:ext cx="0" cy="5"/>
              </a:xfrm>
              <a:custGeom>
                <a:avLst/>
                <a:gdLst>
                  <a:gd name="T0" fmla="*/ 0 h 2"/>
                  <a:gd name="T1" fmla="*/ 2 h 2"/>
                  <a:gd name="T2" fmla="*/ 1 h 2"/>
                  <a:gd name="T3" fmla="*/ 0 h 2"/>
                </a:gdLst>
                <a:ahLst/>
                <a:cxnLst>
                  <a:cxn ang="0">
                    <a:pos x="0" y="T0"/>
                  </a:cxn>
                  <a:cxn ang="0">
                    <a:pos x="0" y="T1"/>
                  </a:cxn>
                  <a:cxn ang="0">
                    <a:pos x="0" y="T2"/>
                  </a:cxn>
                  <a:cxn ang="0">
                    <a:pos x="0" y="T3"/>
                  </a:cxn>
                </a:cxnLst>
                <a:rect l="0" t="0" r="r" b="b"/>
                <a:pathLst>
                  <a:path h="2">
                    <a:moveTo>
                      <a:pt x="0" y="0"/>
                    </a:moveTo>
                    <a:cubicBezTo>
                      <a:pt x="0" y="1"/>
                      <a:pt x="0" y="1"/>
                      <a:pt x="0" y="2"/>
                    </a:cubicBez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53" name="Freeform 565"/>
              <p:cNvSpPr>
                <a:spLocks/>
              </p:cNvSpPr>
              <p:nvPr/>
            </p:nvSpPr>
            <p:spPr bwMode="auto">
              <a:xfrm>
                <a:off x="12950" y="1000"/>
                <a:ext cx="64" cy="111"/>
              </a:xfrm>
              <a:custGeom>
                <a:avLst/>
                <a:gdLst>
                  <a:gd name="T0" fmla="*/ 1 w 27"/>
                  <a:gd name="T1" fmla="*/ 21 h 47"/>
                  <a:gd name="T2" fmla="*/ 4 w 27"/>
                  <a:gd name="T3" fmla="*/ 20 h 47"/>
                  <a:gd name="T4" fmla="*/ 8 w 27"/>
                  <a:gd name="T5" fmla="*/ 7 h 47"/>
                  <a:gd name="T6" fmla="*/ 9 w 27"/>
                  <a:gd name="T7" fmla="*/ 7 h 47"/>
                  <a:gd name="T8" fmla="*/ 2 w 27"/>
                  <a:gd name="T9" fmla="*/ 28 h 47"/>
                  <a:gd name="T10" fmla="*/ 8 w 27"/>
                  <a:gd name="T11" fmla="*/ 28 h 47"/>
                  <a:gd name="T12" fmla="*/ 8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9 w 27"/>
                  <a:gd name="T27" fmla="*/ 45 h 47"/>
                  <a:gd name="T28" fmla="*/ 19 w 27"/>
                  <a:gd name="T29" fmla="*/ 28 h 47"/>
                  <a:gd name="T30" fmla="*/ 25 w 27"/>
                  <a:gd name="T31" fmla="*/ 28 h 47"/>
                  <a:gd name="T32" fmla="*/ 18 w 27"/>
                  <a:gd name="T33" fmla="*/ 7 h 47"/>
                  <a:gd name="T34" fmla="*/ 19 w 27"/>
                  <a:gd name="T35" fmla="*/ 7 h 47"/>
                  <a:gd name="T36" fmla="*/ 23 w 27"/>
                  <a:gd name="T37" fmla="*/ 20 h 47"/>
                  <a:gd name="T38" fmla="*/ 26 w 27"/>
                  <a:gd name="T39" fmla="*/ 21 h 47"/>
                  <a:gd name="T40" fmla="*/ 27 w 27"/>
                  <a:gd name="T41" fmla="*/ 18 h 47"/>
                  <a:gd name="T42" fmla="*/ 23 w 27"/>
                  <a:gd name="T43" fmla="*/ 5 h 47"/>
                  <a:gd name="T44" fmla="*/ 17 w 27"/>
                  <a:gd name="T45" fmla="*/ 0 h 47"/>
                  <a:gd name="T46" fmla="*/ 10 w 27"/>
                  <a:gd name="T47" fmla="*/ 0 h 47"/>
                  <a:gd name="T48" fmla="*/ 4 w 27"/>
                  <a:gd name="T49" fmla="*/ 5 h 47"/>
                  <a:gd name="T50" fmla="*/ 0 w 27"/>
                  <a:gd name="T51" fmla="*/ 18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4" y="20"/>
                      <a:pt x="4" y="20"/>
                    </a:cubicBezTo>
                    <a:cubicBezTo>
                      <a:pt x="4" y="18"/>
                      <a:pt x="8" y="7"/>
                      <a:pt x="8"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7"/>
                      <a:pt x="18" y="7"/>
                      <a:pt x="18" y="7"/>
                    </a:cubicBezTo>
                    <a:cubicBezTo>
                      <a:pt x="19" y="7"/>
                      <a:pt x="19" y="7"/>
                      <a:pt x="19" y="7"/>
                    </a:cubicBezTo>
                    <a:cubicBezTo>
                      <a:pt x="19" y="7"/>
                      <a:pt x="23" y="18"/>
                      <a:pt x="23" y="20"/>
                    </a:cubicBezTo>
                    <a:cubicBezTo>
                      <a:pt x="24" y="20"/>
                      <a:pt x="25" y="21"/>
                      <a:pt x="26" y="21"/>
                    </a:cubicBezTo>
                    <a:cubicBezTo>
                      <a:pt x="26" y="20"/>
                      <a:pt x="27" y="19"/>
                      <a:pt x="27" y="18"/>
                    </a:cubicBezTo>
                    <a:cubicBezTo>
                      <a:pt x="26" y="18"/>
                      <a:pt x="24" y="10"/>
                      <a:pt x="23" y="5"/>
                    </a:cubicBezTo>
                    <a:cubicBezTo>
                      <a:pt x="22" y="2"/>
                      <a:pt x="20" y="0"/>
                      <a:pt x="17" y="0"/>
                    </a:cubicBezTo>
                    <a:cubicBezTo>
                      <a:pt x="16" y="0"/>
                      <a:pt x="11" y="0"/>
                      <a:pt x="10" y="0"/>
                    </a:cubicBezTo>
                    <a:cubicBezTo>
                      <a:pt x="7" y="0"/>
                      <a:pt x="5" y="2"/>
                      <a:pt x="4" y="5"/>
                    </a:cubicBezTo>
                    <a:cubicBezTo>
                      <a:pt x="3" y="10"/>
                      <a:pt x="0" y="18"/>
                      <a:pt x="0" y="18"/>
                    </a:cubicBezTo>
                    <a:cubicBezTo>
                      <a:pt x="0" y="19"/>
                      <a:pt x="0" y="20"/>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54" name="Freeform 566"/>
              <p:cNvSpPr>
                <a:spLocks/>
              </p:cNvSpPr>
              <p:nvPr/>
            </p:nvSpPr>
            <p:spPr bwMode="auto">
              <a:xfrm>
                <a:off x="12623" y="853"/>
                <a:ext cx="64" cy="112"/>
              </a:xfrm>
              <a:custGeom>
                <a:avLst/>
                <a:gdLst>
                  <a:gd name="T0" fmla="*/ 0 w 27"/>
                  <a:gd name="T1" fmla="*/ 19 h 47"/>
                  <a:gd name="T2" fmla="*/ 1 w 27"/>
                  <a:gd name="T3" fmla="*/ 21 h 47"/>
                  <a:gd name="T4" fmla="*/ 3 w 27"/>
                  <a:gd name="T5" fmla="*/ 20 h 47"/>
                  <a:gd name="T6" fmla="*/ 7 w 27"/>
                  <a:gd name="T7" fmla="*/ 7 h 47"/>
                  <a:gd name="T8" fmla="*/ 8 w 27"/>
                  <a:gd name="T9" fmla="*/ 7 h 47"/>
                  <a:gd name="T10" fmla="*/ 2 w 27"/>
                  <a:gd name="T11" fmla="*/ 28 h 47"/>
                  <a:gd name="T12" fmla="*/ 8 w 27"/>
                  <a:gd name="T13" fmla="*/ 28 h 47"/>
                  <a:gd name="T14" fmla="*/ 8 w 27"/>
                  <a:gd name="T15" fmla="*/ 45 h 47"/>
                  <a:gd name="T16" fmla="*/ 10 w 27"/>
                  <a:gd name="T17" fmla="*/ 47 h 47"/>
                  <a:gd name="T18" fmla="*/ 13 w 27"/>
                  <a:gd name="T19" fmla="*/ 45 h 47"/>
                  <a:gd name="T20" fmla="*/ 13 w 27"/>
                  <a:gd name="T21" fmla="*/ 28 h 47"/>
                  <a:gd name="T22" fmla="*/ 14 w 27"/>
                  <a:gd name="T23" fmla="*/ 28 h 47"/>
                  <a:gd name="T24" fmla="*/ 14 w 27"/>
                  <a:gd name="T25" fmla="*/ 45 h 47"/>
                  <a:gd name="T26" fmla="*/ 16 w 27"/>
                  <a:gd name="T27" fmla="*/ 47 h 47"/>
                  <a:gd name="T28" fmla="*/ 18 w 27"/>
                  <a:gd name="T29" fmla="*/ 45 h 47"/>
                  <a:gd name="T30" fmla="*/ 18 w 27"/>
                  <a:gd name="T31" fmla="*/ 28 h 47"/>
                  <a:gd name="T32" fmla="*/ 24 w 27"/>
                  <a:gd name="T33" fmla="*/ 28 h 47"/>
                  <a:gd name="T34" fmla="*/ 18 w 27"/>
                  <a:gd name="T35" fmla="*/ 7 h 47"/>
                  <a:gd name="T36" fmla="*/ 19 w 27"/>
                  <a:gd name="T37" fmla="*/ 7 h 47"/>
                  <a:gd name="T38" fmla="*/ 23 w 27"/>
                  <a:gd name="T39" fmla="*/ 20 h 47"/>
                  <a:gd name="T40" fmla="*/ 25 w 27"/>
                  <a:gd name="T41" fmla="*/ 21 h 47"/>
                  <a:gd name="T42" fmla="*/ 26 w 27"/>
                  <a:gd name="T43" fmla="*/ 19 h 47"/>
                  <a:gd name="T44" fmla="*/ 22 w 27"/>
                  <a:gd name="T45" fmla="*/ 5 h 47"/>
                  <a:gd name="T46" fmla="*/ 17 w 27"/>
                  <a:gd name="T47" fmla="*/ 0 h 47"/>
                  <a:gd name="T48" fmla="*/ 17 w 27"/>
                  <a:gd name="T49" fmla="*/ 9 h 47"/>
                  <a:gd name="T50" fmla="*/ 10 w 27"/>
                  <a:gd name="T51" fmla="*/ 3 h 47"/>
                  <a:gd name="T52" fmla="*/ 5 w 27"/>
                  <a:gd name="T53" fmla="*/ 3 h 47"/>
                  <a:gd name="T54" fmla="*/ 4 w 27"/>
                  <a:gd name="T55" fmla="*/ 5 h 47"/>
                  <a:gd name="T56" fmla="*/ 0 w 27"/>
                  <a:gd name="T57"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 h="47">
                    <a:moveTo>
                      <a:pt x="0" y="19"/>
                    </a:moveTo>
                    <a:cubicBezTo>
                      <a:pt x="0" y="20"/>
                      <a:pt x="0" y="21"/>
                      <a:pt x="1" y="21"/>
                    </a:cubicBezTo>
                    <a:cubicBezTo>
                      <a:pt x="2" y="21"/>
                      <a:pt x="3" y="21"/>
                      <a:pt x="3"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1"/>
                      <a:pt x="24" y="21"/>
                      <a:pt x="25" y="21"/>
                    </a:cubicBezTo>
                    <a:cubicBezTo>
                      <a:pt x="26" y="21"/>
                      <a:pt x="27" y="20"/>
                      <a:pt x="26" y="19"/>
                    </a:cubicBezTo>
                    <a:cubicBezTo>
                      <a:pt x="26" y="18"/>
                      <a:pt x="24" y="11"/>
                      <a:pt x="22" y="5"/>
                    </a:cubicBezTo>
                    <a:cubicBezTo>
                      <a:pt x="22" y="3"/>
                      <a:pt x="19" y="1"/>
                      <a:pt x="17" y="0"/>
                    </a:cubicBezTo>
                    <a:cubicBezTo>
                      <a:pt x="17" y="4"/>
                      <a:pt x="17" y="7"/>
                      <a:pt x="17" y="9"/>
                    </a:cubicBezTo>
                    <a:cubicBezTo>
                      <a:pt x="10" y="3"/>
                      <a:pt x="10" y="3"/>
                      <a:pt x="10" y="3"/>
                    </a:cubicBezTo>
                    <a:cubicBezTo>
                      <a:pt x="8" y="3"/>
                      <a:pt x="6" y="3"/>
                      <a:pt x="5" y="3"/>
                    </a:cubicBezTo>
                    <a:cubicBezTo>
                      <a:pt x="4" y="4"/>
                      <a:pt x="4" y="4"/>
                      <a:pt x="4" y="5"/>
                    </a:cubicBezTo>
                    <a:cubicBezTo>
                      <a:pt x="2" y="11"/>
                      <a:pt x="0" y="18"/>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55" name="Freeform 567"/>
              <p:cNvSpPr>
                <a:spLocks/>
              </p:cNvSpPr>
              <p:nvPr/>
            </p:nvSpPr>
            <p:spPr bwMode="auto">
              <a:xfrm>
                <a:off x="13064" y="740"/>
                <a:ext cx="9" cy="21"/>
              </a:xfrm>
              <a:custGeom>
                <a:avLst/>
                <a:gdLst>
                  <a:gd name="T0" fmla="*/ 0 w 4"/>
                  <a:gd name="T1" fmla="*/ 0 h 9"/>
                  <a:gd name="T2" fmla="*/ 0 w 4"/>
                  <a:gd name="T3" fmla="*/ 6 h 9"/>
                  <a:gd name="T4" fmla="*/ 2 w 4"/>
                  <a:gd name="T5" fmla="*/ 9 h 9"/>
                  <a:gd name="T6" fmla="*/ 4 w 4"/>
                  <a:gd name="T7" fmla="*/ 7 h 9"/>
                  <a:gd name="T8" fmla="*/ 0 w 4"/>
                  <a:gd name="T9" fmla="*/ 0 h 9"/>
                  <a:gd name="T10" fmla="*/ 0 w 4"/>
                  <a:gd name="T11" fmla="*/ 0 h 9"/>
                </a:gdLst>
                <a:ahLst/>
                <a:cxnLst>
                  <a:cxn ang="0">
                    <a:pos x="T0" y="T1"/>
                  </a:cxn>
                  <a:cxn ang="0">
                    <a:pos x="T2" y="T3"/>
                  </a:cxn>
                  <a:cxn ang="0">
                    <a:pos x="T4" y="T5"/>
                  </a:cxn>
                  <a:cxn ang="0">
                    <a:pos x="T6" y="T7"/>
                  </a:cxn>
                  <a:cxn ang="0">
                    <a:pos x="T8" y="T9"/>
                  </a:cxn>
                  <a:cxn ang="0">
                    <a:pos x="T10" y="T11"/>
                  </a:cxn>
                </a:cxnLst>
                <a:rect l="0" t="0" r="r" b="b"/>
                <a:pathLst>
                  <a:path w="4" h="9">
                    <a:moveTo>
                      <a:pt x="0" y="0"/>
                    </a:moveTo>
                    <a:cubicBezTo>
                      <a:pt x="0" y="3"/>
                      <a:pt x="0" y="6"/>
                      <a:pt x="0" y="6"/>
                    </a:cubicBezTo>
                    <a:cubicBezTo>
                      <a:pt x="0" y="8"/>
                      <a:pt x="1" y="9"/>
                      <a:pt x="2" y="9"/>
                    </a:cubicBezTo>
                    <a:cubicBezTo>
                      <a:pt x="3" y="9"/>
                      <a:pt x="4" y="8"/>
                      <a:pt x="4" y="7"/>
                    </a:cubicBezTo>
                    <a:cubicBezTo>
                      <a:pt x="3" y="5"/>
                      <a:pt x="2" y="2"/>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56" name="Oval 568"/>
              <p:cNvSpPr>
                <a:spLocks noChangeArrowheads="1"/>
              </p:cNvSpPr>
              <p:nvPr/>
            </p:nvSpPr>
            <p:spPr bwMode="auto">
              <a:xfrm>
                <a:off x="12775"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57" name="Oval 569"/>
              <p:cNvSpPr>
                <a:spLocks noChangeArrowheads="1"/>
              </p:cNvSpPr>
              <p:nvPr/>
            </p:nvSpPr>
            <p:spPr bwMode="auto">
              <a:xfrm>
                <a:off x="12709" y="830"/>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58" name="Freeform 570"/>
              <p:cNvSpPr>
                <a:spLocks/>
              </p:cNvSpPr>
              <p:nvPr/>
            </p:nvSpPr>
            <p:spPr bwMode="auto">
              <a:xfrm>
                <a:off x="12692" y="853"/>
                <a:ext cx="55" cy="112"/>
              </a:xfrm>
              <a:custGeom>
                <a:avLst/>
                <a:gdLst>
                  <a:gd name="T0" fmla="*/ 2 w 23"/>
                  <a:gd name="T1" fmla="*/ 23 h 47"/>
                  <a:gd name="T2" fmla="*/ 5 w 23"/>
                  <a:gd name="T3" fmla="*/ 21 h 47"/>
                  <a:gd name="T4" fmla="*/ 5 w 23"/>
                  <a:gd name="T5" fmla="*/ 8 h 47"/>
                  <a:gd name="T6" fmla="*/ 6 w 23"/>
                  <a:gd name="T7" fmla="*/ 8 h 47"/>
                  <a:gd name="T8" fmla="*/ 6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8 w 23"/>
                  <a:gd name="T23" fmla="*/ 44 h 47"/>
                  <a:gd name="T24" fmla="*/ 18 w 23"/>
                  <a:gd name="T25" fmla="*/ 8 h 47"/>
                  <a:gd name="T26" fmla="*/ 19 w 23"/>
                  <a:gd name="T27" fmla="*/ 8 h 47"/>
                  <a:gd name="T28" fmla="*/ 19 w 23"/>
                  <a:gd name="T29" fmla="*/ 21 h 47"/>
                  <a:gd name="T30" fmla="*/ 21 w 23"/>
                  <a:gd name="T31" fmla="*/ 23 h 47"/>
                  <a:gd name="T32" fmla="*/ 23 w 23"/>
                  <a:gd name="T33" fmla="*/ 21 h 47"/>
                  <a:gd name="T34" fmla="*/ 23 w 23"/>
                  <a:gd name="T35" fmla="*/ 6 h 47"/>
                  <a:gd name="T36" fmla="*/ 17 w 23"/>
                  <a:gd name="T37" fmla="*/ 0 h 47"/>
                  <a:gd name="T38" fmla="*/ 7 w 23"/>
                  <a:gd name="T39" fmla="*/ 0 h 47"/>
                  <a:gd name="T40" fmla="*/ 0 w 23"/>
                  <a:gd name="T41" fmla="*/ 6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4" y="23"/>
                      <a:pt x="5" y="22"/>
                      <a:pt x="5" y="21"/>
                    </a:cubicBezTo>
                    <a:cubicBezTo>
                      <a:pt x="5" y="20"/>
                      <a:pt x="5" y="8"/>
                      <a:pt x="5" y="8"/>
                    </a:cubicBezTo>
                    <a:cubicBezTo>
                      <a:pt x="5" y="8"/>
                      <a:pt x="5"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7" y="0"/>
                    </a:cubicBezTo>
                    <a:cubicBezTo>
                      <a:pt x="3" y="0"/>
                      <a:pt x="0" y="3"/>
                      <a:pt x="0" y="6"/>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59" name="Freeform 571"/>
              <p:cNvSpPr>
                <a:spLocks/>
              </p:cNvSpPr>
              <p:nvPr/>
            </p:nvSpPr>
            <p:spPr bwMode="auto">
              <a:xfrm>
                <a:off x="12754" y="853"/>
                <a:ext cx="64" cy="112"/>
              </a:xfrm>
              <a:custGeom>
                <a:avLst/>
                <a:gdLst>
                  <a:gd name="T0" fmla="*/ 1 w 27"/>
                  <a:gd name="T1" fmla="*/ 21 h 47"/>
                  <a:gd name="T2" fmla="*/ 4 w 27"/>
                  <a:gd name="T3" fmla="*/ 20 h 47"/>
                  <a:gd name="T4" fmla="*/ 8 w 27"/>
                  <a:gd name="T5" fmla="*/ 7 h 47"/>
                  <a:gd name="T6" fmla="*/ 9 w 27"/>
                  <a:gd name="T7" fmla="*/ 7 h 47"/>
                  <a:gd name="T8" fmla="*/ 2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9 w 27"/>
                  <a:gd name="T27" fmla="*/ 45 h 47"/>
                  <a:gd name="T28" fmla="*/ 19 w 27"/>
                  <a:gd name="T29" fmla="*/ 28 h 47"/>
                  <a:gd name="T30" fmla="*/ 25 w 27"/>
                  <a:gd name="T31" fmla="*/ 28 h 47"/>
                  <a:gd name="T32" fmla="*/ 18 w 27"/>
                  <a:gd name="T33" fmla="*/ 7 h 47"/>
                  <a:gd name="T34" fmla="*/ 19 w 27"/>
                  <a:gd name="T35" fmla="*/ 7 h 47"/>
                  <a:gd name="T36" fmla="*/ 23 w 27"/>
                  <a:gd name="T37" fmla="*/ 20 h 47"/>
                  <a:gd name="T38" fmla="*/ 25 w 27"/>
                  <a:gd name="T39" fmla="*/ 21 h 47"/>
                  <a:gd name="T40" fmla="*/ 27 w 27"/>
                  <a:gd name="T41" fmla="*/ 19 h 47"/>
                  <a:gd name="T42" fmla="*/ 23 w 27"/>
                  <a:gd name="T43" fmla="*/ 5 h 47"/>
                  <a:gd name="T44" fmla="*/ 17 w 27"/>
                  <a:gd name="T45" fmla="*/ 0 h 47"/>
                  <a:gd name="T46" fmla="*/ 10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4" y="20"/>
                    </a:cubicBezTo>
                    <a:cubicBezTo>
                      <a:pt x="4" y="18"/>
                      <a:pt x="8" y="7"/>
                      <a:pt x="8" y="7"/>
                    </a:cubicBezTo>
                    <a:cubicBezTo>
                      <a:pt x="9" y="7"/>
                      <a:pt x="9" y="7"/>
                      <a:pt x="9" y="7"/>
                    </a:cubicBezTo>
                    <a:cubicBezTo>
                      <a:pt x="2" y="28"/>
                      <a:pt x="2" y="28"/>
                      <a:pt x="2" y="28"/>
                    </a:cubicBezTo>
                    <a:cubicBezTo>
                      <a:pt x="9" y="28"/>
                      <a:pt x="9" y="28"/>
                      <a:pt x="9" y="28"/>
                    </a:cubicBezTo>
                    <a:cubicBezTo>
                      <a:pt x="9" y="36"/>
                      <a:pt x="9" y="44"/>
                      <a:pt x="9" y="45"/>
                    </a:cubicBezTo>
                    <a:cubicBezTo>
                      <a:pt x="9"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7" y="19"/>
                    </a:cubicBezTo>
                    <a:cubicBezTo>
                      <a:pt x="26" y="18"/>
                      <a:pt x="24" y="11"/>
                      <a:pt x="23" y="5"/>
                    </a:cubicBezTo>
                    <a:cubicBezTo>
                      <a:pt x="22" y="3"/>
                      <a:pt x="20" y="0"/>
                      <a:pt x="17" y="0"/>
                    </a:cubicBezTo>
                    <a:cubicBezTo>
                      <a:pt x="16" y="0"/>
                      <a:pt x="11" y="0"/>
                      <a:pt x="10" y="0"/>
                    </a:cubicBezTo>
                    <a:cubicBezTo>
                      <a:pt x="7" y="0"/>
                      <a:pt x="5" y="3"/>
                      <a:pt x="4" y="5"/>
                    </a:cubicBezTo>
                    <a:cubicBezTo>
                      <a:pt x="3"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60" name="Freeform 572"/>
              <p:cNvSpPr>
                <a:spLocks/>
              </p:cNvSpPr>
              <p:nvPr/>
            </p:nvSpPr>
            <p:spPr bwMode="auto">
              <a:xfrm>
                <a:off x="12758" y="1000"/>
                <a:ext cx="55" cy="111"/>
              </a:xfrm>
              <a:custGeom>
                <a:avLst/>
                <a:gdLst>
                  <a:gd name="T0" fmla="*/ 0 w 23"/>
                  <a:gd name="T1" fmla="*/ 6 h 47"/>
                  <a:gd name="T2" fmla="*/ 0 w 23"/>
                  <a:gd name="T3" fmla="*/ 21 h 47"/>
                  <a:gd name="T4" fmla="*/ 2 w 23"/>
                  <a:gd name="T5" fmla="*/ 23 h 47"/>
                  <a:gd name="T6" fmla="*/ 4 w 23"/>
                  <a:gd name="T7" fmla="*/ 21 h 47"/>
                  <a:gd name="T8" fmla="*/ 4 w 23"/>
                  <a:gd name="T9" fmla="*/ 8 h 47"/>
                  <a:gd name="T10" fmla="*/ 5 w 23"/>
                  <a:gd name="T11" fmla="*/ 8 h 47"/>
                  <a:gd name="T12" fmla="*/ 5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8 w 23"/>
                  <a:gd name="T27" fmla="*/ 44 h 47"/>
                  <a:gd name="T28" fmla="*/ 18 w 23"/>
                  <a:gd name="T29" fmla="*/ 8 h 47"/>
                  <a:gd name="T30" fmla="*/ 19 w 23"/>
                  <a:gd name="T31" fmla="*/ 8 h 47"/>
                  <a:gd name="T32" fmla="*/ 19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19"/>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61" name="Freeform 573"/>
              <p:cNvSpPr>
                <a:spLocks/>
              </p:cNvSpPr>
              <p:nvPr/>
            </p:nvSpPr>
            <p:spPr bwMode="auto">
              <a:xfrm>
                <a:off x="12687" y="1000"/>
                <a:ext cx="64" cy="111"/>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7 w 27"/>
                  <a:gd name="T25" fmla="*/ 47 h 47"/>
                  <a:gd name="T26" fmla="*/ 19 w 27"/>
                  <a:gd name="T27" fmla="*/ 45 h 47"/>
                  <a:gd name="T28" fmla="*/ 19 w 27"/>
                  <a:gd name="T29" fmla="*/ 28 h 47"/>
                  <a:gd name="T30" fmla="*/ 25 w 27"/>
                  <a:gd name="T31" fmla="*/ 28 h 47"/>
                  <a:gd name="T32" fmla="*/ 19 w 27"/>
                  <a:gd name="T33" fmla="*/ 7 h 47"/>
                  <a:gd name="T34" fmla="*/ 20 w 27"/>
                  <a:gd name="T35" fmla="*/ 7 h 47"/>
                  <a:gd name="T36" fmla="*/ 23 w 27"/>
                  <a:gd name="T37" fmla="*/ 20 h 47"/>
                  <a:gd name="T38" fmla="*/ 26 w 27"/>
                  <a:gd name="T39" fmla="*/ 21 h 47"/>
                  <a:gd name="T40" fmla="*/ 27 w 27"/>
                  <a:gd name="T41" fmla="*/ 18 h 47"/>
                  <a:gd name="T42" fmla="*/ 23 w 27"/>
                  <a:gd name="T43" fmla="*/ 5 h 47"/>
                  <a:gd name="T44" fmla="*/ 18 w 27"/>
                  <a:gd name="T45" fmla="*/ 0 h 47"/>
                  <a:gd name="T46" fmla="*/ 10 w 27"/>
                  <a:gd name="T47" fmla="*/ 0 h 47"/>
                  <a:gd name="T48" fmla="*/ 5 w 27"/>
                  <a:gd name="T49" fmla="*/ 5 h 47"/>
                  <a:gd name="T50" fmla="*/ 0 w 27"/>
                  <a:gd name="T51" fmla="*/ 18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0"/>
                      <a:pt x="4" y="20"/>
                    </a:cubicBezTo>
                    <a:cubicBezTo>
                      <a:pt x="4"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3" y="20"/>
                    </a:cubicBezTo>
                    <a:cubicBezTo>
                      <a:pt x="24" y="20"/>
                      <a:pt x="25" y="21"/>
                      <a:pt x="26" y="21"/>
                    </a:cubicBezTo>
                    <a:cubicBezTo>
                      <a:pt x="27" y="20"/>
                      <a:pt x="27" y="19"/>
                      <a:pt x="27" y="18"/>
                    </a:cubicBezTo>
                    <a:cubicBezTo>
                      <a:pt x="27" y="18"/>
                      <a:pt x="25" y="10"/>
                      <a:pt x="23" y="5"/>
                    </a:cubicBezTo>
                    <a:cubicBezTo>
                      <a:pt x="22" y="2"/>
                      <a:pt x="20" y="0"/>
                      <a:pt x="18" y="0"/>
                    </a:cubicBezTo>
                    <a:cubicBezTo>
                      <a:pt x="16" y="0"/>
                      <a:pt x="11" y="0"/>
                      <a:pt x="10" y="0"/>
                    </a:cubicBezTo>
                    <a:cubicBezTo>
                      <a:pt x="8" y="0"/>
                      <a:pt x="5" y="2"/>
                      <a:pt x="5" y="5"/>
                    </a:cubicBezTo>
                    <a:cubicBezTo>
                      <a:pt x="3" y="10"/>
                      <a:pt x="1" y="18"/>
                      <a:pt x="0" y="18"/>
                    </a:cubicBezTo>
                    <a:cubicBezTo>
                      <a:pt x="0" y="19"/>
                      <a:pt x="1" y="20"/>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62" name="Oval 574"/>
              <p:cNvSpPr>
                <a:spLocks noChangeArrowheads="1"/>
              </p:cNvSpPr>
              <p:nvPr/>
            </p:nvSpPr>
            <p:spPr bwMode="auto">
              <a:xfrm>
                <a:off x="12642"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63" name="Freeform 575"/>
              <p:cNvSpPr>
                <a:spLocks/>
              </p:cNvSpPr>
              <p:nvPr/>
            </p:nvSpPr>
            <p:spPr bwMode="auto">
              <a:xfrm>
                <a:off x="12628" y="1000"/>
                <a:ext cx="52" cy="111"/>
              </a:xfrm>
              <a:custGeom>
                <a:avLst/>
                <a:gdLst>
                  <a:gd name="T0" fmla="*/ 2 w 22"/>
                  <a:gd name="T1" fmla="*/ 23 h 47"/>
                  <a:gd name="T2" fmla="*/ 4 w 22"/>
                  <a:gd name="T3" fmla="*/ 21 h 47"/>
                  <a:gd name="T4" fmla="*/ 4 w 22"/>
                  <a:gd name="T5" fmla="*/ 8 h 47"/>
                  <a:gd name="T6" fmla="*/ 5 w 22"/>
                  <a:gd name="T7" fmla="*/ 8 h 47"/>
                  <a:gd name="T8" fmla="*/ 5 w 22"/>
                  <a:gd name="T9" fmla="*/ 44 h 47"/>
                  <a:gd name="T10" fmla="*/ 8 w 22"/>
                  <a:gd name="T11" fmla="*/ 47 h 47"/>
                  <a:gd name="T12" fmla="*/ 10 w 22"/>
                  <a:gd name="T13" fmla="*/ 44 h 47"/>
                  <a:gd name="T14" fmla="*/ 10 w 22"/>
                  <a:gd name="T15" fmla="*/ 23 h 47"/>
                  <a:gd name="T16" fmla="*/ 11 w 22"/>
                  <a:gd name="T17" fmla="*/ 23 h 47"/>
                  <a:gd name="T18" fmla="*/ 11 w 22"/>
                  <a:gd name="T19" fmla="*/ 44 h 47"/>
                  <a:gd name="T20" fmla="*/ 14 w 22"/>
                  <a:gd name="T21" fmla="*/ 47 h 47"/>
                  <a:gd name="T22" fmla="*/ 17 w 22"/>
                  <a:gd name="T23" fmla="*/ 44 h 47"/>
                  <a:gd name="T24" fmla="*/ 17 w 22"/>
                  <a:gd name="T25" fmla="*/ 8 h 47"/>
                  <a:gd name="T26" fmla="*/ 18 w 22"/>
                  <a:gd name="T27" fmla="*/ 8 h 47"/>
                  <a:gd name="T28" fmla="*/ 18 w 22"/>
                  <a:gd name="T29" fmla="*/ 21 h 47"/>
                  <a:gd name="T30" fmla="*/ 20 w 22"/>
                  <a:gd name="T31" fmla="*/ 23 h 47"/>
                  <a:gd name="T32" fmla="*/ 22 w 22"/>
                  <a:gd name="T33" fmla="*/ 21 h 47"/>
                  <a:gd name="T34" fmla="*/ 22 w 22"/>
                  <a:gd name="T35" fmla="*/ 6 h 47"/>
                  <a:gd name="T36" fmla="*/ 16 w 22"/>
                  <a:gd name="T37" fmla="*/ 0 h 47"/>
                  <a:gd name="T38" fmla="*/ 6 w 22"/>
                  <a:gd name="T39" fmla="*/ 0 h 47"/>
                  <a:gd name="T40" fmla="*/ 0 w 22"/>
                  <a:gd name="T41" fmla="*/ 6 h 47"/>
                  <a:gd name="T42" fmla="*/ 0 w 22"/>
                  <a:gd name="T43" fmla="*/ 21 h 47"/>
                  <a:gd name="T44" fmla="*/ 2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 y="23"/>
                    </a:move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1" y="23"/>
                    </a:cubicBezTo>
                    <a:cubicBezTo>
                      <a:pt x="11" y="23"/>
                      <a:pt x="11" y="42"/>
                      <a:pt x="11" y="44"/>
                    </a:cubicBezTo>
                    <a:cubicBezTo>
                      <a:pt x="11" y="46"/>
                      <a:pt x="13" y="47"/>
                      <a:pt x="14"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0" y="23"/>
                    </a:cubicBezTo>
                    <a:cubicBezTo>
                      <a:pt x="21" y="23"/>
                      <a:pt x="22" y="22"/>
                      <a:pt x="22" y="21"/>
                    </a:cubicBezTo>
                    <a:cubicBezTo>
                      <a:pt x="22" y="20"/>
                      <a:pt x="22" y="8"/>
                      <a:pt x="22" y="6"/>
                    </a:cubicBezTo>
                    <a:cubicBezTo>
                      <a:pt x="22" y="3"/>
                      <a:pt x="20" y="0"/>
                      <a:pt x="16" y="0"/>
                    </a:cubicBezTo>
                    <a:cubicBezTo>
                      <a:pt x="15" y="0"/>
                      <a:pt x="7" y="0"/>
                      <a:pt x="6" y="0"/>
                    </a:cubicBezTo>
                    <a:cubicBezTo>
                      <a:pt x="2" y="0"/>
                      <a:pt x="0" y="3"/>
                      <a:pt x="0" y="6"/>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64" name="Freeform 576"/>
              <p:cNvSpPr>
                <a:spLocks/>
              </p:cNvSpPr>
              <p:nvPr/>
            </p:nvSpPr>
            <p:spPr bwMode="auto">
              <a:xfrm>
                <a:off x="12820" y="1000"/>
                <a:ext cx="64" cy="111"/>
              </a:xfrm>
              <a:custGeom>
                <a:avLst/>
                <a:gdLst>
                  <a:gd name="T0" fmla="*/ 1 w 27"/>
                  <a:gd name="T1" fmla="*/ 21 h 47"/>
                  <a:gd name="T2" fmla="*/ 3 w 27"/>
                  <a:gd name="T3" fmla="*/ 20 h 47"/>
                  <a:gd name="T4" fmla="*/ 7 w 27"/>
                  <a:gd name="T5" fmla="*/ 7 h 47"/>
                  <a:gd name="T6" fmla="*/ 8 w 27"/>
                  <a:gd name="T7" fmla="*/ 7 h 47"/>
                  <a:gd name="T8" fmla="*/ 2 w 27"/>
                  <a:gd name="T9" fmla="*/ 28 h 47"/>
                  <a:gd name="T10" fmla="*/ 8 w 27"/>
                  <a:gd name="T11" fmla="*/ 28 h 47"/>
                  <a:gd name="T12" fmla="*/ 8 w 27"/>
                  <a:gd name="T13" fmla="*/ 45 h 47"/>
                  <a:gd name="T14" fmla="*/ 10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4 w 27"/>
                  <a:gd name="T31" fmla="*/ 28 h 47"/>
                  <a:gd name="T32" fmla="*/ 18 w 27"/>
                  <a:gd name="T33" fmla="*/ 7 h 47"/>
                  <a:gd name="T34" fmla="*/ 19 w 27"/>
                  <a:gd name="T35" fmla="*/ 7 h 47"/>
                  <a:gd name="T36" fmla="*/ 23 w 27"/>
                  <a:gd name="T37" fmla="*/ 20 h 47"/>
                  <a:gd name="T38" fmla="*/ 25 w 27"/>
                  <a:gd name="T39" fmla="*/ 21 h 47"/>
                  <a:gd name="T40" fmla="*/ 26 w 27"/>
                  <a:gd name="T41" fmla="*/ 18 h 47"/>
                  <a:gd name="T42" fmla="*/ 22 w 27"/>
                  <a:gd name="T43" fmla="*/ 5 h 47"/>
                  <a:gd name="T44" fmla="*/ 17 w 27"/>
                  <a:gd name="T45" fmla="*/ 0 h 47"/>
                  <a:gd name="T46" fmla="*/ 9 w 27"/>
                  <a:gd name="T47" fmla="*/ 0 h 47"/>
                  <a:gd name="T48" fmla="*/ 4 w 27"/>
                  <a:gd name="T49" fmla="*/ 5 h 47"/>
                  <a:gd name="T50" fmla="*/ 0 w 27"/>
                  <a:gd name="T51" fmla="*/ 18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0"/>
                      <a:pt x="3"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0"/>
                      <a:pt x="24" y="21"/>
                      <a:pt x="25" y="21"/>
                    </a:cubicBezTo>
                    <a:cubicBezTo>
                      <a:pt x="26" y="20"/>
                      <a:pt x="27" y="19"/>
                      <a:pt x="26" y="18"/>
                    </a:cubicBezTo>
                    <a:cubicBezTo>
                      <a:pt x="26" y="18"/>
                      <a:pt x="24" y="10"/>
                      <a:pt x="22" y="5"/>
                    </a:cubicBezTo>
                    <a:cubicBezTo>
                      <a:pt x="22" y="2"/>
                      <a:pt x="19" y="0"/>
                      <a:pt x="17" y="0"/>
                    </a:cubicBezTo>
                    <a:cubicBezTo>
                      <a:pt x="16" y="0"/>
                      <a:pt x="10" y="0"/>
                      <a:pt x="9" y="0"/>
                    </a:cubicBezTo>
                    <a:cubicBezTo>
                      <a:pt x="7" y="0"/>
                      <a:pt x="5" y="2"/>
                      <a:pt x="4" y="5"/>
                    </a:cubicBezTo>
                    <a:cubicBezTo>
                      <a:pt x="2" y="10"/>
                      <a:pt x="0" y="18"/>
                      <a:pt x="0" y="18"/>
                    </a:cubicBezTo>
                    <a:cubicBezTo>
                      <a:pt x="0" y="19"/>
                      <a:pt x="0" y="20"/>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65" name="Oval 577"/>
              <p:cNvSpPr>
                <a:spLocks noChangeArrowheads="1"/>
              </p:cNvSpPr>
              <p:nvPr/>
            </p:nvSpPr>
            <p:spPr bwMode="auto">
              <a:xfrm>
                <a:off x="12709"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66" name="Freeform 578"/>
              <p:cNvSpPr>
                <a:spLocks/>
              </p:cNvSpPr>
              <p:nvPr/>
            </p:nvSpPr>
            <p:spPr bwMode="auto">
              <a:xfrm>
                <a:off x="12884" y="853"/>
                <a:ext cx="64" cy="112"/>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7 w 27"/>
                  <a:gd name="T25" fmla="*/ 47 h 47"/>
                  <a:gd name="T26" fmla="*/ 19 w 27"/>
                  <a:gd name="T27" fmla="*/ 45 h 47"/>
                  <a:gd name="T28" fmla="*/ 19 w 27"/>
                  <a:gd name="T29" fmla="*/ 28 h 47"/>
                  <a:gd name="T30" fmla="*/ 25 w 27"/>
                  <a:gd name="T31" fmla="*/ 28 h 47"/>
                  <a:gd name="T32" fmla="*/ 19 w 27"/>
                  <a:gd name="T33" fmla="*/ 7 h 47"/>
                  <a:gd name="T34" fmla="*/ 20 w 27"/>
                  <a:gd name="T35" fmla="*/ 7 h 47"/>
                  <a:gd name="T36" fmla="*/ 24 w 27"/>
                  <a:gd name="T37" fmla="*/ 20 h 47"/>
                  <a:gd name="T38" fmla="*/ 26 w 27"/>
                  <a:gd name="T39" fmla="*/ 21 h 47"/>
                  <a:gd name="T40" fmla="*/ 27 w 27"/>
                  <a:gd name="T41" fmla="*/ 19 h 47"/>
                  <a:gd name="T42" fmla="*/ 23 w 27"/>
                  <a:gd name="T43" fmla="*/ 5 h 47"/>
                  <a:gd name="T44" fmla="*/ 18 w 27"/>
                  <a:gd name="T45" fmla="*/ 0 h 47"/>
                  <a:gd name="T46" fmla="*/ 10 w 27"/>
                  <a:gd name="T47" fmla="*/ 0 h 47"/>
                  <a:gd name="T48" fmla="*/ 5 w 27"/>
                  <a:gd name="T49" fmla="*/ 5 h 47"/>
                  <a:gd name="T50" fmla="*/ 1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ubicBezTo>
                      <a:pt x="22" y="3"/>
                      <a:pt x="20" y="0"/>
                      <a:pt x="18" y="0"/>
                    </a:cubicBezTo>
                    <a:cubicBezTo>
                      <a:pt x="16" y="0"/>
                      <a:pt x="11" y="0"/>
                      <a:pt x="10" y="0"/>
                    </a:cubicBezTo>
                    <a:cubicBezTo>
                      <a:pt x="8" y="0"/>
                      <a:pt x="5" y="3"/>
                      <a:pt x="5" y="5"/>
                    </a:cubicBezTo>
                    <a:cubicBezTo>
                      <a:pt x="3" y="11"/>
                      <a:pt x="1" y="18"/>
                      <a:pt x="1"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67" name="Freeform 579"/>
              <p:cNvSpPr>
                <a:spLocks/>
              </p:cNvSpPr>
              <p:nvPr/>
            </p:nvSpPr>
            <p:spPr bwMode="auto">
              <a:xfrm>
                <a:off x="12889" y="1000"/>
                <a:ext cx="54" cy="111"/>
              </a:xfrm>
              <a:custGeom>
                <a:avLst/>
                <a:gdLst>
                  <a:gd name="T0" fmla="*/ 0 w 23"/>
                  <a:gd name="T1" fmla="*/ 6 h 47"/>
                  <a:gd name="T2" fmla="*/ 0 w 23"/>
                  <a:gd name="T3" fmla="*/ 21 h 47"/>
                  <a:gd name="T4" fmla="*/ 3 w 23"/>
                  <a:gd name="T5" fmla="*/ 23 h 47"/>
                  <a:gd name="T6" fmla="*/ 5 w 23"/>
                  <a:gd name="T7" fmla="*/ 21 h 47"/>
                  <a:gd name="T8" fmla="*/ 5 w 23"/>
                  <a:gd name="T9" fmla="*/ 8 h 47"/>
                  <a:gd name="T10" fmla="*/ 6 w 23"/>
                  <a:gd name="T11" fmla="*/ 8 h 47"/>
                  <a:gd name="T12" fmla="*/ 6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8 w 23"/>
                  <a:gd name="T27" fmla="*/ 44 h 47"/>
                  <a:gd name="T28" fmla="*/ 18 w 23"/>
                  <a:gd name="T29" fmla="*/ 8 h 47"/>
                  <a:gd name="T30" fmla="*/ 19 w 23"/>
                  <a:gd name="T31" fmla="*/ 8 h 47"/>
                  <a:gd name="T32" fmla="*/ 19 w 23"/>
                  <a:gd name="T33" fmla="*/ 21 h 47"/>
                  <a:gd name="T34" fmla="*/ 21 w 23"/>
                  <a:gd name="T35" fmla="*/ 23 h 47"/>
                  <a:gd name="T36" fmla="*/ 23 w 23"/>
                  <a:gd name="T37" fmla="*/ 21 h 47"/>
                  <a:gd name="T38" fmla="*/ 23 w 23"/>
                  <a:gd name="T39" fmla="*/ 6 h 47"/>
                  <a:gd name="T40" fmla="*/ 17 w 23"/>
                  <a:gd name="T41" fmla="*/ 0 h 47"/>
                  <a:gd name="T42" fmla="*/ 7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20"/>
                      <a:pt x="0" y="21"/>
                    </a:cubicBezTo>
                    <a:cubicBezTo>
                      <a:pt x="0" y="22"/>
                      <a:pt x="1" y="23"/>
                      <a:pt x="3" y="23"/>
                    </a:cubicBezTo>
                    <a:cubicBezTo>
                      <a:pt x="4" y="23"/>
                      <a:pt x="5" y="22"/>
                      <a:pt x="5" y="21"/>
                    </a:cubicBezTo>
                    <a:cubicBezTo>
                      <a:pt x="5" y="19"/>
                      <a:pt x="5" y="8"/>
                      <a:pt x="5" y="8"/>
                    </a:cubicBezTo>
                    <a:cubicBezTo>
                      <a:pt x="5" y="8"/>
                      <a:pt x="5"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4" y="47"/>
                      <a:pt x="15" y="47"/>
                    </a:cubicBezTo>
                    <a:cubicBezTo>
                      <a:pt x="17" y="47"/>
                      <a:pt x="18" y="46"/>
                      <a:pt x="18" y="44"/>
                    </a:cubicBezTo>
                    <a:cubicBezTo>
                      <a:pt x="18" y="42"/>
                      <a:pt x="18" y="8"/>
                      <a:pt x="18" y="8"/>
                    </a:cubicBezTo>
                    <a:cubicBezTo>
                      <a:pt x="18" y="8"/>
                      <a:pt x="18" y="8"/>
                      <a:pt x="19" y="8"/>
                    </a:cubicBezTo>
                    <a:cubicBezTo>
                      <a:pt x="19" y="8"/>
                      <a:pt x="19" y="19"/>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7"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68" name="Oval 580"/>
              <p:cNvSpPr>
                <a:spLocks noChangeArrowheads="1"/>
              </p:cNvSpPr>
              <p:nvPr/>
            </p:nvSpPr>
            <p:spPr bwMode="auto">
              <a:xfrm>
                <a:off x="12905" y="68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69" name="Oval 581"/>
              <p:cNvSpPr>
                <a:spLocks noChangeArrowheads="1"/>
              </p:cNvSpPr>
              <p:nvPr/>
            </p:nvSpPr>
            <p:spPr bwMode="auto">
              <a:xfrm>
                <a:off x="12839" y="830"/>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70" name="Freeform 582"/>
              <p:cNvSpPr>
                <a:spLocks/>
              </p:cNvSpPr>
              <p:nvPr/>
            </p:nvSpPr>
            <p:spPr bwMode="auto">
              <a:xfrm>
                <a:off x="12889" y="707"/>
                <a:ext cx="54" cy="111"/>
              </a:xfrm>
              <a:custGeom>
                <a:avLst/>
                <a:gdLst>
                  <a:gd name="T0" fmla="*/ 3 w 23"/>
                  <a:gd name="T1" fmla="*/ 23 h 47"/>
                  <a:gd name="T2" fmla="*/ 5 w 23"/>
                  <a:gd name="T3" fmla="*/ 20 h 47"/>
                  <a:gd name="T4" fmla="*/ 5 w 23"/>
                  <a:gd name="T5" fmla="*/ 7 h 47"/>
                  <a:gd name="T6" fmla="*/ 6 w 23"/>
                  <a:gd name="T7" fmla="*/ 7 h 47"/>
                  <a:gd name="T8" fmla="*/ 6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8 w 23"/>
                  <a:gd name="T23" fmla="*/ 44 h 47"/>
                  <a:gd name="T24" fmla="*/ 18 w 23"/>
                  <a:gd name="T25" fmla="*/ 7 h 47"/>
                  <a:gd name="T26" fmla="*/ 19 w 23"/>
                  <a:gd name="T27" fmla="*/ 7 h 47"/>
                  <a:gd name="T28" fmla="*/ 19 w 23"/>
                  <a:gd name="T29" fmla="*/ 20 h 47"/>
                  <a:gd name="T30" fmla="*/ 21 w 23"/>
                  <a:gd name="T31" fmla="*/ 23 h 47"/>
                  <a:gd name="T32" fmla="*/ 23 w 23"/>
                  <a:gd name="T33" fmla="*/ 20 h 47"/>
                  <a:gd name="T34" fmla="*/ 23 w 23"/>
                  <a:gd name="T35" fmla="*/ 6 h 47"/>
                  <a:gd name="T36" fmla="*/ 17 w 23"/>
                  <a:gd name="T37" fmla="*/ 0 h 47"/>
                  <a:gd name="T38" fmla="*/ 7 w 23"/>
                  <a:gd name="T39" fmla="*/ 0 h 47"/>
                  <a:gd name="T40" fmla="*/ 0 w 23"/>
                  <a:gd name="T41" fmla="*/ 6 h 47"/>
                  <a:gd name="T42" fmla="*/ 0 w 23"/>
                  <a:gd name="T43" fmla="*/ 20 h 47"/>
                  <a:gd name="T44" fmla="*/ 3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3" y="23"/>
                    </a:moveTo>
                    <a:cubicBezTo>
                      <a:pt x="4" y="23"/>
                      <a:pt x="5" y="22"/>
                      <a:pt x="5" y="20"/>
                    </a:cubicBezTo>
                    <a:cubicBezTo>
                      <a:pt x="5" y="19"/>
                      <a:pt x="5" y="7"/>
                      <a:pt x="5" y="7"/>
                    </a:cubicBezTo>
                    <a:cubicBezTo>
                      <a:pt x="5" y="7"/>
                      <a:pt x="5" y="7"/>
                      <a:pt x="6" y="7"/>
                    </a:cubicBezTo>
                    <a:cubicBezTo>
                      <a:pt x="6" y="7"/>
                      <a:pt x="6" y="41"/>
                      <a:pt x="6" y="44"/>
                    </a:cubicBezTo>
                    <a:cubicBezTo>
                      <a:pt x="6" y="45"/>
                      <a:pt x="7" y="47"/>
                      <a:pt x="8" y="47"/>
                    </a:cubicBezTo>
                    <a:cubicBezTo>
                      <a:pt x="10" y="47"/>
                      <a:pt x="11" y="45"/>
                      <a:pt x="11" y="44"/>
                    </a:cubicBezTo>
                    <a:cubicBezTo>
                      <a:pt x="11" y="41"/>
                      <a:pt x="11" y="23"/>
                      <a:pt x="11" y="23"/>
                    </a:cubicBezTo>
                    <a:cubicBezTo>
                      <a:pt x="11" y="23"/>
                      <a:pt x="11" y="23"/>
                      <a:pt x="12" y="23"/>
                    </a:cubicBezTo>
                    <a:cubicBezTo>
                      <a:pt x="12" y="23"/>
                      <a:pt x="12" y="41"/>
                      <a:pt x="12" y="44"/>
                    </a:cubicBezTo>
                    <a:cubicBezTo>
                      <a:pt x="12" y="45"/>
                      <a:pt x="14" y="47"/>
                      <a:pt x="15" y="47"/>
                    </a:cubicBezTo>
                    <a:cubicBezTo>
                      <a:pt x="17" y="47"/>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7"/>
                      <a:pt x="23" y="6"/>
                    </a:cubicBezTo>
                    <a:cubicBezTo>
                      <a:pt x="23" y="3"/>
                      <a:pt x="20" y="0"/>
                      <a:pt x="17" y="0"/>
                    </a:cubicBezTo>
                    <a:cubicBezTo>
                      <a:pt x="15" y="0"/>
                      <a:pt x="8" y="0"/>
                      <a:pt x="7" y="0"/>
                    </a:cubicBezTo>
                    <a:cubicBezTo>
                      <a:pt x="3" y="0"/>
                      <a:pt x="0" y="3"/>
                      <a:pt x="0" y="6"/>
                    </a:cubicBezTo>
                    <a:cubicBezTo>
                      <a:pt x="0" y="7"/>
                      <a:pt x="0" y="19"/>
                      <a:pt x="0" y="20"/>
                    </a:cubicBezTo>
                    <a:cubicBezTo>
                      <a:pt x="0" y="22"/>
                      <a:pt x="1" y="23"/>
                      <a:pt x="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71" name="Oval 583"/>
              <p:cNvSpPr>
                <a:spLocks noChangeArrowheads="1"/>
              </p:cNvSpPr>
              <p:nvPr/>
            </p:nvSpPr>
            <p:spPr bwMode="auto">
              <a:xfrm>
                <a:off x="12905" y="830"/>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72" name="Oval 584"/>
              <p:cNvSpPr>
                <a:spLocks noChangeArrowheads="1"/>
              </p:cNvSpPr>
              <p:nvPr/>
            </p:nvSpPr>
            <p:spPr bwMode="auto">
              <a:xfrm>
                <a:off x="12905"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73" name="Oval 585"/>
              <p:cNvSpPr>
                <a:spLocks noChangeArrowheads="1"/>
              </p:cNvSpPr>
              <p:nvPr/>
            </p:nvSpPr>
            <p:spPr bwMode="auto">
              <a:xfrm>
                <a:off x="12839"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74" name="Freeform 586"/>
              <p:cNvSpPr>
                <a:spLocks/>
              </p:cNvSpPr>
              <p:nvPr/>
            </p:nvSpPr>
            <p:spPr bwMode="auto">
              <a:xfrm>
                <a:off x="12825" y="853"/>
                <a:ext cx="52" cy="112"/>
              </a:xfrm>
              <a:custGeom>
                <a:avLst/>
                <a:gdLst>
                  <a:gd name="T0" fmla="*/ 20 w 22"/>
                  <a:gd name="T1" fmla="*/ 23 h 47"/>
                  <a:gd name="T2" fmla="*/ 22 w 22"/>
                  <a:gd name="T3" fmla="*/ 21 h 47"/>
                  <a:gd name="T4" fmla="*/ 22 w 22"/>
                  <a:gd name="T5" fmla="*/ 6 h 47"/>
                  <a:gd name="T6" fmla="*/ 16 w 22"/>
                  <a:gd name="T7" fmla="*/ 0 h 47"/>
                  <a:gd name="T8" fmla="*/ 6 w 22"/>
                  <a:gd name="T9" fmla="*/ 0 h 47"/>
                  <a:gd name="T10" fmla="*/ 0 w 22"/>
                  <a:gd name="T11" fmla="*/ 6 h 47"/>
                  <a:gd name="T12" fmla="*/ 0 w 22"/>
                  <a:gd name="T13" fmla="*/ 21 h 47"/>
                  <a:gd name="T14" fmla="*/ 2 w 22"/>
                  <a:gd name="T15" fmla="*/ 23 h 47"/>
                  <a:gd name="T16" fmla="*/ 4 w 22"/>
                  <a:gd name="T17" fmla="*/ 21 h 47"/>
                  <a:gd name="T18" fmla="*/ 4 w 22"/>
                  <a:gd name="T19" fmla="*/ 8 h 47"/>
                  <a:gd name="T20" fmla="*/ 5 w 22"/>
                  <a:gd name="T21" fmla="*/ 8 h 47"/>
                  <a:gd name="T22" fmla="*/ 5 w 22"/>
                  <a:gd name="T23" fmla="*/ 44 h 47"/>
                  <a:gd name="T24" fmla="*/ 8 w 22"/>
                  <a:gd name="T25" fmla="*/ 47 h 47"/>
                  <a:gd name="T26" fmla="*/ 11 w 22"/>
                  <a:gd name="T27" fmla="*/ 44 h 47"/>
                  <a:gd name="T28" fmla="*/ 11 w 22"/>
                  <a:gd name="T29" fmla="*/ 23 h 47"/>
                  <a:gd name="T30" fmla="*/ 12 w 22"/>
                  <a:gd name="T31" fmla="*/ 23 h 47"/>
                  <a:gd name="T32" fmla="*/ 12 w 22"/>
                  <a:gd name="T33" fmla="*/ 44 h 47"/>
                  <a:gd name="T34" fmla="*/ 14 w 22"/>
                  <a:gd name="T35" fmla="*/ 47 h 47"/>
                  <a:gd name="T36" fmla="*/ 17 w 22"/>
                  <a:gd name="T37" fmla="*/ 44 h 47"/>
                  <a:gd name="T38" fmla="*/ 17 w 22"/>
                  <a:gd name="T39" fmla="*/ 8 h 47"/>
                  <a:gd name="T40" fmla="*/ 18 w 22"/>
                  <a:gd name="T41" fmla="*/ 8 h 47"/>
                  <a:gd name="T42" fmla="*/ 18 w 22"/>
                  <a:gd name="T43" fmla="*/ 21 h 47"/>
                  <a:gd name="T44" fmla="*/ 20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0" y="23"/>
                    </a:moveTo>
                    <a:cubicBezTo>
                      <a:pt x="21" y="23"/>
                      <a:pt x="22" y="22"/>
                      <a:pt x="22" y="21"/>
                    </a:cubicBezTo>
                    <a:cubicBezTo>
                      <a:pt x="22" y="20"/>
                      <a:pt x="22" y="8"/>
                      <a:pt x="22" y="6"/>
                    </a:cubicBezTo>
                    <a:cubicBezTo>
                      <a:pt x="22" y="3"/>
                      <a:pt x="20" y="0"/>
                      <a:pt x="16" y="0"/>
                    </a:cubicBezTo>
                    <a:cubicBezTo>
                      <a:pt x="15" y="0"/>
                      <a:pt x="8" y="0"/>
                      <a:pt x="6" y="0"/>
                    </a:cubicBezTo>
                    <a:cubicBezTo>
                      <a:pt x="3" y="0"/>
                      <a:pt x="0" y="3"/>
                      <a:pt x="0" y="6"/>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75" name="Oval 587"/>
              <p:cNvSpPr>
                <a:spLocks noChangeArrowheads="1"/>
              </p:cNvSpPr>
              <p:nvPr/>
            </p:nvSpPr>
            <p:spPr bwMode="auto">
              <a:xfrm>
                <a:off x="12839" y="68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76" name="Freeform 588"/>
              <p:cNvSpPr>
                <a:spLocks/>
              </p:cNvSpPr>
              <p:nvPr/>
            </p:nvSpPr>
            <p:spPr bwMode="auto">
              <a:xfrm>
                <a:off x="12820" y="707"/>
                <a:ext cx="64" cy="111"/>
              </a:xfrm>
              <a:custGeom>
                <a:avLst/>
                <a:gdLst>
                  <a:gd name="T0" fmla="*/ 1 w 27"/>
                  <a:gd name="T1" fmla="*/ 20 h 47"/>
                  <a:gd name="T2" fmla="*/ 3 w 27"/>
                  <a:gd name="T3" fmla="*/ 19 h 47"/>
                  <a:gd name="T4" fmla="*/ 7 w 27"/>
                  <a:gd name="T5" fmla="*/ 6 h 47"/>
                  <a:gd name="T6" fmla="*/ 8 w 27"/>
                  <a:gd name="T7" fmla="*/ 6 h 47"/>
                  <a:gd name="T8" fmla="*/ 2 w 27"/>
                  <a:gd name="T9" fmla="*/ 28 h 47"/>
                  <a:gd name="T10" fmla="*/ 8 w 27"/>
                  <a:gd name="T11" fmla="*/ 28 h 47"/>
                  <a:gd name="T12" fmla="*/ 8 w 27"/>
                  <a:gd name="T13" fmla="*/ 44 h 47"/>
                  <a:gd name="T14" fmla="*/ 10 w 27"/>
                  <a:gd name="T15" fmla="*/ 47 h 47"/>
                  <a:gd name="T16" fmla="*/ 13 w 27"/>
                  <a:gd name="T17" fmla="*/ 44 h 47"/>
                  <a:gd name="T18" fmla="*/ 13 w 27"/>
                  <a:gd name="T19" fmla="*/ 28 h 47"/>
                  <a:gd name="T20" fmla="*/ 14 w 27"/>
                  <a:gd name="T21" fmla="*/ 28 h 47"/>
                  <a:gd name="T22" fmla="*/ 14 w 27"/>
                  <a:gd name="T23" fmla="*/ 44 h 47"/>
                  <a:gd name="T24" fmla="*/ 16 w 27"/>
                  <a:gd name="T25" fmla="*/ 47 h 47"/>
                  <a:gd name="T26" fmla="*/ 18 w 27"/>
                  <a:gd name="T27" fmla="*/ 44 h 47"/>
                  <a:gd name="T28" fmla="*/ 18 w 27"/>
                  <a:gd name="T29" fmla="*/ 28 h 47"/>
                  <a:gd name="T30" fmla="*/ 24 w 27"/>
                  <a:gd name="T31" fmla="*/ 28 h 47"/>
                  <a:gd name="T32" fmla="*/ 18 w 27"/>
                  <a:gd name="T33" fmla="*/ 6 h 47"/>
                  <a:gd name="T34" fmla="*/ 19 w 27"/>
                  <a:gd name="T35" fmla="*/ 6 h 47"/>
                  <a:gd name="T36" fmla="*/ 23 w 27"/>
                  <a:gd name="T37" fmla="*/ 19 h 47"/>
                  <a:gd name="T38" fmla="*/ 25 w 27"/>
                  <a:gd name="T39" fmla="*/ 20 h 47"/>
                  <a:gd name="T40" fmla="*/ 26 w 27"/>
                  <a:gd name="T41" fmla="*/ 18 h 47"/>
                  <a:gd name="T42" fmla="*/ 22 w 27"/>
                  <a:gd name="T43" fmla="*/ 4 h 47"/>
                  <a:gd name="T44" fmla="*/ 17 w 27"/>
                  <a:gd name="T45" fmla="*/ 0 h 47"/>
                  <a:gd name="T46" fmla="*/ 9 w 27"/>
                  <a:gd name="T47" fmla="*/ 0 h 47"/>
                  <a:gd name="T48" fmla="*/ 4 w 27"/>
                  <a:gd name="T49" fmla="*/ 4 h 47"/>
                  <a:gd name="T50" fmla="*/ 0 w 27"/>
                  <a:gd name="T51" fmla="*/ 18 h 47"/>
                  <a:gd name="T52" fmla="*/ 1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0"/>
                    </a:moveTo>
                    <a:cubicBezTo>
                      <a:pt x="2" y="21"/>
                      <a:pt x="3" y="20"/>
                      <a:pt x="3" y="19"/>
                    </a:cubicBezTo>
                    <a:cubicBezTo>
                      <a:pt x="4" y="18"/>
                      <a:pt x="7" y="6"/>
                      <a:pt x="7" y="6"/>
                    </a:cubicBezTo>
                    <a:cubicBezTo>
                      <a:pt x="8" y="6"/>
                      <a:pt x="8" y="6"/>
                      <a:pt x="8" y="6"/>
                    </a:cubicBezTo>
                    <a:cubicBezTo>
                      <a:pt x="2" y="28"/>
                      <a:pt x="2" y="28"/>
                      <a:pt x="2" y="28"/>
                    </a:cubicBezTo>
                    <a:cubicBezTo>
                      <a:pt x="8" y="28"/>
                      <a:pt x="8" y="28"/>
                      <a:pt x="8" y="28"/>
                    </a:cubicBezTo>
                    <a:cubicBezTo>
                      <a:pt x="8" y="36"/>
                      <a:pt x="8" y="43"/>
                      <a:pt x="8" y="44"/>
                    </a:cubicBezTo>
                    <a:cubicBezTo>
                      <a:pt x="8" y="46"/>
                      <a:pt x="9" y="47"/>
                      <a:pt x="10"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6"/>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0"/>
                    </a:cubicBezTo>
                    <a:cubicBezTo>
                      <a:pt x="26" y="20"/>
                      <a:pt x="27" y="19"/>
                      <a:pt x="26" y="18"/>
                    </a:cubicBezTo>
                    <a:cubicBezTo>
                      <a:pt x="26" y="17"/>
                      <a:pt x="24" y="10"/>
                      <a:pt x="22" y="4"/>
                    </a:cubicBezTo>
                    <a:cubicBezTo>
                      <a:pt x="22" y="2"/>
                      <a:pt x="19" y="0"/>
                      <a:pt x="17" y="0"/>
                    </a:cubicBezTo>
                    <a:cubicBezTo>
                      <a:pt x="16" y="0"/>
                      <a:pt x="10" y="0"/>
                      <a:pt x="9" y="0"/>
                    </a:cubicBezTo>
                    <a:cubicBezTo>
                      <a:pt x="7" y="0"/>
                      <a:pt x="5" y="2"/>
                      <a:pt x="4" y="4"/>
                    </a:cubicBezTo>
                    <a:cubicBezTo>
                      <a:pt x="2" y="10"/>
                      <a:pt x="0" y="17"/>
                      <a:pt x="0" y="18"/>
                    </a:cubicBezTo>
                    <a:cubicBezTo>
                      <a:pt x="0" y="19"/>
                      <a:pt x="0" y="20"/>
                      <a:pt x="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77" name="Oval 589"/>
              <p:cNvSpPr>
                <a:spLocks noChangeArrowheads="1"/>
              </p:cNvSpPr>
              <p:nvPr/>
            </p:nvSpPr>
            <p:spPr bwMode="auto">
              <a:xfrm>
                <a:off x="12775" y="830"/>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78" name="Oval 590"/>
              <p:cNvSpPr>
                <a:spLocks noChangeArrowheads="1"/>
              </p:cNvSpPr>
              <p:nvPr/>
            </p:nvSpPr>
            <p:spPr bwMode="auto">
              <a:xfrm>
                <a:off x="12581"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79" name="Freeform 591"/>
              <p:cNvSpPr>
                <a:spLocks/>
              </p:cNvSpPr>
              <p:nvPr/>
            </p:nvSpPr>
            <p:spPr bwMode="auto">
              <a:xfrm>
                <a:off x="12564" y="1000"/>
                <a:ext cx="59" cy="111"/>
              </a:xfrm>
              <a:custGeom>
                <a:avLst/>
                <a:gdLst>
                  <a:gd name="T0" fmla="*/ 7 w 25"/>
                  <a:gd name="T1" fmla="*/ 7 h 47"/>
                  <a:gd name="T2" fmla="*/ 0 w 25"/>
                  <a:gd name="T3" fmla="*/ 28 h 47"/>
                  <a:gd name="T4" fmla="*/ 6 w 25"/>
                  <a:gd name="T5" fmla="*/ 28 h 47"/>
                  <a:gd name="T6" fmla="*/ 6 w 25"/>
                  <a:gd name="T7" fmla="*/ 45 h 47"/>
                  <a:gd name="T8" fmla="*/ 9 w 25"/>
                  <a:gd name="T9" fmla="*/ 47 h 47"/>
                  <a:gd name="T10" fmla="*/ 11 w 25"/>
                  <a:gd name="T11" fmla="*/ 45 h 47"/>
                  <a:gd name="T12" fmla="*/ 11 w 25"/>
                  <a:gd name="T13" fmla="*/ 28 h 47"/>
                  <a:gd name="T14" fmla="*/ 12 w 25"/>
                  <a:gd name="T15" fmla="*/ 28 h 47"/>
                  <a:gd name="T16" fmla="*/ 12 w 25"/>
                  <a:gd name="T17" fmla="*/ 45 h 47"/>
                  <a:gd name="T18" fmla="*/ 14 w 25"/>
                  <a:gd name="T19" fmla="*/ 47 h 47"/>
                  <a:gd name="T20" fmla="*/ 17 w 25"/>
                  <a:gd name="T21" fmla="*/ 45 h 47"/>
                  <a:gd name="T22" fmla="*/ 17 w 25"/>
                  <a:gd name="T23" fmla="*/ 28 h 47"/>
                  <a:gd name="T24" fmla="*/ 23 w 25"/>
                  <a:gd name="T25" fmla="*/ 28 h 47"/>
                  <a:gd name="T26" fmla="*/ 16 w 25"/>
                  <a:gd name="T27" fmla="*/ 7 h 47"/>
                  <a:gd name="T28" fmla="*/ 17 w 25"/>
                  <a:gd name="T29" fmla="*/ 7 h 47"/>
                  <a:gd name="T30" fmla="*/ 21 w 25"/>
                  <a:gd name="T31" fmla="*/ 20 h 47"/>
                  <a:gd name="T32" fmla="*/ 23 w 25"/>
                  <a:gd name="T33" fmla="*/ 21 h 47"/>
                  <a:gd name="T34" fmla="*/ 25 w 25"/>
                  <a:gd name="T35" fmla="*/ 18 h 47"/>
                  <a:gd name="T36" fmla="*/ 21 w 25"/>
                  <a:gd name="T37" fmla="*/ 5 h 47"/>
                  <a:gd name="T38" fmla="*/ 15 w 25"/>
                  <a:gd name="T39" fmla="*/ 0 h 47"/>
                  <a:gd name="T40" fmla="*/ 8 w 25"/>
                  <a:gd name="T41" fmla="*/ 0 h 47"/>
                  <a:gd name="T42" fmla="*/ 6 w 25"/>
                  <a:gd name="T43" fmla="*/ 1 h 47"/>
                  <a:gd name="T44" fmla="*/ 5 w 25"/>
                  <a:gd name="T45" fmla="*/ 8 h 47"/>
                  <a:gd name="T46" fmla="*/ 6 w 25"/>
                  <a:gd name="T47" fmla="*/ 7 h 47"/>
                  <a:gd name="T48" fmla="*/ 7 w 25"/>
                  <a:gd name="T49" fmla="*/ 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 h="47">
                    <a:moveTo>
                      <a:pt x="7" y="7"/>
                    </a:moveTo>
                    <a:cubicBezTo>
                      <a:pt x="0" y="28"/>
                      <a:pt x="0" y="28"/>
                      <a:pt x="0" y="28"/>
                    </a:cubicBezTo>
                    <a:cubicBezTo>
                      <a:pt x="6" y="28"/>
                      <a:pt x="6" y="28"/>
                      <a:pt x="6" y="28"/>
                    </a:cubicBezTo>
                    <a:cubicBezTo>
                      <a:pt x="6" y="36"/>
                      <a:pt x="6" y="44"/>
                      <a:pt x="6" y="45"/>
                    </a:cubicBezTo>
                    <a:cubicBezTo>
                      <a:pt x="6" y="46"/>
                      <a:pt x="7" y="47"/>
                      <a:pt x="9" y="47"/>
                    </a:cubicBezTo>
                    <a:cubicBezTo>
                      <a:pt x="10" y="47"/>
                      <a:pt x="11" y="46"/>
                      <a:pt x="11" y="45"/>
                    </a:cubicBezTo>
                    <a:cubicBezTo>
                      <a:pt x="11" y="43"/>
                      <a:pt x="11" y="28"/>
                      <a:pt x="11" y="28"/>
                    </a:cubicBezTo>
                    <a:cubicBezTo>
                      <a:pt x="12" y="28"/>
                      <a:pt x="12" y="28"/>
                      <a:pt x="12" y="28"/>
                    </a:cubicBezTo>
                    <a:cubicBezTo>
                      <a:pt x="12" y="28"/>
                      <a:pt x="12" y="43"/>
                      <a:pt x="12" y="45"/>
                    </a:cubicBezTo>
                    <a:cubicBezTo>
                      <a:pt x="12" y="46"/>
                      <a:pt x="13" y="47"/>
                      <a:pt x="14" y="47"/>
                    </a:cubicBezTo>
                    <a:cubicBezTo>
                      <a:pt x="16" y="47"/>
                      <a:pt x="17" y="46"/>
                      <a:pt x="17" y="45"/>
                    </a:cubicBezTo>
                    <a:cubicBezTo>
                      <a:pt x="17" y="44"/>
                      <a:pt x="17" y="36"/>
                      <a:pt x="17" y="28"/>
                    </a:cubicBezTo>
                    <a:cubicBezTo>
                      <a:pt x="23" y="28"/>
                      <a:pt x="23" y="28"/>
                      <a:pt x="23" y="28"/>
                    </a:cubicBezTo>
                    <a:cubicBezTo>
                      <a:pt x="16" y="7"/>
                      <a:pt x="16" y="7"/>
                      <a:pt x="16" y="7"/>
                    </a:cubicBezTo>
                    <a:cubicBezTo>
                      <a:pt x="17" y="7"/>
                      <a:pt x="17" y="7"/>
                      <a:pt x="17" y="7"/>
                    </a:cubicBezTo>
                    <a:cubicBezTo>
                      <a:pt x="17" y="7"/>
                      <a:pt x="21" y="18"/>
                      <a:pt x="21" y="20"/>
                    </a:cubicBezTo>
                    <a:cubicBezTo>
                      <a:pt x="21" y="20"/>
                      <a:pt x="22" y="21"/>
                      <a:pt x="23" y="21"/>
                    </a:cubicBezTo>
                    <a:cubicBezTo>
                      <a:pt x="25" y="20"/>
                      <a:pt x="25" y="19"/>
                      <a:pt x="25" y="18"/>
                    </a:cubicBezTo>
                    <a:cubicBezTo>
                      <a:pt x="24" y="18"/>
                      <a:pt x="22" y="10"/>
                      <a:pt x="21" y="5"/>
                    </a:cubicBezTo>
                    <a:cubicBezTo>
                      <a:pt x="20" y="2"/>
                      <a:pt x="18" y="0"/>
                      <a:pt x="15" y="0"/>
                    </a:cubicBezTo>
                    <a:cubicBezTo>
                      <a:pt x="14" y="0"/>
                      <a:pt x="9" y="0"/>
                      <a:pt x="8" y="0"/>
                    </a:cubicBezTo>
                    <a:cubicBezTo>
                      <a:pt x="7" y="0"/>
                      <a:pt x="6" y="0"/>
                      <a:pt x="6" y="1"/>
                    </a:cubicBezTo>
                    <a:cubicBezTo>
                      <a:pt x="6" y="3"/>
                      <a:pt x="5" y="6"/>
                      <a:pt x="5" y="8"/>
                    </a:cubicBezTo>
                    <a:cubicBezTo>
                      <a:pt x="5" y="7"/>
                      <a:pt x="6" y="7"/>
                      <a:pt x="6" y="7"/>
                    </a:cubicBezTo>
                    <a:cubicBezTo>
                      <a:pt x="7" y="7"/>
                      <a:pt x="7" y="7"/>
                      <a:pt x="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80" name="Freeform 592"/>
              <p:cNvSpPr>
                <a:spLocks/>
              </p:cNvSpPr>
              <p:nvPr/>
            </p:nvSpPr>
            <p:spPr bwMode="auto">
              <a:xfrm>
                <a:off x="12526" y="1097"/>
                <a:ext cx="15" cy="14"/>
              </a:xfrm>
              <a:custGeom>
                <a:avLst/>
                <a:gdLst>
                  <a:gd name="T0" fmla="*/ 3 w 6"/>
                  <a:gd name="T1" fmla="*/ 6 h 6"/>
                  <a:gd name="T2" fmla="*/ 6 w 6"/>
                  <a:gd name="T3" fmla="*/ 3 h 6"/>
                  <a:gd name="T4" fmla="*/ 6 w 6"/>
                  <a:gd name="T5" fmla="*/ 0 h 6"/>
                  <a:gd name="T6" fmla="*/ 2 w 6"/>
                  <a:gd name="T7" fmla="*/ 2 h 6"/>
                  <a:gd name="T8" fmla="*/ 0 w 6"/>
                  <a:gd name="T9" fmla="*/ 4 h 6"/>
                  <a:gd name="T10" fmla="*/ 3 w 6"/>
                  <a:gd name="T11" fmla="*/ 6 h 6"/>
                </a:gdLst>
                <a:ahLst/>
                <a:cxnLst>
                  <a:cxn ang="0">
                    <a:pos x="T0" y="T1"/>
                  </a:cxn>
                  <a:cxn ang="0">
                    <a:pos x="T2" y="T3"/>
                  </a:cxn>
                  <a:cxn ang="0">
                    <a:pos x="T4" y="T5"/>
                  </a:cxn>
                  <a:cxn ang="0">
                    <a:pos x="T6" y="T7"/>
                  </a:cxn>
                  <a:cxn ang="0">
                    <a:pos x="T8" y="T9"/>
                  </a:cxn>
                  <a:cxn ang="0">
                    <a:pos x="T10" y="T11"/>
                  </a:cxn>
                </a:cxnLst>
                <a:rect l="0" t="0" r="r" b="b"/>
                <a:pathLst>
                  <a:path w="6" h="6">
                    <a:moveTo>
                      <a:pt x="3" y="6"/>
                    </a:moveTo>
                    <a:cubicBezTo>
                      <a:pt x="5" y="6"/>
                      <a:pt x="6" y="5"/>
                      <a:pt x="6" y="3"/>
                    </a:cubicBezTo>
                    <a:cubicBezTo>
                      <a:pt x="6" y="3"/>
                      <a:pt x="6" y="1"/>
                      <a:pt x="6" y="0"/>
                    </a:cubicBezTo>
                    <a:cubicBezTo>
                      <a:pt x="5" y="1"/>
                      <a:pt x="4" y="2"/>
                      <a:pt x="2" y="2"/>
                    </a:cubicBezTo>
                    <a:cubicBezTo>
                      <a:pt x="2" y="3"/>
                      <a:pt x="1" y="3"/>
                      <a:pt x="0" y="4"/>
                    </a:cubicBezTo>
                    <a:cubicBezTo>
                      <a:pt x="1" y="5"/>
                      <a:pt x="2"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81" name="Freeform 593"/>
              <p:cNvSpPr>
                <a:spLocks/>
              </p:cNvSpPr>
              <p:nvPr/>
            </p:nvSpPr>
            <p:spPr bwMode="auto">
              <a:xfrm>
                <a:off x="12576" y="863"/>
                <a:ext cx="43" cy="102"/>
              </a:xfrm>
              <a:custGeom>
                <a:avLst/>
                <a:gdLst>
                  <a:gd name="T0" fmla="*/ 3 w 18"/>
                  <a:gd name="T1" fmla="*/ 43 h 43"/>
                  <a:gd name="T2" fmla="*/ 6 w 18"/>
                  <a:gd name="T3" fmla="*/ 40 h 43"/>
                  <a:gd name="T4" fmla="*/ 6 w 18"/>
                  <a:gd name="T5" fmla="*/ 19 h 43"/>
                  <a:gd name="T6" fmla="*/ 7 w 18"/>
                  <a:gd name="T7" fmla="*/ 19 h 43"/>
                  <a:gd name="T8" fmla="*/ 7 w 18"/>
                  <a:gd name="T9" fmla="*/ 40 h 43"/>
                  <a:gd name="T10" fmla="*/ 10 w 18"/>
                  <a:gd name="T11" fmla="*/ 43 h 43"/>
                  <a:gd name="T12" fmla="*/ 13 w 18"/>
                  <a:gd name="T13" fmla="*/ 40 h 43"/>
                  <a:gd name="T14" fmla="*/ 13 w 18"/>
                  <a:gd name="T15" fmla="*/ 4 h 43"/>
                  <a:gd name="T16" fmla="*/ 14 w 18"/>
                  <a:gd name="T17" fmla="*/ 4 h 43"/>
                  <a:gd name="T18" fmla="*/ 14 w 18"/>
                  <a:gd name="T19" fmla="*/ 17 h 43"/>
                  <a:gd name="T20" fmla="*/ 16 w 18"/>
                  <a:gd name="T21" fmla="*/ 19 h 43"/>
                  <a:gd name="T22" fmla="*/ 18 w 18"/>
                  <a:gd name="T23" fmla="*/ 17 h 43"/>
                  <a:gd name="T24" fmla="*/ 18 w 18"/>
                  <a:gd name="T25" fmla="*/ 2 h 43"/>
                  <a:gd name="T26" fmla="*/ 17 w 18"/>
                  <a:gd name="T27" fmla="*/ 0 h 43"/>
                  <a:gd name="T28" fmla="*/ 0 w 18"/>
                  <a:gd name="T29" fmla="*/ 6 h 43"/>
                  <a:gd name="T30" fmla="*/ 0 w 18"/>
                  <a:gd name="T31" fmla="*/ 35 h 43"/>
                  <a:gd name="T32" fmla="*/ 1 w 18"/>
                  <a:gd name="T33" fmla="*/ 41 h 43"/>
                  <a:gd name="T34" fmla="*/ 3 w 18"/>
                  <a:gd name="T35"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3">
                    <a:moveTo>
                      <a:pt x="3" y="43"/>
                    </a:moveTo>
                    <a:cubicBezTo>
                      <a:pt x="5" y="43"/>
                      <a:pt x="6" y="42"/>
                      <a:pt x="6" y="40"/>
                    </a:cubicBezTo>
                    <a:cubicBezTo>
                      <a:pt x="6" y="38"/>
                      <a:pt x="6" y="19"/>
                      <a:pt x="6" y="19"/>
                    </a:cubicBezTo>
                    <a:cubicBezTo>
                      <a:pt x="6" y="19"/>
                      <a:pt x="6" y="19"/>
                      <a:pt x="7" y="19"/>
                    </a:cubicBezTo>
                    <a:cubicBezTo>
                      <a:pt x="7" y="19"/>
                      <a:pt x="7" y="38"/>
                      <a:pt x="7" y="40"/>
                    </a:cubicBezTo>
                    <a:cubicBezTo>
                      <a:pt x="7" y="42"/>
                      <a:pt x="8" y="43"/>
                      <a:pt x="10" y="43"/>
                    </a:cubicBezTo>
                    <a:cubicBezTo>
                      <a:pt x="11" y="43"/>
                      <a:pt x="13" y="42"/>
                      <a:pt x="13" y="40"/>
                    </a:cubicBezTo>
                    <a:cubicBezTo>
                      <a:pt x="13" y="38"/>
                      <a:pt x="13" y="4"/>
                      <a:pt x="13" y="4"/>
                    </a:cubicBezTo>
                    <a:cubicBezTo>
                      <a:pt x="13" y="4"/>
                      <a:pt x="13" y="4"/>
                      <a:pt x="14" y="4"/>
                    </a:cubicBezTo>
                    <a:cubicBezTo>
                      <a:pt x="14" y="4"/>
                      <a:pt x="14" y="16"/>
                      <a:pt x="14" y="17"/>
                    </a:cubicBezTo>
                    <a:cubicBezTo>
                      <a:pt x="14" y="18"/>
                      <a:pt x="15" y="19"/>
                      <a:pt x="16" y="19"/>
                    </a:cubicBezTo>
                    <a:cubicBezTo>
                      <a:pt x="17" y="19"/>
                      <a:pt x="18" y="18"/>
                      <a:pt x="18" y="17"/>
                    </a:cubicBezTo>
                    <a:cubicBezTo>
                      <a:pt x="18" y="16"/>
                      <a:pt x="18" y="4"/>
                      <a:pt x="18" y="2"/>
                    </a:cubicBezTo>
                    <a:cubicBezTo>
                      <a:pt x="18" y="2"/>
                      <a:pt x="18" y="1"/>
                      <a:pt x="17" y="0"/>
                    </a:cubicBezTo>
                    <a:cubicBezTo>
                      <a:pt x="12" y="1"/>
                      <a:pt x="6" y="3"/>
                      <a:pt x="0" y="6"/>
                    </a:cubicBezTo>
                    <a:cubicBezTo>
                      <a:pt x="0" y="11"/>
                      <a:pt x="0" y="26"/>
                      <a:pt x="0" y="35"/>
                    </a:cubicBezTo>
                    <a:cubicBezTo>
                      <a:pt x="0" y="37"/>
                      <a:pt x="1" y="39"/>
                      <a:pt x="1" y="41"/>
                    </a:cubicBezTo>
                    <a:cubicBezTo>
                      <a:pt x="1" y="42"/>
                      <a:pt x="2" y="43"/>
                      <a:pt x="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82" name="Freeform 594"/>
              <p:cNvSpPr>
                <a:spLocks/>
              </p:cNvSpPr>
              <p:nvPr/>
            </p:nvSpPr>
            <p:spPr bwMode="auto">
              <a:xfrm>
                <a:off x="14715" y="1147"/>
                <a:ext cx="41" cy="24"/>
              </a:xfrm>
              <a:custGeom>
                <a:avLst/>
                <a:gdLst>
                  <a:gd name="T0" fmla="*/ 6 w 17"/>
                  <a:gd name="T1" fmla="*/ 0 h 10"/>
                  <a:gd name="T2" fmla="*/ 0 w 17"/>
                  <a:gd name="T3" fmla="*/ 7 h 10"/>
                  <a:gd name="T4" fmla="*/ 0 w 17"/>
                  <a:gd name="T5" fmla="*/ 10 h 10"/>
                  <a:gd name="T6" fmla="*/ 17 w 17"/>
                  <a:gd name="T7" fmla="*/ 1 h 10"/>
                  <a:gd name="T8" fmla="*/ 16 w 17"/>
                  <a:gd name="T9" fmla="*/ 0 h 10"/>
                  <a:gd name="T10" fmla="*/ 6 w 17"/>
                  <a:gd name="T11" fmla="*/ 0 h 10"/>
                </a:gdLst>
                <a:ahLst/>
                <a:cxnLst>
                  <a:cxn ang="0">
                    <a:pos x="T0" y="T1"/>
                  </a:cxn>
                  <a:cxn ang="0">
                    <a:pos x="T2" y="T3"/>
                  </a:cxn>
                  <a:cxn ang="0">
                    <a:pos x="T4" y="T5"/>
                  </a:cxn>
                  <a:cxn ang="0">
                    <a:pos x="T6" y="T7"/>
                  </a:cxn>
                  <a:cxn ang="0">
                    <a:pos x="T8" y="T9"/>
                  </a:cxn>
                  <a:cxn ang="0">
                    <a:pos x="T10" y="T11"/>
                  </a:cxn>
                </a:cxnLst>
                <a:rect l="0" t="0" r="r" b="b"/>
                <a:pathLst>
                  <a:path w="17" h="10">
                    <a:moveTo>
                      <a:pt x="6" y="0"/>
                    </a:moveTo>
                    <a:cubicBezTo>
                      <a:pt x="3" y="0"/>
                      <a:pt x="0" y="3"/>
                      <a:pt x="0" y="7"/>
                    </a:cubicBezTo>
                    <a:cubicBezTo>
                      <a:pt x="0" y="7"/>
                      <a:pt x="0" y="8"/>
                      <a:pt x="0" y="10"/>
                    </a:cubicBezTo>
                    <a:cubicBezTo>
                      <a:pt x="6" y="6"/>
                      <a:pt x="11" y="3"/>
                      <a:pt x="17" y="1"/>
                    </a:cubicBezTo>
                    <a:cubicBezTo>
                      <a:pt x="17" y="0"/>
                      <a:pt x="17" y="0"/>
                      <a:pt x="16" y="0"/>
                    </a:cubicBezTo>
                    <a:cubicBezTo>
                      <a:pt x="15" y="0"/>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83" name="Oval 595"/>
              <p:cNvSpPr>
                <a:spLocks noChangeArrowheads="1"/>
              </p:cNvSpPr>
              <p:nvPr/>
            </p:nvSpPr>
            <p:spPr bwMode="auto">
              <a:xfrm>
                <a:off x="14732"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84" name="Freeform 596"/>
              <p:cNvSpPr>
                <a:spLocks/>
              </p:cNvSpPr>
              <p:nvPr/>
            </p:nvSpPr>
            <p:spPr bwMode="auto">
              <a:xfrm>
                <a:off x="14796" y="1123"/>
                <a:ext cx="19" cy="7"/>
              </a:xfrm>
              <a:custGeom>
                <a:avLst/>
                <a:gdLst>
                  <a:gd name="T0" fmla="*/ 0 w 8"/>
                  <a:gd name="T1" fmla="*/ 3 h 3"/>
                  <a:gd name="T2" fmla="*/ 8 w 8"/>
                  <a:gd name="T3" fmla="*/ 1 h 3"/>
                  <a:gd name="T4" fmla="*/ 5 w 8"/>
                  <a:gd name="T5" fmla="*/ 0 h 3"/>
                  <a:gd name="T6" fmla="*/ 0 w 8"/>
                  <a:gd name="T7" fmla="*/ 3 h 3"/>
                </a:gdLst>
                <a:ahLst/>
                <a:cxnLst>
                  <a:cxn ang="0">
                    <a:pos x="T0" y="T1"/>
                  </a:cxn>
                  <a:cxn ang="0">
                    <a:pos x="T2" y="T3"/>
                  </a:cxn>
                  <a:cxn ang="0">
                    <a:pos x="T4" y="T5"/>
                  </a:cxn>
                  <a:cxn ang="0">
                    <a:pos x="T6" y="T7"/>
                  </a:cxn>
                </a:cxnLst>
                <a:rect l="0" t="0" r="r" b="b"/>
                <a:pathLst>
                  <a:path w="8" h="3">
                    <a:moveTo>
                      <a:pt x="0" y="3"/>
                    </a:moveTo>
                    <a:cubicBezTo>
                      <a:pt x="3" y="2"/>
                      <a:pt x="5" y="2"/>
                      <a:pt x="8" y="1"/>
                    </a:cubicBezTo>
                    <a:cubicBezTo>
                      <a:pt x="7" y="0"/>
                      <a:pt x="6" y="0"/>
                      <a:pt x="5" y="0"/>
                    </a:cubicBezTo>
                    <a:cubicBezTo>
                      <a:pt x="3" y="0"/>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85" name="Oval 597"/>
              <p:cNvSpPr>
                <a:spLocks noChangeArrowheads="1"/>
              </p:cNvSpPr>
              <p:nvPr/>
            </p:nvSpPr>
            <p:spPr bwMode="auto">
              <a:xfrm>
                <a:off x="14339"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86" name="Oval 598"/>
              <p:cNvSpPr>
                <a:spLocks noChangeArrowheads="1"/>
              </p:cNvSpPr>
              <p:nvPr/>
            </p:nvSpPr>
            <p:spPr bwMode="auto">
              <a:xfrm>
                <a:off x="14472"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887" name="Freeform 599"/>
              <p:cNvSpPr>
                <a:spLocks/>
              </p:cNvSpPr>
              <p:nvPr/>
            </p:nvSpPr>
            <p:spPr bwMode="auto">
              <a:xfrm>
                <a:off x="14325" y="1443"/>
                <a:ext cx="52" cy="109"/>
              </a:xfrm>
              <a:custGeom>
                <a:avLst/>
                <a:gdLst>
                  <a:gd name="T0" fmla="*/ 0 w 22"/>
                  <a:gd name="T1" fmla="*/ 6 h 46"/>
                  <a:gd name="T2" fmla="*/ 0 w 22"/>
                  <a:gd name="T3" fmla="*/ 20 h 46"/>
                  <a:gd name="T4" fmla="*/ 2 w 22"/>
                  <a:gd name="T5" fmla="*/ 23 h 46"/>
                  <a:gd name="T6" fmla="*/ 4 w 22"/>
                  <a:gd name="T7" fmla="*/ 20 h 46"/>
                  <a:gd name="T8" fmla="*/ 4 w 22"/>
                  <a:gd name="T9" fmla="*/ 7 h 46"/>
                  <a:gd name="T10" fmla="*/ 5 w 22"/>
                  <a:gd name="T11" fmla="*/ 7 h 46"/>
                  <a:gd name="T12" fmla="*/ 5 w 22"/>
                  <a:gd name="T13" fmla="*/ 44 h 46"/>
                  <a:gd name="T14" fmla="*/ 8 w 22"/>
                  <a:gd name="T15" fmla="*/ 46 h 46"/>
                  <a:gd name="T16" fmla="*/ 11 w 22"/>
                  <a:gd name="T17" fmla="*/ 44 h 46"/>
                  <a:gd name="T18" fmla="*/ 11 w 22"/>
                  <a:gd name="T19" fmla="*/ 23 h 46"/>
                  <a:gd name="T20" fmla="*/ 12 w 22"/>
                  <a:gd name="T21" fmla="*/ 23 h 46"/>
                  <a:gd name="T22" fmla="*/ 12 w 22"/>
                  <a:gd name="T23" fmla="*/ 44 h 46"/>
                  <a:gd name="T24" fmla="*/ 14 w 22"/>
                  <a:gd name="T25" fmla="*/ 46 h 46"/>
                  <a:gd name="T26" fmla="*/ 17 w 22"/>
                  <a:gd name="T27" fmla="*/ 44 h 46"/>
                  <a:gd name="T28" fmla="*/ 17 w 22"/>
                  <a:gd name="T29" fmla="*/ 7 h 46"/>
                  <a:gd name="T30" fmla="*/ 18 w 22"/>
                  <a:gd name="T31" fmla="*/ 7 h 46"/>
                  <a:gd name="T32" fmla="*/ 18 w 22"/>
                  <a:gd name="T33" fmla="*/ 20 h 46"/>
                  <a:gd name="T34" fmla="*/ 20 w 22"/>
                  <a:gd name="T35" fmla="*/ 23 h 46"/>
                  <a:gd name="T36" fmla="*/ 22 w 22"/>
                  <a:gd name="T37" fmla="*/ 20 h 46"/>
                  <a:gd name="T38" fmla="*/ 22 w 22"/>
                  <a:gd name="T39" fmla="*/ 6 h 46"/>
                  <a:gd name="T40" fmla="*/ 16 w 22"/>
                  <a:gd name="T41" fmla="*/ 0 h 46"/>
                  <a:gd name="T42" fmla="*/ 6 w 22"/>
                  <a:gd name="T43" fmla="*/ 0 h 46"/>
                  <a:gd name="T44" fmla="*/ 0 w 22"/>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0" y="6"/>
                    </a:move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3"/>
                      <a:pt x="11" y="23"/>
                    </a:cubicBezTo>
                    <a:cubicBezTo>
                      <a:pt x="11" y="23"/>
                      <a:pt x="11" y="23"/>
                      <a:pt x="12" y="23"/>
                    </a:cubicBezTo>
                    <a:cubicBezTo>
                      <a:pt x="12" y="23"/>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ubicBezTo>
                      <a:pt x="22" y="23"/>
                      <a:pt x="22" y="22"/>
                      <a:pt x="22" y="20"/>
                    </a:cubicBezTo>
                    <a:cubicBezTo>
                      <a:pt x="22" y="19"/>
                      <a:pt x="22" y="8"/>
                      <a:pt x="22" y="6"/>
                    </a:cubicBezTo>
                    <a:cubicBezTo>
                      <a:pt x="22" y="2"/>
                      <a:pt x="20" y="0"/>
                      <a:pt x="16" y="0"/>
                    </a:cubicBezTo>
                    <a:cubicBezTo>
                      <a:pt x="15" y="0"/>
                      <a:pt x="7" y="0"/>
                      <a:pt x="6" y="0"/>
                    </a:cubicBezTo>
                    <a:cubicBezTo>
                      <a:pt x="3"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grpSp>
        <p:grpSp>
          <p:nvGrpSpPr>
            <p:cNvPr id="326" name="Group 801"/>
            <p:cNvGrpSpPr>
              <a:grpSpLocks/>
            </p:cNvGrpSpPr>
            <p:nvPr/>
          </p:nvGrpSpPr>
          <p:grpSpPr bwMode="auto">
            <a:xfrm>
              <a:off x="19464338" y="1782763"/>
              <a:ext cx="3881438" cy="684213"/>
              <a:chOff x="12261" y="1123"/>
              <a:chExt cx="2445" cy="431"/>
            </a:xfrm>
            <a:grpFill/>
          </p:grpSpPr>
          <p:sp>
            <p:nvSpPr>
              <p:cNvPr id="1488" name="Freeform 601"/>
              <p:cNvSpPr>
                <a:spLocks/>
              </p:cNvSpPr>
              <p:nvPr/>
            </p:nvSpPr>
            <p:spPr bwMode="auto">
              <a:xfrm>
                <a:off x="14192" y="1443"/>
                <a:ext cx="55" cy="109"/>
              </a:xfrm>
              <a:custGeom>
                <a:avLst/>
                <a:gdLst>
                  <a:gd name="T0" fmla="*/ 0 w 23"/>
                  <a:gd name="T1" fmla="*/ 6 h 46"/>
                  <a:gd name="T2" fmla="*/ 0 w 23"/>
                  <a:gd name="T3" fmla="*/ 20 h 46"/>
                  <a:gd name="T4" fmla="*/ 3 w 23"/>
                  <a:gd name="T5" fmla="*/ 23 h 46"/>
                  <a:gd name="T6" fmla="*/ 5 w 23"/>
                  <a:gd name="T7" fmla="*/ 20 h 46"/>
                  <a:gd name="T8" fmla="*/ 5 w 23"/>
                  <a:gd name="T9" fmla="*/ 7 h 46"/>
                  <a:gd name="T10" fmla="*/ 6 w 23"/>
                  <a:gd name="T11" fmla="*/ 7 h 46"/>
                  <a:gd name="T12" fmla="*/ 6 w 23"/>
                  <a:gd name="T13" fmla="*/ 44 h 46"/>
                  <a:gd name="T14" fmla="*/ 8 w 23"/>
                  <a:gd name="T15" fmla="*/ 46 h 46"/>
                  <a:gd name="T16" fmla="*/ 11 w 23"/>
                  <a:gd name="T17" fmla="*/ 44 h 46"/>
                  <a:gd name="T18" fmla="*/ 11 w 23"/>
                  <a:gd name="T19" fmla="*/ 23 h 46"/>
                  <a:gd name="T20" fmla="*/ 12 w 23"/>
                  <a:gd name="T21" fmla="*/ 23 h 46"/>
                  <a:gd name="T22" fmla="*/ 12 w 23"/>
                  <a:gd name="T23" fmla="*/ 44 h 46"/>
                  <a:gd name="T24" fmla="*/ 15 w 23"/>
                  <a:gd name="T25" fmla="*/ 46 h 46"/>
                  <a:gd name="T26" fmla="*/ 18 w 23"/>
                  <a:gd name="T27" fmla="*/ 44 h 46"/>
                  <a:gd name="T28" fmla="*/ 18 w 23"/>
                  <a:gd name="T29" fmla="*/ 7 h 46"/>
                  <a:gd name="T30" fmla="*/ 19 w 23"/>
                  <a:gd name="T31" fmla="*/ 7 h 46"/>
                  <a:gd name="T32" fmla="*/ 19 w 23"/>
                  <a:gd name="T33" fmla="*/ 20 h 46"/>
                  <a:gd name="T34" fmla="*/ 21 w 23"/>
                  <a:gd name="T35" fmla="*/ 23 h 46"/>
                  <a:gd name="T36" fmla="*/ 23 w 23"/>
                  <a:gd name="T37" fmla="*/ 20 h 46"/>
                  <a:gd name="T38" fmla="*/ 23 w 23"/>
                  <a:gd name="T39" fmla="*/ 6 h 46"/>
                  <a:gd name="T40" fmla="*/ 17 w 23"/>
                  <a:gd name="T41" fmla="*/ 0 h 46"/>
                  <a:gd name="T42" fmla="*/ 7 w 23"/>
                  <a:gd name="T43" fmla="*/ 0 h 46"/>
                  <a:gd name="T44" fmla="*/ 0 w 23"/>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0" y="6"/>
                    </a:moveTo>
                    <a:cubicBezTo>
                      <a:pt x="0" y="8"/>
                      <a:pt x="0" y="19"/>
                      <a:pt x="0" y="20"/>
                    </a:cubicBezTo>
                    <a:cubicBezTo>
                      <a:pt x="0" y="22"/>
                      <a:pt x="1" y="23"/>
                      <a:pt x="3" y="23"/>
                    </a:cubicBezTo>
                    <a:cubicBezTo>
                      <a:pt x="4" y="23"/>
                      <a:pt x="5" y="22"/>
                      <a:pt x="5" y="20"/>
                    </a:cubicBezTo>
                    <a:cubicBezTo>
                      <a:pt x="5" y="19"/>
                      <a:pt x="5" y="7"/>
                      <a:pt x="5" y="7"/>
                    </a:cubicBezTo>
                    <a:cubicBezTo>
                      <a:pt x="5" y="7"/>
                      <a:pt x="5" y="7"/>
                      <a:pt x="6" y="7"/>
                    </a:cubicBezTo>
                    <a:cubicBezTo>
                      <a:pt x="6" y="7"/>
                      <a:pt x="6" y="41"/>
                      <a:pt x="6" y="44"/>
                    </a:cubicBezTo>
                    <a:cubicBezTo>
                      <a:pt x="6"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4" y="46"/>
                      <a:pt x="15" y="46"/>
                    </a:cubicBezTo>
                    <a:cubicBezTo>
                      <a:pt x="17"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8"/>
                      <a:pt x="23" y="6"/>
                    </a:cubicBezTo>
                    <a:cubicBezTo>
                      <a:pt x="23" y="2"/>
                      <a:pt x="20" y="0"/>
                      <a:pt x="17" y="0"/>
                    </a:cubicBezTo>
                    <a:cubicBezTo>
                      <a:pt x="15" y="0"/>
                      <a:pt x="8" y="0"/>
                      <a:pt x="7" y="0"/>
                    </a:cubicBezTo>
                    <a:cubicBezTo>
                      <a:pt x="3"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89" name="Oval 602"/>
              <p:cNvSpPr>
                <a:spLocks noChangeArrowheads="1"/>
              </p:cNvSpPr>
              <p:nvPr/>
            </p:nvSpPr>
            <p:spPr bwMode="auto">
              <a:xfrm>
                <a:off x="14209"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90" name="Freeform 603"/>
              <p:cNvSpPr>
                <a:spLocks/>
              </p:cNvSpPr>
              <p:nvPr/>
            </p:nvSpPr>
            <p:spPr bwMode="auto">
              <a:xfrm>
                <a:off x="14188" y="1296"/>
                <a:ext cx="64" cy="111"/>
              </a:xfrm>
              <a:custGeom>
                <a:avLst/>
                <a:gdLst>
                  <a:gd name="T0" fmla="*/ 27 w 27"/>
                  <a:gd name="T1" fmla="*/ 18 h 47"/>
                  <a:gd name="T2" fmla="*/ 23 w 27"/>
                  <a:gd name="T3" fmla="*/ 4 h 47"/>
                  <a:gd name="T4" fmla="*/ 18 w 27"/>
                  <a:gd name="T5" fmla="*/ 0 h 47"/>
                  <a:gd name="T6" fmla="*/ 10 w 27"/>
                  <a:gd name="T7" fmla="*/ 0 h 47"/>
                  <a:gd name="T8" fmla="*/ 5 w 27"/>
                  <a:gd name="T9" fmla="*/ 4 h 47"/>
                  <a:gd name="T10" fmla="*/ 1 w 27"/>
                  <a:gd name="T11" fmla="*/ 18 h 47"/>
                  <a:gd name="T12" fmla="*/ 2 w 27"/>
                  <a:gd name="T13" fmla="*/ 21 h 47"/>
                  <a:gd name="T14" fmla="*/ 4 w 27"/>
                  <a:gd name="T15" fmla="*/ 19 h 47"/>
                  <a:gd name="T16" fmla="*/ 8 w 27"/>
                  <a:gd name="T17" fmla="*/ 6 h 47"/>
                  <a:gd name="T18" fmla="*/ 9 w 27"/>
                  <a:gd name="T19" fmla="*/ 6 h 47"/>
                  <a:gd name="T20" fmla="*/ 3 w 27"/>
                  <a:gd name="T21" fmla="*/ 28 h 47"/>
                  <a:gd name="T22" fmla="*/ 9 w 27"/>
                  <a:gd name="T23" fmla="*/ 28 h 47"/>
                  <a:gd name="T24" fmla="*/ 9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7 w 27"/>
                  <a:gd name="T37" fmla="*/ 47 h 47"/>
                  <a:gd name="T38" fmla="*/ 19 w 27"/>
                  <a:gd name="T39" fmla="*/ 45 h 47"/>
                  <a:gd name="T40" fmla="*/ 19 w 27"/>
                  <a:gd name="T41" fmla="*/ 28 h 47"/>
                  <a:gd name="T42" fmla="*/ 25 w 27"/>
                  <a:gd name="T43" fmla="*/ 28 h 47"/>
                  <a:gd name="T44" fmla="*/ 19 w 27"/>
                  <a:gd name="T45" fmla="*/ 6 h 47"/>
                  <a:gd name="T46" fmla="*/ 20 w 27"/>
                  <a:gd name="T47" fmla="*/ 6 h 47"/>
                  <a:gd name="T48" fmla="*/ 24 w 27"/>
                  <a:gd name="T49" fmla="*/ 19 h 47"/>
                  <a:gd name="T50" fmla="*/ 26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7" y="18"/>
                      <a:pt x="25" y="10"/>
                      <a:pt x="23" y="4"/>
                    </a:cubicBezTo>
                    <a:cubicBezTo>
                      <a:pt x="22" y="2"/>
                      <a:pt x="20" y="0"/>
                      <a:pt x="18" y="0"/>
                    </a:cubicBezTo>
                    <a:cubicBezTo>
                      <a:pt x="16" y="0"/>
                      <a:pt x="11" y="0"/>
                      <a:pt x="10" y="0"/>
                    </a:cubicBezTo>
                    <a:cubicBezTo>
                      <a:pt x="8" y="0"/>
                      <a:pt x="5" y="2"/>
                      <a:pt x="5" y="4"/>
                    </a:cubicBezTo>
                    <a:cubicBezTo>
                      <a:pt x="3" y="10"/>
                      <a:pt x="1" y="18"/>
                      <a:pt x="1" y="18"/>
                    </a:cubicBezTo>
                    <a:cubicBezTo>
                      <a:pt x="0" y="19"/>
                      <a:pt x="1" y="20"/>
                      <a:pt x="2" y="21"/>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1"/>
                    </a:cubicBezTo>
                    <a:cubicBezTo>
                      <a:pt x="27"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91" name="Oval 604"/>
              <p:cNvSpPr>
                <a:spLocks noChangeArrowheads="1"/>
              </p:cNvSpPr>
              <p:nvPr/>
            </p:nvSpPr>
            <p:spPr bwMode="auto">
              <a:xfrm>
                <a:off x="14339"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92" name="Freeform 605"/>
              <p:cNvSpPr>
                <a:spLocks/>
              </p:cNvSpPr>
              <p:nvPr/>
            </p:nvSpPr>
            <p:spPr bwMode="auto">
              <a:xfrm>
                <a:off x="14325" y="1147"/>
                <a:ext cx="52" cy="111"/>
              </a:xfrm>
              <a:custGeom>
                <a:avLst/>
                <a:gdLst>
                  <a:gd name="T0" fmla="*/ 20 w 22"/>
                  <a:gd name="T1" fmla="*/ 23 h 47"/>
                  <a:gd name="T2" fmla="*/ 22 w 22"/>
                  <a:gd name="T3" fmla="*/ 21 h 47"/>
                  <a:gd name="T4" fmla="*/ 22 w 22"/>
                  <a:gd name="T5" fmla="*/ 7 h 47"/>
                  <a:gd name="T6" fmla="*/ 16 w 22"/>
                  <a:gd name="T7" fmla="*/ 0 h 47"/>
                  <a:gd name="T8" fmla="*/ 6 w 22"/>
                  <a:gd name="T9" fmla="*/ 0 h 47"/>
                  <a:gd name="T10" fmla="*/ 0 w 22"/>
                  <a:gd name="T11" fmla="*/ 7 h 47"/>
                  <a:gd name="T12" fmla="*/ 0 w 22"/>
                  <a:gd name="T13" fmla="*/ 21 h 47"/>
                  <a:gd name="T14" fmla="*/ 2 w 22"/>
                  <a:gd name="T15" fmla="*/ 23 h 47"/>
                  <a:gd name="T16" fmla="*/ 4 w 22"/>
                  <a:gd name="T17" fmla="*/ 21 h 47"/>
                  <a:gd name="T18" fmla="*/ 4 w 22"/>
                  <a:gd name="T19" fmla="*/ 8 h 47"/>
                  <a:gd name="T20" fmla="*/ 5 w 22"/>
                  <a:gd name="T21" fmla="*/ 8 h 47"/>
                  <a:gd name="T22" fmla="*/ 5 w 22"/>
                  <a:gd name="T23" fmla="*/ 44 h 47"/>
                  <a:gd name="T24" fmla="*/ 8 w 22"/>
                  <a:gd name="T25" fmla="*/ 47 h 47"/>
                  <a:gd name="T26" fmla="*/ 11 w 22"/>
                  <a:gd name="T27" fmla="*/ 44 h 47"/>
                  <a:gd name="T28" fmla="*/ 11 w 22"/>
                  <a:gd name="T29" fmla="*/ 23 h 47"/>
                  <a:gd name="T30" fmla="*/ 12 w 22"/>
                  <a:gd name="T31" fmla="*/ 23 h 47"/>
                  <a:gd name="T32" fmla="*/ 12 w 22"/>
                  <a:gd name="T33" fmla="*/ 44 h 47"/>
                  <a:gd name="T34" fmla="*/ 14 w 22"/>
                  <a:gd name="T35" fmla="*/ 47 h 47"/>
                  <a:gd name="T36" fmla="*/ 17 w 22"/>
                  <a:gd name="T37" fmla="*/ 44 h 47"/>
                  <a:gd name="T38" fmla="*/ 17 w 22"/>
                  <a:gd name="T39" fmla="*/ 8 h 47"/>
                  <a:gd name="T40" fmla="*/ 18 w 22"/>
                  <a:gd name="T41" fmla="*/ 8 h 47"/>
                  <a:gd name="T42" fmla="*/ 18 w 22"/>
                  <a:gd name="T43" fmla="*/ 21 h 47"/>
                  <a:gd name="T44" fmla="*/ 20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0" y="23"/>
                    </a:moveTo>
                    <a:cubicBezTo>
                      <a:pt x="22" y="23"/>
                      <a:pt x="22" y="22"/>
                      <a:pt x="22" y="21"/>
                    </a:cubicBezTo>
                    <a:cubicBezTo>
                      <a:pt x="22" y="20"/>
                      <a:pt x="22" y="8"/>
                      <a:pt x="22" y="7"/>
                    </a:cubicBezTo>
                    <a:cubicBezTo>
                      <a:pt x="22" y="3"/>
                      <a:pt x="20" y="0"/>
                      <a:pt x="16" y="0"/>
                    </a:cubicBezTo>
                    <a:cubicBezTo>
                      <a:pt x="15" y="0"/>
                      <a:pt x="7" y="0"/>
                      <a:pt x="6" y="0"/>
                    </a:cubicBezTo>
                    <a:cubicBezTo>
                      <a:pt x="3"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93" name="Oval 606"/>
              <p:cNvSpPr>
                <a:spLocks noChangeArrowheads="1"/>
              </p:cNvSpPr>
              <p:nvPr/>
            </p:nvSpPr>
            <p:spPr bwMode="auto">
              <a:xfrm>
                <a:off x="14405"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94" name="Freeform 607"/>
              <p:cNvSpPr>
                <a:spLocks/>
              </p:cNvSpPr>
              <p:nvPr/>
            </p:nvSpPr>
            <p:spPr bwMode="auto">
              <a:xfrm>
                <a:off x="14384" y="1147"/>
                <a:ext cx="64" cy="111"/>
              </a:xfrm>
              <a:custGeom>
                <a:avLst/>
                <a:gdLst>
                  <a:gd name="T0" fmla="*/ 18 w 27"/>
                  <a:gd name="T1" fmla="*/ 0 h 47"/>
                  <a:gd name="T2" fmla="*/ 10 w 27"/>
                  <a:gd name="T3" fmla="*/ 0 h 47"/>
                  <a:gd name="T4" fmla="*/ 5 w 27"/>
                  <a:gd name="T5" fmla="*/ 5 h 47"/>
                  <a:gd name="T6" fmla="*/ 1 w 27"/>
                  <a:gd name="T7" fmla="*/ 19 h 47"/>
                  <a:gd name="T8" fmla="*/ 2 w 27"/>
                  <a:gd name="T9" fmla="*/ 21 h 47"/>
                  <a:gd name="T10" fmla="*/ 4 w 27"/>
                  <a:gd name="T11" fmla="*/ 20 h 47"/>
                  <a:gd name="T12" fmla="*/ 8 w 27"/>
                  <a:gd name="T13" fmla="*/ 7 h 47"/>
                  <a:gd name="T14" fmla="*/ 9 w 27"/>
                  <a:gd name="T15" fmla="*/ 7 h 47"/>
                  <a:gd name="T16" fmla="*/ 3 w 27"/>
                  <a:gd name="T17" fmla="*/ 29 h 47"/>
                  <a:gd name="T18" fmla="*/ 9 w 27"/>
                  <a:gd name="T19" fmla="*/ 29 h 47"/>
                  <a:gd name="T20" fmla="*/ 9 w 27"/>
                  <a:gd name="T21" fmla="*/ 45 h 47"/>
                  <a:gd name="T22" fmla="*/ 11 w 27"/>
                  <a:gd name="T23" fmla="*/ 47 h 47"/>
                  <a:gd name="T24" fmla="*/ 13 w 27"/>
                  <a:gd name="T25" fmla="*/ 45 h 47"/>
                  <a:gd name="T26" fmla="*/ 13 w 27"/>
                  <a:gd name="T27" fmla="*/ 29 h 47"/>
                  <a:gd name="T28" fmla="*/ 14 w 27"/>
                  <a:gd name="T29" fmla="*/ 29 h 47"/>
                  <a:gd name="T30" fmla="*/ 14 w 27"/>
                  <a:gd name="T31" fmla="*/ 45 h 47"/>
                  <a:gd name="T32" fmla="*/ 17 w 27"/>
                  <a:gd name="T33" fmla="*/ 47 h 47"/>
                  <a:gd name="T34" fmla="*/ 19 w 27"/>
                  <a:gd name="T35" fmla="*/ 45 h 47"/>
                  <a:gd name="T36" fmla="*/ 19 w 27"/>
                  <a:gd name="T37" fmla="*/ 29 h 47"/>
                  <a:gd name="T38" fmla="*/ 25 w 27"/>
                  <a:gd name="T39" fmla="*/ 29 h 47"/>
                  <a:gd name="T40" fmla="*/ 19 w 27"/>
                  <a:gd name="T41" fmla="*/ 7 h 47"/>
                  <a:gd name="T42" fmla="*/ 20 w 27"/>
                  <a:gd name="T43" fmla="*/ 7 h 47"/>
                  <a:gd name="T44" fmla="*/ 24 w 27"/>
                  <a:gd name="T45" fmla="*/ 20 h 47"/>
                  <a:gd name="T46" fmla="*/ 26 w 27"/>
                  <a:gd name="T47" fmla="*/ 21 h 47"/>
                  <a:gd name="T48" fmla="*/ 27 w 27"/>
                  <a:gd name="T49" fmla="*/ 19 h 47"/>
                  <a:gd name="T50" fmla="*/ 23 w 27"/>
                  <a:gd name="T51" fmla="*/ 5 h 47"/>
                  <a:gd name="T52" fmla="*/ 18 w 27"/>
                  <a:gd name="T5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8" y="0"/>
                    </a:moveTo>
                    <a:cubicBezTo>
                      <a:pt x="17" y="0"/>
                      <a:pt x="11" y="0"/>
                      <a:pt x="10" y="0"/>
                    </a:cubicBezTo>
                    <a:cubicBezTo>
                      <a:pt x="8" y="0"/>
                      <a:pt x="5" y="3"/>
                      <a:pt x="5" y="5"/>
                    </a:cubicBez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7" y="47"/>
                    </a:cubicBezTo>
                    <a:cubicBezTo>
                      <a:pt x="18" y="47"/>
                      <a:pt x="19" y="46"/>
                      <a:pt x="19" y="45"/>
                    </a:cubicBezTo>
                    <a:cubicBezTo>
                      <a:pt x="19" y="44"/>
                      <a:pt x="19" y="36"/>
                      <a:pt x="19" y="29"/>
                    </a:cubicBezTo>
                    <a:cubicBezTo>
                      <a:pt x="25" y="29"/>
                      <a:pt x="25" y="29"/>
                      <a:pt x="25" y="29"/>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ubicBezTo>
                      <a:pt x="22" y="3"/>
                      <a:pt x="20"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95" name="Oval 608"/>
              <p:cNvSpPr>
                <a:spLocks noChangeArrowheads="1"/>
              </p:cNvSpPr>
              <p:nvPr/>
            </p:nvSpPr>
            <p:spPr bwMode="auto">
              <a:xfrm>
                <a:off x="14538"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96" name="Freeform 609"/>
              <p:cNvSpPr>
                <a:spLocks/>
              </p:cNvSpPr>
              <p:nvPr/>
            </p:nvSpPr>
            <p:spPr bwMode="auto">
              <a:xfrm>
                <a:off x="14455" y="1147"/>
                <a:ext cx="55" cy="76"/>
              </a:xfrm>
              <a:custGeom>
                <a:avLst/>
                <a:gdLst>
                  <a:gd name="T0" fmla="*/ 17 w 23"/>
                  <a:gd name="T1" fmla="*/ 0 h 32"/>
                  <a:gd name="T2" fmla="*/ 6 w 23"/>
                  <a:gd name="T3" fmla="*/ 0 h 32"/>
                  <a:gd name="T4" fmla="*/ 0 w 23"/>
                  <a:gd name="T5" fmla="*/ 7 h 32"/>
                  <a:gd name="T6" fmla="*/ 0 w 23"/>
                  <a:gd name="T7" fmla="*/ 21 h 32"/>
                  <a:gd name="T8" fmla="*/ 2 w 23"/>
                  <a:gd name="T9" fmla="*/ 23 h 32"/>
                  <a:gd name="T10" fmla="*/ 4 w 23"/>
                  <a:gd name="T11" fmla="*/ 21 h 32"/>
                  <a:gd name="T12" fmla="*/ 4 w 23"/>
                  <a:gd name="T13" fmla="*/ 8 h 32"/>
                  <a:gd name="T14" fmla="*/ 5 w 23"/>
                  <a:gd name="T15" fmla="*/ 8 h 32"/>
                  <a:gd name="T16" fmla="*/ 5 w 23"/>
                  <a:gd name="T17" fmla="*/ 32 h 32"/>
                  <a:gd name="T18" fmla="*/ 11 w 23"/>
                  <a:gd name="T19" fmla="*/ 25 h 32"/>
                  <a:gd name="T20" fmla="*/ 11 w 23"/>
                  <a:gd name="T21" fmla="*/ 23 h 32"/>
                  <a:gd name="T22" fmla="*/ 12 w 23"/>
                  <a:gd name="T23" fmla="*/ 23 h 32"/>
                  <a:gd name="T24" fmla="*/ 12 w 23"/>
                  <a:gd name="T25" fmla="*/ 24 h 32"/>
                  <a:gd name="T26" fmla="*/ 18 w 23"/>
                  <a:gd name="T27" fmla="*/ 19 h 32"/>
                  <a:gd name="T28" fmla="*/ 18 w 23"/>
                  <a:gd name="T29" fmla="*/ 8 h 32"/>
                  <a:gd name="T30" fmla="*/ 19 w 23"/>
                  <a:gd name="T31" fmla="*/ 8 h 32"/>
                  <a:gd name="T32" fmla="*/ 19 w 23"/>
                  <a:gd name="T33" fmla="*/ 18 h 32"/>
                  <a:gd name="T34" fmla="*/ 23 w 23"/>
                  <a:gd name="T35" fmla="*/ 15 h 32"/>
                  <a:gd name="T36" fmla="*/ 23 w 23"/>
                  <a:gd name="T37" fmla="*/ 7 h 32"/>
                  <a:gd name="T38" fmla="*/ 17 w 23"/>
                  <a:gd name="T3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 h="32">
                    <a:moveTo>
                      <a:pt x="17" y="0"/>
                    </a:moveTo>
                    <a:cubicBezTo>
                      <a:pt x="15" y="0"/>
                      <a:pt x="8" y="0"/>
                      <a:pt x="6" y="0"/>
                    </a:cubicBezTo>
                    <a:cubicBezTo>
                      <a:pt x="3"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21"/>
                      <a:pt x="5" y="32"/>
                    </a:cubicBezTo>
                    <a:cubicBezTo>
                      <a:pt x="7" y="30"/>
                      <a:pt x="9" y="27"/>
                      <a:pt x="11" y="25"/>
                    </a:cubicBezTo>
                    <a:cubicBezTo>
                      <a:pt x="11" y="24"/>
                      <a:pt x="11" y="23"/>
                      <a:pt x="11" y="23"/>
                    </a:cubicBezTo>
                    <a:cubicBezTo>
                      <a:pt x="11" y="23"/>
                      <a:pt x="11" y="23"/>
                      <a:pt x="12" y="23"/>
                    </a:cubicBezTo>
                    <a:cubicBezTo>
                      <a:pt x="12" y="23"/>
                      <a:pt x="12" y="24"/>
                      <a:pt x="12" y="24"/>
                    </a:cubicBezTo>
                    <a:cubicBezTo>
                      <a:pt x="14" y="22"/>
                      <a:pt x="16" y="21"/>
                      <a:pt x="18" y="19"/>
                    </a:cubicBezTo>
                    <a:cubicBezTo>
                      <a:pt x="18" y="13"/>
                      <a:pt x="18" y="8"/>
                      <a:pt x="18" y="8"/>
                    </a:cubicBezTo>
                    <a:cubicBezTo>
                      <a:pt x="18" y="8"/>
                      <a:pt x="18" y="8"/>
                      <a:pt x="19" y="8"/>
                    </a:cubicBezTo>
                    <a:cubicBezTo>
                      <a:pt x="19" y="8"/>
                      <a:pt x="19" y="14"/>
                      <a:pt x="19" y="18"/>
                    </a:cubicBezTo>
                    <a:cubicBezTo>
                      <a:pt x="20" y="17"/>
                      <a:pt x="21" y="16"/>
                      <a:pt x="23" y="15"/>
                    </a:cubicBezTo>
                    <a:cubicBezTo>
                      <a:pt x="23" y="12"/>
                      <a:pt x="23" y="7"/>
                      <a:pt x="23" y="7"/>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97" name="Freeform 610"/>
              <p:cNvSpPr>
                <a:spLocks/>
              </p:cNvSpPr>
              <p:nvPr/>
            </p:nvSpPr>
            <p:spPr bwMode="auto">
              <a:xfrm>
                <a:off x="14320" y="1296"/>
                <a:ext cx="64" cy="111"/>
              </a:xfrm>
              <a:custGeom>
                <a:avLst/>
                <a:gdLst>
                  <a:gd name="T0" fmla="*/ 26 w 27"/>
                  <a:gd name="T1" fmla="*/ 18 h 47"/>
                  <a:gd name="T2" fmla="*/ 22 w 27"/>
                  <a:gd name="T3" fmla="*/ 4 h 47"/>
                  <a:gd name="T4" fmla="*/ 17 w 27"/>
                  <a:gd name="T5" fmla="*/ 0 h 47"/>
                  <a:gd name="T6" fmla="*/ 9 w 27"/>
                  <a:gd name="T7" fmla="*/ 0 h 47"/>
                  <a:gd name="T8" fmla="*/ 4 w 27"/>
                  <a:gd name="T9" fmla="*/ 4 h 47"/>
                  <a:gd name="T10" fmla="*/ 0 w 27"/>
                  <a:gd name="T11" fmla="*/ 18 h 47"/>
                  <a:gd name="T12" fmla="*/ 1 w 27"/>
                  <a:gd name="T13" fmla="*/ 21 h 47"/>
                  <a:gd name="T14" fmla="*/ 4 w 27"/>
                  <a:gd name="T15" fmla="*/ 19 h 47"/>
                  <a:gd name="T16" fmla="*/ 7 w 27"/>
                  <a:gd name="T17" fmla="*/ 6 h 47"/>
                  <a:gd name="T18" fmla="*/ 8 w 27"/>
                  <a:gd name="T19" fmla="*/ 6 h 47"/>
                  <a:gd name="T20" fmla="*/ 2 w 27"/>
                  <a:gd name="T21" fmla="*/ 28 h 47"/>
                  <a:gd name="T22" fmla="*/ 8 w 27"/>
                  <a:gd name="T23" fmla="*/ 28 h 47"/>
                  <a:gd name="T24" fmla="*/ 8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8 w 27"/>
                  <a:gd name="T39" fmla="*/ 45 h 47"/>
                  <a:gd name="T40" fmla="*/ 18 w 27"/>
                  <a:gd name="T41" fmla="*/ 28 h 47"/>
                  <a:gd name="T42" fmla="*/ 24 w 27"/>
                  <a:gd name="T43" fmla="*/ 28 h 47"/>
                  <a:gd name="T44" fmla="*/ 18 w 27"/>
                  <a:gd name="T45" fmla="*/ 6 h 47"/>
                  <a:gd name="T46" fmla="*/ 19 w 27"/>
                  <a:gd name="T47" fmla="*/ 6 h 47"/>
                  <a:gd name="T48" fmla="*/ 23 w 27"/>
                  <a:gd name="T49" fmla="*/ 19 h 47"/>
                  <a:gd name="T50" fmla="*/ 25 w 27"/>
                  <a:gd name="T51" fmla="*/ 21 h 47"/>
                  <a:gd name="T52" fmla="*/ 26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6" y="18"/>
                    </a:moveTo>
                    <a:cubicBezTo>
                      <a:pt x="26" y="18"/>
                      <a:pt x="24" y="10"/>
                      <a:pt x="22" y="4"/>
                    </a:cubicBezTo>
                    <a:cubicBezTo>
                      <a:pt x="22" y="2"/>
                      <a:pt x="19" y="0"/>
                      <a:pt x="17" y="0"/>
                    </a:cubicBezTo>
                    <a:cubicBezTo>
                      <a:pt x="16" y="0"/>
                      <a:pt x="11" y="0"/>
                      <a:pt x="9" y="0"/>
                    </a:cubicBezTo>
                    <a:cubicBezTo>
                      <a:pt x="7" y="0"/>
                      <a:pt x="5" y="2"/>
                      <a:pt x="4" y="4"/>
                    </a:cubicBezTo>
                    <a:cubicBezTo>
                      <a:pt x="2" y="10"/>
                      <a:pt x="0" y="18"/>
                      <a:pt x="0" y="18"/>
                    </a:cubicBezTo>
                    <a:cubicBezTo>
                      <a:pt x="0" y="19"/>
                      <a:pt x="0" y="20"/>
                      <a:pt x="1" y="21"/>
                    </a:cubicBezTo>
                    <a:cubicBezTo>
                      <a:pt x="2" y="21"/>
                      <a:pt x="3" y="20"/>
                      <a:pt x="4" y="19"/>
                    </a:cubicBezTo>
                    <a:cubicBezTo>
                      <a:pt x="4" y="18"/>
                      <a:pt x="7" y="6"/>
                      <a:pt x="7" y="6"/>
                    </a:cubicBezTo>
                    <a:cubicBezTo>
                      <a:pt x="8" y="6"/>
                      <a:pt x="8" y="6"/>
                      <a:pt x="8" y="6"/>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6"/>
                      <a:pt x="18" y="6"/>
                      <a:pt x="18" y="6"/>
                    </a:cubicBezTo>
                    <a:cubicBezTo>
                      <a:pt x="19" y="6"/>
                      <a:pt x="19" y="6"/>
                      <a:pt x="19" y="6"/>
                    </a:cubicBezTo>
                    <a:cubicBezTo>
                      <a:pt x="19" y="6"/>
                      <a:pt x="23" y="18"/>
                      <a:pt x="23" y="19"/>
                    </a:cubicBezTo>
                    <a:cubicBezTo>
                      <a:pt x="23" y="20"/>
                      <a:pt x="24" y="21"/>
                      <a:pt x="25" y="21"/>
                    </a:cubicBezTo>
                    <a:cubicBezTo>
                      <a:pt x="26" y="20"/>
                      <a:pt x="27" y="19"/>
                      <a:pt x="2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98" name="Freeform 611"/>
              <p:cNvSpPr>
                <a:spLocks/>
              </p:cNvSpPr>
              <p:nvPr/>
            </p:nvSpPr>
            <p:spPr bwMode="auto">
              <a:xfrm>
                <a:off x="14538" y="1270"/>
                <a:ext cx="21" cy="9"/>
              </a:xfrm>
              <a:custGeom>
                <a:avLst/>
                <a:gdLst>
                  <a:gd name="T0" fmla="*/ 4 w 9"/>
                  <a:gd name="T1" fmla="*/ 0 h 4"/>
                  <a:gd name="T2" fmla="*/ 0 w 9"/>
                  <a:gd name="T3" fmla="*/ 4 h 4"/>
                  <a:gd name="T4" fmla="*/ 9 w 9"/>
                  <a:gd name="T5" fmla="*/ 3 h 4"/>
                  <a:gd name="T6" fmla="*/ 4 w 9"/>
                  <a:gd name="T7" fmla="*/ 0 h 4"/>
                </a:gdLst>
                <a:ahLst/>
                <a:cxnLst>
                  <a:cxn ang="0">
                    <a:pos x="T0" y="T1"/>
                  </a:cxn>
                  <a:cxn ang="0">
                    <a:pos x="T2" y="T3"/>
                  </a:cxn>
                  <a:cxn ang="0">
                    <a:pos x="T4" y="T5"/>
                  </a:cxn>
                  <a:cxn ang="0">
                    <a:pos x="T6" y="T7"/>
                  </a:cxn>
                </a:cxnLst>
                <a:rect l="0" t="0" r="r" b="b"/>
                <a:pathLst>
                  <a:path w="9" h="4">
                    <a:moveTo>
                      <a:pt x="4" y="0"/>
                    </a:moveTo>
                    <a:cubicBezTo>
                      <a:pt x="2" y="0"/>
                      <a:pt x="0" y="2"/>
                      <a:pt x="0" y="4"/>
                    </a:cubicBezTo>
                    <a:cubicBezTo>
                      <a:pt x="3" y="4"/>
                      <a:pt x="6" y="4"/>
                      <a:pt x="9" y="3"/>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99" name="Freeform 612"/>
              <p:cNvSpPr>
                <a:spLocks/>
              </p:cNvSpPr>
              <p:nvPr/>
            </p:nvSpPr>
            <p:spPr bwMode="auto">
              <a:xfrm>
                <a:off x="14472" y="1365"/>
                <a:ext cx="9" cy="42"/>
              </a:xfrm>
              <a:custGeom>
                <a:avLst/>
                <a:gdLst>
                  <a:gd name="T0" fmla="*/ 2 w 4"/>
                  <a:gd name="T1" fmla="*/ 18 h 18"/>
                  <a:gd name="T2" fmla="*/ 4 w 4"/>
                  <a:gd name="T3" fmla="*/ 16 h 18"/>
                  <a:gd name="T4" fmla="*/ 4 w 4"/>
                  <a:gd name="T5" fmla="*/ 0 h 18"/>
                  <a:gd name="T6" fmla="*/ 0 w 4"/>
                  <a:gd name="T7" fmla="*/ 3 h 18"/>
                  <a:gd name="T8" fmla="*/ 0 w 4"/>
                  <a:gd name="T9" fmla="*/ 16 h 18"/>
                  <a:gd name="T10" fmla="*/ 2 w 4"/>
                  <a:gd name="T11" fmla="*/ 18 h 18"/>
                </a:gdLst>
                <a:ahLst/>
                <a:cxnLst>
                  <a:cxn ang="0">
                    <a:pos x="T0" y="T1"/>
                  </a:cxn>
                  <a:cxn ang="0">
                    <a:pos x="T2" y="T3"/>
                  </a:cxn>
                  <a:cxn ang="0">
                    <a:pos x="T4" y="T5"/>
                  </a:cxn>
                  <a:cxn ang="0">
                    <a:pos x="T6" y="T7"/>
                  </a:cxn>
                  <a:cxn ang="0">
                    <a:pos x="T8" y="T9"/>
                  </a:cxn>
                  <a:cxn ang="0">
                    <a:pos x="T10" y="T11"/>
                  </a:cxn>
                </a:cxnLst>
                <a:rect l="0" t="0" r="r" b="b"/>
                <a:pathLst>
                  <a:path w="4" h="18">
                    <a:moveTo>
                      <a:pt x="2" y="18"/>
                    </a:moveTo>
                    <a:cubicBezTo>
                      <a:pt x="3" y="18"/>
                      <a:pt x="4" y="17"/>
                      <a:pt x="4" y="16"/>
                    </a:cubicBezTo>
                    <a:cubicBezTo>
                      <a:pt x="4" y="14"/>
                      <a:pt x="4" y="3"/>
                      <a:pt x="4" y="0"/>
                    </a:cubicBezTo>
                    <a:cubicBezTo>
                      <a:pt x="3" y="1"/>
                      <a:pt x="1" y="2"/>
                      <a:pt x="0" y="3"/>
                    </a:cubicBezTo>
                    <a:cubicBezTo>
                      <a:pt x="0" y="9"/>
                      <a:pt x="0" y="15"/>
                      <a:pt x="0" y="16"/>
                    </a:cubicBezTo>
                    <a:cubicBezTo>
                      <a:pt x="0" y="17"/>
                      <a:pt x="1" y="18"/>
                      <a:pt x="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00" name="Freeform 613"/>
              <p:cNvSpPr>
                <a:spLocks/>
              </p:cNvSpPr>
              <p:nvPr/>
            </p:nvSpPr>
            <p:spPr bwMode="auto">
              <a:xfrm>
                <a:off x="14533" y="1350"/>
                <a:ext cx="14" cy="57"/>
              </a:xfrm>
              <a:custGeom>
                <a:avLst/>
                <a:gdLst>
                  <a:gd name="T0" fmla="*/ 3 w 6"/>
                  <a:gd name="T1" fmla="*/ 24 h 24"/>
                  <a:gd name="T2" fmla="*/ 6 w 6"/>
                  <a:gd name="T3" fmla="*/ 21 h 24"/>
                  <a:gd name="T4" fmla="*/ 6 w 6"/>
                  <a:gd name="T5" fmla="*/ 2 h 24"/>
                  <a:gd name="T6" fmla="*/ 0 w 6"/>
                  <a:gd name="T7" fmla="*/ 0 h 24"/>
                  <a:gd name="T8" fmla="*/ 0 w 6"/>
                  <a:gd name="T9" fmla="*/ 21 h 24"/>
                  <a:gd name="T10" fmla="*/ 3 w 6"/>
                  <a:gd name="T11" fmla="*/ 24 h 24"/>
                </a:gdLst>
                <a:ahLst/>
                <a:cxnLst>
                  <a:cxn ang="0">
                    <a:pos x="T0" y="T1"/>
                  </a:cxn>
                  <a:cxn ang="0">
                    <a:pos x="T2" y="T3"/>
                  </a:cxn>
                  <a:cxn ang="0">
                    <a:pos x="T4" y="T5"/>
                  </a:cxn>
                  <a:cxn ang="0">
                    <a:pos x="T6" y="T7"/>
                  </a:cxn>
                  <a:cxn ang="0">
                    <a:pos x="T8" y="T9"/>
                  </a:cxn>
                  <a:cxn ang="0">
                    <a:pos x="T10" y="T11"/>
                  </a:cxn>
                </a:cxnLst>
                <a:rect l="0" t="0" r="r" b="b"/>
                <a:pathLst>
                  <a:path w="6" h="24">
                    <a:moveTo>
                      <a:pt x="3" y="24"/>
                    </a:moveTo>
                    <a:cubicBezTo>
                      <a:pt x="4" y="24"/>
                      <a:pt x="6" y="22"/>
                      <a:pt x="6" y="21"/>
                    </a:cubicBezTo>
                    <a:cubicBezTo>
                      <a:pt x="6" y="19"/>
                      <a:pt x="6" y="7"/>
                      <a:pt x="6" y="2"/>
                    </a:cubicBezTo>
                    <a:cubicBezTo>
                      <a:pt x="4" y="1"/>
                      <a:pt x="2" y="1"/>
                      <a:pt x="0" y="0"/>
                    </a:cubicBezTo>
                    <a:cubicBezTo>
                      <a:pt x="0" y="10"/>
                      <a:pt x="0" y="20"/>
                      <a:pt x="0" y="21"/>
                    </a:cubicBezTo>
                    <a:cubicBezTo>
                      <a:pt x="0" y="22"/>
                      <a:pt x="1" y="24"/>
                      <a:pt x="3"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01" name="Freeform 614"/>
              <p:cNvSpPr>
                <a:spLocks/>
              </p:cNvSpPr>
              <p:nvPr/>
            </p:nvSpPr>
            <p:spPr bwMode="auto">
              <a:xfrm>
                <a:off x="14484" y="1353"/>
                <a:ext cx="26" cy="54"/>
              </a:xfrm>
              <a:custGeom>
                <a:avLst/>
                <a:gdLst>
                  <a:gd name="T0" fmla="*/ 0 w 11"/>
                  <a:gd name="T1" fmla="*/ 21 h 23"/>
                  <a:gd name="T2" fmla="*/ 2 w 11"/>
                  <a:gd name="T3" fmla="*/ 23 h 23"/>
                  <a:gd name="T4" fmla="*/ 5 w 11"/>
                  <a:gd name="T5" fmla="*/ 21 h 23"/>
                  <a:gd name="T6" fmla="*/ 5 w 11"/>
                  <a:gd name="T7" fmla="*/ 4 h 23"/>
                  <a:gd name="T8" fmla="*/ 11 w 11"/>
                  <a:gd name="T9" fmla="*/ 4 h 23"/>
                  <a:gd name="T10" fmla="*/ 10 w 11"/>
                  <a:gd name="T11" fmla="*/ 0 h 23"/>
                  <a:gd name="T12" fmla="*/ 0 w 11"/>
                  <a:gd name="T13" fmla="*/ 4 h 23"/>
                  <a:gd name="T14" fmla="*/ 0 w 11"/>
                  <a:gd name="T15" fmla="*/ 2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3">
                    <a:moveTo>
                      <a:pt x="0" y="21"/>
                    </a:moveTo>
                    <a:cubicBezTo>
                      <a:pt x="0" y="22"/>
                      <a:pt x="1" y="23"/>
                      <a:pt x="2" y="23"/>
                    </a:cubicBezTo>
                    <a:cubicBezTo>
                      <a:pt x="4" y="23"/>
                      <a:pt x="5" y="22"/>
                      <a:pt x="5" y="21"/>
                    </a:cubicBezTo>
                    <a:cubicBezTo>
                      <a:pt x="5" y="20"/>
                      <a:pt x="5" y="12"/>
                      <a:pt x="5" y="4"/>
                    </a:cubicBezTo>
                    <a:cubicBezTo>
                      <a:pt x="11" y="4"/>
                      <a:pt x="11" y="4"/>
                      <a:pt x="11" y="4"/>
                    </a:cubicBezTo>
                    <a:cubicBezTo>
                      <a:pt x="10" y="3"/>
                      <a:pt x="10" y="1"/>
                      <a:pt x="10" y="0"/>
                    </a:cubicBezTo>
                    <a:cubicBezTo>
                      <a:pt x="6" y="1"/>
                      <a:pt x="3" y="2"/>
                      <a:pt x="0" y="4"/>
                    </a:cubicBezTo>
                    <a:cubicBezTo>
                      <a:pt x="0" y="6"/>
                      <a:pt x="0" y="19"/>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02" name="Freeform 615"/>
              <p:cNvSpPr>
                <a:spLocks/>
              </p:cNvSpPr>
              <p:nvPr/>
            </p:nvSpPr>
            <p:spPr bwMode="auto">
              <a:xfrm>
                <a:off x="14550" y="1358"/>
                <a:ext cx="12" cy="49"/>
              </a:xfrm>
              <a:custGeom>
                <a:avLst/>
                <a:gdLst>
                  <a:gd name="T0" fmla="*/ 0 w 5"/>
                  <a:gd name="T1" fmla="*/ 0 h 21"/>
                  <a:gd name="T2" fmla="*/ 0 w 5"/>
                  <a:gd name="T3" fmla="*/ 18 h 21"/>
                  <a:gd name="T4" fmla="*/ 3 w 5"/>
                  <a:gd name="T5" fmla="*/ 21 h 21"/>
                  <a:gd name="T6" fmla="*/ 5 w 5"/>
                  <a:gd name="T7" fmla="*/ 18 h 21"/>
                  <a:gd name="T8" fmla="*/ 5 w 5"/>
                  <a:gd name="T9" fmla="*/ 3 h 21"/>
                  <a:gd name="T10" fmla="*/ 3 w 5"/>
                  <a:gd name="T11" fmla="*/ 2 h 21"/>
                  <a:gd name="T12" fmla="*/ 0 w 5"/>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5" h="21">
                    <a:moveTo>
                      <a:pt x="0" y="0"/>
                    </a:moveTo>
                    <a:cubicBezTo>
                      <a:pt x="0" y="5"/>
                      <a:pt x="0" y="16"/>
                      <a:pt x="0" y="18"/>
                    </a:cubicBezTo>
                    <a:cubicBezTo>
                      <a:pt x="0" y="19"/>
                      <a:pt x="1" y="21"/>
                      <a:pt x="3" y="21"/>
                    </a:cubicBezTo>
                    <a:cubicBezTo>
                      <a:pt x="4" y="21"/>
                      <a:pt x="5" y="19"/>
                      <a:pt x="5" y="18"/>
                    </a:cubicBezTo>
                    <a:cubicBezTo>
                      <a:pt x="5" y="17"/>
                      <a:pt x="5" y="11"/>
                      <a:pt x="5" y="3"/>
                    </a:cubicBezTo>
                    <a:cubicBezTo>
                      <a:pt x="5" y="3"/>
                      <a:pt x="4" y="2"/>
                      <a:pt x="3" y="2"/>
                    </a:cubicBezTo>
                    <a:cubicBezTo>
                      <a:pt x="2"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03" name="Freeform 616"/>
              <p:cNvSpPr>
                <a:spLocks/>
              </p:cNvSpPr>
              <p:nvPr/>
            </p:nvSpPr>
            <p:spPr bwMode="auto">
              <a:xfrm>
                <a:off x="14538" y="1417"/>
                <a:ext cx="21" cy="21"/>
              </a:xfrm>
              <a:custGeom>
                <a:avLst/>
                <a:gdLst>
                  <a:gd name="T0" fmla="*/ 4 w 9"/>
                  <a:gd name="T1" fmla="*/ 0 h 9"/>
                  <a:gd name="T2" fmla="*/ 0 w 9"/>
                  <a:gd name="T3" fmla="*/ 5 h 9"/>
                  <a:gd name="T4" fmla="*/ 2 w 9"/>
                  <a:gd name="T5" fmla="*/ 9 h 9"/>
                  <a:gd name="T6" fmla="*/ 9 w 9"/>
                  <a:gd name="T7" fmla="*/ 4 h 9"/>
                  <a:gd name="T8" fmla="*/ 4 w 9"/>
                  <a:gd name="T9" fmla="*/ 0 h 9"/>
                </a:gdLst>
                <a:ahLst/>
                <a:cxnLst>
                  <a:cxn ang="0">
                    <a:pos x="T0" y="T1"/>
                  </a:cxn>
                  <a:cxn ang="0">
                    <a:pos x="T2" y="T3"/>
                  </a:cxn>
                  <a:cxn ang="0">
                    <a:pos x="T4" y="T5"/>
                  </a:cxn>
                  <a:cxn ang="0">
                    <a:pos x="T6" y="T7"/>
                  </a:cxn>
                  <a:cxn ang="0">
                    <a:pos x="T8" y="T9"/>
                  </a:cxn>
                </a:cxnLst>
                <a:rect l="0" t="0" r="r" b="b"/>
                <a:pathLst>
                  <a:path w="9" h="9">
                    <a:moveTo>
                      <a:pt x="4" y="0"/>
                    </a:moveTo>
                    <a:cubicBezTo>
                      <a:pt x="2" y="0"/>
                      <a:pt x="0" y="2"/>
                      <a:pt x="0" y="5"/>
                    </a:cubicBezTo>
                    <a:cubicBezTo>
                      <a:pt x="0" y="6"/>
                      <a:pt x="0" y="8"/>
                      <a:pt x="2" y="9"/>
                    </a:cubicBezTo>
                    <a:cubicBezTo>
                      <a:pt x="4" y="7"/>
                      <a:pt x="7" y="5"/>
                      <a:pt x="9"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04" name="Freeform 617"/>
              <p:cNvSpPr>
                <a:spLocks/>
              </p:cNvSpPr>
              <p:nvPr/>
            </p:nvSpPr>
            <p:spPr bwMode="auto">
              <a:xfrm>
                <a:off x="14391" y="1296"/>
                <a:ext cx="43" cy="111"/>
              </a:xfrm>
              <a:custGeom>
                <a:avLst/>
                <a:gdLst>
                  <a:gd name="T0" fmla="*/ 0 w 18"/>
                  <a:gd name="T1" fmla="*/ 6 h 47"/>
                  <a:gd name="T2" fmla="*/ 0 w 18"/>
                  <a:gd name="T3" fmla="*/ 21 h 47"/>
                  <a:gd name="T4" fmla="*/ 2 w 18"/>
                  <a:gd name="T5" fmla="*/ 23 h 47"/>
                  <a:gd name="T6" fmla="*/ 4 w 18"/>
                  <a:gd name="T7" fmla="*/ 21 h 47"/>
                  <a:gd name="T8" fmla="*/ 4 w 18"/>
                  <a:gd name="T9" fmla="*/ 7 h 47"/>
                  <a:gd name="T10" fmla="*/ 5 w 18"/>
                  <a:gd name="T11" fmla="*/ 7 h 47"/>
                  <a:gd name="T12" fmla="*/ 5 w 18"/>
                  <a:gd name="T13" fmla="*/ 44 h 47"/>
                  <a:gd name="T14" fmla="*/ 8 w 18"/>
                  <a:gd name="T15" fmla="*/ 47 h 47"/>
                  <a:gd name="T16" fmla="*/ 10 w 18"/>
                  <a:gd name="T17" fmla="*/ 44 h 47"/>
                  <a:gd name="T18" fmla="*/ 10 w 18"/>
                  <a:gd name="T19" fmla="*/ 39 h 47"/>
                  <a:gd name="T20" fmla="*/ 9 w 18"/>
                  <a:gd name="T21" fmla="*/ 39 h 47"/>
                  <a:gd name="T22" fmla="*/ 10 w 18"/>
                  <a:gd name="T23" fmla="*/ 37 h 47"/>
                  <a:gd name="T24" fmla="*/ 10 w 18"/>
                  <a:gd name="T25" fmla="*/ 23 h 47"/>
                  <a:gd name="T26" fmla="*/ 11 w 18"/>
                  <a:gd name="T27" fmla="*/ 23 h 47"/>
                  <a:gd name="T28" fmla="*/ 11 w 18"/>
                  <a:gd name="T29" fmla="*/ 36 h 47"/>
                  <a:gd name="T30" fmla="*/ 12 w 18"/>
                  <a:gd name="T31" fmla="*/ 11 h 47"/>
                  <a:gd name="T32" fmla="*/ 4 w 18"/>
                  <a:gd name="T33" fmla="*/ 0 h 47"/>
                  <a:gd name="T34" fmla="*/ 0 w 18"/>
                  <a:gd name="T3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7">
                    <a:moveTo>
                      <a:pt x="0" y="6"/>
                    </a:move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0" y="45"/>
                      <a:pt x="10" y="44"/>
                    </a:cubicBezTo>
                    <a:cubicBezTo>
                      <a:pt x="10" y="43"/>
                      <a:pt x="10" y="42"/>
                      <a:pt x="10" y="39"/>
                    </a:cubicBezTo>
                    <a:cubicBezTo>
                      <a:pt x="10" y="39"/>
                      <a:pt x="9" y="39"/>
                      <a:pt x="9" y="39"/>
                    </a:cubicBezTo>
                    <a:cubicBezTo>
                      <a:pt x="9" y="38"/>
                      <a:pt x="10" y="38"/>
                      <a:pt x="10" y="37"/>
                    </a:cubicBezTo>
                    <a:cubicBezTo>
                      <a:pt x="10" y="31"/>
                      <a:pt x="10" y="23"/>
                      <a:pt x="10" y="23"/>
                    </a:cubicBezTo>
                    <a:cubicBezTo>
                      <a:pt x="10" y="23"/>
                      <a:pt x="10" y="23"/>
                      <a:pt x="11" y="23"/>
                    </a:cubicBezTo>
                    <a:cubicBezTo>
                      <a:pt x="11" y="23"/>
                      <a:pt x="11" y="30"/>
                      <a:pt x="11" y="36"/>
                    </a:cubicBezTo>
                    <a:cubicBezTo>
                      <a:pt x="18" y="26"/>
                      <a:pt x="11" y="19"/>
                      <a:pt x="12" y="11"/>
                    </a:cubicBezTo>
                    <a:cubicBezTo>
                      <a:pt x="12" y="7"/>
                      <a:pt x="6" y="5"/>
                      <a:pt x="4" y="0"/>
                    </a:cubicBezTo>
                    <a:cubicBezTo>
                      <a:pt x="2" y="1"/>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05" name="Oval 618"/>
              <p:cNvSpPr>
                <a:spLocks noChangeArrowheads="1"/>
              </p:cNvSpPr>
              <p:nvPr/>
            </p:nvSpPr>
            <p:spPr bwMode="auto">
              <a:xfrm>
                <a:off x="14339"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06" name="Freeform 619"/>
              <p:cNvSpPr>
                <a:spLocks/>
              </p:cNvSpPr>
              <p:nvPr/>
            </p:nvSpPr>
            <p:spPr bwMode="auto">
              <a:xfrm>
                <a:off x="14455" y="1443"/>
                <a:ext cx="55" cy="45"/>
              </a:xfrm>
              <a:custGeom>
                <a:avLst/>
                <a:gdLst>
                  <a:gd name="T0" fmla="*/ 17 w 23"/>
                  <a:gd name="T1" fmla="*/ 0 h 19"/>
                  <a:gd name="T2" fmla="*/ 6 w 23"/>
                  <a:gd name="T3" fmla="*/ 0 h 19"/>
                  <a:gd name="T4" fmla="*/ 0 w 23"/>
                  <a:gd name="T5" fmla="*/ 6 h 19"/>
                  <a:gd name="T6" fmla="*/ 0 w 23"/>
                  <a:gd name="T7" fmla="*/ 19 h 19"/>
                  <a:gd name="T8" fmla="*/ 4 w 23"/>
                  <a:gd name="T9" fmla="*/ 16 h 19"/>
                  <a:gd name="T10" fmla="*/ 4 w 23"/>
                  <a:gd name="T11" fmla="*/ 7 h 19"/>
                  <a:gd name="T12" fmla="*/ 5 w 23"/>
                  <a:gd name="T13" fmla="*/ 7 h 19"/>
                  <a:gd name="T14" fmla="*/ 5 w 23"/>
                  <a:gd name="T15" fmla="*/ 16 h 19"/>
                  <a:gd name="T16" fmla="*/ 18 w 23"/>
                  <a:gd name="T17" fmla="*/ 9 h 19"/>
                  <a:gd name="T18" fmla="*/ 18 w 23"/>
                  <a:gd name="T19" fmla="*/ 7 h 19"/>
                  <a:gd name="T20" fmla="*/ 19 w 23"/>
                  <a:gd name="T21" fmla="*/ 7 h 19"/>
                  <a:gd name="T22" fmla="*/ 19 w 23"/>
                  <a:gd name="T23" fmla="*/ 8 h 19"/>
                  <a:gd name="T24" fmla="*/ 23 w 23"/>
                  <a:gd name="T25" fmla="*/ 6 h 19"/>
                  <a:gd name="T26" fmla="*/ 17 w 23"/>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19">
                    <a:moveTo>
                      <a:pt x="17" y="0"/>
                    </a:moveTo>
                    <a:cubicBezTo>
                      <a:pt x="15" y="0"/>
                      <a:pt x="8" y="0"/>
                      <a:pt x="6" y="0"/>
                    </a:cubicBezTo>
                    <a:cubicBezTo>
                      <a:pt x="3" y="0"/>
                      <a:pt x="0" y="2"/>
                      <a:pt x="0" y="6"/>
                    </a:cubicBezTo>
                    <a:cubicBezTo>
                      <a:pt x="0" y="7"/>
                      <a:pt x="0" y="15"/>
                      <a:pt x="0" y="19"/>
                    </a:cubicBezTo>
                    <a:cubicBezTo>
                      <a:pt x="1" y="18"/>
                      <a:pt x="3" y="17"/>
                      <a:pt x="4" y="16"/>
                    </a:cubicBezTo>
                    <a:cubicBezTo>
                      <a:pt x="4" y="12"/>
                      <a:pt x="4" y="7"/>
                      <a:pt x="4" y="7"/>
                    </a:cubicBezTo>
                    <a:cubicBezTo>
                      <a:pt x="4" y="7"/>
                      <a:pt x="4" y="7"/>
                      <a:pt x="5" y="7"/>
                    </a:cubicBezTo>
                    <a:cubicBezTo>
                      <a:pt x="5" y="7"/>
                      <a:pt x="5" y="11"/>
                      <a:pt x="5" y="16"/>
                    </a:cubicBezTo>
                    <a:cubicBezTo>
                      <a:pt x="9" y="14"/>
                      <a:pt x="13" y="11"/>
                      <a:pt x="18" y="9"/>
                    </a:cubicBezTo>
                    <a:cubicBezTo>
                      <a:pt x="18" y="8"/>
                      <a:pt x="18" y="7"/>
                      <a:pt x="18" y="7"/>
                    </a:cubicBezTo>
                    <a:cubicBezTo>
                      <a:pt x="18" y="7"/>
                      <a:pt x="18" y="7"/>
                      <a:pt x="19" y="7"/>
                    </a:cubicBezTo>
                    <a:cubicBezTo>
                      <a:pt x="19" y="7"/>
                      <a:pt x="19" y="7"/>
                      <a:pt x="19" y="8"/>
                    </a:cubicBezTo>
                    <a:cubicBezTo>
                      <a:pt x="20" y="7"/>
                      <a:pt x="21" y="6"/>
                      <a:pt x="23" y="6"/>
                    </a:cubicBezTo>
                    <a:cubicBezTo>
                      <a:pt x="23"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07" name="Freeform 620"/>
              <p:cNvSpPr>
                <a:spLocks/>
              </p:cNvSpPr>
              <p:nvPr/>
            </p:nvSpPr>
            <p:spPr bwMode="auto">
              <a:xfrm>
                <a:off x="14417" y="1388"/>
                <a:ext cx="14" cy="19"/>
              </a:xfrm>
              <a:custGeom>
                <a:avLst/>
                <a:gdLst>
                  <a:gd name="T0" fmla="*/ 0 w 6"/>
                  <a:gd name="T1" fmla="*/ 0 h 8"/>
                  <a:gd name="T2" fmla="*/ 0 w 6"/>
                  <a:gd name="T3" fmla="*/ 5 h 8"/>
                  <a:gd name="T4" fmla="*/ 3 w 6"/>
                  <a:gd name="T5" fmla="*/ 8 h 8"/>
                  <a:gd name="T6" fmla="*/ 6 w 6"/>
                  <a:gd name="T7" fmla="*/ 5 h 8"/>
                  <a:gd name="T8" fmla="*/ 6 w 6"/>
                  <a:gd name="T9" fmla="*/ 0 h 8"/>
                  <a:gd name="T10" fmla="*/ 0 w 6"/>
                  <a:gd name="T11" fmla="*/ 0 h 8"/>
                </a:gdLst>
                <a:ahLst/>
                <a:cxnLst>
                  <a:cxn ang="0">
                    <a:pos x="T0" y="T1"/>
                  </a:cxn>
                  <a:cxn ang="0">
                    <a:pos x="T2" y="T3"/>
                  </a:cxn>
                  <a:cxn ang="0">
                    <a:pos x="T4" y="T5"/>
                  </a:cxn>
                  <a:cxn ang="0">
                    <a:pos x="T6" y="T7"/>
                  </a:cxn>
                  <a:cxn ang="0">
                    <a:pos x="T8" y="T9"/>
                  </a:cxn>
                  <a:cxn ang="0">
                    <a:pos x="T10" y="T11"/>
                  </a:cxn>
                </a:cxnLst>
                <a:rect l="0" t="0" r="r" b="b"/>
                <a:pathLst>
                  <a:path w="6" h="8">
                    <a:moveTo>
                      <a:pt x="0" y="0"/>
                    </a:moveTo>
                    <a:cubicBezTo>
                      <a:pt x="0" y="3"/>
                      <a:pt x="0" y="4"/>
                      <a:pt x="0" y="5"/>
                    </a:cubicBezTo>
                    <a:cubicBezTo>
                      <a:pt x="0" y="6"/>
                      <a:pt x="2" y="8"/>
                      <a:pt x="3" y="8"/>
                    </a:cubicBezTo>
                    <a:cubicBezTo>
                      <a:pt x="5" y="8"/>
                      <a:pt x="6" y="6"/>
                      <a:pt x="6" y="5"/>
                    </a:cubicBezTo>
                    <a:cubicBezTo>
                      <a:pt x="6" y="4"/>
                      <a:pt x="6" y="3"/>
                      <a:pt x="6" y="0"/>
                    </a:cubicBezTo>
                    <a:cubicBezTo>
                      <a:pt x="4"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08" name="Freeform 621"/>
              <p:cNvSpPr>
                <a:spLocks/>
              </p:cNvSpPr>
              <p:nvPr/>
            </p:nvSpPr>
            <p:spPr bwMode="auto">
              <a:xfrm>
                <a:off x="14573" y="1185"/>
                <a:ext cx="8" cy="12"/>
              </a:xfrm>
              <a:custGeom>
                <a:avLst/>
                <a:gdLst>
                  <a:gd name="T0" fmla="*/ 1 w 3"/>
                  <a:gd name="T1" fmla="*/ 5 h 5"/>
                  <a:gd name="T2" fmla="*/ 2 w 3"/>
                  <a:gd name="T3" fmla="*/ 3 h 5"/>
                  <a:gd name="T4" fmla="*/ 1 w 3"/>
                  <a:gd name="T5" fmla="*/ 0 h 5"/>
                  <a:gd name="T6" fmla="*/ 0 w 3"/>
                  <a:gd name="T7" fmla="*/ 5 h 5"/>
                  <a:gd name="T8" fmla="*/ 1 w 3"/>
                  <a:gd name="T9" fmla="*/ 5 h 5"/>
                </a:gdLst>
                <a:ahLst/>
                <a:cxnLst>
                  <a:cxn ang="0">
                    <a:pos x="T0" y="T1"/>
                  </a:cxn>
                  <a:cxn ang="0">
                    <a:pos x="T2" y="T3"/>
                  </a:cxn>
                  <a:cxn ang="0">
                    <a:pos x="T4" y="T5"/>
                  </a:cxn>
                  <a:cxn ang="0">
                    <a:pos x="T6" y="T7"/>
                  </a:cxn>
                  <a:cxn ang="0">
                    <a:pos x="T8" y="T9"/>
                  </a:cxn>
                </a:cxnLst>
                <a:rect l="0" t="0" r="r" b="b"/>
                <a:pathLst>
                  <a:path w="3" h="5">
                    <a:moveTo>
                      <a:pt x="1" y="5"/>
                    </a:moveTo>
                    <a:cubicBezTo>
                      <a:pt x="2" y="5"/>
                      <a:pt x="3" y="4"/>
                      <a:pt x="2" y="3"/>
                    </a:cubicBezTo>
                    <a:cubicBezTo>
                      <a:pt x="2" y="3"/>
                      <a:pt x="2" y="1"/>
                      <a:pt x="1" y="0"/>
                    </a:cubicBezTo>
                    <a:cubicBezTo>
                      <a:pt x="1" y="1"/>
                      <a:pt x="0" y="3"/>
                      <a:pt x="0" y="5"/>
                    </a:cubicBezTo>
                    <a:cubicBezTo>
                      <a:pt x="0" y="5"/>
                      <a:pt x="1"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09" name="Oval 622"/>
              <p:cNvSpPr>
                <a:spLocks noChangeArrowheads="1"/>
              </p:cNvSpPr>
              <p:nvPr/>
            </p:nvSpPr>
            <p:spPr bwMode="auto">
              <a:xfrm>
                <a:off x="14472"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10" name="Oval 623"/>
              <p:cNvSpPr>
                <a:spLocks noChangeArrowheads="1"/>
              </p:cNvSpPr>
              <p:nvPr/>
            </p:nvSpPr>
            <p:spPr bwMode="auto">
              <a:xfrm>
                <a:off x="14668"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11" name="Freeform 624"/>
              <p:cNvSpPr>
                <a:spLocks/>
              </p:cNvSpPr>
              <p:nvPr/>
            </p:nvSpPr>
            <p:spPr bwMode="auto">
              <a:xfrm>
                <a:off x="14521" y="1147"/>
                <a:ext cx="52" cy="31"/>
              </a:xfrm>
              <a:custGeom>
                <a:avLst/>
                <a:gdLst>
                  <a:gd name="T0" fmla="*/ 17 w 22"/>
                  <a:gd name="T1" fmla="*/ 9 h 13"/>
                  <a:gd name="T2" fmla="*/ 16 w 22"/>
                  <a:gd name="T3" fmla="*/ 7 h 13"/>
                  <a:gd name="T4" fmla="*/ 17 w 22"/>
                  <a:gd name="T5" fmla="*/ 7 h 13"/>
                  <a:gd name="T6" fmla="*/ 18 w 22"/>
                  <a:gd name="T7" fmla="*/ 9 h 13"/>
                  <a:gd name="T8" fmla="*/ 22 w 22"/>
                  <a:gd name="T9" fmla="*/ 9 h 13"/>
                  <a:gd name="T10" fmla="*/ 20 w 22"/>
                  <a:gd name="T11" fmla="*/ 5 h 13"/>
                  <a:gd name="T12" fmla="*/ 15 w 22"/>
                  <a:gd name="T13" fmla="*/ 0 h 13"/>
                  <a:gd name="T14" fmla="*/ 7 w 22"/>
                  <a:gd name="T15" fmla="*/ 0 h 13"/>
                  <a:gd name="T16" fmla="*/ 2 w 22"/>
                  <a:gd name="T17" fmla="*/ 5 h 13"/>
                  <a:gd name="T18" fmla="*/ 0 w 22"/>
                  <a:gd name="T19" fmla="*/ 13 h 13"/>
                  <a:gd name="T20" fmla="*/ 4 w 22"/>
                  <a:gd name="T21" fmla="*/ 11 h 13"/>
                  <a:gd name="T22" fmla="*/ 5 w 22"/>
                  <a:gd name="T23" fmla="*/ 7 h 13"/>
                  <a:gd name="T24" fmla="*/ 7 w 22"/>
                  <a:gd name="T25" fmla="*/ 7 h 13"/>
                  <a:gd name="T26" fmla="*/ 6 w 22"/>
                  <a:gd name="T27" fmla="*/ 10 h 13"/>
                  <a:gd name="T28" fmla="*/ 17 w 22"/>
                  <a:gd name="T29"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13">
                    <a:moveTo>
                      <a:pt x="17" y="9"/>
                    </a:moveTo>
                    <a:cubicBezTo>
                      <a:pt x="16" y="7"/>
                      <a:pt x="16" y="7"/>
                      <a:pt x="16" y="7"/>
                    </a:cubicBezTo>
                    <a:cubicBezTo>
                      <a:pt x="17" y="7"/>
                      <a:pt x="17" y="7"/>
                      <a:pt x="17" y="7"/>
                    </a:cubicBezTo>
                    <a:cubicBezTo>
                      <a:pt x="17" y="7"/>
                      <a:pt x="17" y="8"/>
                      <a:pt x="18" y="9"/>
                    </a:cubicBezTo>
                    <a:cubicBezTo>
                      <a:pt x="19" y="9"/>
                      <a:pt x="20" y="9"/>
                      <a:pt x="22" y="9"/>
                    </a:cubicBezTo>
                    <a:cubicBezTo>
                      <a:pt x="21" y="8"/>
                      <a:pt x="21" y="6"/>
                      <a:pt x="20" y="5"/>
                    </a:cubicBezTo>
                    <a:cubicBezTo>
                      <a:pt x="20" y="3"/>
                      <a:pt x="17" y="0"/>
                      <a:pt x="15" y="0"/>
                    </a:cubicBezTo>
                    <a:cubicBezTo>
                      <a:pt x="14" y="0"/>
                      <a:pt x="8" y="0"/>
                      <a:pt x="7" y="0"/>
                    </a:cubicBezTo>
                    <a:cubicBezTo>
                      <a:pt x="5" y="0"/>
                      <a:pt x="3" y="3"/>
                      <a:pt x="2" y="5"/>
                    </a:cubicBezTo>
                    <a:cubicBezTo>
                      <a:pt x="1" y="7"/>
                      <a:pt x="1" y="10"/>
                      <a:pt x="0" y="13"/>
                    </a:cubicBezTo>
                    <a:cubicBezTo>
                      <a:pt x="1" y="12"/>
                      <a:pt x="3" y="11"/>
                      <a:pt x="4" y="11"/>
                    </a:cubicBezTo>
                    <a:cubicBezTo>
                      <a:pt x="5" y="8"/>
                      <a:pt x="5" y="7"/>
                      <a:pt x="5" y="7"/>
                    </a:cubicBezTo>
                    <a:cubicBezTo>
                      <a:pt x="7" y="7"/>
                      <a:pt x="7" y="7"/>
                      <a:pt x="7" y="7"/>
                    </a:cubicBezTo>
                    <a:cubicBezTo>
                      <a:pt x="6" y="8"/>
                      <a:pt x="6" y="9"/>
                      <a:pt x="6" y="10"/>
                    </a:cubicBezTo>
                    <a:cubicBezTo>
                      <a:pt x="9" y="9"/>
                      <a:pt x="13" y="9"/>
                      <a:pt x="1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12" name="Freeform 625"/>
              <p:cNvSpPr>
                <a:spLocks/>
              </p:cNvSpPr>
              <p:nvPr/>
            </p:nvSpPr>
            <p:spPr bwMode="auto">
              <a:xfrm>
                <a:off x="14405" y="1270"/>
                <a:ext cx="22" cy="9"/>
              </a:xfrm>
              <a:custGeom>
                <a:avLst/>
                <a:gdLst>
                  <a:gd name="T0" fmla="*/ 5 w 9"/>
                  <a:gd name="T1" fmla="*/ 0 h 4"/>
                  <a:gd name="T2" fmla="*/ 0 w 9"/>
                  <a:gd name="T3" fmla="*/ 4 h 4"/>
                  <a:gd name="T4" fmla="*/ 9 w 9"/>
                  <a:gd name="T5" fmla="*/ 3 h 4"/>
                  <a:gd name="T6" fmla="*/ 5 w 9"/>
                  <a:gd name="T7" fmla="*/ 0 h 4"/>
                </a:gdLst>
                <a:ahLst/>
                <a:cxnLst>
                  <a:cxn ang="0">
                    <a:pos x="T0" y="T1"/>
                  </a:cxn>
                  <a:cxn ang="0">
                    <a:pos x="T2" y="T3"/>
                  </a:cxn>
                  <a:cxn ang="0">
                    <a:pos x="T4" y="T5"/>
                  </a:cxn>
                  <a:cxn ang="0">
                    <a:pos x="T6" y="T7"/>
                  </a:cxn>
                </a:cxnLst>
                <a:rect l="0" t="0" r="r" b="b"/>
                <a:pathLst>
                  <a:path w="9" h="4">
                    <a:moveTo>
                      <a:pt x="5" y="0"/>
                    </a:moveTo>
                    <a:cubicBezTo>
                      <a:pt x="3" y="0"/>
                      <a:pt x="1" y="2"/>
                      <a:pt x="0" y="4"/>
                    </a:cubicBezTo>
                    <a:cubicBezTo>
                      <a:pt x="3" y="3"/>
                      <a:pt x="6" y="4"/>
                      <a:pt x="9" y="3"/>
                    </a:cubicBezTo>
                    <a:cubicBezTo>
                      <a:pt x="8" y="1"/>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13" name="Oval 626"/>
              <p:cNvSpPr>
                <a:spLocks noChangeArrowheads="1"/>
              </p:cNvSpPr>
              <p:nvPr/>
            </p:nvSpPr>
            <p:spPr bwMode="auto">
              <a:xfrm>
                <a:off x="14602"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14" name="Freeform 627"/>
              <p:cNvSpPr>
                <a:spLocks/>
              </p:cNvSpPr>
              <p:nvPr/>
            </p:nvSpPr>
            <p:spPr bwMode="auto">
              <a:xfrm>
                <a:off x="14254" y="1147"/>
                <a:ext cx="64" cy="111"/>
              </a:xfrm>
              <a:custGeom>
                <a:avLst/>
                <a:gdLst>
                  <a:gd name="T0" fmla="*/ 17 w 27"/>
                  <a:gd name="T1" fmla="*/ 0 h 47"/>
                  <a:gd name="T2" fmla="*/ 10 w 27"/>
                  <a:gd name="T3" fmla="*/ 0 h 47"/>
                  <a:gd name="T4" fmla="*/ 4 w 27"/>
                  <a:gd name="T5" fmla="*/ 5 h 47"/>
                  <a:gd name="T6" fmla="*/ 0 w 27"/>
                  <a:gd name="T7" fmla="*/ 19 h 47"/>
                  <a:gd name="T8" fmla="*/ 1 w 27"/>
                  <a:gd name="T9" fmla="*/ 21 h 47"/>
                  <a:gd name="T10" fmla="*/ 4 w 27"/>
                  <a:gd name="T11" fmla="*/ 20 h 47"/>
                  <a:gd name="T12" fmla="*/ 8 w 27"/>
                  <a:gd name="T13" fmla="*/ 7 h 47"/>
                  <a:gd name="T14" fmla="*/ 9 w 27"/>
                  <a:gd name="T15" fmla="*/ 7 h 47"/>
                  <a:gd name="T16" fmla="*/ 2 w 27"/>
                  <a:gd name="T17" fmla="*/ 29 h 47"/>
                  <a:gd name="T18" fmla="*/ 8 w 27"/>
                  <a:gd name="T19" fmla="*/ 29 h 47"/>
                  <a:gd name="T20" fmla="*/ 8 w 27"/>
                  <a:gd name="T21" fmla="*/ 45 h 47"/>
                  <a:gd name="T22" fmla="*/ 11 w 27"/>
                  <a:gd name="T23" fmla="*/ 47 h 47"/>
                  <a:gd name="T24" fmla="*/ 13 w 27"/>
                  <a:gd name="T25" fmla="*/ 45 h 47"/>
                  <a:gd name="T26" fmla="*/ 13 w 27"/>
                  <a:gd name="T27" fmla="*/ 29 h 47"/>
                  <a:gd name="T28" fmla="*/ 14 w 27"/>
                  <a:gd name="T29" fmla="*/ 29 h 47"/>
                  <a:gd name="T30" fmla="*/ 14 w 27"/>
                  <a:gd name="T31" fmla="*/ 45 h 47"/>
                  <a:gd name="T32" fmla="*/ 16 w 27"/>
                  <a:gd name="T33" fmla="*/ 47 h 47"/>
                  <a:gd name="T34" fmla="*/ 18 w 27"/>
                  <a:gd name="T35" fmla="*/ 45 h 47"/>
                  <a:gd name="T36" fmla="*/ 18 w 27"/>
                  <a:gd name="T37" fmla="*/ 29 h 47"/>
                  <a:gd name="T38" fmla="*/ 25 w 27"/>
                  <a:gd name="T39" fmla="*/ 29 h 47"/>
                  <a:gd name="T40" fmla="*/ 18 w 27"/>
                  <a:gd name="T41" fmla="*/ 7 h 47"/>
                  <a:gd name="T42" fmla="*/ 19 w 27"/>
                  <a:gd name="T43" fmla="*/ 7 h 47"/>
                  <a:gd name="T44" fmla="*/ 23 w 27"/>
                  <a:gd name="T45" fmla="*/ 20 h 47"/>
                  <a:gd name="T46" fmla="*/ 25 w 27"/>
                  <a:gd name="T47" fmla="*/ 21 h 47"/>
                  <a:gd name="T48" fmla="*/ 27 w 27"/>
                  <a:gd name="T49" fmla="*/ 19 h 47"/>
                  <a:gd name="T50" fmla="*/ 23 w 27"/>
                  <a:gd name="T51" fmla="*/ 5 h 47"/>
                  <a:gd name="T52" fmla="*/ 17 w 27"/>
                  <a:gd name="T5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7" y="0"/>
                    </a:moveTo>
                    <a:cubicBezTo>
                      <a:pt x="16" y="0"/>
                      <a:pt x="11" y="0"/>
                      <a:pt x="10" y="0"/>
                    </a:cubicBezTo>
                    <a:cubicBezTo>
                      <a:pt x="7" y="0"/>
                      <a:pt x="5" y="3"/>
                      <a:pt x="4" y="5"/>
                    </a:cubicBezTo>
                    <a:cubicBezTo>
                      <a:pt x="3" y="11"/>
                      <a:pt x="0" y="18"/>
                      <a:pt x="0" y="19"/>
                    </a:cubicBezTo>
                    <a:cubicBezTo>
                      <a:pt x="0" y="20"/>
                      <a:pt x="1" y="21"/>
                      <a:pt x="1" y="21"/>
                    </a:cubicBezTo>
                    <a:cubicBezTo>
                      <a:pt x="2" y="21"/>
                      <a:pt x="3" y="21"/>
                      <a:pt x="4" y="20"/>
                    </a:cubicBezTo>
                    <a:cubicBezTo>
                      <a:pt x="4" y="18"/>
                      <a:pt x="8" y="7"/>
                      <a:pt x="8" y="7"/>
                    </a:cubicBezTo>
                    <a:cubicBezTo>
                      <a:pt x="9" y="7"/>
                      <a:pt x="9" y="7"/>
                      <a:pt x="9" y="7"/>
                    </a:cubicBezTo>
                    <a:cubicBezTo>
                      <a:pt x="2" y="29"/>
                      <a:pt x="2" y="29"/>
                      <a:pt x="2" y="29"/>
                    </a:cubicBezTo>
                    <a:cubicBezTo>
                      <a:pt x="8" y="29"/>
                      <a:pt x="8" y="29"/>
                      <a:pt x="8" y="29"/>
                    </a:cubicBezTo>
                    <a:cubicBezTo>
                      <a:pt x="8" y="36"/>
                      <a:pt x="8" y="44"/>
                      <a:pt x="8" y="45"/>
                    </a:cubicBezTo>
                    <a:cubicBezTo>
                      <a:pt x="8"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8" y="47"/>
                      <a:pt x="18" y="46"/>
                      <a:pt x="18" y="45"/>
                    </a:cubicBezTo>
                    <a:cubicBezTo>
                      <a:pt x="18" y="44"/>
                      <a:pt x="18" y="36"/>
                      <a:pt x="18" y="29"/>
                    </a:cubicBezTo>
                    <a:cubicBezTo>
                      <a:pt x="25" y="29"/>
                      <a:pt x="25" y="29"/>
                      <a:pt x="25" y="29"/>
                    </a:cubicBezTo>
                    <a:cubicBezTo>
                      <a:pt x="18" y="7"/>
                      <a:pt x="18" y="7"/>
                      <a:pt x="18" y="7"/>
                    </a:cubicBezTo>
                    <a:cubicBezTo>
                      <a:pt x="19" y="7"/>
                      <a:pt x="19" y="7"/>
                      <a:pt x="19" y="7"/>
                    </a:cubicBezTo>
                    <a:cubicBezTo>
                      <a:pt x="19" y="7"/>
                      <a:pt x="23" y="18"/>
                      <a:pt x="23" y="20"/>
                    </a:cubicBezTo>
                    <a:cubicBezTo>
                      <a:pt x="23" y="21"/>
                      <a:pt x="25" y="21"/>
                      <a:pt x="25" y="21"/>
                    </a:cubicBezTo>
                    <a:cubicBezTo>
                      <a:pt x="26" y="21"/>
                      <a:pt x="27" y="20"/>
                      <a:pt x="27" y="19"/>
                    </a:cubicBezTo>
                    <a:cubicBezTo>
                      <a:pt x="26" y="18"/>
                      <a:pt x="24" y="11"/>
                      <a:pt x="23" y="5"/>
                    </a:cubicBezTo>
                    <a:cubicBezTo>
                      <a:pt x="22"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15" name="Freeform 628"/>
              <p:cNvSpPr>
                <a:spLocks/>
              </p:cNvSpPr>
              <p:nvPr/>
            </p:nvSpPr>
            <p:spPr bwMode="auto">
              <a:xfrm>
                <a:off x="14550" y="1216"/>
                <a:ext cx="9" cy="42"/>
              </a:xfrm>
              <a:custGeom>
                <a:avLst/>
                <a:gdLst>
                  <a:gd name="T0" fmla="*/ 0 w 4"/>
                  <a:gd name="T1" fmla="*/ 16 h 18"/>
                  <a:gd name="T2" fmla="*/ 2 w 4"/>
                  <a:gd name="T3" fmla="*/ 18 h 18"/>
                  <a:gd name="T4" fmla="*/ 4 w 4"/>
                  <a:gd name="T5" fmla="*/ 16 h 18"/>
                  <a:gd name="T6" fmla="*/ 4 w 4"/>
                  <a:gd name="T7" fmla="*/ 0 h 18"/>
                  <a:gd name="T8" fmla="*/ 0 w 4"/>
                  <a:gd name="T9" fmla="*/ 7 h 18"/>
                  <a:gd name="T10" fmla="*/ 0 w 4"/>
                  <a:gd name="T11" fmla="*/ 16 h 18"/>
                </a:gdLst>
                <a:ahLst/>
                <a:cxnLst>
                  <a:cxn ang="0">
                    <a:pos x="T0" y="T1"/>
                  </a:cxn>
                  <a:cxn ang="0">
                    <a:pos x="T2" y="T3"/>
                  </a:cxn>
                  <a:cxn ang="0">
                    <a:pos x="T4" y="T5"/>
                  </a:cxn>
                  <a:cxn ang="0">
                    <a:pos x="T6" y="T7"/>
                  </a:cxn>
                  <a:cxn ang="0">
                    <a:pos x="T8" y="T9"/>
                  </a:cxn>
                  <a:cxn ang="0">
                    <a:pos x="T10" y="T11"/>
                  </a:cxn>
                </a:cxnLst>
                <a:rect l="0" t="0" r="r" b="b"/>
                <a:pathLst>
                  <a:path w="4" h="18">
                    <a:moveTo>
                      <a:pt x="0" y="16"/>
                    </a:moveTo>
                    <a:cubicBezTo>
                      <a:pt x="0" y="17"/>
                      <a:pt x="1" y="18"/>
                      <a:pt x="2" y="18"/>
                    </a:cubicBezTo>
                    <a:cubicBezTo>
                      <a:pt x="3" y="18"/>
                      <a:pt x="4" y="17"/>
                      <a:pt x="4" y="16"/>
                    </a:cubicBezTo>
                    <a:cubicBezTo>
                      <a:pt x="4" y="15"/>
                      <a:pt x="4" y="8"/>
                      <a:pt x="4" y="0"/>
                    </a:cubicBezTo>
                    <a:cubicBezTo>
                      <a:pt x="3" y="3"/>
                      <a:pt x="1" y="5"/>
                      <a:pt x="0" y="7"/>
                    </a:cubicBezTo>
                    <a:cubicBezTo>
                      <a:pt x="0" y="11"/>
                      <a:pt x="0" y="15"/>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16" name="Freeform 629"/>
              <p:cNvSpPr>
                <a:spLocks/>
              </p:cNvSpPr>
              <p:nvPr/>
            </p:nvSpPr>
            <p:spPr bwMode="auto">
              <a:xfrm>
                <a:off x="14588" y="1147"/>
                <a:ext cx="52" cy="111"/>
              </a:xfrm>
              <a:custGeom>
                <a:avLst/>
                <a:gdLst>
                  <a:gd name="T0" fmla="*/ 18 w 22"/>
                  <a:gd name="T1" fmla="*/ 8 h 47"/>
                  <a:gd name="T2" fmla="*/ 18 w 22"/>
                  <a:gd name="T3" fmla="*/ 21 h 47"/>
                  <a:gd name="T4" fmla="*/ 20 w 22"/>
                  <a:gd name="T5" fmla="*/ 23 h 47"/>
                  <a:gd name="T6" fmla="*/ 22 w 22"/>
                  <a:gd name="T7" fmla="*/ 21 h 47"/>
                  <a:gd name="T8" fmla="*/ 22 w 22"/>
                  <a:gd name="T9" fmla="*/ 7 h 47"/>
                  <a:gd name="T10" fmla="*/ 16 w 22"/>
                  <a:gd name="T11" fmla="*/ 0 h 47"/>
                  <a:gd name="T12" fmla="*/ 6 w 22"/>
                  <a:gd name="T13" fmla="*/ 0 h 47"/>
                  <a:gd name="T14" fmla="*/ 0 w 22"/>
                  <a:gd name="T15" fmla="*/ 7 h 47"/>
                  <a:gd name="T16" fmla="*/ 0 w 22"/>
                  <a:gd name="T17" fmla="*/ 21 h 47"/>
                  <a:gd name="T18" fmla="*/ 2 w 22"/>
                  <a:gd name="T19" fmla="*/ 23 h 47"/>
                  <a:gd name="T20" fmla="*/ 4 w 22"/>
                  <a:gd name="T21" fmla="*/ 21 h 47"/>
                  <a:gd name="T22" fmla="*/ 4 w 22"/>
                  <a:gd name="T23" fmla="*/ 8 h 47"/>
                  <a:gd name="T24" fmla="*/ 5 w 22"/>
                  <a:gd name="T25" fmla="*/ 8 h 47"/>
                  <a:gd name="T26" fmla="*/ 5 w 22"/>
                  <a:gd name="T27" fmla="*/ 44 h 47"/>
                  <a:gd name="T28" fmla="*/ 6 w 22"/>
                  <a:gd name="T29" fmla="*/ 47 h 47"/>
                  <a:gd name="T30" fmla="*/ 10 w 22"/>
                  <a:gd name="T31" fmla="*/ 44 h 47"/>
                  <a:gd name="T32" fmla="*/ 10 w 22"/>
                  <a:gd name="T33" fmla="*/ 23 h 47"/>
                  <a:gd name="T34" fmla="*/ 11 w 22"/>
                  <a:gd name="T35" fmla="*/ 23 h 47"/>
                  <a:gd name="T36" fmla="*/ 11 w 22"/>
                  <a:gd name="T37" fmla="*/ 43 h 47"/>
                  <a:gd name="T38" fmla="*/ 17 w 22"/>
                  <a:gd name="T39" fmla="*/ 39 h 47"/>
                  <a:gd name="T40" fmla="*/ 17 w 22"/>
                  <a:gd name="T41" fmla="*/ 8 h 47"/>
                  <a:gd name="T42" fmla="*/ 18 w 22"/>
                  <a:gd name="T43"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47">
                    <a:moveTo>
                      <a:pt x="18" y="8"/>
                    </a:moveTo>
                    <a:cubicBezTo>
                      <a:pt x="18" y="8"/>
                      <a:pt x="18" y="20"/>
                      <a:pt x="18" y="21"/>
                    </a:cubicBezTo>
                    <a:cubicBezTo>
                      <a:pt x="18" y="22"/>
                      <a:pt x="19" y="23"/>
                      <a:pt x="20" y="23"/>
                    </a:cubicBezTo>
                    <a:cubicBezTo>
                      <a:pt x="21" y="23"/>
                      <a:pt x="22" y="22"/>
                      <a:pt x="22" y="21"/>
                    </a:cubicBezTo>
                    <a:cubicBezTo>
                      <a:pt x="22" y="20"/>
                      <a:pt x="22" y="8"/>
                      <a:pt x="22" y="7"/>
                    </a:cubicBezTo>
                    <a:cubicBezTo>
                      <a:pt x="22" y="3"/>
                      <a:pt x="19" y="0"/>
                      <a:pt x="16" y="0"/>
                    </a:cubicBezTo>
                    <a:cubicBezTo>
                      <a:pt x="14" y="0"/>
                      <a:pt x="7" y="0"/>
                      <a:pt x="6" y="0"/>
                    </a:cubicBezTo>
                    <a:cubicBezTo>
                      <a:pt x="2"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5" y="46"/>
                      <a:pt x="6" y="47"/>
                    </a:cubicBezTo>
                    <a:cubicBezTo>
                      <a:pt x="8" y="46"/>
                      <a:pt x="9" y="45"/>
                      <a:pt x="10" y="44"/>
                    </a:cubicBezTo>
                    <a:cubicBezTo>
                      <a:pt x="10" y="40"/>
                      <a:pt x="10" y="23"/>
                      <a:pt x="10" y="23"/>
                    </a:cubicBezTo>
                    <a:cubicBezTo>
                      <a:pt x="10" y="23"/>
                      <a:pt x="10" y="23"/>
                      <a:pt x="11" y="23"/>
                    </a:cubicBezTo>
                    <a:cubicBezTo>
                      <a:pt x="11" y="23"/>
                      <a:pt x="11" y="38"/>
                      <a:pt x="11" y="43"/>
                    </a:cubicBezTo>
                    <a:cubicBezTo>
                      <a:pt x="13" y="42"/>
                      <a:pt x="15" y="40"/>
                      <a:pt x="17" y="39"/>
                    </a:cubicBezTo>
                    <a:cubicBezTo>
                      <a:pt x="17" y="28"/>
                      <a:pt x="17" y="8"/>
                      <a:pt x="17" y="8"/>
                    </a:cubicBezTo>
                    <a:cubicBezTo>
                      <a:pt x="17" y="8"/>
                      <a:pt x="17"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17" name="Oval 630"/>
              <p:cNvSpPr>
                <a:spLocks noChangeArrowheads="1"/>
              </p:cNvSpPr>
              <p:nvPr/>
            </p:nvSpPr>
            <p:spPr bwMode="auto">
              <a:xfrm>
                <a:off x="14405"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18" name="Freeform 631"/>
              <p:cNvSpPr>
                <a:spLocks/>
              </p:cNvSpPr>
              <p:nvPr/>
            </p:nvSpPr>
            <p:spPr bwMode="auto">
              <a:xfrm>
                <a:off x="14538" y="1234"/>
                <a:ext cx="9" cy="24"/>
              </a:xfrm>
              <a:custGeom>
                <a:avLst/>
                <a:gdLst>
                  <a:gd name="T0" fmla="*/ 1 w 4"/>
                  <a:gd name="T1" fmla="*/ 10 h 10"/>
                  <a:gd name="T2" fmla="*/ 4 w 4"/>
                  <a:gd name="T3" fmla="*/ 8 h 10"/>
                  <a:gd name="T4" fmla="*/ 4 w 4"/>
                  <a:gd name="T5" fmla="*/ 0 h 10"/>
                  <a:gd name="T6" fmla="*/ 0 w 4"/>
                  <a:gd name="T7" fmla="*/ 10 h 10"/>
                  <a:gd name="T8" fmla="*/ 1 w 4"/>
                  <a:gd name="T9" fmla="*/ 10 h 10"/>
                </a:gdLst>
                <a:ahLst/>
                <a:cxnLst>
                  <a:cxn ang="0">
                    <a:pos x="T0" y="T1"/>
                  </a:cxn>
                  <a:cxn ang="0">
                    <a:pos x="T2" y="T3"/>
                  </a:cxn>
                  <a:cxn ang="0">
                    <a:pos x="T4" y="T5"/>
                  </a:cxn>
                  <a:cxn ang="0">
                    <a:pos x="T6" y="T7"/>
                  </a:cxn>
                  <a:cxn ang="0">
                    <a:pos x="T8" y="T9"/>
                  </a:cxn>
                </a:cxnLst>
                <a:rect l="0" t="0" r="r" b="b"/>
                <a:pathLst>
                  <a:path w="4" h="10">
                    <a:moveTo>
                      <a:pt x="1" y="10"/>
                    </a:moveTo>
                    <a:cubicBezTo>
                      <a:pt x="3" y="10"/>
                      <a:pt x="4" y="9"/>
                      <a:pt x="4" y="8"/>
                    </a:cubicBezTo>
                    <a:cubicBezTo>
                      <a:pt x="4" y="7"/>
                      <a:pt x="4" y="4"/>
                      <a:pt x="4" y="0"/>
                    </a:cubicBezTo>
                    <a:cubicBezTo>
                      <a:pt x="2" y="3"/>
                      <a:pt x="1" y="6"/>
                      <a:pt x="0" y="10"/>
                    </a:cubicBezTo>
                    <a:cubicBezTo>
                      <a:pt x="0" y="10"/>
                      <a:pt x="1" y="10"/>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19" name="Freeform 632"/>
              <p:cNvSpPr>
                <a:spLocks/>
              </p:cNvSpPr>
              <p:nvPr/>
            </p:nvSpPr>
            <p:spPr bwMode="auto">
              <a:xfrm>
                <a:off x="14647" y="1147"/>
                <a:ext cx="59" cy="69"/>
              </a:xfrm>
              <a:custGeom>
                <a:avLst/>
                <a:gdLst>
                  <a:gd name="T0" fmla="*/ 17 w 25"/>
                  <a:gd name="T1" fmla="*/ 0 h 29"/>
                  <a:gd name="T2" fmla="*/ 10 w 25"/>
                  <a:gd name="T3" fmla="*/ 0 h 29"/>
                  <a:gd name="T4" fmla="*/ 4 w 25"/>
                  <a:gd name="T5" fmla="*/ 5 h 29"/>
                  <a:gd name="T6" fmla="*/ 0 w 25"/>
                  <a:gd name="T7" fmla="*/ 19 h 29"/>
                  <a:gd name="T8" fmla="*/ 2 w 25"/>
                  <a:gd name="T9" fmla="*/ 21 h 29"/>
                  <a:gd name="T10" fmla="*/ 4 w 25"/>
                  <a:gd name="T11" fmla="*/ 20 h 29"/>
                  <a:gd name="T12" fmla="*/ 8 w 25"/>
                  <a:gd name="T13" fmla="*/ 7 h 29"/>
                  <a:gd name="T14" fmla="*/ 9 w 25"/>
                  <a:gd name="T15" fmla="*/ 7 h 29"/>
                  <a:gd name="T16" fmla="*/ 2 w 25"/>
                  <a:gd name="T17" fmla="*/ 29 h 29"/>
                  <a:gd name="T18" fmla="*/ 3 w 25"/>
                  <a:gd name="T19" fmla="*/ 29 h 29"/>
                  <a:gd name="T20" fmla="*/ 15 w 25"/>
                  <a:gd name="T21" fmla="*/ 19 h 29"/>
                  <a:gd name="T22" fmla="*/ 21 w 25"/>
                  <a:gd name="T23" fmla="*/ 15 h 29"/>
                  <a:gd name="T24" fmla="*/ 18 w 25"/>
                  <a:gd name="T25" fmla="*/ 7 h 29"/>
                  <a:gd name="T26" fmla="*/ 20 w 25"/>
                  <a:gd name="T27" fmla="*/ 7 h 29"/>
                  <a:gd name="T28" fmla="*/ 22 w 25"/>
                  <a:gd name="T29" fmla="*/ 14 h 29"/>
                  <a:gd name="T30" fmla="*/ 25 w 25"/>
                  <a:gd name="T31" fmla="*/ 12 h 29"/>
                  <a:gd name="T32" fmla="*/ 23 w 25"/>
                  <a:gd name="T33" fmla="*/ 5 h 29"/>
                  <a:gd name="T34" fmla="*/ 17 w 25"/>
                  <a:gd name="T3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9">
                    <a:moveTo>
                      <a:pt x="17" y="0"/>
                    </a:moveTo>
                    <a:cubicBezTo>
                      <a:pt x="16" y="0"/>
                      <a:pt x="11" y="0"/>
                      <a:pt x="10" y="0"/>
                    </a:cubicBezTo>
                    <a:cubicBezTo>
                      <a:pt x="7" y="0"/>
                      <a:pt x="5" y="3"/>
                      <a:pt x="4" y="5"/>
                    </a:cubicBezTo>
                    <a:cubicBezTo>
                      <a:pt x="3" y="11"/>
                      <a:pt x="1" y="18"/>
                      <a:pt x="0" y="19"/>
                    </a:cubicBezTo>
                    <a:cubicBezTo>
                      <a:pt x="0" y="20"/>
                      <a:pt x="1" y="21"/>
                      <a:pt x="2" y="21"/>
                    </a:cubicBezTo>
                    <a:cubicBezTo>
                      <a:pt x="3" y="21"/>
                      <a:pt x="4" y="21"/>
                      <a:pt x="4" y="20"/>
                    </a:cubicBezTo>
                    <a:cubicBezTo>
                      <a:pt x="4" y="18"/>
                      <a:pt x="8" y="7"/>
                      <a:pt x="8" y="7"/>
                    </a:cubicBezTo>
                    <a:cubicBezTo>
                      <a:pt x="9" y="7"/>
                      <a:pt x="9" y="7"/>
                      <a:pt x="9" y="7"/>
                    </a:cubicBezTo>
                    <a:cubicBezTo>
                      <a:pt x="2" y="29"/>
                      <a:pt x="2" y="29"/>
                      <a:pt x="2" y="29"/>
                    </a:cubicBezTo>
                    <a:cubicBezTo>
                      <a:pt x="3" y="29"/>
                      <a:pt x="3" y="29"/>
                      <a:pt x="3" y="29"/>
                    </a:cubicBezTo>
                    <a:cubicBezTo>
                      <a:pt x="8" y="25"/>
                      <a:pt x="11" y="22"/>
                      <a:pt x="15" y="19"/>
                    </a:cubicBezTo>
                    <a:cubicBezTo>
                      <a:pt x="17" y="17"/>
                      <a:pt x="19" y="16"/>
                      <a:pt x="21" y="15"/>
                    </a:cubicBezTo>
                    <a:cubicBezTo>
                      <a:pt x="18" y="7"/>
                      <a:pt x="18" y="7"/>
                      <a:pt x="18" y="7"/>
                    </a:cubicBezTo>
                    <a:cubicBezTo>
                      <a:pt x="20" y="7"/>
                      <a:pt x="20" y="7"/>
                      <a:pt x="20" y="7"/>
                    </a:cubicBezTo>
                    <a:cubicBezTo>
                      <a:pt x="20" y="7"/>
                      <a:pt x="21" y="11"/>
                      <a:pt x="22" y="14"/>
                    </a:cubicBezTo>
                    <a:cubicBezTo>
                      <a:pt x="23" y="13"/>
                      <a:pt x="24" y="13"/>
                      <a:pt x="25" y="12"/>
                    </a:cubicBezTo>
                    <a:cubicBezTo>
                      <a:pt x="24" y="10"/>
                      <a:pt x="24" y="7"/>
                      <a:pt x="23" y="5"/>
                    </a:cubicBezTo>
                    <a:cubicBezTo>
                      <a:pt x="22"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20" name="Oval 633"/>
              <p:cNvSpPr>
                <a:spLocks noChangeArrowheads="1"/>
              </p:cNvSpPr>
              <p:nvPr/>
            </p:nvSpPr>
            <p:spPr bwMode="auto">
              <a:xfrm>
                <a:off x="14275" y="112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21" name="Oval 634"/>
              <p:cNvSpPr>
                <a:spLocks noChangeArrowheads="1"/>
              </p:cNvSpPr>
              <p:nvPr/>
            </p:nvSpPr>
            <p:spPr bwMode="auto">
              <a:xfrm>
                <a:off x="14275" y="1417"/>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22" name="Oval 635"/>
              <p:cNvSpPr>
                <a:spLocks noChangeArrowheads="1"/>
              </p:cNvSpPr>
              <p:nvPr/>
            </p:nvSpPr>
            <p:spPr bwMode="auto">
              <a:xfrm>
                <a:off x="14275" y="127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23" name="Freeform 636"/>
              <p:cNvSpPr>
                <a:spLocks/>
              </p:cNvSpPr>
              <p:nvPr/>
            </p:nvSpPr>
            <p:spPr bwMode="auto">
              <a:xfrm>
                <a:off x="14259" y="1296"/>
                <a:ext cx="54" cy="111"/>
              </a:xfrm>
              <a:custGeom>
                <a:avLst/>
                <a:gdLst>
                  <a:gd name="T0" fmla="*/ 0 w 23"/>
                  <a:gd name="T1" fmla="*/ 6 h 47"/>
                  <a:gd name="T2" fmla="*/ 0 w 23"/>
                  <a:gd name="T3" fmla="*/ 21 h 47"/>
                  <a:gd name="T4" fmla="*/ 2 w 23"/>
                  <a:gd name="T5" fmla="*/ 23 h 47"/>
                  <a:gd name="T6" fmla="*/ 4 w 23"/>
                  <a:gd name="T7" fmla="*/ 21 h 47"/>
                  <a:gd name="T8" fmla="*/ 4 w 23"/>
                  <a:gd name="T9" fmla="*/ 7 h 47"/>
                  <a:gd name="T10" fmla="*/ 5 w 23"/>
                  <a:gd name="T11" fmla="*/ 7 h 47"/>
                  <a:gd name="T12" fmla="*/ 5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8 w 23"/>
                  <a:gd name="T27" fmla="*/ 44 h 47"/>
                  <a:gd name="T28" fmla="*/ 18 w 23"/>
                  <a:gd name="T29" fmla="*/ 7 h 47"/>
                  <a:gd name="T30" fmla="*/ 19 w 23"/>
                  <a:gd name="T31" fmla="*/ 7 h 47"/>
                  <a:gd name="T32" fmla="*/ 19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7" y="47"/>
                      <a:pt x="8" y="47"/>
                    </a:cubicBezTo>
                    <a:cubicBezTo>
                      <a:pt x="10" y="47"/>
                      <a:pt x="11" y="45"/>
                      <a:pt x="11" y="44"/>
                    </a:cubicBezTo>
                    <a:cubicBezTo>
                      <a:pt x="11" y="42"/>
                      <a:pt x="11" y="23"/>
                      <a:pt x="11" y="23"/>
                    </a:cubicBezTo>
                    <a:cubicBezTo>
                      <a:pt x="11" y="23"/>
                      <a:pt x="11" y="23"/>
                      <a:pt x="12" y="23"/>
                    </a:cubicBezTo>
                    <a:cubicBezTo>
                      <a:pt x="12" y="23"/>
                      <a:pt x="12" y="42"/>
                      <a:pt x="12" y="44"/>
                    </a:cubicBezTo>
                    <a:cubicBezTo>
                      <a:pt x="12" y="45"/>
                      <a:pt x="13" y="47"/>
                      <a:pt x="15" y="47"/>
                    </a:cubicBezTo>
                    <a:cubicBezTo>
                      <a:pt x="16" y="47"/>
                      <a:pt x="18" y="45"/>
                      <a:pt x="18" y="44"/>
                    </a:cubicBezTo>
                    <a:cubicBezTo>
                      <a:pt x="18" y="42"/>
                      <a:pt x="18" y="7"/>
                      <a:pt x="18" y="7"/>
                    </a:cubicBezTo>
                    <a:cubicBezTo>
                      <a:pt x="18" y="7"/>
                      <a:pt x="18" y="7"/>
                      <a:pt x="19" y="7"/>
                    </a:cubicBezTo>
                    <a:cubicBezTo>
                      <a:pt x="19" y="7"/>
                      <a:pt x="19" y="19"/>
                      <a:pt x="19" y="21"/>
                    </a:cubicBezTo>
                    <a:cubicBezTo>
                      <a:pt x="19" y="22"/>
                      <a:pt x="20" y="23"/>
                      <a:pt x="21" y="23"/>
                    </a:cubicBezTo>
                    <a:cubicBezTo>
                      <a:pt x="22" y="23"/>
                      <a:pt x="23" y="22"/>
                      <a:pt x="23" y="21"/>
                    </a:cubicBezTo>
                    <a:cubicBezTo>
                      <a:pt x="23" y="19"/>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24" name="Freeform 637"/>
              <p:cNvSpPr>
                <a:spLocks/>
              </p:cNvSpPr>
              <p:nvPr/>
            </p:nvSpPr>
            <p:spPr bwMode="auto">
              <a:xfrm>
                <a:off x="14254" y="1443"/>
                <a:ext cx="64" cy="111"/>
              </a:xfrm>
              <a:custGeom>
                <a:avLst/>
                <a:gdLst>
                  <a:gd name="T0" fmla="*/ 27 w 27"/>
                  <a:gd name="T1" fmla="*/ 18 h 47"/>
                  <a:gd name="T2" fmla="*/ 23 w 27"/>
                  <a:gd name="T3" fmla="*/ 4 h 47"/>
                  <a:gd name="T4" fmla="*/ 17 w 27"/>
                  <a:gd name="T5" fmla="*/ 0 h 47"/>
                  <a:gd name="T6" fmla="*/ 10 w 27"/>
                  <a:gd name="T7" fmla="*/ 0 h 47"/>
                  <a:gd name="T8" fmla="*/ 4 w 27"/>
                  <a:gd name="T9" fmla="*/ 4 h 47"/>
                  <a:gd name="T10" fmla="*/ 0 w 27"/>
                  <a:gd name="T11" fmla="*/ 18 h 47"/>
                  <a:gd name="T12" fmla="*/ 1 w 27"/>
                  <a:gd name="T13" fmla="*/ 20 h 47"/>
                  <a:gd name="T14" fmla="*/ 4 w 27"/>
                  <a:gd name="T15" fmla="*/ 19 h 47"/>
                  <a:gd name="T16" fmla="*/ 8 w 27"/>
                  <a:gd name="T17" fmla="*/ 6 h 47"/>
                  <a:gd name="T18" fmla="*/ 9 w 27"/>
                  <a:gd name="T19" fmla="*/ 6 h 47"/>
                  <a:gd name="T20" fmla="*/ 2 w 27"/>
                  <a:gd name="T21" fmla="*/ 28 h 47"/>
                  <a:gd name="T22" fmla="*/ 8 w 27"/>
                  <a:gd name="T23" fmla="*/ 28 h 47"/>
                  <a:gd name="T24" fmla="*/ 8 w 27"/>
                  <a:gd name="T25" fmla="*/ 44 h 47"/>
                  <a:gd name="T26" fmla="*/ 11 w 27"/>
                  <a:gd name="T27" fmla="*/ 47 h 47"/>
                  <a:gd name="T28" fmla="*/ 13 w 27"/>
                  <a:gd name="T29" fmla="*/ 44 h 47"/>
                  <a:gd name="T30" fmla="*/ 13 w 27"/>
                  <a:gd name="T31" fmla="*/ 28 h 47"/>
                  <a:gd name="T32" fmla="*/ 14 w 27"/>
                  <a:gd name="T33" fmla="*/ 28 h 47"/>
                  <a:gd name="T34" fmla="*/ 14 w 27"/>
                  <a:gd name="T35" fmla="*/ 44 h 47"/>
                  <a:gd name="T36" fmla="*/ 16 w 27"/>
                  <a:gd name="T37" fmla="*/ 47 h 47"/>
                  <a:gd name="T38" fmla="*/ 18 w 27"/>
                  <a:gd name="T39" fmla="*/ 44 h 47"/>
                  <a:gd name="T40" fmla="*/ 18 w 27"/>
                  <a:gd name="T41" fmla="*/ 28 h 47"/>
                  <a:gd name="T42" fmla="*/ 25 w 27"/>
                  <a:gd name="T43" fmla="*/ 28 h 47"/>
                  <a:gd name="T44" fmla="*/ 18 w 27"/>
                  <a:gd name="T45" fmla="*/ 6 h 47"/>
                  <a:gd name="T46" fmla="*/ 19 w 27"/>
                  <a:gd name="T47" fmla="*/ 6 h 47"/>
                  <a:gd name="T48" fmla="*/ 23 w 27"/>
                  <a:gd name="T49" fmla="*/ 19 h 47"/>
                  <a:gd name="T50" fmla="*/ 25 w 27"/>
                  <a:gd name="T51" fmla="*/ 20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6" y="17"/>
                      <a:pt x="24" y="10"/>
                      <a:pt x="23" y="4"/>
                    </a:cubicBezTo>
                    <a:cubicBezTo>
                      <a:pt x="22" y="2"/>
                      <a:pt x="20" y="0"/>
                      <a:pt x="17" y="0"/>
                    </a:cubicBezTo>
                    <a:cubicBezTo>
                      <a:pt x="16" y="0"/>
                      <a:pt x="11" y="0"/>
                      <a:pt x="10" y="0"/>
                    </a:cubicBezTo>
                    <a:cubicBezTo>
                      <a:pt x="7" y="0"/>
                      <a:pt x="5" y="2"/>
                      <a:pt x="4" y="4"/>
                    </a:cubicBezTo>
                    <a:cubicBezTo>
                      <a:pt x="3" y="10"/>
                      <a:pt x="0" y="17"/>
                      <a:pt x="0" y="18"/>
                    </a:cubicBezTo>
                    <a:cubicBezTo>
                      <a:pt x="0" y="19"/>
                      <a:pt x="1" y="20"/>
                      <a:pt x="1" y="20"/>
                    </a:cubicBezTo>
                    <a:cubicBezTo>
                      <a:pt x="2" y="21"/>
                      <a:pt x="3" y="20"/>
                      <a:pt x="4" y="19"/>
                    </a:cubicBezTo>
                    <a:cubicBezTo>
                      <a:pt x="4" y="18"/>
                      <a:pt x="8" y="6"/>
                      <a:pt x="8" y="6"/>
                    </a:cubicBezTo>
                    <a:cubicBezTo>
                      <a:pt x="9" y="6"/>
                      <a:pt x="9" y="6"/>
                      <a:pt x="9" y="6"/>
                    </a:cubicBezTo>
                    <a:cubicBezTo>
                      <a:pt x="2" y="28"/>
                      <a:pt x="2" y="28"/>
                      <a:pt x="2" y="28"/>
                    </a:cubicBezTo>
                    <a:cubicBezTo>
                      <a:pt x="8" y="28"/>
                      <a:pt x="8" y="28"/>
                      <a:pt x="8" y="28"/>
                    </a:cubicBezTo>
                    <a:cubicBezTo>
                      <a:pt x="8" y="35"/>
                      <a:pt x="8" y="43"/>
                      <a:pt x="8" y="44"/>
                    </a:cubicBezTo>
                    <a:cubicBezTo>
                      <a:pt x="8"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8" y="46"/>
                      <a:pt x="18" y="44"/>
                    </a:cubicBezTo>
                    <a:cubicBezTo>
                      <a:pt x="18" y="43"/>
                      <a:pt x="18" y="35"/>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5" y="21"/>
                      <a:pt x="25" y="20"/>
                    </a:cubicBezTo>
                    <a:cubicBezTo>
                      <a:pt x="26"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25" name="Freeform 638"/>
              <p:cNvSpPr>
                <a:spLocks/>
              </p:cNvSpPr>
              <p:nvPr/>
            </p:nvSpPr>
            <p:spPr bwMode="auto">
              <a:xfrm>
                <a:off x="14384" y="1443"/>
                <a:ext cx="64" cy="111"/>
              </a:xfrm>
              <a:custGeom>
                <a:avLst/>
                <a:gdLst>
                  <a:gd name="T0" fmla="*/ 20 w 27"/>
                  <a:gd name="T1" fmla="*/ 6 h 47"/>
                  <a:gd name="T2" fmla="*/ 24 w 27"/>
                  <a:gd name="T3" fmla="*/ 19 h 47"/>
                  <a:gd name="T4" fmla="*/ 26 w 27"/>
                  <a:gd name="T5" fmla="*/ 20 h 47"/>
                  <a:gd name="T6" fmla="*/ 27 w 27"/>
                  <a:gd name="T7" fmla="*/ 18 h 47"/>
                  <a:gd name="T8" fmla="*/ 23 w 27"/>
                  <a:gd name="T9" fmla="*/ 4 h 47"/>
                  <a:gd name="T10" fmla="*/ 18 w 27"/>
                  <a:gd name="T11" fmla="*/ 0 h 47"/>
                  <a:gd name="T12" fmla="*/ 10 w 27"/>
                  <a:gd name="T13" fmla="*/ 0 h 47"/>
                  <a:gd name="T14" fmla="*/ 5 w 27"/>
                  <a:gd name="T15" fmla="*/ 4 h 47"/>
                  <a:gd name="T16" fmla="*/ 1 w 27"/>
                  <a:gd name="T17" fmla="*/ 18 h 47"/>
                  <a:gd name="T18" fmla="*/ 2 w 27"/>
                  <a:gd name="T19" fmla="*/ 20 h 47"/>
                  <a:gd name="T20" fmla="*/ 4 w 27"/>
                  <a:gd name="T21" fmla="*/ 19 h 47"/>
                  <a:gd name="T22" fmla="*/ 8 w 27"/>
                  <a:gd name="T23" fmla="*/ 6 h 47"/>
                  <a:gd name="T24" fmla="*/ 9 w 27"/>
                  <a:gd name="T25" fmla="*/ 6 h 47"/>
                  <a:gd name="T26" fmla="*/ 3 w 27"/>
                  <a:gd name="T27" fmla="*/ 28 h 47"/>
                  <a:gd name="T28" fmla="*/ 9 w 27"/>
                  <a:gd name="T29" fmla="*/ 28 h 47"/>
                  <a:gd name="T30" fmla="*/ 9 w 27"/>
                  <a:gd name="T31" fmla="*/ 44 h 47"/>
                  <a:gd name="T32" fmla="*/ 11 w 27"/>
                  <a:gd name="T33" fmla="*/ 47 h 47"/>
                  <a:gd name="T34" fmla="*/ 13 w 27"/>
                  <a:gd name="T35" fmla="*/ 44 h 47"/>
                  <a:gd name="T36" fmla="*/ 13 w 27"/>
                  <a:gd name="T37" fmla="*/ 28 h 47"/>
                  <a:gd name="T38" fmla="*/ 14 w 27"/>
                  <a:gd name="T39" fmla="*/ 28 h 47"/>
                  <a:gd name="T40" fmla="*/ 14 w 27"/>
                  <a:gd name="T41" fmla="*/ 44 h 47"/>
                  <a:gd name="T42" fmla="*/ 17 w 27"/>
                  <a:gd name="T43" fmla="*/ 47 h 47"/>
                  <a:gd name="T44" fmla="*/ 19 w 27"/>
                  <a:gd name="T45" fmla="*/ 44 h 47"/>
                  <a:gd name="T46" fmla="*/ 19 w 27"/>
                  <a:gd name="T47" fmla="*/ 28 h 47"/>
                  <a:gd name="T48" fmla="*/ 24 w 27"/>
                  <a:gd name="T49" fmla="*/ 28 h 47"/>
                  <a:gd name="T50" fmla="*/ 24 w 27"/>
                  <a:gd name="T51" fmla="*/ 25 h 47"/>
                  <a:gd name="T52" fmla="*/ 19 w 27"/>
                  <a:gd name="T53" fmla="*/ 6 h 47"/>
                  <a:gd name="T54" fmla="*/ 20 w 27"/>
                  <a:gd name="T5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 h="47">
                    <a:moveTo>
                      <a:pt x="20" y="6"/>
                    </a:moveTo>
                    <a:cubicBezTo>
                      <a:pt x="20" y="6"/>
                      <a:pt x="23" y="18"/>
                      <a:pt x="24" y="19"/>
                    </a:cubicBezTo>
                    <a:cubicBezTo>
                      <a:pt x="24" y="20"/>
                      <a:pt x="25" y="21"/>
                      <a:pt x="26" y="20"/>
                    </a:cubicBezTo>
                    <a:cubicBezTo>
                      <a:pt x="27" y="20"/>
                      <a:pt x="27" y="19"/>
                      <a:pt x="27" y="18"/>
                    </a:cubicBezTo>
                    <a:cubicBezTo>
                      <a:pt x="27" y="17"/>
                      <a:pt x="25" y="10"/>
                      <a:pt x="23" y="4"/>
                    </a:cubicBezTo>
                    <a:cubicBezTo>
                      <a:pt x="22" y="2"/>
                      <a:pt x="20" y="0"/>
                      <a:pt x="18" y="0"/>
                    </a:cubicBezTo>
                    <a:cubicBezTo>
                      <a:pt x="17" y="0"/>
                      <a:pt x="11" y="0"/>
                      <a:pt x="10" y="0"/>
                    </a:cubicBezTo>
                    <a:cubicBezTo>
                      <a:pt x="8" y="0"/>
                      <a:pt x="5" y="2"/>
                      <a:pt x="5" y="4"/>
                    </a:cubicBezTo>
                    <a:cubicBezTo>
                      <a:pt x="3" y="10"/>
                      <a:pt x="1" y="17"/>
                      <a:pt x="1" y="18"/>
                    </a:cubicBezTo>
                    <a:cubicBezTo>
                      <a:pt x="0" y="19"/>
                      <a:pt x="1" y="20"/>
                      <a:pt x="2" y="20"/>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7" y="47"/>
                    </a:cubicBezTo>
                    <a:cubicBezTo>
                      <a:pt x="18" y="47"/>
                      <a:pt x="19" y="46"/>
                      <a:pt x="19" y="44"/>
                    </a:cubicBezTo>
                    <a:cubicBezTo>
                      <a:pt x="19" y="43"/>
                      <a:pt x="19" y="35"/>
                      <a:pt x="19" y="28"/>
                    </a:cubicBezTo>
                    <a:cubicBezTo>
                      <a:pt x="21" y="28"/>
                      <a:pt x="23" y="28"/>
                      <a:pt x="24" y="28"/>
                    </a:cubicBezTo>
                    <a:cubicBezTo>
                      <a:pt x="24" y="27"/>
                      <a:pt x="24" y="26"/>
                      <a:pt x="24" y="25"/>
                    </a:cubicBezTo>
                    <a:cubicBezTo>
                      <a:pt x="19" y="6"/>
                      <a:pt x="19" y="6"/>
                      <a:pt x="19" y="6"/>
                    </a:cubicBezTo>
                    <a:cubicBezTo>
                      <a:pt x="20" y="6"/>
                      <a:pt x="20" y="6"/>
                      <a:pt x="2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26" name="Oval 639"/>
              <p:cNvSpPr>
                <a:spLocks noChangeArrowheads="1"/>
              </p:cNvSpPr>
              <p:nvPr/>
            </p:nvSpPr>
            <p:spPr bwMode="auto">
              <a:xfrm>
                <a:off x="14209"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27" name="Freeform 640"/>
              <p:cNvSpPr>
                <a:spLocks/>
              </p:cNvSpPr>
              <p:nvPr/>
            </p:nvSpPr>
            <p:spPr bwMode="auto">
              <a:xfrm>
                <a:off x="14192" y="1147"/>
                <a:ext cx="55" cy="111"/>
              </a:xfrm>
              <a:custGeom>
                <a:avLst/>
                <a:gdLst>
                  <a:gd name="T0" fmla="*/ 17 w 23"/>
                  <a:gd name="T1" fmla="*/ 0 h 47"/>
                  <a:gd name="T2" fmla="*/ 7 w 23"/>
                  <a:gd name="T3" fmla="*/ 0 h 47"/>
                  <a:gd name="T4" fmla="*/ 0 w 23"/>
                  <a:gd name="T5" fmla="*/ 7 h 47"/>
                  <a:gd name="T6" fmla="*/ 0 w 23"/>
                  <a:gd name="T7" fmla="*/ 21 h 47"/>
                  <a:gd name="T8" fmla="*/ 3 w 23"/>
                  <a:gd name="T9" fmla="*/ 23 h 47"/>
                  <a:gd name="T10" fmla="*/ 5 w 23"/>
                  <a:gd name="T11" fmla="*/ 21 h 47"/>
                  <a:gd name="T12" fmla="*/ 5 w 23"/>
                  <a:gd name="T13" fmla="*/ 8 h 47"/>
                  <a:gd name="T14" fmla="*/ 6 w 23"/>
                  <a:gd name="T15" fmla="*/ 8 h 47"/>
                  <a:gd name="T16" fmla="*/ 6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7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7" y="0"/>
                    </a:cubicBezTo>
                    <a:cubicBezTo>
                      <a:pt x="3" y="0"/>
                      <a:pt x="0" y="3"/>
                      <a:pt x="0" y="7"/>
                    </a:cubicBezTo>
                    <a:cubicBezTo>
                      <a:pt x="0" y="8"/>
                      <a:pt x="0" y="20"/>
                      <a:pt x="0" y="21"/>
                    </a:cubicBezTo>
                    <a:cubicBezTo>
                      <a:pt x="0" y="22"/>
                      <a:pt x="1" y="23"/>
                      <a:pt x="3" y="23"/>
                    </a:cubicBezTo>
                    <a:cubicBezTo>
                      <a:pt x="4" y="23"/>
                      <a:pt x="5" y="22"/>
                      <a:pt x="5" y="21"/>
                    </a:cubicBezTo>
                    <a:cubicBezTo>
                      <a:pt x="5" y="20"/>
                      <a:pt x="5" y="8"/>
                      <a:pt x="5" y="8"/>
                    </a:cubicBezTo>
                    <a:cubicBezTo>
                      <a:pt x="5" y="8"/>
                      <a:pt x="5"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4"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7"/>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28" name="Oval 641"/>
              <p:cNvSpPr>
                <a:spLocks noChangeArrowheads="1"/>
              </p:cNvSpPr>
              <p:nvPr/>
            </p:nvSpPr>
            <p:spPr bwMode="auto">
              <a:xfrm>
                <a:off x="14209"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29" name="Freeform 642"/>
              <p:cNvSpPr>
                <a:spLocks/>
              </p:cNvSpPr>
              <p:nvPr/>
            </p:nvSpPr>
            <p:spPr bwMode="auto">
              <a:xfrm>
                <a:off x="14562" y="1201"/>
                <a:ext cx="14" cy="15"/>
              </a:xfrm>
              <a:custGeom>
                <a:avLst/>
                <a:gdLst>
                  <a:gd name="T0" fmla="*/ 6 w 6"/>
                  <a:gd name="T1" fmla="*/ 6 h 6"/>
                  <a:gd name="T2" fmla="*/ 4 w 6"/>
                  <a:gd name="T3" fmla="*/ 0 h 6"/>
                  <a:gd name="T4" fmla="*/ 0 w 6"/>
                  <a:gd name="T5" fmla="*/ 6 h 6"/>
                  <a:gd name="T6" fmla="*/ 6 w 6"/>
                  <a:gd name="T7" fmla="*/ 6 h 6"/>
                </a:gdLst>
                <a:ahLst/>
                <a:cxnLst>
                  <a:cxn ang="0">
                    <a:pos x="T0" y="T1"/>
                  </a:cxn>
                  <a:cxn ang="0">
                    <a:pos x="T2" y="T3"/>
                  </a:cxn>
                  <a:cxn ang="0">
                    <a:pos x="T4" y="T5"/>
                  </a:cxn>
                  <a:cxn ang="0">
                    <a:pos x="T6" y="T7"/>
                  </a:cxn>
                </a:cxnLst>
                <a:rect l="0" t="0" r="r" b="b"/>
                <a:pathLst>
                  <a:path w="6" h="6">
                    <a:moveTo>
                      <a:pt x="6" y="6"/>
                    </a:moveTo>
                    <a:cubicBezTo>
                      <a:pt x="5" y="3"/>
                      <a:pt x="4" y="1"/>
                      <a:pt x="4" y="0"/>
                    </a:cubicBezTo>
                    <a:cubicBezTo>
                      <a:pt x="3" y="2"/>
                      <a:pt x="1" y="4"/>
                      <a:pt x="0" y="6"/>
                    </a:cubicBezTo>
                    <a:cubicBezTo>
                      <a:pt x="5" y="6"/>
                      <a:pt x="6" y="6"/>
                      <a:pt x="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30" name="Oval 643"/>
              <p:cNvSpPr>
                <a:spLocks noChangeArrowheads="1"/>
              </p:cNvSpPr>
              <p:nvPr/>
            </p:nvSpPr>
            <p:spPr bwMode="auto">
              <a:xfrm>
                <a:off x="13688" y="1417"/>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31" name="Freeform 644"/>
              <p:cNvSpPr>
                <a:spLocks/>
              </p:cNvSpPr>
              <p:nvPr/>
            </p:nvSpPr>
            <p:spPr bwMode="auto">
              <a:xfrm>
                <a:off x="13672" y="1443"/>
                <a:ext cx="54" cy="109"/>
              </a:xfrm>
              <a:custGeom>
                <a:avLst/>
                <a:gdLst>
                  <a:gd name="T0" fmla="*/ 0 w 23"/>
                  <a:gd name="T1" fmla="*/ 6 h 46"/>
                  <a:gd name="T2" fmla="*/ 0 w 23"/>
                  <a:gd name="T3" fmla="*/ 20 h 46"/>
                  <a:gd name="T4" fmla="*/ 2 w 23"/>
                  <a:gd name="T5" fmla="*/ 23 h 46"/>
                  <a:gd name="T6" fmla="*/ 4 w 23"/>
                  <a:gd name="T7" fmla="*/ 20 h 46"/>
                  <a:gd name="T8" fmla="*/ 4 w 23"/>
                  <a:gd name="T9" fmla="*/ 7 h 46"/>
                  <a:gd name="T10" fmla="*/ 5 w 23"/>
                  <a:gd name="T11" fmla="*/ 7 h 46"/>
                  <a:gd name="T12" fmla="*/ 5 w 23"/>
                  <a:gd name="T13" fmla="*/ 44 h 46"/>
                  <a:gd name="T14" fmla="*/ 8 w 23"/>
                  <a:gd name="T15" fmla="*/ 46 h 46"/>
                  <a:gd name="T16" fmla="*/ 11 w 23"/>
                  <a:gd name="T17" fmla="*/ 44 h 46"/>
                  <a:gd name="T18" fmla="*/ 11 w 23"/>
                  <a:gd name="T19" fmla="*/ 23 h 46"/>
                  <a:gd name="T20" fmla="*/ 12 w 23"/>
                  <a:gd name="T21" fmla="*/ 23 h 46"/>
                  <a:gd name="T22" fmla="*/ 12 w 23"/>
                  <a:gd name="T23" fmla="*/ 44 h 46"/>
                  <a:gd name="T24" fmla="*/ 15 w 23"/>
                  <a:gd name="T25" fmla="*/ 46 h 46"/>
                  <a:gd name="T26" fmla="*/ 18 w 23"/>
                  <a:gd name="T27" fmla="*/ 44 h 46"/>
                  <a:gd name="T28" fmla="*/ 18 w 23"/>
                  <a:gd name="T29" fmla="*/ 7 h 46"/>
                  <a:gd name="T30" fmla="*/ 19 w 23"/>
                  <a:gd name="T31" fmla="*/ 7 h 46"/>
                  <a:gd name="T32" fmla="*/ 19 w 23"/>
                  <a:gd name="T33" fmla="*/ 20 h 46"/>
                  <a:gd name="T34" fmla="*/ 21 w 23"/>
                  <a:gd name="T35" fmla="*/ 23 h 46"/>
                  <a:gd name="T36" fmla="*/ 23 w 23"/>
                  <a:gd name="T37" fmla="*/ 20 h 46"/>
                  <a:gd name="T38" fmla="*/ 23 w 23"/>
                  <a:gd name="T39" fmla="*/ 6 h 46"/>
                  <a:gd name="T40" fmla="*/ 17 w 23"/>
                  <a:gd name="T41" fmla="*/ 0 h 46"/>
                  <a:gd name="T42" fmla="*/ 6 w 23"/>
                  <a:gd name="T43" fmla="*/ 0 h 46"/>
                  <a:gd name="T44" fmla="*/ 0 w 23"/>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0" y="6"/>
                    </a:move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8"/>
                      <a:pt x="23" y="6"/>
                    </a:cubicBezTo>
                    <a:cubicBezTo>
                      <a:pt x="23" y="2"/>
                      <a:pt x="20" y="0"/>
                      <a:pt x="17" y="0"/>
                    </a:cubicBezTo>
                    <a:cubicBezTo>
                      <a:pt x="15" y="0"/>
                      <a:pt x="8" y="0"/>
                      <a:pt x="6" y="0"/>
                    </a:cubicBezTo>
                    <a:cubicBezTo>
                      <a:pt x="3"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32" name="Freeform 645"/>
              <p:cNvSpPr>
                <a:spLocks/>
              </p:cNvSpPr>
              <p:nvPr/>
            </p:nvSpPr>
            <p:spPr bwMode="auto">
              <a:xfrm>
                <a:off x="14065" y="1147"/>
                <a:ext cx="54" cy="111"/>
              </a:xfrm>
              <a:custGeom>
                <a:avLst/>
                <a:gdLst>
                  <a:gd name="T0" fmla="*/ 17 w 23"/>
                  <a:gd name="T1" fmla="*/ 0 h 47"/>
                  <a:gd name="T2" fmla="*/ 6 w 23"/>
                  <a:gd name="T3" fmla="*/ 0 h 47"/>
                  <a:gd name="T4" fmla="*/ 0 w 23"/>
                  <a:gd name="T5" fmla="*/ 7 h 47"/>
                  <a:gd name="T6" fmla="*/ 0 w 23"/>
                  <a:gd name="T7" fmla="*/ 21 h 47"/>
                  <a:gd name="T8" fmla="*/ 2 w 23"/>
                  <a:gd name="T9" fmla="*/ 23 h 47"/>
                  <a:gd name="T10" fmla="*/ 4 w 23"/>
                  <a:gd name="T11" fmla="*/ 21 h 47"/>
                  <a:gd name="T12" fmla="*/ 4 w 23"/>
                  <a:gd name="T13" fmla="*/ 8 h 47"/>
                  <a:gd name="T14" fmla="*/ 5 w 23"/>
                  <a:gd name="T15" fmla="*/ 8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7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7"/>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33" name="Oval 646"/>
              <p:cNvSpPr>
                <a:spLocks noChangeArrowheads="1"/>
              </p:cNvSpPr>
              <p:nvPr/>
            </p:nvSpPr>
            <p:spPr bwMode="auto">
              <a:xfrm>
                <a:off x="14145"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34" name="Freeform 647"/>
              <p:cNvSpPr>
                <a:spLocks/>
              </p:cNvSpPr>
              <p:nvPr/>
            </p:nvSpPr>
            <p:spPr bwMode="auto">
              <a:xfrm>
                <a:off x="14126" y="1443"/>
                <a:ext cx="64" cy="111"/>
              </a:xfrm>
              <a:custGeom>
                <a:avLst/>
                <a:gdLst>
                  <a:gd name="T0" fmla="*/ 26 w 27"/>
                  <a:gd name="T1" fmla="*/ 18 h 47"/>
                  <a:gd name="T2" fmla="*/ 22 w 27"/>
                  <a:gd name="T3" fmla="*/ 4 h 47"/>
                  <a:gd name="T4" fmla="*/ 17 w 27"/>
                  <a:gd name="T5" fmla="*/ 0 h 47"/>
                  <a:gd name="T6" fmla="*/ 9 w 27"/>
                  <a:gd name="T7" fmla="*/ 0 h 47"/>
                  <a:gd name="T8" fmla="*/ 4 w 27"/>
                  <a:gd name="T9" fmla="*/ 4 h 47"/>
                  <a:gd name="T10" fmla="*/ 0 w 27"/>
                  <a:gd name="T11" fmla="*/ 18 h 47"/>
                  <a:gd name="T12" fmla="*/ 1 w 27"/>
                  <a:gd name="T13" fmla="*/ 20 h 47"/>
                  <a:gd name="T14" fmla="*/ 3 w 27"/>
                  <a:gd name="T15" fmla="*/ 19 h 47"/>
                  <a:gd name="T16" fmla="*/ 7 w 27"/>
                  <a:gd name="T17" fmla="*/ 6 h 47"/>
                  <a:gd name="T18" fmla="*/ 8 w 27"/>
                  <a:gd name="T19" fmla="*/ 6 h 47"/>
                  <a:gd name="T20" fmla="*/ 2 w 27"/>
                  <a:gd name="T21" fmla="*/ 28 h 47"/>
                  <a:gd name="T22" fmla="*/ 8 w 27"/>
                  <a:gd name="T23" fmla="*/ 28 h 47"/>
                  <a:gd name="T24" fmla="*/ 8 w 27"/>
                  <a:gd name="T25" fmla="*/ 44 h 47"/>
                  <a:gd name="T26" fmla="*/ 11 w 27"/>
                  <a:gd name="T27" fmla="*/ 47 h 47"/>
                  <a:gd name="T28" fmla="*/ 13 w 27"/>
                  <a:gd name="T29" fmla="*/ 44 h 47"/>
                  <a:gd name="T30" fmla="*/ 13 w 27"/>
                  <a:gd name="T31" fmla="*/ 28 h 47"/>
                  <a:gd name="T32" fmla="*/ 14 w 27"/>
                  <a:gd name="T33" fmla="*/ 28 h 47"/>
                  <a:gd name="T34" fmla="*/ 14 w 27"/>
                  <a:gd name="T35" fmla="*/ 44 h 47"/>
                  <a:gd name="T36" fmla="*/ 16 w 27"/>
                  <a:gd name="T37" fmla="*/ 47 h 47"/>
                  <a:gd name="T38" fmla="*/ 18 w 27"/>
                  <a:gd name="T39" fmla="*/ 44 h 47"/>
                  <a:gd name="T40" fmla="*/ 18 w 27"/>
                  <a:gd name="T41" fmla="*/ 28 h 47"/>
                  <a:gd name="T42" fmla="*/ 24 w 27"/>
                  <a:gd name="T43" fmla="*/ 28 h 47"/>
                  <a:gd name="T44" fmla="*/ 18 w 27"/>
                  <a:gd name="T45" fmla="*/ 6 h 47"/>
                  <a:gd name="T46" fmla="*/ 19 w 27"/>
                  <a:gd name="T47" fmla="*/ 6 h 47"/>
                  <a:gd name="T48" fmla="*/ 23 w 27"/>
                  <a:gd name="T49" fmla="*/ 19 h 47"/>
                  <a:gd name="T50" fmla="*/ 25 w 27"/>
                  <a:gd name="T51" fmla="*/ 20 h 47"/>
                  <a:gd name="T52" fmla="*/ 26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6" y="18"/>
                    </a:moveTo>
                    <a:cubicBezTo>
                      <a:pt x="26" y="17"/>
                      <a:pt x="24" y="10"/>
                      <a:pt x="22" y="4"/>
                    </a:cubicBezTo>
                    <a:cubicBezTo>
                      <a:pt x="22" y="2"/>
                      <a:pt x="19" y="0"/>
                      <a:pt x="17" y="0"/>
                    </a:cubicBezTo>
                    <a:cubicBezTo>
                      <a:pt x="16" y="0"/>
                      <a:pt x="11" y="0"/>
                      <a:pt x="9" y="0"/>
                    </a:cubicBezTo>
                    <a:cubicBezTo>
                      <a:pt x="7" y="0"/>
                      <a:pt x="5" y="2"/>
                      <a:pt x="4" y="4"/>
                    </a:cubicBezTo>
                    <a:cubicBezTo>
                      <a:pt x="2" y="10"/>
                      <a:pt x="0" y="17"/>
                      <a:pt x="0" y="18"/>
                    </a:cubicBezTo>
                    <a:cubicBezTo>
                      <a:pt x="0" y="19"/>
                      <a:pt x="0" y="20"/>
                      <a:pt x="1" y="20"/>
                    </a:cubicBezTo>
                    <a:cubicBezTo>
                      <a:pt x="2" y="21"/>
                      <a:pt x="3" y="20"/>
                      <a:pt x="3" y="19"/>
                    </a:cubicBezTo>
                    <a:cubicBezTo>
                      <a:pt x="4" y="18"/>
                      <a:pt x="7" y="6"/>
                      <a:pt x="7" y="6"/>
                    </a:cubicBezTo>
                    <a:cubicBezTo>
                      <a:pt x="8" y="6"/>
                      <a:pt x="8" y="6"/>
                      <a:pt x="8" y="6"/>
                    </a:cubicBezTo>
                    <a:cubicBezTo>
                      <a:pt x="2" y="28"/>
                      <a:pt x="2" y="28"/>
                      <a:pt x="2" y="28"/>
                    </a:cubicBezTo>
                    <a:cubicBezTo>
                      <a:pt x="8" y="28"/>
                      <a:pt x="8" y="28"/>
                      <a:pt x="8" y="28"/>
                    </a:cubicBezTo>
                    <a:cubicBezTo>
                      <a:pt x="8" y="35"/>
                      <a:pt x="8" y="43"/>
                      <a:pt x="8" y="44"/>
                    </a:cubicBezTo>
                    <a:cubicBezTo>
                      <a:pt x="8" y="46"/>
                      <a:pt x="9"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4" y="28"/>
                      <a:pt x="24" y="28"/>
                      <a:pt x="24"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35" name="Oval 648"/>
              <p:cNvSpPr>
                <a:spLocks noChangeArrowheads="1"/>
              </p:cNvSpPr>
              <p:nvPr/>
            </p:nvSpPr>
            <p:spPr bwMode="auto">
              <a:xfrm>
                <a:off x="14145"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36" name="Freeform 649"/>
              <p:cNvSpPr>
                <a:spLocks/>
              </p:cNvSpPr>
              <p:nvPr/>
            </p:nvSpPr>
            <p:spPr bwMode="auto">
              <a:xfrm>
                <a:off x="13667" y="1296"/>
                <a:ext cx="64" cy="111"/>
              </a:xfrm>
              <a:custGeom>
                <a:avLst/>
                <a:gdLst>
                  <a:gd name="T0" fmla="*/ 27 w 27"/>
                  <a:gd name="T1" fmla="*/ 18 h 47"/>
                  <a:gd name="T2" fmla="*/ 23 w 27"/>
                  <a:gd name="T3" fmla="*/ 4 h 47"/>
                  <a:gd name="T4" fmla="*/ 17 w 27"/>
                  <a:gd name="T5" fmla="*/ 0 h 47"/>
                  <a:gd name="T6" fmla="*/ 10 w 27"/>
                  <a:gd name="T7" fmla="*/ 0 h 47"/>
                  <a:gd name="T8" fmla="*/ 4 w 27"/>
                  <a:gd name="T9" fmla="*/ 4 h 47"/>
                  <a:gd name="T10" fmla="*/ 0 w 27"/>
                  <a:gd name="T11" fmla="*/ 18 h 47"/>
                  <a:gd name="T12" fmla="*/ 1 w 27"/>
                  <a:gd name="T13" fmla="*/ 21 h 47"/>
                  <a:gd name="T14" fmla="*/ 4 w 27"/>
                  <a:gd name="T15" fmla="*/ 19 h 47"/>
                  <a:gd name="T16" fmla="*/ 8 w 27"/>
                  <a:gd name="T17" fmla="*/ 6 h 47"/>
                  <a:gd name="T18" fmla="*/ 9 w 27"/>
                  <a:gd name="T19" fmla="*/ 6 h 47"/>
                  <a:gd name="T20" fmla="*/ 2 w 27"/>
                  <a:gd name="T21" fmla="*/ 28 h 47"/>
                  <a:gd name="T22" fmla="*/ 8 w 27"/>
                  <a:gd name="T23" fmla="*/ 28 h 47"/>
                  <a:gd name="T24" fmla="*/ 8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9 w 27"/>
                  <a:gd name="T39" fmla="*/ 45 h 47"/>
                  <a:gd name="T40" fmla="*/ 19 w 27"/>
                  <a:gd name="T41" fmla="*/ 28 h 47"/>
                  <a:gd name="T42" fmla="*/ 25 w 27"/>
                  <a:gd name="T43" fmla="*/ 28 h 47"/>
                  <a:gd name="T44" fmla="*/ 18 w 27"/>
                  <a:gd name="T45" fmla="*/ 6 h 47"/>
                  <a:gd name="T46" fmla="*/ 19 w 27"/>
                  <a:gd name="T47" fmla="*/ 6 h 47"/>
                  <a:gd name="T48" fmla="*/ 23 w 27"/>
                  <a:gd name="T49" fmla="*/ 19 h 47"/>
                  <a:gd name="T50" fmla="*/ 25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6" y="18"/>
                      <a:pt x="24" y="10"/>
                      <a:pt x="23" y="4"/>
                    </a:cubicBezTo>
                    <a:cubicBezTo>
                      <a:pt x="22" y="2"/>
                      <a:pt x="20" y="0"/>
                      <a:pt x="17" y="0"/>
                    </a:cubicBezTo>
                    <a:cubicBezTo>
                      <a:pt x="16" y="0"/>
                      <a:pt x="11" y="0"/>
                      <a:pt x="10" y="0"/>
                    </a:cubicBezTo>
                    <a:cubicBezTo>
                      <a:pt x="7" y="0"/>
                      <a:pt x="5" y="2"/>
                      <a:pt x="4" y="4"/>
                    </a:cubicBezTo>
                    <a:cubicBezTo>
                      <a:pt x="3" y="10"/>
                      <a:pt x="0" y="18"/>
                      <a:pt x="0" y="18"/>
                    </a:cubicBezTo>
                    <a:cubicBezTo>
                      <a:pt x="0" y="19"/>
                      <a:pt x="0" y="20"/>
                      <a:pt x="1" y="21"/>
                    </a:cubicBezTo>
                    <a:cubicBezTo>
                      <a:pt x="2" y="21"/>
                      <a:pt x="3" y="20"/>
                      <a:pt x="4" y="19"/>
                    </a:cubicBezTo>
                    <a:cubicBezTo>
                      <a:pt x="4" y="18"/>
                      <a:pt x="8" y="6"/>
                      <a:pt x="8" y="6"/>
                    </a:cubicBezTo>
                    <a:cubicBezTo>
                      <a:pt x="9" y="6"/>
                      <a:pt x="9" y="6"/>
                      <a:pt x="9" y="6"/>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9" y="46"/>
                      <a:pt x="19" y="45"/>
                    </a:cubicBezTo>
                    <a:cubicBezTo>
                      <a:pt x="19" y="44"/>
                      <a:pt x="19" y="36"/>
                      <a:pt x="19"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1"/>
                    </a:cubicBezTo>
                    <a:cubicBezTo>
                      <a:pt x="26"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37" name="Oval 650"/>
              <p:cNvSpPr>
                <a:spLocks noChangeArrowheads="1"/>
              </p:cNvSpPr>
              <p:nvPr/>
            </p:nvSpPr>
            <p:spPr bwMode="auto">
              <a:xfrm>
                <a:off x="14145"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38" name="Oval 651"/>
              <p:cNvSpPr>
                <a:spLocks noChangeArrowheads="1"/>
              </p:cNvSpPr>
              <p:nvPr/>
            </p:nvSpPr>
            <p:spPr bwMode="auto">
              <a:xfrm>
                <a:off x="14081" y="112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39" name="Oval 652"/>
              <p:cNvSpPr>
                <a:spLocks noChangeArrowheads="1"/>
              </p:cNvSpPr>
              <p:nvPr/>
            </p:nvSpPr>
            <p:spPr bwMode="auto">
              <a:xfrm>
                <a:off x="14081" y="127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40" name="Freeform 653"/>
              <p:cNvSpPr>
                <a:spLocks/>
              </p:cNvSpPr>
              <p:nvPr/>
            </p:nvSpPr>
            <p:spPr bwMode="auto">
              <a:xfrm>
                <a:off x="14131" y="1296"/>
                <a:ext cx="54" cy="111"/>
              </a:xfrm>
              <a:custGeom>
                <a:avLst/>
                <a:gdLst>
                  <a:gd name="T0" fmla="*/ 0 w 23"/>
                  <a:gd name="T1" fmla="*/ 6 h 47"/>
                  <a:gd name="T2" fmla="*/ 0 w 23"/>
                  <a:gd name="T3" fmla="*/ 21 h 47"/>
                  <a:gd name="T4" fmla="*/ 2 w 23"/>
                  <a:gd name="T5" fmla="*/ 23 h 47"/>
                  <a:gd name="T6" fmla="*/ 4 w 23"/>
                  <a:gd name="T7" fmla="*/ 21 h 47"/>
                  <a:gd name="T8" fmla="*/ 4 w 23"/>
                  <a:gd name="T9" fmla="*/ 7 h 47"/>
                  <a:gd name="T10" fmla="*/ 5 w 23"/>
                  <a:gd name="T11" fmla="*/ 7 h 47"/>
                  <a:gd name="T12" fmla="*/ 5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7 w 23"/>
                  <a:gd name="T27" fmla="*/ 44 h 47"/>
                  <a:gd name="T28" fmla="*/ 17 w 23"/>
                  <a:gd name="T29" fmla="*/ 7 h 47"/>
                  <a:gd name="T30" fmla="*/ 18 w 23"/>
                  <a:gd name="T31" fmla="*/ 7 h 47"/>
                  <a:gd name="T32" fmla="*/ 18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1" y="45"/>
                      <a:pt x="11" y="44"/>
                    </a:cubicBezTo>
                    <a:cubicBezTo>
                      <a:pt x="11" y="42"/>
                      <a:pt x="11" y="23"/>
                      <a:pt x="11" y="23"/>
                    </a:cubicBezTo>
                    <a:cubicBezTo>
                      <a:pt x="11" y="23"/>
                      <a:pt x="11" y="23"/>
                      <a:pt x="12" y="23"/>
                    </a:cubicBezTo>
                    <a:cubicBezTo>
                      <a:pt x="12" y="23"/>
                      <a:pt x="12" y="42"/>
                      <a:pt x="12" y="44"/>
                    </a:cubicBezTo>
                    <a:cubicBezTo>
                      <a:pt x="12" y="45"/>
                      <a:pt x="13" y="47"/>
                      <a:pt x="15" y="47"/>
                    </a:cubicBezTo>
                    <a:cubicBezTo>
                      <a:pt x="16" y="47"/>
                      <a:pt x="17" y="45"/>
                      <a:pt x="17" y="44"/>
                    </a:cubicBezTo>
                    <a:cubicBezTo>
                      <a:pt x="17" y="42"/>
                      <a:pt x="17" y="7"/>
                      <a:pt x="17" y="7"/>
                    </a:cubicBezTo>
                    <a:cubicBezTo>
                      <a:pt x="17" y="7"/>
                      <a:pt x="17" y="7"/>
                      <a:pt x="18" y="7"/>
                    </a:cubicBezTo>
                    <a:cubicBezTo>
                      <a:pt x="18" y="7"/>
                      <a:pt x="18" y="19"/>
                      <a:pt x="18" y="21"/>
                    </a:cubicBezTo>
                    <a:cubicBezTo>
                      <a:pt x="18" y="22"/>
                      <a:pt x="19" y="23"/>
                      <a:pt x="21" y="23"/>
                    </a:cubicBezTo>
                    <a:cubicBezTo>
                      <a:pt x="22" y="23"/>
                      <a:pt x="23" y="22"/>
                      <a:pt x="23" y="21"/>
                    </a:cubicBezTo>
                    <a:cubicBezTo>
                      <a:pt x="23" y="19"/>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41" name="Oval 654"/>
              <p:cNvSpPr>
                <a:spLocks noChangeArrowheads="1"/>
              </p:cNvSpPr>
              <p:nvPr/>
            </p:nvSpPr>
            <p:spPr bwMode="auto">
              <a:xfrm>
                <a:off x="13819"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42" name="Freeform 655"/>
              <p:cNvSpPr>
                <a:spLocks/>
              </p:cNvSpPr>
              <p:nvPr/>
            </p:nvSpPr>
            <p:spPr bwMode="auto">
              <a:xfrm>
                <a:off x="13802" y="1443"/>
                <a:ext cx="54" cy="109"/>
              </a:xfrm>
              <a:custGeom>
                <a:avLst/>
                <a:gdLst>
                  <a:gd name="T0" fmla="*/ 0 w 23"/>
                  <a:gd name="T1" fmla="*/ 6 h 46"/>
                  <a:gd name="T2" fmla="*/ 0 w 23"/>
                  <a:gd name="T3" fmla="*/ 20 h 46"/>
                  <a:gd name="T4" fmla="*/ 3 w 23"/>
                  <a:gd name="T5" fmla="*/ 23 h 46"/>
                  <a:gd name="T6" fmla="*/ 5 w 23"/>
                  <a:gd name="T7" fmla="*/ 20 h 46"/>
                  <a:gd name="T8" fmla="*/ 5 w 23"/>
                  <a:gd name="T9" fmla="*/ 7 h 46"/>
                  <a:gd name="T10" fmla="*/ 6 w 23"/>
                  <a:gd name="T11" fmla="*/ 7 h 46"/>
                  <a:gd name="T12" fmla="*/ 6 w 23"/>
                  <a:gd name="T13" fmla="*/ 44 h 46"/>
                  <a:gd name="T14" fmla="*/ 8 w 23"/>
                  <a:gd name="T15" fmla="*/ 46 h 46"/>
                  <a:gd name="T16" fmla="*/ 11 w 23"/>
                  <a:gd name="T17" fmla="*/ 44 h 46"/>
                  <a:gd name="T18" fmla="*/ 11 w 23"/>
                  <a:gd name="T19" fmla="*/ 23 h 46"/>
                  <a:gd name="T20" fmla="*/ 12 w 23"/>
                  <a:gd name="T21" fmla="*/ 23 h 46"/>
                  <a:gd name="T22" fmla="*/ 12 w 23"/>
                  <a:gd name="T23" fmla="*/ 44 h 46"/>
                  <a:gd name="T24" fmla="*/ 15 w 23"/>
                  <a:gd name="T25" fmla="*/ 46 h 46"/>
                  <a:gd name="T26" fmla="*/ 18 w 23"/>
                  <a:gd name="T27" fmla="*/ 44 h 46"/>
                  <a:gd name="T28" fmla="*/ 18 w 23"/>
                  <a:gd name="T29" fmla="*/ 7 h 46"/>
                  <a:gd name="T30" fmla="*/ 19 w 23"/>
                  <a:gd name="T31" fmla="*/ 7 h 46"/>
                  <a:gd name="T32" fmla="*/ 19 w 23"/>
                  <a:gd name="T33" fmla="*/ 20 h 46"/>
                  <a:gd name="T34" fmla="*/ 21 w 23"/>
                  <a:gd name="T35" fmla="*/ 23 h 46"/>
                  <a:gd name="T36" fmla="*/ 23 w 23"/>
                  <a:gd name="T37" fmla="*/ 20 h 46"/>
                  <a:gd name="T38" fmla="*/ 23 w 23"/>
                  <a:gd name="T39" fmla="*/ 6 h 46"/>
                  <a:gd name="T40" fmla="*/ 17 w 23"/>
                  <a:gd name="T41" fmla="*/ 0 h 46"/>
                  <a:gd name="T42" fmla="*/ 7 w 23"/>
                  <a:gd name="T43" fmla="*/ 0 h 46"/>
                  <a:gd name="T44" fmla="*/ 0 w 23"/>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0" y="6"/>
                    </a:moveTo>
                    <a:cubicBezTo>
                      <a:pt x="0" y="8"/>
                      <a:pt x="0" y="19"/>
                      <a:pt x="0" y="20"/>
                    </a:cubicBezTo>
                    <a:cubicBezTo>
                      <a:pt x="0" y="22"/>
                      <a:pt x="1" y="23"/>
                      <a:pt x="3" y="23"/>
                    </a:cubicBezTo>
                    <a:cubicBezTo>
                      <a:pt x="4" y="23"/>
                      <a:pt x="5" y="22"/>
                      <a:pt x="5" y="20"/>
                    </a:cubicBezTo>
                    <a:cubicBezTo>
                      <a:pt x="5" y="19"/>
                      <a:pt x="5" y="7"/>
                      <a:pt x="5" y="7"/>
                    </a:cubicBezTo>
                    <a:cubicBezTo>
                      <a:pt x="5" y="7"/>
                      <a:pt x="5" y="7"/>
                      <a:pt x="6" y="7"/>
                    </a:cubicBezTo>
                    <a:cubicBezTo>
                      <a:pt x="6" y="7"/>
                      <a:pt x="6" y="41"/>
                      <a:pt x="6" y="44"/>
                    </a:cubicBezTo>
                    <a:cubicBezTo>
                      <a:pt x="6"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4" y="46"/>
                      <a:pt x="15" y="46"/>
                    </a:cubicBezTo>
                    <a:cubicBezTo>
                      <a:pt x="17"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8"/>
                      <a:pt x="23" y="6"/>
                    </a:cubicBezTo>
                    <a:cubicBezTo>
                      <a:pt x="23" y="2"/>
                      <a:pt x="20" y="0"/>
                      <a:pt x="17" y="0"/>
                    </a:cubicBezTo>
                    <a:cubicBezTo>
                      <a:pt x="15" y="0"/>
                      <a:pt x="8" y="0"/>
                      <a:pt x="7" y="0"/>
                    </a:cubicBezTo>
                    <a:cubicBezTo>
                      <a:pt x="3"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43" name="Freeform 656"/>
              <p:cNvSpPr>
                <a:spLocks/>
              </p:cNvSpPr>
              <p:nvPr/>
            </p:nvSpPr>
            <p:spPr bwMode="auto">
              <a:xfrm>
                <a:off x="13797" y="1296"/>
                <a:ext cx="64" cy="111"/>
              </a:xfrm>
              <a:custGeom>
                <a:avLst/>
                <a:gdLst>
                  <a:gd name="T0" fmla="*/ 27 w 27"/>
                  <a:gd name="T1" fmla="*/ 18 h 47"/>
                  <a:gd name="T2" fmla="*/ 23 w 27"/>
                  <a:gd name="T3" fmla="*/ 4 h 47"/>
                  <a:gd name="T4" fmla="*/ 18 w 27"/>
                  <a:gd name="T5" fmla="*/ 0 h 47"/>
                  <a:gd name="T6" fmla="*/ 10 w 27"/>
                  <a:gd name="T7" fmla="*/ 0 h 47"/>
                  <a:gd name="T8" fmla="*/ 5 w 27"/>
                  <a:gd name="T9" fmla="*/ 4 h 47"/>
                  <a:gd name="T10" fmla="*/ 0 w 27"/>
                  <a:gd name="T11" fmla="*/ 18 h 47"/>
                  <a:gd name="T12" fmla="*/ 2 w 27"/>
                  <a:gd name="T13" fmla="*/ 21 h 47"/>
                  <a:gd name="T14" fmla="*/ 4 w 27"/>
                  <a:gd name="T15" fmla="*/ 19 h 47"/>
                  <a:gd name="T16" fmla="*/ 8 w 27"/>
                  <a:gd name="T17" fmla="*/ 6 h 47"/>
                  <a:gd name="T18" fmla="*/ 9 w 27"/>
                  <a:gd name="T19" fmla="*/ 6 h 47"/>
                  <a:gd name="T20" fmla="*/ 3 w 27"/>
                  <a:gd name="T21" fmla="*/ 28 h 47"/>
                  <a:gd name="T22" fmla="*/ 9 w 27"/>
                  <a:gd name="T23" fmla="*/ 28 h 47"/>
                  <a:gd name="T24" fmla="*/ 9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7 w 27"/>
                  <a:gd name="T37" fmla="*/ 47 h 47"/>
                  <a:gd name="T38" fmla="*/ 19 w 27"/>
                  <a:gd name="T39" fmla="*/ 45 h 47"/>
                  <a:gd name="T40" fmla="*/ 19 w 27"/>
                  <a:gd name="T41" fmla="*/ 28 h 47"/>
                  <a:gd name="T42" fmla="*/ 25 w 27"/>
                  <a:gd name="T43" fmla="*/ 28 h 47"/>
                  <a:gd name="T44" fmla="*/ 19 w 27"/>
                  <a:gd name="T45" fmla="*/ 6 h 47"/>
                  <a:gd name="T46" fmla="*/ 20 w 27"/>
                  <a:gd name="T47" fmla="*/ 6 h 47"/>
                  <a:gd name="T48" fmla="*/ 24 w 27"/>
                  <a:gd name="T49" fmla="*/ 19 h 47"/>
                  <a:gd name="T50" fmla="*/ 26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7" y="18"/>
                      <a:pt x="25" y="10"/>
                      <a:pt x="23" y="4"/>
                    </a:cubicBezTo>
                    <a:cubicBezTo>
                      <a:pt x="22" y="2"/>
                      <a:pt x="20" y="0"/>
                      <a:pt x="18" y="0"/>
                    </a:cubicBezTo>
                    <a:cubicBezTo>
                      <a:pt x="16" y="0"/>
                      <a:pt x="11" y="0"/>
                      <a:pt x="10" y="0"/>
                    </a:cubicBezTo>
                    <a:cubicBezTo>
                      <a:pt x="8" y="0"/>
                      <a:pt x="5" y="2"/>
                      <a:pt x="5" y="4"/>
                    </a:cubicBezTo>
                    <a:cubicBezTo>
                      <a:pt x="3" y="10"/>
                      <a:pt x="1" y="18"/>
                      <a:pt x="0" y="18"/>
                    </a:cubicBezTo>
                    <a:cubicBezTo>
                      <a:pt x="0" y="19"/>
                      <a:pt x="1" y="20"/>
                      <a:pt x="2" y="21"/>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1"/>
                    </a:cubicBezTo>
                    <a:cubicBezTo>
                      <a:pt x="27"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44" name="Freeform 657"/>
              <p:cNvSpPr>
                <a:spLocks/>
              </p:cNvSpPr>
              <p:nvPr/>
            </p:nvSpPr>
            <p:spPr bwMode="auto">
              <a:xfrm>
                <a:off x="14065" y="1443"/>
                <a:ext cx="54" cy="109"/>
              </a:xfrm>
              <a:custGeom>
                <a:avLst/>
                <a:gdLst>
                  <a:gd name="T0" fmla="*/ 0 w 23"/>
                  <a:gd name="T1" fmla="*/ 6 h 46"/>
                  <a:gd name="T2" fmla="*/ 0 w 23"/>
                  <a:gd name="T3" fmla="*/ 20 h 46"/>
                  <a:gd name="T4" fmla="*/ 2 w 23"/>
                  <a:gd name="T5" fmla="*/ 23 h 46"/>
                  <a:gd name="T6" fmla="*/ 4 w 23"/>
                  <a:gd name="T7" fmla="*/ 20 h 46"/>
                  <a:gd name="T8" fmla="*/ 4 w 23"/>
                  <a:gd name="T9" fmla="*/ 7 h 46"/>
                  <a:gd name="T10" fmla="*/ 5 w 23"/>
                  <a:gd name="T11" fmla="*/ 7 h 46"/>
                  <a:gd name="T12" fmla="*/ 5 w 23"/>
                  <a:gd name="T13" fmla="*/ 44 h 46"/>
                  <a:gd name="T14" fmla="*/ 8 w 23"/>
                  <a:gd name="T15" fmla="*/ 46 h 46"/>
                  <a:gd name="T16" fmla="*/ 11 w 23"/>
                  <a:gd name="T17" fmla="*/ 44 h 46"/>
                  <a:gd name="T18" fmla="*/ 11 w 23"/>
                  <a:gd name="T19" fmla="*/ 23 h 46"/>
                  <a:gd name="T20" fmla="*/ 12 w 23"/>
                  <a:gd name="T21" fmla="*/ 23 h 46"/>
                  <a:gd name="T22" fmla="*/ 12 w 23"/>
                  <a:gd name="T23" fmla="*/ 44 h 46"/>
                  <a:gd name="T24" fmla="*/ 15 w 23"/>
                  <a:gd name="T25" fmla="*/ 46 h 46"/>
                  <a:gd name="T26" fmla="*/ 18 w 23"/>
                  <a:gd name="T27" fmla="*/ 44 h 46"/>
                  <a:gd name="T28" fmla="*/ 18 w 23"/>
                  <a:gd name="T29" fmla="*/ 7 h 46"/>
                  <a:gd name="T30" fmla="*/ 19 w 23"/>
                  <a:gd name="T31" fmla="*/ 7 h 46"/>
                  <a:gd name="T32" fmla="*/ 19 w 23"/>
                  <a:gd name="T33" fmla="*/ 20 h 46"/>
                  <a:gd name="T34" fmla="*/ 21 w 23"/>
                  <a:gd name="T35" fmla="*/ 23 h 46"/>
                  <a:gd name="T36" fmla="*/ 23 w 23"/>
                  <a:gd name="T37" fmla="*/ 20 h 46"/>
                  <a:gd name="T38" fmla="*/ 23 w 23"/>
                  <a:gd name="T39" fmla="*/ 6 h 46"/>
                  <a:gd name="T40" fmla="*/ 17 w 23"/>
                  <a:gd name="T41" fmla="*/ 0 h 46"/>
                  <a:gd name="T42" fmla="*/ 6 w 23"/>
                  <a:gd name="T43" fmla="*/ 0 h 46"/>
                  <a:gd name="T44" fmla="*/ 0 w 23"/>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0" y="6"/>
                    </a:move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8"/>
                      <a:pt x="23" y="6"/>
                    </a:cubicBezTo>
                    <a:cubicBezTo>
                      <a:pt x="23" y="2"/>
                      <a:pt x="20" y="0"/>
                      <a:pt x="17" y="0"/>
                    </a:cubicBezTo>
                    <a:cubicBezTo>
                      <a:pt x="15" y="0"/>
                      <a:pt x="8" y="0"/>
                      <a:pt x="6" y="0"/>
                    </a:cubicBezTo>
                    <a:cubicBezTo>
                      <a:pt x="3"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45" name="Freeform 658"/>
              <p:cNvSpPr>
                <a:spLocks/>
              </p:cNvSpPr>
              <p:nvPr/>
            </p:nvSpPr>
            <p:spPr bwMode="auto">
              <a:xfrm>
                <a:off x="14060" y="1296"/>
                <a:ext cx="64" cy="111"/>
              </a:xfrm>
              <a:custGeom>
                <a:avLst/>
                <a:gdLst>
                  <a:gd name="T0" fmla="*/ 27 w 27"/>
                  <a:gd name="T1" fmla="*/ 18 h 47"/>
                  <a:gd name="T2" fmla="*/ 23 w 27"/>
                  <a:gd name="T3" fmla="*/ 4 h 47"/>
                  <a:gd name="T4" fmla="*/ 17 w 27"/>
                  <a:gd name="T5" fmla="*/ 0 h 47"/>
                  <a:gd name="T6" fmla="*/ 10 w 27"/>
                  <a:gd name="T7" fmla="*/ 0 h 47"/>
                  <a:gd name="T8" fmla="*/ 4 w 27"/>
                  <a:gd name="T9" fmla="*/ 4 h 47"/>
                  <a:gd name="T10" fmla="*/ 0 w 27"/>
                  <a:gd name="T11" fmla="*/ 18 h 47"/>
                  <a:gd name="T12" fmla="*/ 2 w 27"/>
                  <a:gd name="T13" fmla="*/ 21 h 47"/>
                  <a:gd name="T14" fmla="*/ 4 w 27"/>
                  <a:gd name="T15" fmla="*/ 19 h 47"/>
                  <a:gd name="T16" fmla="*/ 8 w 27"/>
                  <a:gd name="T17" fmla="*/ 6 h 47"/>
                  <a:gd name="T18" fmla="*/ 9 w 27"/>
                  <a:gd name="T19" fmla="*/ 6 h 47"/>
                  <a:gd name="T20" fmla="*/ 2 w 27"/>
                  <a:gd name="T21" fmla="*/ 28 h 47"/>
                  <a:gd name="T22" fmla="*/ 9 w 27"/>
                  <a:gd name="T23" fmla="*/ 28 h 47"/>
                  <a:gd name="T24" fmla="*/ 9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9 w 27"/>
                  <a:gd name="T39" fmla="*/ 45 h 47"/>
                  <a:gd name="T40" fmla="*/ 19 w 27"/>
                  <a:gd name="T41" fmla="*/ 28 h 47"/>
                  <a:gd name="T42" fmla="*/ 25 w 27"/>
                  <a:gd name="T43" fmla="*/ 28 h 47"/>
                  <a:gd name="T44" fmla="*/ 18 w 27"/>
                  <a:gd name="T45" fmla="*/ 6 h 47"/>
                  <a:gd name="T46" fmla="*/ 19 w 27"/>
                  <a:gd name="T47" fmla="*/ 6 h 47"/>
                  <a:gd name="T48" fmla="*/ 23 w 27"/>
                  <a:gd name="T49" fmla="*/ 19 h 47"/>
                  <a:gd name="T50" fmla="*/ 26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7" y="18"/>
                      <a:pt x="24" y="10"/>
                      <a:pt x="23" y="4"/>
                    </a:cubicBezTo>
                    <a:cubicBezTo>
                      <a:pt x="22" y="2"/>
                      <a:pt x="20" y="0"/>
                      <a:pt x="17" y="0"/>
                    </a:cubicBezTo>
                    <a:cubicBezTo>
                      <a:pt x="16" y="0"/>
                      <a:pt x="11" y="0"/>
                      <a:pt x="10" y="0"/>
                    </a:cubicBezTo>
                    <a:cubicBezTo>
                      <a:pt x="7" y="0"/>
                      <a:pt x="5" y="2"/>
                      <a:pt x="4" y="4"/>
                    </a:cubicBezTo>
                    <a:cubicBezTo>
                      <a:pt x="3" y="10"/>
                      <a:pt x="1" y="18"/>
                      <a:pt x="0" y="18"/>
                    </a:cubicBezTo>
                    <a:cubicBezTo>
                      <a:pt x="0" y="19"/>
                      <a:pt x="1" y="20"/>
                      <a:pt x="2" y="21"/>
                    </a:cubicBezTo>
                    <a:cubicBezTo>
                      <a:pt x="3" y="21"/>
                      <a:pt x="4" y="20"/>
                      <a:pt x="4" y="19"/>
                    </a:cubicBezTo>
                    <a:cubicBezTo>
                      <a:pt x="4" y="18"/>
                      <a:pt x="8" y="6"/>
                      <a:pt x="8" y="6"/>
                    </a:cubicBezTo>
                    <a:cubicBezTo>
                      <a:pt x="9" y="6"/>
                      <a:pt x="9" y="6"/>
                      <a:pt x="9" y="6"/>
                    </a:cubicBezTo>
                    <a:cubicBezTo>
                      <a:pt x="2" y="28"/>
                      <a:pt x="2" y="28"/>
                      <a:pt x="2"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6"/>
                      <a:pt x="18" y="6"/>
                      <a:pt x="18" y="6"/>
                    </a:cubicBezTo>
                    <a:cubicBezTo>
                      <a:pt x="19" y="6"/>
                      <a:pt x="19" y="6"/>
                      <a:pt x="19" y="6"/>
                    </a:cubicBezTo>
                    <a:cubicBezTo>
                      <a:pt x="19" y="6"/>
                      <a:pt x="23" y="18"/>
                      <a:pt x="23" y="19"/>
                    </a:cubicBezTo>
                    <a:cubicBezTo>
                      <a:pt x="24" y="20"/>
                      <a:pt x="25" y="21"/>
                      <a:pt x="26" y="21"/>
                    </a:cubicBezTo>
                    <a:cubicBezTo>
                      <a:pt x="27"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46" name="Oval 659"/>
              <p:cNvSpPr>
                <a:spLocks noChangeArrowheads="1"/>
              </p:cNvSpPr>
              <p:nvPr/>
            </p:nvSpPr>
            <p:spPr bwMode="auto">
              <a:xfrm>
                <a:off x="14081" y="1417"/>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47" name="Freeform 660"/>
              <p:cNvSpPr>
                <a:spLocks/>
              </p:cNvSpPr>
              <p:nvPr/>
            </p:nvSpPr>
            <p:spPr bwMode="auto">
              <a:xfrm>
                <a:off x="14126" y="1147"/>
                <a:ext cx="64" cy="111"/>
              </a:xfrm>
              <a:custGeom>
                <a:avLst/>
                <a:gdLst>
                  <a:gd name="T0" fmla="*/ 17 w 27"/>
                  <a:gd name="T1" fmla="*/ 0 h 47"/>
                  <a:gd name="T2" fmla="*/ 9 w 27"/>
                  <a:gd name="T3" fmla="*/ 0 h 47"/>
                  <a:gd name="T4" fmla="*/ 4 w 27"/>
                  <a:gd name="T5" fmla="*/ 5 h 47"/>
                  <a:gd name="T6" fmla="*/ 0 w 27"/>
                  <a:gd name="T7" fmla="*/ 19 h 47"/>
                  <a:gd name="T8" fmla="*/ 1 w 27"/>
                  <a:gd name="T9" fmla="*/ 21 h 47"/>
                  <a:gd name="T10" fmla="*/ 3 w 27"/>
                  <a:gd name="T11" fmla="*/ 20 h 47"/>
                  <a:gd name="T12" fmla="*/ 7 w 27"/>
                  <a:gd name="T13" fmla="*/ 7 h 47"/>
                  <a:gd name="T14" fmla="*/ 8 w 27"/>
                  <a:gd name="T15" fmla="*/ 7 h 47"/>
                  <a:gd name="T16" fmla="*/ 2 w 27"/>
                  <a:gd name="T17" fmla="*/ 29 h 47"/>
                  <a:gd name="T18" fmla="*/ 8 w 27"/>
                  <a:gd name="T19" fmla="*/ 29 h 47"/>
                  <a:gd name="T20" fmla="*/ 8 w 27"/>
                  <a:gd name="T21" fmla="*/ 45 h 47"/>
                  <a:gd name="T22" fmla="*/ 11 w 27"/>
                  <a:gd name="T23" fmla="*/ 47 h 47"/>
                  <a:gd name="T24" fmla="*/ 13 w 27"/>
                  <a:gd name="T25" fmla="*/ 45 h 47"/>
                  <a:gd name="T26" fmla="*/ 13 w 27"/>
                  <a:gd name="T27" fmla="*/ 29 h 47"/>
                  <a:gd name="T28" fmla="*/ 14 w 27"/>
                  <a:gd name="T29" fmla="*/ 29 h 47"/>
                  <a:gd name="T30" fmla="*/ 14 w 27"/>
                  <a:gd name="T31" fmla="*/ 45 h 47"/>
                  <a:gd name="T32" fmla="*/ 16 w 27"/>
                  <a:gd name="T33" fmla="*/ 47 h 47"/>
                  <a:gd name="T34" fmla="*/ 18 w 27"/>
                  <a:gd name="T35" fmla="*/ 45 h 47"/>
                  <a:gd name="T36" fmla="*/ 18 w 27"/>
                  <a:gd name="T37" fmla="*/ 29 h 47"/>
                  <a:gd name="T38" fmla="*/ 24 w 27"/>
                  <a:gd name="T39" fmla="*/ 29 h 47"/>
                  <a:gd name="T40" fmla="*/ 18 w 27"/>
                  <a:gd name="T41" fmla="*/ 7 h 47"/>
                  <a:gd name="T42" fmla="*/ 19 w 27"/>
                  <a:gd name="T43" fmla="*/ 7 h 47"/>
                  <a:gd name="T44" fmla="*/ 23 w 27"/>
                  <a:gd name="T45" fmla="*/ 20 h 47"/>
                  <a:gd name="T46" fmla="*/ 25 w 27"/>
                  <a:gd name="T47" fmla="*/ 21 h 47"/>
                  <a:gd name="T48" fmla="*/ 26 w 27"/>
                  <a:gd name="T49" fmla="*/ 19 h 47"/>
                  <a:gd name="T50" fmla="*/ 22 w 27"/>
                  <a:gd name="T51" fmla="*/ 5 h 47"/>
                  <a:gd name="T52" fmla="*/ 17 w 27"/>
                  <a:gd name="T5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7" y="0"/>
                    </a:moveTo>
                    <a:cubicBezTo>
                      <a:pt x="16" y="0"/>
                      <a:pt x="11" y="0"/>
                      <a:pt x="9" y="0"/>
                    </a:cubicBezTo>
                    <a:cubicBezTo>
                      <a:pt x="7" y="0"/>
                      <a:pt x="5" y="3"/>
                      <a:pt x="4" y="5"/>
                    </a:cubicBezTo>
                    <a:cubicBezTo>
                      <a:pt x="2" y="11"/>
                      <a:pt x="0" y="18"/>
                      <a:pt x="0" y="19"/>
                    </a:cubicBezTo>
                    <a:cubicBezTo>
                      <a:pt x="0" y="20"/>
                      <a:pt x="0" y="21"/>
                      <a:pt x="1" y="21"/>
                    </a:cubicBezTo>
                    <a:cubicBezTo>
                      <a:pt x="2" y="21"/>
                      <a:pt x="3" y="21"/>
                      <a:pt x="3" y="20"/>
                    </a:cubicBezTo>
                    <a:cubicBezTo>
                      <a:pt x="4" y="18"/>
                      <a:pt x="7" y="7"/>
                      <a:pt x="7" y="7"/>
                    </a:cubicBezTo>
                    <a:cubicBezTo>
                      <a:pt x="8" y="7"/>
                      <a:pt x="8" y="7"/>
                      <a:pt x="8" y="7"/>
                    </a:cubicBezTo>
                    <a:cubicBezTo>
                      <a:pt x="2" y="29"/>
                      <a:pt x="2" y="29"/>
                      <a:pt x="2" y="29"/>
                    </a:cubicBezTo>
                    <a:cubicBezTo>
                      <a:pt x="8" y="29"/>
                      <a:pt x="8" y="29"/>
                      <a:pt x="8" y="29"/>
                    </a:cubicBezTo>
                    <a:cubicBezTo>
                      <a:pt x="8" y="36"/>
                      <a:pt x="8" y="44"/>
                      <a:pt x="8" y="45"/>
                    </a:cubicBezTo>
                    <a:cubicBezTo>
                      <a:pt x="8" y="46"/>
                      <a:pt x="9"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7" y="47"/>
                      <a:pt x="18" y="46"/>
                      <a:pt x="18" y="45"/>
                    </a:cubicBezTo>
                    <a:cubicBezTo>
                      <a:pt x="18" y="44"/>
                      <a:pt x="18" y="36"/>
                      <a:pt x="18" y="29"/>
                    </a:cubicBezTo>
                    <a:cubicBezTo>
                      <a:pt x="24" y="29"/>
                      <a:pt x="24" y="29"/>
                      <a:pt x="24" y="29"/>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6" y="19"/>
                    </a:cubicBezTo>
                    <a:cubicBezTo>
                      <a:pt x="26" y="18"/>
                      <a:pt x="24" y="11"/>
                      <a:pt x="22" y="5"/>
                    </a:cubicBezTo>
                    <a:cubicBezTo>
                      <a:pt x="22" y="3"/>
                      <a:pt x="19"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48" name="Oval 661"/>
              <p:cNvSpPr>
                <a:spLocks noChangeArrowheads="1"/>
              </p:cNvSpPr>
              <p:nvPr/>
            </p:nvSpPr>
            <p:spPr bwMode="auto">
              <a:xfrm>
                <a:off x="14015"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49" name="Oval 662"/>
              <p:cNvSpPr>
                <a:spLocks noChangeArrowheads="1"/>
              </p:cNvSpPr>
              <p:nvPr/>
            </p:nvSpPr>
            <p:spPr bwMode="auto">
              <a:xfrm>
                <a:off x="13885"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50" name="Freeform 663"/>
              <p:cNvSpPr>
                <a:spLocks/>
              </p:cNvSpPr>
              <p:nvPr/>
            </p:nvSpPr>
            <p:spPr bwMode="auto">
              <a:xfrm>
                <a:off x="13802" y="1147"/>
                <a:ext cx="54" cy="111"/>
              </a:xfrm>
              <a:custGeom>
                <a:avLst/>
                <a:gdLst>
                  <a:gd name="T0" fmla="*/ 3 w 23"/>
                  <a:gd name="T1" fmla="*/ 23 h 47"/>
                  <a:gd name="T2" fmla="*/ 5 w 23"/>
                  <a:gd name="T3" fmla="*/ 21 h 47"/>
                  <a:gd name="T4" fmla="*/ 5 w 23"/>
                  <a:gd name="T5" fmla="*/ 8 h 47"/>
                  <a:gd name="T6" fmla="*/ 6 w 23"/>
                  <a:gd name="T7" fmla="*/ 8 h 47"/>
                  <a:gd name="T8" fmla="*/ 6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8 w 23"/>
                  <a:gd name="T23" fmla="*/ 44 h 47"/>
                  <a:gd name="T24" fmla="*/ 18 w 23"/>
                  <a:gd name="T25" fmla="*/ 8 h 47"/>
                  <a:gd name="T26" fmla="*/ 19 w 23"/>
                  <a:gd name="T27" fmla="*/ 8 h 47"/>
                  <a:gd name="T28" fmla="*/ 19 w 23"/>
                  <a:gd name="T29" fmla="*/ 21 h 47"/>
                  <a:gd name="T30" fmla="*/ 21 w 23"/>
                  <a:gd name="T31" fmla="*/ 23 h 47"/>
                  <a:gd name="T32" fmla="*/ 23 w 23"/>
                  <a:gd name="T33" fmla="*/ 21 h 47"/>
                  <a:gd name="T34" fmla="*/ 23 w 23"/>
                  <a:gd name="T35" fmla="*/ 7 h 47"/>
                  <a:gd name="T36" fmla="*/ 17 w 23"/>
                  <a:gd name="T37" fmla="*/ 0 h 47"/>
                  <a:gd name="T38" fmla="*/ 7 w 23"/>
                  <a:gd name="T39" fmla="*/ 0 h 47"/>
                  <a:gd name="T40" fmla="*/ 0 w 23"/>
                  <a:gd name="T41" fmla="*/ 7 h 47"/>
                  <a:gd name="T42" fmla="*/ 0 w 23"/>
                  <a:gd name="T43" fmla="*/ 21 h 47"/>
                  <a:gd name="T44" fmla="*/ 3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3" y="23"/>
                    </a:moveTo>
                    <a:cubicBezTo>
                      <a:pt x="4" y="23"/>
                      <a:pt x="5" y="22"/>
                      <a:pt x="5" y="21"/>
                    </a:cubicBezTo>
                    <a:cubicBezTo>
                      <a:pt x="5" y="20"/>
                      <a:pt x="5" y="8"/>
                      <a:pt x="5" y="8"/>
                    </a:cubicBezTo>
                    <a:cubicBezTo>
                      <a:pt x="5" y="8"/>
                      <a:pt x="5"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4"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7"/>
                    </a:cubicBezTo>
                    <a:cubicBezTo>
                      <a:pt x="23" y="3"/>
                      <a:pt x="20" y="0"/>
                      <a:pt x="17" y="0"/>
                    </a:cubicBezTo>
                    <a:cubicBezTo>
                      <a:pt x="15" y="0"/>
                      <a:pt x="8" y="0"/>
                      <a:pt x="7" y="0"/>
                    </a:cubicBezTo>
                    <a:cubicBezTo>
                      <a:pt x="3" y="0"/>
                      <a:pt x="0" y="3"/>
                      <a:pt x="0" y="7"/>
                    </a:cubicBezTo>
                    <a:cubicBezTo>
                      <a:pt x="0" y="8"/>
                      <a:pt x="0" y="20"/>
                      <a:pt x="0" y="21"/>
                    </a:cubicBezTo>
                    <a:cubicBezTo>
                      <a:pt x="0" y="22"/>
                      <a:pt x="1" y="23"/>
                      <a:pt x="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51" name="Freeform 664"/>
              <p:cNvSpPr>
                <a:spLocks/>
              </p:cNvSpPr>
              <p:nvPr/>
            </p:nvSpPr>
            <p:spPr bwMode="auto">
              <a:xfrm>
                <a:off x="13868" y="1296"/>
                <a:ext cx="55" cy="111"/>
              </a:xfrm>
              <a:custGeom>
                <a:avLst/>
                <a:gdLst>
                  <a:gd name="T0" fmla="*/ 21 w 23"/>
                  <a:gd name="T1" fmla="*/ 23 h 47"/>
                  <a:gd name="T2" fmla="*/ 23 w 23"/>
                  <a:gd name="T3" fmla="*/ 21 h 47"/>
                  <a:gd name="T4" fmla="*/ 23 w 23"/>
                  <a:gd name="T5" fmla="*/ 6 h 47"/>
                  <a:gd name="T6" fmla="*/ 17 w 23"/>
                  <a:gd name="T7" fmla="*/ 0 h 47"/>
                  <a:gd name="T8" fmla="*/ 6 w 23"/>
                  <a:gd name="T9" fmla="*/ 0 h 47"/>
                  <a:gd name="T10" fmla="*/ 0 w 23"/>
                  <a:gd name="T11" fmla="*/ 6 h 47"/>
                  <a:gd name="T12" fmla="*/ 0 w 23"/>
                  <a:gd name="T13" fmla="*/ 21 h 47"/>
                  <a:gd name="T14" fmla="*/ 2 w 23"/>
                  <a:gd name="T15" fmla="*/ 23 h 47"/>
                  <a:gd name="T16" fmla="*/ 4 w 23"/>
                  <a:gd name="T17" fmla="*/ 21 h 47"/>
                  <a:gd name="T18" fmla="*/ 4 w 23"/>
                  <a:gd name="T19" fmla="*/ 7 h 47"/>
                  <a:gd name="T20" fmla="*/ 5 w 23"/>
                  <a:gd name="T21" fmla="*/ 7 h 47"/>
                  <a:gd name="T22" fmla="*/ 5 w 23"/>
                  <a:gd name="T23" fmla="*/ 44 h 47"/>
                  <a:gd name="T24" fmla="*/ 8 w 23"/>
                  <a:gd name="T25" fmla="*/ 47 h 47"/>
                  <a:gd name="T26" fmla="*/ 11 w 23"/>
                  <a:gd name="T27" fmla="*/ 44 h 47"/>
                  <a:gd name="T28" fmla="*/ 11 w 23"/>
                  <a:gd name="T29" fmla="*/ 23 h 47"/>
                  <a:gd name="T30" fmla="*/ 12 w 23"/>
                  <a:gd name="T31" fmla="*/ 23 h 47"/>
                  <a:gd name="T32" fmla="*/ 12 w 23"/>
                  <a:gd name="T33" fmla="*/ 44 h 47"/>
                  <a:gd name="T34" fmla="*/ 15 w 23"/>
                  <a:gd name="T35" fmla="*/ 47 h 47"/>
                  <a:gd name="T36" fmla="*/ 18 w 23"/>
                  <a:gd name="T37" fmla="*/ 44 h 47"/>
                  <a:gd name="T38" fmla="*/ 18 w 23"/>
                  <a:gd name="T39" fmla="*/ 7 h 47"/>
                  <a:gd name="T40" fmla="*/ 19 w 23"/>
                  <a:gd name="T41" fmla="*/ 7 h 47"/>
                  <a:gd name="T42" fmla="*/ 19 w 23"/>
                  <a:gd name="T43" fmla="*/ 21 h 47"/>
                  <a:gd name="T44" fmla="*/ 21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1" y="23"/>
                    </a:moveTo>
                    <a:cubicBezTo>
                      <a:pt x="22" y="23"/>
                      <a:pt x="23" y="22"/>
                      <a:pt x="23" y="21"/>
                    </a:cubicBezTo>
                    <a:cubicBezTo>
                      <a:pt x="23" y="19"/>
                      <a:pt x="23" y="8"/>
                      <a:pt x="23" y="6"/>
                    </a:cubicBezTo>
                    <a:cubicBezTo>
                      <a:pt x="23" y="3"/>
                      <a:pt x="20" y="0"/>
                      <a:pt x="17" y="0"/>
                    </a:cubicBezTo>
                    <a:cubicBezTo>
                      <a:pt x="15" y="0"/>
                      <a:pt x="8" y="0"/>
                      <a:pt x="6" y="0"/>
                    </a:cubicBezTo>
                    <a:cubicBezTo>
                      <a:pt x="3" y="0"/>
                      <a:pt x="0" y="3"/>
                      <a:pt x="0" y="6"/>
                    </a:cubicBez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7" y="47"/>
                      <a:pt x="8" y="47"/>
                    </a:cubicBezTo>
                    <a:cubicBezTo>
                      <a:pt x="10" y="47"/>
                      <a:pt x="11" y="45"/>
                      <a:pt x="11" y="44"/>
                    </a:cubicBezTo>
                    <a:cubicBezTo>
                      <a:pt x="11" y="42"/>
                      <a:pt x="11" y="23"/>
                      <a:pt x="11" y="23"/>
                    </a:cubicBezTo>
                    <a:cubicBezTo>
                      <a:pt x="11" y="23"/>
                      <a:pt x="11" y="23"/>
                      <a:pt x="12" y="23"/>
                    </a:cubicBezTo>
                    <a:cubicBezTo>
                      <a:pt x="12" y="23"/>
                      <a:pt x="12" y="42"/>
                      <a:pt x="12" y="44"/>
                    </a:cubicBezTo>
                    <a:cubicBezTo>
                      <a:pt x="12" y="45"/>
                      <a:pt x="13" y="47"/>
                      <a:pt x="15" y="47"/>
                    </a:cubicBezTo>
                    <a:cubicBezTo>
                      <a:pt x="16" y="47"/>
                      <a:pt x="18" y="45"/>
                      <a:pt x="18" y="44"/>
                    </a:cubicBezTo>
                    <a:cubicBezTo>
                      <a:pt x="18" y="42"/>
                      <a:pt x="18" y="7"/>
                      <a:pt x="18" y="7"/>
                    </a:cubicBezTo>
                    <a:cubicBezTo>
                      <a:pt x="18" y="7"/>
                      <a:pt x="18" y="7"/>
                      <a:pt x="19" y="7"/>
                    </a:cubicBezTo>
                    <a:cubicBezTo>
                      <a:pt x="19" y="7"/>
                      <a:pt x="19" y="19"/>
                      <a:pt x="19" y="21"/>
                    </a:cubicBezTo>
                    <a:cubicBezTo>
                      <a:pt x="19" y="22"/>
                      <a:pt x="20"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52" name="Oval 665"/>
              <p:cNvSpPr>
                <a:spLocks noChangeArrowheads="1"/>
              </p:cNvSpPr>
              <p:nvPr/>
            </p:nvSpPr>
            <p:spPr bwMode="auto">
              <a:xfrm>
                <a:off x="13819"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53" name="Freeform 666"/>
              <p:cNvSpPr>
                <a:spLocks/>
              </p:cNvSpPr>
              <p:nvPr/>
            </p:nvSpPr>
            <p:spPr bwMode="auto">
              <a:xfrm>
                <a:off x="13864" y="1443"/>
                <a:ext cx="63" cy="111"/>
              </a:xfrm>
              <a:custGeom>
                <a:avLst/>
                <a:gdLst>
                  <a:gd name="T0" fmla="*/ 1 w 27"/>
                  <a:gd name="T1" fmla="*/ 20 h 47"/>
                  <a:gd name="T2" fmla="*/ 4 w 27"/>
                  <a:gd name="T3" fmla="*/ 19 h 47"/>
                  <a:gd name="T4" fmla="*/ 8 w 27"/>
                  <a:gd name="T5" fmla="*/ 6 h 47"/>
                  <a:gd name="T6" fmla="*/ 9 w 27"/>
                  <a:gd name="T7" fmla="*/ 6 h 47"/>
                  <a:gd name="T8" fmla="*/ 2 w 27"/>
                  <a:gd name="T9" fmla="*/ 28 h 47"/>
                  <a:gd name="T10" fmla="*/ 8 w 27"/>
                  <a:gd name="T11" fmla="*/ 28 h 47"/>
                  <a:gd name="T12" fmla="*/ 8 w 27"/>
                  <a:gd name="T13" fmla="*/ 44 h 47"/>
                  <a:gd name="T14" fmla="*/ 11 w 27"/>
                  <a:gd name="T15" fmla="*/ 47 h 47"/>
                  <a:gd name="T16" fmla="*/ 13 w 27"/>
                  <a:gd name="T17" fmla="*/ 44 h 47"/>
                  <a:gd name="T18" fmla="*/ 13 w 27"/>
                  <a:gd name="T19" fmla="*/ 28 h 47"/>
                  <a:gd name="T20" fmla="*/ 14 w 27"/>
                  <a:gd name="T21" fmla="*/ 28 h 47"/>
                  <a:gd name="T22" fmla="*/ 14 w 27"/>
                  <a:gd name="T23" fmla="*/ 44 h 47"/>
                  <a:gd name="T24" fmla="*/ 16 w 27"/>
                  <a:gd name="T25" fmla="*/ 47 h 47"/>
                  <a:gd name="T26" fmla="*/ 19 w 27"/>
                  <a:gd name="T27" fmla="*/ 44 h 47"/>
                  <a:gd name="T28" fmla="*/ 19 w 27"/>
                  <a:gd name="T29" fmla="*/ 28 h 47"/>
                  <a:gd name="T30" fmla="*/ 25 w 27"/>
                  <a:gd name="T31" fmla="*/ 28 h 47"/>
                  <a:gd name="T32" fmla="*/ 18 w 27"/>
                  <a:gd name="T33" fmla="*/ 6 h 47"/>
                  <a:gd name="T34" fmla="*/ 19 w 27"/>
                  <a:gd name="T35" fmla="*/ 6 h 47"/>
                  <a:gd name="T36" fmla="*/ 23 w 27"/>
                  <a:gd name="T37" fmla="*/ 19 h 47"/>
                  <a:gd name="T38" fmla="*/ 26 w 27"/>
                  <a:gd name="T39" fmla="*/ 20 h 47"/>
                  <a:gd name="T40" fmla="*/ 27 w 27"/>
                  <a:gd name="T41" fmla="*/ 18 h 47"/>
                  <a:gd name="T42" fmla="*/ 23 w 27"/>
                  <a:gd name="T43" fmla="*/ 4 h 47"/>
                  <a:gd name="T44" fmla="*/ 17 w 27"/>
                  <a:gd name="T45" fmla="*/ 0 h 47"/>
                  <a:gd name="T46" fmla="*/ 10 w 27"/>
                  <a:gd name="T47" fmla="*/ 0 h 47"/>
                  <a:gd name="T48" fmla="*/ 4 w 27"/>
                  <a:gd name="T49" fmla="*/ 4 h 47"/>
                  <a:gd name="T50" fmla="*/ 0 w 27"/>
                  <a:gd name="T51" fmla="*/ 18 h 47"/>
                  <a:gd name="T52" fmla="*/ 1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0"/>
                    </a:moveTo>
                    <a:cubicBezTo>
                      <a:pt x="2" y="21"/>
                      <a:pt x="4" y="20"/>
                      <a:pt x="4" y="19"/>
                    </a:cubicBezTo>
                    <a:cubicBezTo>
                      <a:pt x="4" y="18"/>
                      <a:pt x="8" y="6"/>
                      <a:pt x="8" y="6"/>
                    </a:cubicBezTo>
                    <a:cubicBezTo>
                      <a:pt x="9" y="6"/>
                      <a:pt x="9" y="6"/>
                      <a:pt x="9" y="6"/>
                    </a:cubicBezTo>
                    <a:cubicBezTo>
                      <a:pt x="2" y="28"/>
                      <a:pt x="2" y="28"/>
                      <a:pt x="2" y="28"/>
                    </a:cubicBezTo>
                    <a:cubicBezTo>
                      <a:pt x="8" y="28"/>
                      <a:pt x="8" y="28"/>
                      <a:pt x="8" y="28"/>
                    </a:cubicBezTo>
                    <a:cubicBezTo>
                      <a:pt x="8" y="35"/>
                      <a:pt x="8" y="43"/>
                      <a:pt x="8" y="44"/>
                    </a:cubicBezTo>
                    <a:cubicBezTo>
                      <a:pt x="8" y="46"/>
                      <a:pt x="9"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9" y="46"/>
                      <a:pt x="19" y="44"/>
                    </a:cubicBezTo>
                    <a:cubicBezTo>
                      <a:pt x="19" y="43"/>
                      <a:pt x="19" y="35"/>
                      <a:pt x="19"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5" y="21"/>
                      <a:pt x="26" y="20"/>
                    </a:cubicBezTo>
                    <a:cubicBezTo>
                      <a:pt x="26" y="20"/>
                      <a:pt x="27" y="19"/>
                      <a:pt x="27" y="18"/>
                    </a:cubicBezTo>
                    <a:cubicBezTo>
                      <a:pt x="26" y="17"/>
                      <a:pt x="24" y="10"/>
                      <a:pt x="23" y="4"/>
                    </a:cubicBezTo>
                    <a:cubicBezTo>
                      <a:pt x="22" y="2"/>
                      <a:pt x="20" y="0"/>
                      <a:pt x="17" y="0"/>
                    </a:cubicBezTo>
                    <a:cubicBezTo>
                      <a:pt x="16" y="0"/>
                      <a:pt x="11" y="0"/>
                      <a:pt x="10" y="0"/>
                    </a:cubicBezTo>
                    <a:cubicBezTo>
                      <a:pt x="7" y="0"/>
                      <a:pt x="5" y="2"/>
                      <a:pt x="4" y="4"/>
                    </a:cubicBezTo>
                    <a:cubicBezTo>
                      <a:pt x="2" y="10"/>
                      <a:pt x="0" y="17"/>
                      <a:pt x="0" y="18"/>
                    </a:cubicBezTo>
                    <a:cubicBezTo>
                      <a:pt x="0" y="19"/>
                      <a:pt x="0" y="20"/>
                      <a:pt x="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54" name="Oval 667"/>
              <p:cNvSpPr>
                <a:spLocks noChangeArrowheads="1"/>
              </p:cNvSpPr>
              <p:nvPr/>
            </p:nvSpPr>
            <p:spPr bwMode="auto">
              <a:xfrm>
                <a:off x="13885"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55" name="Freeform 668"/>
              <p:cNvSpPr>
                <a:spLocks/>
              </p:cNvSpPr>
              <p:nvPr/>
            </p:nvSpPr>
            <p:spPr bwMode="auto">
              <a:xfrm>
                <a:off x="13935" y="1443"/>
                <a:ext cx="52" cy="109"/>
              </a:xfrm>
              <a:custGeom>
                <a:avLst/>
                <a:gdLst>
                  <a:gd name="T0" fmla="*/ 22 w 22"/>
                  <a:gd name="T1" fmla="*/ 20 h 46"/>
                  <a:gd name="T2" fmla="*/ 22 w 22"/>
                  <a:gd name="T3" fmla="*/ 6 h 46"/>
                  <a:gd name="T4" fmla="*/ 16 w 22"/>
                  <a:gd name="T5" fmla="*/ 0 h 46"/>
                  <a:gd name="T6" fmla="*/ 6 w 22"/>
                  <a:gd name="T7" fmla="*/ 0 h 46"/>
                  <a:gd name="T8" fmla="*/ 0 w 22"/>
                  <a:gd name="T9" fmla="*/ 6 h 46"/>
                  <a:gd name="T10" fmla="*/ 0 w 22"/>
                  <a:gd name="T11" fmla="*/ 20 h 46"/>
                  <a:gd name="T12" fmla="*/ 2 w 22"/>
                  <a:gd name="T13" fmla="*/ 23 h 46"/>
                  <a:gd name="T14" fmla="*/ 4 w 22"/>
                  <a:gd name="T15" fmla="*/ 20 h 46"/>
                  <a:gd name="T16" fmla="*/ 4 w 22"/>
                  <a:gd name="T17" fmla="*/ 7 h 46"/>
                  <a:gd name="T18" fmla="*/ 5 w 22"/>
                  <a:gd name="T19" fmla="*/ 7 h 46"/>
                  <a:gd name="T20" fmla="*/ 5 w 22"/>
                  <a:gd name="T21" fmla="*/ 44 h 46"/>
                  <a:gd name="T22" fmla="*/ 8 w 22"/>
                  <a:gd name="T23" fmla="*/ 46 h 46"/>
                  <a:gd name="T24" fmla="*/ 11 w 22"/>
                  <a:gd name="T25" fmla="*/ 44 h 46"/>
                  <a:gd name="T26" fmla="*/ 11 w 22"/>
                  <a:gd name="T27" fmla="*/ 23 h 46"/>
                  <a:gd name="T28" fmla="*/ 12 w 22"/>
                  <a:gd name="T29" fmla="*/ 23 h 46"/>
                  <a:gd name="T30" fmla="*/ 12 w 22"/>
                  <a:gd name="T31" fmla="*/ 44 h 46"/>
                  <a:gd name="T32" fmla="*/ 14 w 22"/>
                  <a:gd name="T33" fmla="*/ 46 h 46"/>
                  <a:gd name="T34" fmla="*/ 17 w 22"/>
                  <a:gd name="T35" fmla="*/ 44 h 46"/>
                  <a:gd name="T36" fmla="*/ 17 w 22"/>
                  <a:gd name="T37" fmla="*/ 7 h 46"/>
                  <a:gd name="T38" fmla="*/ 18 w 22"/>
                  <a:gd name="T39" fmla="*/ 7 h 46"/>
                  <a:gd name="T40" fmla="*/ 18 w 22"/>
                  <a:gd name="T41" fmla="*/ 20 h 46"/>
                  <a:gd name="T42" fmla="*/ 20 w 22"/>
                  <a:gd name="T43" fmla="*/ 23 h 46"/>
                  <a:gd name="T44" fmla="*/ 22 w 22"/>
                  <a:gd name="T45"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22" y="20"/>
                    </a:moveTo>
                    <a:cubicBezTo>
                      <a:pt x="22" y="19"/>
                      <a:pt x="22" y="8"/>
                      <a:pt x="22" y="6"/>
                    </a:cubicBezTo>
                    <a:cubicBezTo>
                      <a:pt x="22" y="2"/>
                      <a:pt x="20" y="0"/>
                      <a:pt x="16" y="0"/>
                    </a:cubicBezTo>
                    <a:cubicBezTo>
                      <a:pt x="15" y="0"/>
                      <a:pt x="8" y="0"/>
                      <a:pt x="6" y="0"/>
                    </a:cubicBezTo>
                    <a:cubicBezTo>
                      <a:pt x="3" y="0"/>
                      <a:pt x="0" y="2"/>
                      <a:pt x="0" y="6"/>
                    </a:cubicBez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3"/>
                      <a:pt x="11" y="23"/>
                    </a:cubicBezTo>
                    <a:cubicBezTo>
                      <a:pt x="11" y="23"/>
                      <a:pt x="11" y="23"/>
                      <a:pt x="12" y="23"/>
                    </a:cubicBezTo>
                    <a:cubicBezTo>
                      <a:pt x="12" y="23"/>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ubicBezTo>
                      <a:pt x="21" y="23"/>
                      <a:pt x="22" y="22"/>
                      <a:pt x="2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56" name="Freeform 669"/>
              <p:cNvSpPr>
                <a:spLocks/>
              </p:cNvSpPr>
              <p:nvPr/>
            </p:nvSpPr>
            <p:spPr bwMode="auto">
              <a:xfrm>
                <a:off x="13864" y="1147"/>
                <a:ext cx="63" cy="111"/>
              </a:xfrm>
              <a:custGeom>
                <a:avLst/>
                <a:gdLst>
                  <a:gd name="T0" fmla="*/ 1 w 27"/>
                  <a:gd name="T1" fmla="*/ 21 h 47"/>
                  <a:gd name="T2" fmla="*/ 4 w 27"/>
                  <a:gd name="T3" fmla="*/ 20 h 47"/>
                  <a:gd name="T4" fmla="*/ 8 w 27"/>
                  <a:gd name="T5" fmla="*/ 7 h 47"/>
                  <a:gd name="T6" fmla="*/ 9 w 27"/>
                  <a:gd name="T7" fmla="*/ 7 h 47"/>
                  <a:gd name="T8" fmla="*/ 2 w 27"/>
                  <a:gd name="T9" fmla="*/ 29 h 47"/>
                  <a:gd name="T10" fmla="*/ 8 w 27"/>
                  <a:gd name="T11" fmla="*/ 29 h 47"/>
                  <a:gd name="T12" fmla="*/ 8 w 27"/>
                  <a:gd name="T13" fmla="*/ 45 h 47"/>
                  <a:gd name="T14" fmla="*/ 11 w 27"/>
                  <a:gd name="T15" fmla="*/ 47 h 47"/>
                  <a:gd name="T16" fmla="*/ 13 w 27"/>
                  <a:gd name="T17" fmla="*/ 45 h 47"/>
                  <a:gd name="T18" fmla="*/ 13 w 27"/>
                  <a:gd name="T19" fmla="*/ 29 h 47"/>
                  <a:gd name="T20" fmla="*/ 14 w 27"/>
                  <a:gd name="T21" fmla="*/ 29 h 47"/>
                  <a:gd name="T22" fmla="*/ 14 w 27"/>
                  <a:gd name="T23" fmla="*/ 45 h 47"/>
                  <a:gd name="T24" fmla="*/ 16 w 27"/>
                  <a:gd name="T25" fmla="*/ 47 h 47"/>
                  <a:gd name="T26" fmla="*/ 19 w 27"/>
                  <a:gd name="T27" fmla="*/ 45 h 47"/>
                  <a:gd name="T28" fmla="*/ 19 w 27"/>
                  <a:gd name="T29" fmla="*/ 29 h 47"/>
                  <a:gd name="T30" fmla="*/ 25 w 27"/>
                  <a:gd name="T31" fmla="*/ 29 h 47"/>
                  <a:gd name="T32" fmla="*/ 18 w 27"/>
                  <a:gd name="T33" fmla="*/ 7 h 47"/>
                  <a:gd name="T34" fmla="*/ 19 w 27"/>
                  <a:gd name="T35" fmla="*/ 7 h 47"/>
                  <a:gd name="T36" fmla="*/ 23 w 27"/>
                  <a:gd name="T37" fmla="*/ 20 h 47"/>
                  <a:gd name="T38" fmla="*/ 26 w 27"/>
                  <a:gd name="T39" fmla="*/ 21 h 47"/>
                  <a:gd name="T40" fmla="*/ 27 w 27"/>
                  <a:gd name="T41" fmla="*/ 19 h 47"/>
                  <a:gd name="T42" fmla="*/ 23 w 27"/>
                  <a:gd name="T43" fmla="*/ 5 h 47"/>
                  <a:gd name="T44" fmla="*/ 17 w 27"/>
                  <a:gd name="T45" fmla="*/ 0 h 47"/>
                  <a:gd name="T46" fmla="*/ 10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4" y="21"/>
                      <a:pt x="4" y="20"/>
                    </a:cubicBezTo>
                    <a:cubicBezTo>
                      <a:pt x="4" y="18"/>
                      <a:pt x="8" y="7"/>
                      <a:pt x="8" y="7"/>
                    </a:cubicBezTo>
                    <a:cubicBezTo>
                      <a:pt x="9" y="7"/>
                      <a:pt x="9" y="7"/>
                      <a:pt x="9" y="7"/>
                    </a:cubicBezTo>
                    <a:cubicBezTo>
                      <a:pt x="2" y="29"/>
                      <a:pt x="2" y="29"/>
                      <a:pt x="2" y="29"/>
                    </a:cubicBezTo>
                    <a:cubicBezTo>
                      <a:pt x="8" y="29"/>
                      <a:pt x="8" y="29"/>
                      <a:pt x="8" y="29"/>
                    </a:cubicBezTo>
                    <a:cubicBezTo>
                      <a:pt x="8" y="36"/>
                      <a:pt x="8" y="44"/>
                      <a:pt x="8" y="45"/>
                    </a:cubicBezTo>
                    <a:cubicBezTo>
                      <a:pt x="8" y="46"/>
                      <a:pt x="9"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8" y="47"/>
                      <a:pt x="19" y="46"/>
                      <a:pt x="19" y="45"/>
                    </a:cubicBezTo>
                    <a:cubicBezTo>
                      <a:pt x="19" y="44"/>
                      <a:pt x="19" y="36"/>
                      <a:pt x="19" y="29"/>
                    </a:cubicBezTo>
                    <a:cubicBezTo>
                      <a:pt x="25" y="29"/>
                      <a:pt x="25" y="29"/>
                      <a:pt x="25" y="29"/>
                    </a:cubicBezTo>
                    <a:cubicBezTo>
                      <a:pt x="18" y="7"/>
                      <a:pt x="18" y="7"/>
                      <a:pt x="18" y="7"/>
                    </a:cubicBezTo>
                    <a:cubicBezTo>
                      <a:pt x="19" y="7"/>
                      <a:pt x="19" y="7"/>
                      <a:pt x="19" y="7"/>
                    </a:cubicBezTo>
                    <a:cubicBezTo>
                      <a:pt x="19" y="7"/>
                      <a:pt x="23" y="18"/>
                      <a:pt x="23" y="20"/>
                    </a:cubicBezTo>
                    <a:cubicBezTo>
                      <a:pt x="23" y="21"/>
                      <a:pt x="25" y="21"/>
                      <a:pt x="26" y="21"/>
                    </a:cubicBezTo>
                    <a:cubicBezTo>
                      <a:pt x="26" y="21"/>
                      <a:pt x="27" y="20"/>
                      <a:pt x="27" y="19"/>
                    </a:cubicBezTo>
                    <a:cubicBezTo>
                      <a:pt x="26" y="18"/>
                      <a:pt x="24" y="11"/>
                      <a:pt x="23" y="5"/>
                    </a:cubicBezTo>
                    <a:cubicBezTo>
                      <a:pt x="22" y="3"/>
                      <a:pt x="20" y="0"/>
                      <a:pt x="17" y="0"/>
                    </a:cubicBezTo>
                    <a:cubicBezTo>
                      <a:pt x="16" y="0"/>
                      <a:pt x="11" y="0"/>
                      <a:pt x="10" y="0"/>
                    </a:cubicBezTo>
                    <a:cubicBezTo>
                      <a:pt x="7" y="0"/>
                      <a:pt x="5" y="3"/>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57" name="Freeform 670"/>
              <p:cNvSpPr>
                <a:spLocks/>
              </p:cNvSpPr>
              <p:nvPr/>
            </p:nvSpPr>
            <p:spPr bwMode="auto">
              <a:xfrm>
                <a:off x="13930" y="1296"/>
                <a:ext cx="64" cy="111"/>
              </a:xfrm>
              <a:custGeom>
                <a:avLst/>
                <a:gdLst>
                  <a:gd name="T0" fmla="*/ 1 w 27"/>
                  <a:gd name="T1" fmla="*/ 21 h 47"/>
                  <a:gd name="T2" fmla="*/ 3 w 27"/>
                  <a:gd name="T3" fmla="*/ 19 h 47"/>
                  <a:gd name="T4" fmla="*/ 7 w 27"/>
                  <a:gd name="T5" fmla="*/ 6 h 47"/>
                  <a:gd name="T6" fmla="*/ 8 w 27"/>
                  <a:gd name="T7" fmla="*/ 6 h 47"/>
                  <a:gd name="T8" fmla="*/ 2 w 27"/>
                  <a:gd name="T9" fmla="*/ 28 h 47"/>
                  <a:gd name="T10" fmla="*/ 8 w 27"/>
                  <a:gd name="T11" fmla="*/ 28 h 47"/>
                  <a:gd name="T12" fmla="*/ 8 w 27"/>
                  <a:gd name="T13" fmla="*/ 45 h 47"/>
                  <a:gd name="T14" fmla="*/ 10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4 w 27"/>
                  <a:gd name="T31" fmla="*/ 28 h 47"/>
                  <a:gd name="T32" fmla="*/ 18 w 27"/>
                  <a:gd name="T33" fmla="*/ 6 h 47"/>
                  <a:gd name="T34" fmla="*/ 19 w 27"/>
                  <a:gd name="T35" fmla="*/ 6 h 47"/>
                  <a:gd name="T36" fmla="*/ 23 w 27"/>
                  <a:gd name="T37" fmla="*/ 19 h 47"/>
                  <a:gd name="T38" fmla="*/ 25 w 27"/>
                  <a:gd name="T39" fmla="*/ 21 h 47"/>
                  <a:gd name="T40" fmla="*/ 26 w 27"/>
                  <a:gd name="T41" fmla="*/ 18 h 47"/>
                  <a:gd name="T42" fmla="*/ 22 w 27"/>
                  <a:gd name="T43" fmla="*/ 4 h 47"/>
                  <a:gd name="T44" fmla="*/ 17 w 27"/>
                  <a:gd name="T45" fmla="*/ 0 h 47"/>
                  <a:gd name="T46" fmla="*/ 9 w 27"/>
                  <a:gd name="T47" fmla="*/ 0 h 47"/>
                  <a:gd name="T48" fmla="*/ 4 w 27"/>
                  <a:gd name="T49" fmla="*/ 4 h 47"/>
                  <a:gd name="T50" fmla="*/ 0 w 27"/>
                  <a:gd name="T51" fmla="*/ 18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0"/>
                      <a:pt x="3" y="19"/>
                    </a:cubicBezTo>
                    <a:cubicBezTo>
                      <a:pt x="4" y="18"/>
                      <a:pt x="7" y="6"/>
                      <a:pt x="7" y="6"/>
                    </a:cubicBezTo>
                    <a:cubicBezTo>
                      <a:pt x="8" y="6"/>
                      <a:pt x="8" y="6"/>
                      <a:pt x="8" y="6"/>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1"/>
                    </a:cubicBezTo>
                    <a:cubicBezTo>
                      <a:pt x="26" y="20"/>
                      <a:pt x="27" y="19"/>
                      <a:pt x="26" y="18"/>
                    </a:cubicBezTo>
                    <a:cubicBezTo>
                      <a:pt x="26" y="18"/>
                      <a:pt x="24" y="10"/>
                      <a:pt x="22" y="4"/>
                    </a:cubicBezTo>
                    <a:cubicBezTo>
                      <a:pt x="22" y="2"/>
                      <a:pt x="19" y="0"/>
                      <a:pt x="17" y="0"/>
                    </a:cubicBezTo>
                    <a:cubicBezTo>
                      <a:pt x="16" y="0"/>
                      <a:pt x="10" y="0"/>
                      <a:pt x="9" y="0"/>
                    </a:cubicBezTo>
                    <a:cubicBezTo>
                      <a:pt x="7" y="0"/>
                      <a:pt x="5" y="2"/>
                      <a:pt x="4" y="4"/>
                    </a:cubicBezTo>
                    <a:cubicBezTo>
                      <a:pt x="2" y="10"/>
                      <a:pt x="0" y="18"/>
                      <a:pt x="0" y="18"/>
                    </a:cubicBezTo>
                    <a:cubicBezTo>
                      <a:pt x="0" y="19"/>
                      <a:pt x="0" y="20"/>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58" name="Oval 671"/>
              <p:cNvSpPr>
                <a:spLocks noChangeArrowheads="1"/>
              </p:cNvSpPr>
              <p:nvPr/>
            </p:nvSpPr>
            <p:spPr bwMode="auto">
              <a:xfrm>
                <a:off x="13949" y="1417"/>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59" name="Oval 672"/>
              <p:cNvSpPr>
                <a:spLocks noChangeArrowheads="1"/>
              </p:cNvSpPr>
              <p:nvPr/>
            </p:nvSpPr>
            <p:spPr bwMode="auto">
              <a:xfrm>
                <a:off x="13885"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60" name="Oval 673"/>
              <p:cNvSpPr>
                <a:spLocks noChangeArrowheads="1"/>
              </p:cNvSpPr>
              <p:nvPr/>
            </p:nvSpPr>
            <p:spPr bwMode="auto">
              <a:xfrm>
                <a:off x="14015"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61" name="Freeform 674"/>
              <p:cNvSpPr>
                <a:spLocks/>
              </p:cNvSpPr>
              <p:nvPr/>
            </p:nvSpPr>
            <p:spPr bwMode="auto">
              <a:xfrm>
                <a:off x="13731" y="1443"/>
                <a:ext cx="66" cy="111"/>
              </a:xfrm>
              <a:custGeom>
                <a:avLst/>
                <a:gdLst>
                  <a:gd name="T0" fmla="*/ 2 w 28"/>
                  <a:gd name="T1" fmla="*/ 20 h 47"/>
                  <a:gd name="T2" fmla="*/ 4 w 28"/>
                  <a:gd name="T3" fmla="*/ 19 h 47"/>
                  <a:gd name="T4" fmla="*/ 8 w 28"/>
                  <a:gd name="T5" fmla="*/ 6 h 47"/>
                  <a:gd name="T6" fmla="*/ 9 w 28"/>
                  <a:gd name="T7" fmla="*/ 6 h 47"/>
                  <a:gd name="T8" fmla="*/ 3 w 28"/>
                  <a:gd name="T9" fmla="*/ 28 h 47"/>
                  <a:gd name="T10" fmla="*/ 9 w 28"/>
                  <a:gd name="T11" fmla="*/ 28 h 47"/>
                  <a:gd name="T12" fmla="*/ 9 w 28"/>
                  <a:gd name="T13" fmla="*/ 44 h 47"/>
                  <a:gd name="T14" fmla="*/ 11 w 28"/>
                  <a:gd name="T15" fmla="*/ 47 h 47"/>
                  <a:gd name="T16" fmla="*/ 14 w 28"/>
                  <a:gd name="T17" fmla="*/ 44 h 47"/>
                  <a:gd name="T18" fmla="*/ 14 w 28"/>
                  <a:gd name="T19" fmla="*/ 28 h 47"/>
                  <a:gd name="T20" fmla="*/ 15 w 28"/>
                  <a:gd name="T21" fmla="*/ 28 h 47"/>
                  <a:gd name="T22" fmla="*/ 15 w 28"/>
                  <a:gd name="T23" fmla="*/ 44 h 47"/>
                  <a:gd name="T24" fmla="*/ 17 w 28"/>
                  <a:gd name="T25" fmla="*/ 47 h 47"/>
                  <a:gd name="T26" fmla="*/ 19 w 28"/>
                  <a:gd name="T27" fmla="*/ 44 h 47"/>
                  <a:gd name="T28" fmla="*/ 19 w 28"/>
                  <a:gd name="T29" fmla="*/ 28 h 47"/>
                  <a:gd name="T30" fmla="*/ 25 w 28"/>
                  <a:gd name="T31" fmla="*/ 28 h 47"/>
                  <a:gd name="T32" fmla="*/ 19 w 28"/>
                  <a:gd name="T33" fmla="*/ 6 h 47"/>
                  <a:gd name="T34" fmla="*/ 20 w 28"/>
                  <a:gd name="T35" fmla="*/ 6 h 47"/>
                  <a:gd name="T36" fmla="*/ 24 w 28"/>
                  <a:gd name="T37" fmla="*/ 19 h 47"/>
                  <a:gd name="T38" fmla="*/ 26 w 28"/>
                  <a:gd name="T39" fmla="*/ 20 h 47"/>
                  <a:gd name="T40" fmla="*/ 27 w 28"/>
                  <a:gd name="T41" fmla="*/ 18 h 47"/>
                  <a:gd name="T42" fmla="*/ 23 w 28"/>
                  <a:gd name="T43" fmla="*/ 4 h 47"/>
                  <a:gd name="T44" fmla="*/ 18 w 28"/>
                  <a:gd name="T45" fmla="*/ 0 h 47"/>
                  <a:gd name="T46" fmla="*/ 10 w 28"/>
                  <a:gd name="T47" fmla="*/ 0 h 47"/>
                  <a:gd name="T48" fmla="*/ 5 w 28"/>
                  <a:gd name="T49" fmla="*/ 4 h 47"/>
                  <a:gd name="T50" fmla="*/ 1 w 28"/>
                  <a:gd name="T51" fmla="*/ 18 h 47"/>
                  <a:gd name="T52" fmla="*/ 2 w 28"/>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 y="20"/>
                    </a:move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3" y="47"/>
                      <a:pt x="14" y="46"/>
                      <a:pt x="14" y="44"/>
                    </a:cubicBezTo>
                    <a:cubicBezTo>
                      <a:pt x="14" y="43"/>
                      <a:pt x="14" y="28"/>
                      <a:pt x="14" y="28"/>
                    </a:cubicBezTo>
                    <a:cubicBezTo>
                      <a:pt x="15" y="28"/>
                      <a:pt x="15" y="28"/>
                      <a:pt x="15" y="28"/>
                    </a:cubicBezTo>
                    <a:cubicBezTo>
                      <a:pt x="15" y="28"/>
                      <a:pt x="15" y="43"/>
                      <a:pt x="15" y="44"/>
                    </a:cubicBezTo>
                    <a:cubicBezTo>
                      <a:pt x="15" y="46"/>
                      <a:pt x="16"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8" y="19"/>
                      <a:pt x="27" y="18"/>
                    </a:cubicBezTo>
                    <a:cubicBezTo>
                      <a:pt x="27" y="17"/>
                      <a:pt x="25" y="10"/>
                      <a:pt x="23" y="4"/>
                    </a:cubicBezTo>
                    <a:cubicBezTo>
                      <a:pt x="23" y="2"/>
                      <a:pt x="20" y="0"/>
                      <a:pt x="18" y="0"/>
                    </a:cubicBezTo>
                    <a:cubicBezTo>
                      <a:pt x="17" y="0"/>
                      <a:pt x="11" y="0"/>
                      <a:pt x="10" y="0"/>
                    </a:cubicBezTo>
                    <a:cubicBezTo>
                      <a:pt x="8" y="0"/>
                      <a:pt x="6" y="2"/>
                      <a:pt x="5" y="4"/>
                    </a:cubicBezTo>
                    <a:cubicBezTo>
                      <a:pt x="3" y="10"/>
                      <a:pt x="1" y="17"/>
                      <a:pt x="1" y="18"/>
                    </a:cubicBezTo>
                    <a:cubicBezTo>
                      <a:pt x="0" y="19"/>
                      <a:pt x="1" y="20"/>
                      <a:pt x="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62" name="Oval 675"/>
              <p:cNvSpPr>
                <a:spLocks noChangeArrowheads="1"/>
              </p:cNvSpPr>
              <p:nvPr/>
            </p:nvSpPr>
            <p:spPr bwMode="auto">
              <a:xfrm>
                <a:off x="13819" y="127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63" name="Freeform 676"/>
              <p:cNvSpPr>
                <a:spLocks/>
              </p:cNvSpPr>
              <p:nvPr/>
            </p:nvSpPr>
            <p:spPr bwMode="auto">
              <a:xfrm>
                <a:off x="13672" y="1147"/>
                <a:ext cx="54" cy="111"/>
              </a:xfrm>
              <a:custGeom>
                <a:avLst/>
                <a:gdLst>
                  <a:gd name="T0" fmla="*/ 2 w 23"/>
                  <a:gd name="T1" fmla="*/ 23 h 47"/>
                  <a:gd name="T2" fmla="*/ 4 w 23"/>
                  <a:gd name="T3" fmla="*/ 21 h 47"/>
                  <a:gd name="T4" fmla="*/ 4 w 23"/>
                  <a:gd name="T5" fmla="*/ 8 h 47"/>
                  <a:gd name="T6" fmla="*/ 5 w 23"/>
                  <a:gd name="T7" fmla="*/ 8 h 47"/>
                  <a:gd name="T8" fmla="*/ 5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8 w 23"/>
                  <a:gd name="T23" fmla="*/ 44 h 47"/>
                  <a:gd name="T24" fmla="*/ 18 w 23"/>
                  <a:gd name="T25" fmla="*/ 8 h 47"/>
                  <a:gd name="T26" fmla="*/ 19 w 23"/>
                  <a:gd name="T27" fmla="*/ 8 h 47"/>
                  <a:gd name="T28" fmla="*/ 19 w 23"/>
                  <a:gd name="T29" fmla="*/ 21 h 47"/>
                  <a:gd name="T30" fmla="*/ 21 w 23"/>
                  <a:gd name="T31" fmla="*/ 23 h 47"/>
                  <a:gd name="T32" fmla="*/ 23 w 23"/>
                  <a:gd name="T33" fmla="*/ 21 h 47"/>
                  <a:gd name="T34" fmla="*/ 23 w 23"/>
                  <a:gd name="T35" fmla="*/ 7 h 47"/>
                  <a:gd name="T36" fmla="*/ 17 w 23"/>
                  <a:gd name="T37" fmla="*/ 0 h 47"/>
                  <a:gd name="T38" fmla="*/ 6 w 23"/>
                  <a:gd name="T39" fmla="*/ 0 h 47"/>
                  <a:gd name="T40" fmla="*/ 0 w 23"/>
                  <a:gd name="T41" fmla="*/ 7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7"/>
                    </a:cubicBezTo>
                    <a:cubicBezTo>
                      <a:pt x="23" y="3"/>
                      <a:pt x="20" y="0"/>
                      <a:pt x="17" y="0"/>
                    </a:cubicBezTo>
                    <a:cubicBezTo>
                      <a:pt x="15" y="0"/>
                      <a:pt x="8" y="0"/>
                      <a:pt x="6" y="0"/>
                    </a:cubicBezTo>
                    <a:cubicBezTo>
                      <a:pt x="3" y="0"/>
                      <a:pt x="0" y="3"/>
                      <a:pt x="0" y="7"/>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64" name="Oval 677"/>
              <p:cNvSpPr>
                <a:spLocks noChangeArrowheads="1"/>
              </p:cNvSpPr>
              <p:nvPr/>
            </p:nvSpPr>
            <p:spPr bwMode="auto">
              <a:xfrm>
                <a:off x="13752"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65" name="Oval 678"/>
              <p:cNvSpPr>
                <a:spLocks noChangeArrowheads="1"/>
              </p:cNvSpPr>
              <p:nvPr/>
            </p:nvSpPr>
            <p:spPr bwMode="auto">
              <a:xfrm>
                <a:off x="13949" y="127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66" name="Oval 679"/>
              <p:cNvSpPr>
                <a:spLocks noChangeArrowheads="1"/>
              </p:cNvSpPr>
              <p:nvPr/>
            </p:nvSpPr>
            <p:spPr bwMode="auto">
              <a:xfrm>
                <a:off x="13688" y="112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67" name="Oval 680"/>
              <p:cNvSpPr>
                <a:spLocks noChangeArrowheads="1"/>
              </p:cNvSpPr>
              <p:nvPr/>
            </p:nvSpPr>
            <p:spPr bwMode="auto">
              <a:xfrm>
                <a:off x="13752"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68" name="Oval 681"/>
              <p:cNvSpPr>
                <a:spLocks noChangeArrowheads="1"/>
              </p:cNvSpPr>
              <p:nvPr/>
            </p:nvSpPr>
            <p:spPr bwMode="auto">
              <a:xfrm>
                <a:off x="13752"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69" name="Freeform 682"/>
              <p:cNvSpPr>
                <a:spLocks/>
              </p:cNvSpPr>
              <p:nvPr/>
            </p:nvSpPr>
            <p:spPr bwMode="auto">
              <a:xfrm>
                <a:off x="13731" y="1147"/>
                <a:ext cx="66" cy="111"/>
              </a:xfrm>
              <a:custGeom>
                <a:avLst/>
                <a:gdLst>
                  <a:gd name="T0" fmla="*/ 2 w 28"/>
                  <a:gd name="T1" fmla="*/ 21 h 47"/>
                  <a:gd name="T2" fmla="*/ 4 w 28"/>
                  <a:gd name="T3" fmla="*/ 20 h 47"/>
                  <a:gd name="T4" fmla="*/ 8 w 28"/>
                  <a:gd name="T5" fmla="*/ 7 h 47"/>
                  <a:gd name="T6" fmla="*/ 9 w 28"/>
                  <a:gd name="T7" fmla="*/ 7 h 47"/>
                  <a:gd name="T8" fmla="*/ 3 w 28"/>
                  <a:gd name="T9" fmla="*/ 29 h 47"/>
                  <a:gd name="T10" fmla="*/ 9 w 28"/>
                  <a:gd name="T11" fmla="*/ 29 h 47"/>
                  <a:gd name="T12" fmla="*/ 9 w 28"/>
                  <a:gd name="T13" fmla="*/ 45 h 47"/>
                  <a:gd name="T14" fmla="*/ 11 w 28"/>
                  <a:gd name="T15" fmla="*/ 47 h 47"/>
                  <a:gd name="T16" fmla="*/ 14 w 28"/>
                  <a:gd name="T17" fmla="*/ 45 h 47"/>
                  <a:gd name="T18" fmla="*/ 14 w 28"/>
                  <a:gd name="T19" fmla="*/ 29 h 47"/>
                  <a:gd name="T20" fmla="*/ 15 w 28"/>
                  <a:gd name="T21" fmla="*/ 29 h 47"/>
                  <a:gd name="T22" fmla="*/ 15 w 28"/>
                  <a:gd name="T23" fmla="*/ 45 h 47"/>
                  <a:gd name="T24" fmla="*/ 17 w 28"/>
                  <a:gd name="T25" fmla="*/ 47 h 47"/>
                  <a:gd name="T26" fmla="*/ 19 w 28"/>
                  <a:gd name="T27" fmla="*/ 45 h 47"/>
                  <a:gd name="T28" fmla="*/ 19 w 28"/>
                  <a:gd name="T29" fmla="*/ 29 h 47"/>
                  <a:gd name="T30" fmla="*/ 25 w 28"/>
                  <a:gd name="T31" fmla="*/ 29 h 47"/>
                  <a:gd name="T32" fmla="*/ 19 w 28"/>
                  <a:gd name="T33" fmla="*/ 7 h 47"/>
                  <a:gd name="T34" fmla="*/ 20 w 28"/>
                  <a:gd name="T35" fmla="*/ 7 h 47"/>
                  <a:gd name="T36" fmla="*/ 24 w 28"/>
                  <a:gd name="T37" fmla="*/ 20 h 47"/>
                  <a:gd name="T38" fmla="*/ 26 w 28"/>
                  <a:gd name="T39" fmla="*/ 21 h 47"/>
                  <a:gd name="T40" fmla="*/ 27 w 28"/>
                  <a:gd name="T41" fmla="*/ 19 h 47"/>
                  <a:gd name="T42" fmla="*/ 23 w 28"/>
                  <a:gd name="T43" fmla="*/ 5 h 47"/>
                  <a:gd name="T44" fmla="*/ 18 w 28"/>
                  <a:gd name="T45" fmla="*/ 0 h 47"/>
                  <a:gd name="T46" fmla="*/ 10 w 28"/>
                  <a:gd name="T47" fmla="*/ 0 h 47"/>
                  <a:gd name="T48" fmla="*/ 5 w 28"/>
                  <a:gd name="T49" fmla="*/ 5 h 47"/>
                  <a:gd name="T50" fmla="*/ 1 w 28"/>
                  <a:gd name="T51" fmla="*/ 19 h 47"/>
                  <a:gd name="T52" fmla="*/ 2 w 28"/>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 y="21"/>
                    </a:moveTo>
                    <a:cubicBezTo>
                      <a:pt x="3" y="21"/>
                      <a:pt x="4" y="21"/>
                      <a:pt x="4" y="20"/>
                    </a:cubicBezTo>
                    <a:cubicBezTo>
                      <a:pt x="5"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3" y="47"/>
                      <a:pt x="14" y="46"/>
                      <a:pt x="14" y="45"/>
                    </a:cubicBezTo>
                    <a:cubicBezTo>
                      <a:pt x="14" y="43"/>
                      <a:pt x="14" y="29"/>
                      <a:pt x="14" y="29"/>
                    </a:cubicBezTo>
                    <a:cubicBezTo>
                      <a:pt x="15" y="29"/>
                      <a:pt x="15" y="29"/>
                      <a:pt x="15" y="29"/>
                    </a:cubicBezTo>
                    <a:cubicBezTo>
                      <a:pt x="15" y="29"/>
                      <a:pt x="15" y="43"/>
                      <a:pt x="15" y="45"/>
                    </a:cubicBezTo>
                    <a:cubicBezTo>
                      <a:pt x="15" y="46"/>
                      <a:pt x="16" y="47"/>
                      <a:pt x="17" y="47"/>
                    </a:cubicBezTo>
                    <a:cubicBezTo>
                      <a:pt x="18" y="47"/>
                      <a:pt x="19" y="46"/>
                      <a:pt x="19" y="45"/>
                    </a:cubicBezTo>
                    <a:cubicBezTo>
                      <a:pt x="19" y="44"/>
                      <a:pt x="19" y="36"/>
                      <a:pt x="19" y="29"/>
                    </a:cubicBezTo>
                    <a:cubicBezTo>
                      <a:pt x="25" y="29"/>
                      <a:pt x="25" y="29"/>
                      <a:pt x="25" y="29"/>
                    </a:cubicBezTo>
                    <a:cubicBezTo>
                      <a:pt x="19" y="7"/>
                      <a:pt x="19" y="7"/>
                      <a:pt x="19" y="7"/>
                    </a:cubicBezTo>
                    <a:cubicBezTo>
                      <a:pt x="20" y="7"/>
                      <a:pt x="20" y="7"/>
                      <a:pt x="20" y="7"/>
                    </a:cubicBezTo>
                    <a:cubicBezTo>
                      <a:pt x="20" y="7"/>
                      <a:pt x="23" y="18"/>
                      <a:pt x="24" y="20"/>
                    </a:cubicBezTo>
                    <a:cubicBezTo>
                      <a:pt x="24" y="21"/>
                      <a:pt x="25" y="21"/>
                      <a:pt x="26" y="21"/>
                    </a:cubicBezTo>
                    <a:cubicBezTo>
                      <a:pt x="27" y="21"/>
                      <a:pt x="28" y="20"/>
                      <a:pt x="27" y="19"/>
                    </a:cubicBezTo>
                    <a:cubicBezTo>
                      <a:pt x="27" y="18"/>
                      <a:pt x="25" y="11"/>
                      <a:pt x="23" y="5"/>
                    </a:cubicBezTo>
                    <a:cubicBezTo>
                      <a:pt x="23" y="3"/>
                      <a:pt x="20" y="0"/>
                      <a:pt x="18" y="0"/>
                    </a:cubicBezTo>
                    <a:cubicBezTo>
                      <a:pt x="17" y="0"/>
                      <a:pt x="11" y="0"/>
                      <a:pt x="10" y="0"/>
                    </a:cubicBezTo>
                    <a:cubicBezTo>
                      <a:pt x="8" y="0"/>
                      <a:pt x="6" y="3"/>
                      <a:pt x="5" y="5"/>
                    </a:cubicBezTo>
                    <a:cubicBezTo>
                      <a:pt x="3" y="11"/>
                      <a:pt x="1" y="18"/>
                      <a:pt x="1"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70" name="Freeform 683"/>
              <p:cNvSpPr>
                <a:spLocks/>
              </p:cNvSpPr>
              <p:nvPr/>
            </p:nvSpPr>
            <p:spPr bwMode="auto">
              <a:xfrm>
                <a:off x="13738" y="1296"/>
                <a:ext cx="52" cy="111"/>
              </a:xfrm>
              <a:custGeom>
                <a:avLst/>
                <a:gdLst>
                  <a:gd name="T0" fmla="*/ 20 w 22"/>
                  <a:gd name="T1" fmla="*/ 23 h 47"/>
                  <a:gd name="T2" fmla="*/ 22 w 22"/>
                  <a:gd name="T3" fmla="*/ 21 h 47"/>
                  <a:gd name="T4" fmla="*/ 22 w 22"/>
                  <a:gd name="T5" fmla="*/ 6 h 47"/>
                  <a:gd name="T6" fmla="*/ 16 w 22"/>
                  <a:gd name="T7" fmla="*/ 0 h 47"/>
                  <a:gd name="T8" fmla="*/ 6 w 22"/>
                  <a:gd name="T9" fmla="*/ 0 h 47"/>
                  <a:gd name="T10" fmla="*/ 0 w 22"/>
                  <a:gd name="T11" fmla="*/ 6 h 47"/>
                  <a:gd name="T12" fmla="*/ 0 w 22"/>
                  <a:gd name="T13" fmla="*/ 21 h 47"/>
                  <a:gd name="T14" fmla="*/ 2 w 22"/>
                  <a:gd name="T15" fmla="*/ 23 h 47"/>
                  <a:gd name="T16" fmla="*/ 4 w 22"/>
                  <a:gd name="T17" fmla="*/ 21 h 47"/>
                  <a:gd name="T18" fmla="*/ 4 w 22"/>
                  <a:gd name="T19" fmla="*/ 7 h 47"/>
                  <a:gd name="T20" fmla="*/ 5 w 22"/>
                  <a:gd name="T21" fmla="*/ 7 h 47"/>
                  <a:gd name="T22" fmla="*/ 5 w 22"/>
                  <a:gd name="T23" fmla="*/ 44 h 47"/>
                  <a:gd name="T24" fmla="*/ 8 w 22"/>
                  <a:gd name="T25" fmla="*/ 47 h 47"/>
                  <a:gd name="T26" fmla="*/ 11 w 22"/>
                  <a:gd name="T27" fmla="*/ 44 h 47"/>
                  <a:gd name="T28" fmla="*/ 11 w 22"/>
                  <a:gd name="T29" fmla="*/ 23 h 47"/>
                  <a:gd name="T30" fmla="*/ 12 w 22"/>
                  <a:gd name="T31" fmla="*/ 23 h 47"/>
                  <a:gd name="T32" fmla="*/ 12 w 22"/>
                  <a:gd name="T33" fmla="*/ 44 h 47"/>
                  <a:gd name="T34" fmla="*/ 14 w 22"/>
                  <a:gd name="T35" fmla="*/ 47 h 47"/>
                  <a:gd name="T36" fmla="*/ 17 w 22"/>
                  <a:gd name="T37" fmla="*/ 44 h 47"/>
                  <a:gd name="T38" fmla="*/ 17 w 22"/>
                  <a:gd name="T39" fmla="*/ 7 h 47"/>
                  <a:gd name="T40" fmla="*/ 18 w 22"/>
                  <a:gd name="T41" fmla="*/ 7 h 47"/>
                  <a:gd name="T42" fmla="*/ 18 w 22"/>
                  <a:gd name="T43" fmla="*/ 21 h 47"/>
                  <a:gd name="T44" fmla="*/ 20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0" y="23"/>
                    </a:moveTo>
                    <a:cubicBezTo>
                      <a:pt x="21" y="23"/>
                      <a:pt x="22" y="22"/>
                      <a:pt x="22" y="21"/>
                    </a:cubicBezTo>
                    <a:cubicBezTo>
                      <a:pt x="22" y="19"/>
                      <a:pt x="22" y="8"/>
                      <a:pt x="22" y="6"/>
                    </a:cubicBezTo>
                    <a:cubicBezTo>
                      <a:pt x="22" y="3"/>
                      <a:pt x="20" y="0"/>
                      <a:pt x="16" y="0"/>
                    </a:cubicBezTo>
                    <a:cubicBezTo>
                      <a:pt x="15" y="0"/>
                      <a:pt x="7" y="0"/>
                      <a:pt x="6" y="0"/>
                    </a:cubicBezTo>
                    <a:cubicBezTo>
                      <a:pt x="3" y="0"/>
                      <a:pt x="0" y="3"/>
                      <a:pt x="0" y="6"/>
                    </a:cubicBez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1" y="45"/>
                      <a:pt x="11" y="44"/>
                    </a:cubicBezTo>
                    <a:cubicBezTo>
                      <a:pt x="11" y="42"/>
                      <a:pt x="11" y="23"/>
                      <a:pt x="11" y="23"/>
                    </a:cubicBezTo>
                    <a:cubicBezTo>
                      <a:pt x="11" y="23"/>
                      <a:pt x="11" y="23"/>
                      <a:pt x="12" y="23"/>
                    </a:cubicBezTo>
                    <a:cubicBezTo>
                      <a:pt x="12" y="23"/>
                      <a:pt x="12" y="42"/>
                      <a:pt x="12" y="44"/>
                    </a:cubicBezTo>
                    <a:cubicBezTo>
                      <a:pt x="12" y="45"/>
                      <a:pt x="13" y="47"/>
                      <a:pt x="14" y="47"/>
                    </a:cubicBezTo>
                    <a:cubicBezTo>
                      <a:pt x="16" y="47"/>
                      <a:pt x="17" y="45"/>
                      <a:pt x="17" y="44"/>
                    </a:cubicBezTo>
                    <a:cubicBezTo>
                      <a:pt x="17" y="42"/>
                      <a:pt x="17" y="7"/>
                      <a:pt x="17" y="7"/>
                    </a:cubicBezTo>
                    <a:cubicBezTo>
                      <a:pt x="17" y="7"/>
                      <a:pt x="17" y="7"/>
                      <a:pt x="18" y="7"/>
                    </a:cubicBezTo>
                    <a:cubicBezTo>
                      <a:pt x="18" y="7"/>
                      <a:pt x="18" y="19"/>
                      <a:pt x="18" y="21"/>
                    </a:cubicBezTo>
                    <a:cubicBezTo>
                      <a:pt x="18" y="22"/>
                      <a:pt x="19" y="23"/>
                      <a:pt x="2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71" name="Oval 684"/>
              <p:cNvSpPr>
                <a:spLocks noChangeArrowheads="1"/>
              </p:cNvSpPr>
              <p:nvPr/>
            </p:nvSpPr>
            <p:spPr bwMode="auto">
              <a:xfrm>
                <a:off x="13688" y="127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72" name="Oval 685"/>
              <p:cNvSpPr>
                <a:spLocks noChangeArrowheads="1"/>
              </p:cNvSpPr>
              <p:nvPr/>
            </p:nvSpPr>
            <p:spPr bwMode="auto">
              <a:xfrm>
                <a:off x="14015"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73" name="Freeform 686"/>
              <p:cNvSpPr>
                <a:spLocks/>
              </p:cNvSpPr>
              <p:nvPr/>
            </p:nvSpPr>
            <p:spPr bwMode="auto">
              <a:xfrm>
                <a:off x="13994" y="1443"/>
                <a:ext cx="64" cy="111"/>
              </a:xfrm>
              <a:custGeom>
                <a:avLst/>
                <a:gdLst>
                  <a:gd name="T0" fmla="*/ 2 w 27"/>
                  <a:gd name="T1" fmla="*/ 20 h 47"/>
                  <a:gd name="T2" fmla="*/ 4 w 27"/>
                  <a:gd name="T3" fmla="*/ 19 h 47"/>
                  <a:gd name="T4" fmla="*/ 8 w 27"/>
                  <a:gd name="T5" fmla="*/ 6 h 47"/>
                  <a:gd name="T6" fmla="*/ 9 w 27"/>
                  <a:gd name="T7" fmla="*/ 6 h 47"/>
                  <a:gd name="T8" fmla="*/ 3 w 27"/>
                  <a:gd name="T9" fmla="*/ 28 h 47"/>
                  <a:gd name="T10" fmla="*/ 9 w 27"/>
                  <a:gd name="T11" fmla="*/ 28 h 47"/>
                  <a:gd name="T12" fmla="*/ 9 w 27"/>
                  <a:gd name="T13" fmla="*/ 44 h 47"/>
                  <a:gd name="T14" fmla="*/ 11 w 27"/>
                  <a:gd name="T15" fmla="*/ 47 h 47"/>
                  <a:gd name="T16" fmla="*/ 13 w 27"/>
                  <a:gd name="T17" fmla="*/ 44 h 47"/>
                  <a:gd name="T18" fmla="*/ 13 w 27"/>
                  <a:gd name="T19" fmla="*/ 28 h 47"/>
                  <a:gd name="T20" fmla="*/ 14 w 27"/>
                  <a:gd name="T21" fmla="*/ 28 h 47"/>
                  <a:gd name="T22" fmla="*/ 14 w 27"/>
                  <a:gd name="T23" fmla="*/ 44 h 47"/>
                  <a:gd name="T24" fmla="*/ 17 w 27"/>
                  <a:gd name="T25" fmla="*/ 47 h 47"/>
                  <a:gd name="T26" fmla="*/ 19 w 27"/>
                  <a:gd name="T27" fmla="*/ 44 h 47"/>
                  <a:gd name="T28" fmla="*/ 19 w 27"/>
                  <a:gd name="T29" fmla="*/ 28 h 47"/>
                  <a:gd name="T30" fmla="*/ 25 w 27"/>
                  <a:gd name="T31" fmla="*/ 28 h 47"/>
                  <a:gd name="T32" fmla="*/ 19 w 27"/>
                  <a:gd name="T33" fmla="*/ 6 h 47"/>
                  <a:gd name="T34" fmla="*/ 20 w 27"/>
                  <a:gd name="T35" fmla="*/ 6 h 47"/>
                  <a:gd name="T36" fmla="*/ 24 w 27"/>
                  <a:gd name="T37" fmla="*/ 19 h 47"/>
                  <a:gd name="T38" fmla="*/ 26 w 27"/>
                  <a:gd name="T39" fmla="*/ 20 h 47"/>
                  <a:gd name="T40" fmla="*/ 27 w 27"/>
                  <a:gd name="T41" fmla="*/ 18 h 47"/>
                  <a:gd name="T42" fmla="*/ 23 w 27"/>
                  <a:gd name="T43" fmla="*/ 4 h 47"/>
                  <a:gd name="T44" fmla="*/ 18 w 27"/>
                  <a:gd name="T45" fmla="*/ 0 h 47"/>
                  <a:gd name="T46" fmla="*/ 10 w 27"/>
                  <a:gd name="T47" fmla="*/ 0 h 47"/>
                  <a:gd name="T48" fmla="*/ 5 w 27"/>
                  <a:gd name="T49" fmla="*/ 4 h 47"/>
                  <a:gd name="T50" fmla="*/ 1 w 27"/>
                  <a:gd name="T51" fmla="*/ 18 h 47"/>
                  <a:gd name="T52" fmla="*/ 2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0"/>
                    </a:move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7" y="19"/>
                      <a:pt x="27" y="18"/>
                    </a:cubicBezTo>
                    <a:cubicBezTo>
                      <a:pt x="27" y="17"/>
                      <a:pt x="25" y="10"/>
                      <a:pt x="23" y="4"/>
                    </a:cubicBezTo>
                    <a:cubicBezTo>
                      <a:pt x="22" y="2"/>
                      <a:pt x="20" y="0"/>
                      <a:pt x="18" y="0"/>
                    </a:cubicBezTo>
                    <a:cubicBezTo>
                      <a:pt x="17" y="0"/>
                      <a:pt x="11" y="0"/>
                      <a:pt x="10" y="0"/>
                    </a:cubicBezTo>
                    <a:cubicBezTo>
                      <a:pt x="8" y="0"/>
                      <a:pt x="5" y="2"/>
                      <a:pt x="5" y="4"/>
                    </a:cubicBezTo>
                    <a:cubicBezTo>
                      <a:pt x="3" y="10"/>
                      <a:pt x="1" y="17"/>
                      <a:pt x="1" y="18"/>
                    </a:cubicBezTo>
                    <a:cubicBezTo>
                      <a:pt x="0" y="19"/>
                      <a:pt x="1" y="20"/>
                      <a:pt x="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74" name="Freeform 687"/>
              <p:cNvSpPr>
                <a:spLocks/>
              </p:cNvSpPr>
              <p:nvPr/>
            </p:nvSpPr>
            <p:spPr bwMode="auto">
              <a:xfrm>
                <a:off x="14001" y="1296"/>
                <a:ext cx="52" cy="111"/>
              </a:xfrm>
              <a:custGeom>
                <a:avLst/>
                <a:gdLst>
                  <a:gd name="T0" fmla="*/ 20 w 22"/>
                  <a:gd name="T1" fmla="*/ 23 h 47"/>
                  <a:gd name="T2" fmla="*/ 22 w 22"/>
                  <a:gd name="T3" fmla="*/ 21 h 47"/>
                  <a:gd name="T4" fmla="*/ 22 w 22"/>
                  <a:gd name="T5" fmla="*/ 6 h 47"/>
                  <a:gd name="T6" fmla="*/ 16 w 22"/>
                  <a:gd name="T7" fmla="*/ 0 h 47"/>
                  <a:gd name="T8" fmla="*/ 6 w 22"/>
                  <a:gd name="T9" fmla="*/ 0 h 47"/>
                  <a:gd name="T10" fmla="*/ 0 w 22"/>
                  <a:gd name="T11" fmla="*/ 6 h 47"/>
                  <a:gd name="T12" fmla="*/ 0 w 22"/>
                  <a:gd name="T13" fmla="*/ 21 h 47"/>
                  <a:gd name="T14" fmla="*/ 2 w 22"/>
                  <a:gd name="T15" fmla="*/ 23 h 47"/>
                  <a:gd name="T16" fmla="*/ 4 w 22"/>
                  <a:gd name="T17" fmla="*/ 21 h 47"/>
                  <a:gd name="T18" fmla="*/ 4 w 22"/>
                  <a:gd name="T19" fmla="*/ 7 h 47"/>
                  <a:gd name="T20" fmla="*/ 5 w 22"/>
                  <a:gd name="T21" fmla="*/ 7 h 47"/>
                  <a:gd name="T22" fmla="*/ 5 w 22"/>
                  <a:gd name="T23" fmla="*/ 44 h 47"/>
                  <a:gd name="T24" fmla="*/ 8 w 22"/>
                  <a:gd name="T25" fmla="*/ 47 h 47"/>
                  <a:gd name="T26" fmla="*/ 10 w 22"/>
                  <a:gd name="T27" fmla="*/ 44 h 47"/>
                  <a:gd name="T28" fmla="*/ 10 w 22"/>
                  <a:gd name="T29" fmla="*/ 23 h 47"/>
                  <a:gd name="T30" fmla="*/ 11 w 22"/>
                  <a:gd name="T31" fmla="*/ 23 h 47"/>
                  <a:gd name="T32" fmla="*/ 11 w 22"/>
                  <a:gd name="T33" fmla="*/ 44 h 47"/>
                  <a:gd name="T34" fmla="*/ 14 w 22"/>
                  <a:gd name="T35" fmla="*/ 47 h 47"/>
                  <a:gd name="T36" fmla="*/ 17 w 22"/>
                  <a:gd name="T37" fmla="*/ 44 h 47"/>
                  <a:gd name="T38" fmla="*/ 17 w 22"/>
                  <a:gd name="T39" fmla="*/ 7 h 47"/>
                  <a:gd name="T40" fmla="*/ 18 w 22"/>
                  <a:gd name="T41" fmla="*/ 7 h 47"/>
                  <a:gd name="T42" fmla="*/ 18 w 22"/>
                  <a:gd name="T43" fmla="*/ 21 h 47"/>
                  <a:gd name="T44" fmla="*/ 20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0" y="23"/>
                    </a:moveTo>
                    <a:cubicBezTo>
                      <a:pt x="21" y="23"/>
                      <a:pt x="22" y="22"/>
                      <a:pt x="22" y="21"/>
                    </a:cubicBezTo>
                    <a:cubicBezTo>
                      <a:pt x="22" y="19"/>
                      <a:pt x="22" y="8"/>
                      <a:pt x="22" y="6"/>
                    </a:cubicBezTo>
                    <a:cubicBezTo>
                      <a:pt x="22" y="3"/>
                      <a:pt x="19" y="0"/>
                      <a:pt x="16" y="0"/>
                    </a:cubicBezTo>
                    <a:cubicBezTo>
                      <a:pt x="14" y="0"/>
                      <a:pt x="7" y="0"/>
                      <a:pt x="6" y="0"/>
                    </a:cubicBezTo>
                    <a:cubicBezTo>
                      <a:pt x="2" y="0"/>
                      <a:pt x="0" y="3"/>
                      <a:pt x="0" y="6"/>
                    </a:cubicBezTo>
                    <a:cubicBezTo>
                      <a:pt x="0" y="8"/>
                      <a:pt x="0" y="19"/>
                      <a:pt x="0" y="21"/>
                    </a:cubicBezTo>
                    <a:cubicBezTo>
                      <a:pt x="0" y="22"/>
                      <a:pt x="0"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0" y="45"/>
                      <a:pt x="10" y="44"/>
                    </a:cubicBezTo>
                    <a:cubicBezTo>
                      <a:pt x="10" y="42"/>
                      <a:pt x="10" y="23"/>
                      <a:pt x="10" y="23"/>
                    </a:cubicBezTo>
                    <a:cubicBezTo>
                      <a:pt x="10" y="23"/>
                      <a:pt x="10" y="23"/>
                      <a:pt x="11" y="23"/>
                    </a:cubicBezTo>
                    <a:cubicBezTo>
                      <a:pt x="11" y="23"/>
                      <a:pt x="11" y="42"/>
                      <a:pt x="11" y="44"/>
                    </a:cubicBezTo>
                    <a:cubicBezTo>
                      <a:pt x="11" y="45"/>
                      <a:pt x="13" y="47"/>
                      <a:pt x="14" y="47"/>
                    </a:cubicBezTo>
                    <a:cubicBezTo>
                      <a:pt x="16" y="47"/>
                      <a:pt x="17" y="45"/>
                      <a:pt x="17" y="44"/>
                    </a:cubicBezTo>
                    <a:cubicBezTo>
                      <a:pt x="17" y="42"/>
                      <a:pt x="17" y="7"/>
                      <a:pt x="17" y="7"/>
                    </a:cubicBezTo>
                    <a:cubicBezTo>
                      <a:pt x="17" y="7"/>
                      <a:pt x="17" y="7"/>
                      <a:pt x="18" y="7"/>
                    </a:cubicBezTo>
                    <a:cubicBezTo>
                      <a:pt x="18" y="7"/>
                      <a:pt x="18" y="19"/>
                      <a:pt x="18" y="21"/>
                    </a:cubicBezTo>
                    <a:cubicBezTo>
                      <a:pt x="18" y="22"/>
                      <a:pt x="19" y="23"/>
                      <a:pt x="2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75" name="Freeform 688"/>
              <p:cNvSpPr>
                <a:spLocks/>
              </p:cNvSpPr>
              <p:nvPr/>
            </p:nvSpPr>
            <p:spPr bwMode="auto">
              <a:xfrm>
                <a:off x="13994" y="1147"/>
                <a:ext cx="64" cy="111"/>
              </a:xfrm>
              <a:custGeom>
                <a:avLst/>
                <a:gdLst>
                  <a:gd name="T0" fmla="*/ 2 w 27"/>
                  <a:gd name="T1" fmla="*/ 21 h 47"/>
                  <a:gd name="T2" fmla="*/ 4 w 27"/>
                  <a:gd name="T3" fmla="*/ 20 h 47"/>
                  <a:gd name="T4" fmla="*/ 8 w 27"/>
                  <a:gd name="T5" fmla="*/ 7 h 47"/>
                  <a:gd name="T6" fmla="*/ 9 w 27"/>
                  <a:gd name="T7" fmla="*/ 7 h 47"/>
                  <a:gd name="T8" fmla="*/ 3 w 27"/>
                  <a:gd name="T9" fmla="*/ 29 h 47"/>
                  <a:gd name="T10" fmla="*/ 9 w 27"/>
                  <a:gd name="T11" fmla="*/ 29 h 47"/>
                  <a:gd name="T12" fmla="*/ 9 w 27"/>
                  <a:gd name="T13" fmla="*/ 45 h 47"/>
                  <a:gd name="T14" fmla="*/ 11 w 27"/>
                  <a:gd name="T15" fmla="*/ 47 h 47"/>
                  <a:gd name="T16" fmla="*/ 13 w 27"/>
                  <a:gd name="T17" fmla="*/ 45 h 47"/>
                  <a:gd name="T18" fmla="*/ 13 w 27"/>
                  <a:gd name="T19" fmla="*/ 29 h 47"/>
                  <a:gd name="T20" fmla="*/ 14 w 27"/>
                  <a:gd name="T21" fmla="*/ 29 h 47"/>
                  <a:gd name="T22" fmla="*/ 14 w 27"/>
                  <a:gd name="T23" fmla="*/ 45 h 47"/>
                  <a:gd name="T24" fmla="*/ 17 w 27"/>
                  <a:gd name="T25" fmla="*/ 47 h 47"/>
                  <a:gd name="T26" fmla="*/ 19 w 27"/>
                  <a:gd name="T27" fmla="*/ 45 h 47"/>
                  <a:gd name="T28" fmla="*/ 19 w 27"/>
                  <a:gd name="T29" fmla="*/ 29 h 47"/>
                  <a:gd name="T30" fmla="*/ 25 w 27"/>
                  <a:gd name="T31" fmla="*/ 29 h 47"/>
                  <a:gd name="T32" fmla="*/ 19 w 27"/>
                  <a:gd name="T33" fmla="*/ 7 h 47"/>
                  <a:gd name="T34" fmla="*/ 20 w 27"/>
                  <a:gd name="T35" fmla="*/ 7 h 47"/>
                  <a:gd name="T36" fmla="*/ 24 w 27"/>
                  <a:gd name="T37" fmla="*/ 20 h 47"/>
                  <a:gd name="T38" fmla="*/ 26 w 27"/>
                  <a:gd name="T39" fmla="*/ 21 h 47"/>
                  <a:gd name="T40" fmla="*/ 27 w 27"/>
                  <a:gd name="T41" fmla="*/ 19 h 47"/>
                  <a:gd name="T42" fmla="*/ 23 w 27"/>
                  <a:gd name="T43" fmla="*/ 5 h 47"/>
                  <a:gd name="T44" fmla="*/ 18 w 27"/>
                  <a:gd name="T45" fmla="*/ 0 h 47"/>
                  <a:gd name="T46" fmla="*/ 10 w 27"/>
                  <a:gd name="T47" fmla="*/ 0 h 47"/>
                  <a:gd name="T48" fmla="*/ 5 w 27"/>
                  <a:gd name="T49" fmla="*/ 5 h 47"/>
                  <a:gd name="T50" fmla="*/ 1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5"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7" y="47"/>
                    </a:cubicBezTo>
                    <a:cubicBezTo>
                      <a:pt x="18" y="47"/>
                      <a:pt x="19" y="46"/>
                      <a:pt x="19" y="45"/>
                    </a:cubicBezTo>
                    <a:cubicBezTo>
                      <a:pt x="19" y="44"/>
                      <a:pt x="19" y="36"/>
                      <a:pt x="19" y="29"/>
                    </a:cubicBezTo>
                    <a:cubicBezTo>
                      <a:pt x="25" y="29"/>
                      <a:pt x="25" y="29"/>
                      <a:pt x="25" y="29"/>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ubicBezTo>
                      <a:pt x="22" y="3"/>
                      <a:pt x="20" y="0"/>
                      <a:pt x="18" y="0"/>
                    </a:cubicBezTo>
                    <a:cubicBezTo>
                      <a:pt x="17" y="0"/>
                      <a:pt x="11" y="0"/>
                      <a:pt x="10" y="0"/>
                    </a:cubicBezTo>
                    <a:cubicBezTo>
                      <a:pt x="8" y="0"/>
                      <a:pt x="5" y="3"/>
                      <a:pt x="5" y="5"/>
                    </a:cubicBezTo>
                    <a:cubicBezTo>
                      <a:pt x="3" y="11"/>
                      <a:pt x="1" y="18"/>
                      <a:pt x="1"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76" name="Oval 689"/>
              <p:cNvSpPr>
                <a:spLocks noChangeArrowheads="1"/>
              </p:cNvSpPr>
              <p:nvPr/>
            </p:nvSpPr>
            <p:spPr bwMode="auto">
              <a:xfrm>
                <a:off x="13949" y="1123"/>
                <a:ext cx="23"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77" name="Freeform 690"/>
              <p:cNvSpPr>
                <a:spLocks/>
              </p:cNvSpPr>
              <p:nvPr/>
            </p:nvSpPr>
            <p:spPr bwMode="auto">
              <a:xfrm>
                <a:off x="13935" y="1147"/>
                <a:ext cx="52" cy="111"/>
              </a:xfrm>
              <a:custGeom>
                <a:avLst/>
                <a:gdLst>
                  <a:gd name="T0" fmla="*/ 2 w 22"/>
                  <a:gd name="T1" fmla="*/ 23 h 47"/>
                  <a:gd name="T2" fmla="*/ 4 w 22"/>
                  <a:gd name="T3" fmla="*/ 21 h 47"/>
                  <a:gd name="T4" fmla="*/ 4 w 22"/>
                  <a:gd name="T5" fmla="*/ 8 h 47"/>
                  <a:gd name="T6" fmla="*/ 5 w 22"/>
                  <a:gd name="T7" fmla="*/ 8 h 47"/>
                  <a:gd name="T8" fmla="*/ 5 w 22"/>
                  <a:gd name="T9" fmla="*/ 44 h 47"/>
                  <a:gd name="T10" fmla="*/ 8 w 22"/>
                  <a:gd name="T11" fmla="*/ 47 h 47"/>
                  <a:gd name="T12" fmla="*/ 11 w 22"/>
                  <a:gd name="T13" fmla="*/ 44 h 47"/>
                  <a:gd name="T14" fmla="*/ 11 w 22"/>
                  <a:gd name="T15" fmla="*/ 23 h 47"/>
                  <a:gd name="T16" fmla="*/ 12 w 22"/>
                  <a:gd name="T17" fmla="*/ 23 h 47"/>
                  <a:gd name="T18" fmla="*/ 12 w 22"/>
                  <a:gd name="T19" fmla="*/ 44 h 47"/>
                  <a:gd name="T20" fmla="*/ 14 w 22"/>
                  <a:gd name="T21" fmla="*/ 47 h 47"/>
                  <a:gd name="T22" fmla="*/ 17 w 22"/>
                  <a:gd name="T23" fmla="*/ 44 h 47"/>
                  <a:gd name="T24" fmla="*/ 17 w 22"/>
                  <a:gd name="T25" fmla="*/ 8 h 47"/>
                  <a:gd name="T26" fmla="*/ 18 w 22"/>
                  <a:gd name="T27" fmla="*/ 8 h 47"/>
                  <a:gd name="T28" fmla="*/ 18 w 22"/>
                  <a:gd name="T29" fmla="*/ 21 h 47"/>
                  <a:gd name="T30" fmla="*/ 20 w 22"/>
                  <a:gd name="T31" fmla="*/ 23 h 47"/>
                  <a:gd name="T32" fmla="*/ 22 w 22"/>
                  <a:gd name="T33" fmla="*/ 21 h 47"/>
                  <a:gd name="T34" fmla="*/ 22 w 22"/>
                  <a:gd name="T35" fmla="*/ 7 h 47"/>
                  <a:gd name="T36" fmla="*/ 16 w 22"/>
                  <a:gd name="T37" fmla="*/ 0 h 47"/>
                  <a:gd name="T38" fmla="*/ 6 w 22"/>
                  <a:gd name="T39" fmla="*/ 0 h 47"/>
                  <a:gd name="T40" fmla="*/ 0 w 22"/>
                  <a:gd name="T41" fmla="*/ 7 h 47"/>
                  <a:gd name="T42" fmla="*/ 0 w 22"/>
                  <a:gd name="T43" fmla="*/ 21 h 47"/>
                  <a:gd name="T44" fmla="*/ 2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7"/>
                    </a:cubicBezTo>
                    <a:cubicBezTo>
                      <a:pt x="22" y="3"/>
                      <a:pt x="20" y="0"/>
                      <a:pt x="16" y="0"/>
                    </a:cubicBezTo>
                    <a:cubicBezTo>
                      <a:pt x="15" y="0"/>
                      <a:pt x="8" y="0"/>
                      <a:pt x="6" y="0"/>
                    </a:cubicBezTo>
                    <a:cubicBezTo>
                      <a:pt x="3" y="0"/>
                      <a:pt x="0" y="3"/>
                      <a:pt x="0" y="7"/>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78" name="Oval 691"/>
              <p:cNvSpPr>
                <a:spLocks noChangeArrowheads="1"/>
              </p:cNvSpPr>
              <p:nvPr/>
            </p:nvSpPr>
            <p:spPr bwMode="auto">
              <a:xfrm>
                <a:off x="13625" y="1123"/>
                <a:ext cx="23"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79" name="Oval 692"/>
              <p:cNvSpPr>
                <a:spLocks noChangeArrowheads="1"/>
              </p:cNvSpPr>
              <p:nvPr/>
            </p:nvSpPr>
            <p:spPr bwMode="auto">
              <a:xfrm>
                <a:off x="13232"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80" name="Oval 693"/>
              <p:cNvSpPr>
                <a:spLocks noChangeArrowheads="1"/>
              </p:cNvSpPr>
              <p:nvPr/>
            </p:nvSpPr>
            <p:spPr bwMode="auto">
              <a:xfrm>
                <a:off x="13165"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81" name="Freeform 694"/>
              <p:cNvSpPr>
                <a:spLocks/>
              </p:cNvSpPr>
              <p:nvPr/>
            </p:nvSpPr>
            <p:spPr bwMode="auto">
              <a:xfrm>
                <a:off x="13603" y="1147"/>
                <a:ext cx="64" cy="111"/>
              </a:xfrm>
              <a:custGeom>
                <a:avLst/>
                <a:gdLst>
                  <a:gd name="T0" fmla="*/ 2 w 27"/>
                  <a:gd name="T1" fmla="*/ 21 h 47"/>
                  <a:gd name="T2" fmla="*/ 4 w 27"/>
                  <a:gd name="T3" fmla="*/ 20 h 47"/>
                  <a:gd name="T4" fmla="*/ 8 w 27"/>
                  <a:gd name="T5" fmla="*/ 7 h 47"/>
                  <a:gd name="T6" fmla="*/ 9 w 27"/>
                  <a:gd name="T7" fmla="*/ 7 h 47"/>
                  <a:gd name="T8" fmla="*/ 3 w 27"/>
                  <a:gd name="T9" fmla="*/ 29 h 47"/>
                  <a:gd name="T10" fmla="*/ 9 w 27"/>
                  <a:gd name="T11" fmla="*/ 29 h 47"/>
                  <a:gd name="T12" fmla="*/ 9 w 27"/>
                  <a:gd name="T13" fmla="*/ 45 h 47"/>
                  <a:gd name="T14" fmla="*/ 11 w 27"/>
                  <a:gd name="T15" fmla="*/ 47 h 47"/>
                  <a:gd name="T16" fmla="*/ 13 w 27"/>
                  <a:gd name="T17" fmla="*/ 45 h 47"/>
                  <a:gd name="T18" fmla="*/ 13 w 27"/>
                  <a:gd name="T19" fmla="*/ 29 h 47"/>
                  <a:gd name="T20" fmla="*/ 14 w 27"/>
                  <a:gd name="T21" fmla="*/ 29 h 47"/>
                  <a:gd name="T22" fmla="*/ 14 w 27"/>
                  <a:gd name="T23" fmla="*/ 45 h 47"/>
                  <a:gd name="T24" fmla="*/ 17 w 27"/>
                  <a:gd name="T25" fmla="*/ 47 h 47"/>
                  <a:gd name="T26" fmla="*/ 19 w 27"/>
                  <a:gd name="T27" fmla="*/ 45 h 47"/>
                  <a:gd name="T28" fmla="*/ 19 w 27"/>
                  <a:gd name="T29" fmla="*/ 29 h 47"/>
                  <a:gd name="T30" fmla="*/ 25 w 27"/>
                  <a:gd name="T31" fmla="*/ 29 h 47"/>
                  <a:gd name="T32" fmla="*/ 19 w 27"/>
                  <a:gd name="T33" fmla="*/ 7 h 47"/>
                  <a:gd name="T34" fmla="*/ 20 w 27"/>
                  <a:gd name="T35" fmla="*/ 7 h 47"/>
                  <a:gd name="T36" fmla="*/ 24 w 27"/>
                  <a:gd name="T37" fmla="*/ 20 h 47"/>
                  <a:gd name="T38" fmla="*/ 26 w 27"/>
                  <a:gd name="T39" fmla="*/ 21 h 47"/>
                  <a:gd name="T40" fmla="*/ 27 w 27"/>
                  <a:gd name="T41" fmla="*/ 19 h 47"/>
                  <a:gd name="T42" fmla="*/ 23 w 27"/>
                  <a:gd name="T43" fmla="*/ 5 h 47"/>
                  <a:gd name="T44" fmla="*/ 18 w 27"/>
                  <a:gd name="T45" fmla="*/ 0 h 47"/>
                  <a:gd name="T46" fmla="*/ 10 w 27"/>
                  <a:gd name="T47" fmla="*/ 0 h 47"/>
                  <a:gd name="T48" fmla="*/ 5 w 27"/>
                  <a:gd name="T49" fmla="*/ 5 h 47"/>
                  <a:gd name="T50" fmla="*/ 0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5"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7" y="47"/>
                    </a:cubicBezTo>
                    <a:cubicBezTo>
                      <a:pt x="18" y="47"/>
                      <a:pt x="19" y="46"/>
                      <a:pt x="19" y="45"/>
                    </a:cubicBezTo>
                    <a:cubicBezTo>
                      <a:pt x="19" y="44"/>
                      <a:pt x="19" y="36"/>
                      <a:pt x="19" y="29"/>
                    </a:cubicBezTo>
                    <a:cubicBezTo>
                      <a:pt x="25" y="29"/>
                      <a:pt x="25" y="29"/>
                      <a:pt x="25" y="29"/>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ubicBezTo>
                      <a:pt x="22" y="3"/>
                      <a:pt x="20" y="0"/>
                      <a:pt x="18" y="0"/>
                    </a:cubicBezTo>
                    <a:cubicBezTo>
                      <a:pt x="16" y="0"/>
                      <a:pt x="11" y="0"/>
                      <a:pt x="10" y="0"/>
                    </a:cubicBezTo>
                    <a:cubicBezTo>
                      <a:pt x="8" y="0"/>
                      <a:pt x="5" y="3"/>
                      <a:pt x="5" y="5"/>
                    </a:cubicBezTo>
                    <a:cubicBezTo>
                      <a:pt x="3" y="11"/>
                      <a:pt x="1" y="18"/>
                      <a:pt x="0"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82" name="Freeform 695"/>
              <p:cNvSpPr>
                <a:spLocks/>
              </p:cNvSpPr>
              <p:nvPr/>
            </p:nvSpPr>
            <p:spPr bwMode="auto">
              <a:xfrm>
                <a:off x="13210" y="1147"/>
                <a:ext cx="64" cy="111"/>
              </a:xfrm>
              <a:custGeom>
                <a:avLst/>
                <a:gdLst>
                  <a:gd name="T0" fmla="*/ 23 w 27"/>
                  <a:gd name="T1" fmla="*/ 5 h 47"/>
                  <a:gd name="T2" fmla="*/ 17 w 27"/>
                  <a:gd name="T3" fmla="*/ 0 h 47"/>
                  <a:gd name="T4" fmla="*/ 10 w 27"/>
                  <a:gd name="T5" fmla="*/ 0 h 47"/>
                  <a:gd name="T6" fmla="*/ 5 w 27"/>
                  <a:gd name="T7" fmla="*/ 5 h 47"/>
                  <a:gd name="T8" fmla="*/ 0 w 27"/>
                  <a:gd name="T9" fmla="*/ 19 h 47"/>
                  <a:gd name="T10" fmla="*/ 2 w 27"/>
                  <a:gd name="T11" fmla="*/ 21 h 47"/>
                  <a:gd name="T12" fmla="*/ 4 w 27"/>
                  <a:gd name="T13" fmla="*/ 20 h 47"/>
                  <a:gd name="T14" fmla="*/ 8 w 27"/>
                  <a:gd name="T15" fmla="*/ 7 h 47"/>
                  <a:gd name="T16" fmla="*/ 9 w 27"/>
                  <a:gd name="T17" fmla="*/ 7 h 47"/>
                  <a:gd name="T18" fmla="*/ 3 w 27"/>
                  <a:gd name="T19" fmla="*/ 29 h 47"/>
                  <a:gd name="T20" fmla="*/ 9 w 27"/>
                  <a:gd name="T21" fmla="*/ 29 h 47"/>
                  <a:gd name="T22" fmla="*/ 9 w 27"/>
                  <a:gd name="T23" fmla="*/ 45 h 47"/>
                  <a:gd name="T24" fmla="*/ 11 w 27"/>
                  <a:gd name="T25" fmla="*/ 47 h 47"/>
                  <a:gd name="T26" fmla="*/ 13 w 27"/>
                  <a:gd name="T27" fmla="*/ 45 h 47"/>
                  <a:gd name="T28" fmla="*/ 13 w 27"/>
                  <a:gd name="T29" fmla="*/ 29 h 47"/>
                  <a:gd name="T30" fmla="*/ 14 w 27"/>
                  <a:gd name="T31" fmla="*/ 29 h 47"/>
                  <a:gd name="T32" fmla="*/ 14 w 27"/>
                  <a:gd name="T33" fmla="*/ 45 h 47"/>
                  <a:gd name="T34" fmla="*/ 16 w 27"/>
                  <a:gd name="T35" fmla="*/ 47 h 47"/>
                  <a:gd name="T36" fmla="*/ 19 w 27"/>
                  <a:gd name="T37" fmla="*/ 45 h 47"/>
                  <a:gd name="T38" fmla="*/ 19 w 27"/>
                  <a:gd name="T39" fmla="*/ 29 h 47"/>
                  <a:gd name="T40" fmla="*/ 25 w 27"/>
                  <a:gd name="T41" fmla="*/ 29 h 47"/>
                  <a:gd name="T42" fmla="*/ 18 w 27"/>
                  <a:gd name="T43" fmla="*/ 7 h 47"/>
                  <a:gd name="T44" fmla="*/ 20 w 27"/>
                  <a:gd name="T45" fmla="*/ 7 h 47"/>
                  <a:gd name="T46" fmla="*/ 23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7" y="0"/>
                    </a:cubicBezTo>
                    <a:cubicBezTo>
                      <a:pt x="16" y="0"/>
                      <a:pt x="11" y="0"/>
                      <a:pt x="10" y="0"/>
                    </a:cubicBezTo>
                    <a:cubicBezTo>
                      <a:pt x="8" y="0"/>
                      <a:pt x="5" y="3"/>
                      <a:pt x="5" y="5"/>
                    </a:cubicBezTo>
                    <a:cubicBezTo>
                      <a:pt x="3" y="11"/>
                      <a:pt x="1" y="18"/>
                      <a:pt x="0" y="19"/>
                    </a:cubicBezTo>
                    <a:cubicBezTo>
                      <a:pt x="0" y="20"/>
                      <a:pt x="1" y="21"/>
                      <a:pt x="2" y="21"/>
                    </a:cubicBezTo>
                    <a:cubicBezTo>
                      <a:pt x="3" y="21"/>
                      <a:pt x="4" y="21"/>
                      <a:pt x="4" y="20"/>
                    </a:cubicBezTo>
                    <a:cubicBezTo>
                      <a:pt x="4"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8" y="47"/>
                      <a:pt x="19" y="46"/>
                      <a:pt x="19" y="45"/>
                    </a:cubicBezTo>
                    <a:cubicBezTo>
                      <a:pt x="19" y="44"/>
                      <a:pt x="19" y="36"/>
                      <a:pt x="19" y="29"/>
                    </a:cubicBezTo>
                    <a:cubicBezTo>
                      <a:pt x="25" y="29"/>
                      <a:pt x="25" y="29"/>
                      <a:pt x="25" y="29"/>
                    </a:cubicBezTo>
                    <a:cubicBezTo>
                      <a:pt x="18" y="7"/>
                      <a:pt x="18" y="7"/>
                      <a:pt x="18" y="7"/>
                    </a:cubicBezTo>
                    <a:cubicBezTo>
                      <a:pt x="20" y="7"/>
                      <a:pt x="20" y="7"/>
                      <a:pt x="20" y="7"/>
                    </a:cubicBezTo>
                    <a:cubicBezTo>
                      <a:pt x="20" y="7"/>
                      <a:pt x="23" y="18"/>
                      <a:pt x="23" y="20"/>
                    </a:cubicBezTo>
                    <a:cubicBezTo>
                      <a:pt x="24" y="21"/>
                      <a:pt x="25" y="21"/>
                      <a:pt x="26" y="21"/>
                    </a:cubicBezTo>
                    <a:cubicBezTo>
                      <a:pt x="27" y="21"/>
                      <a:pt x="27" y="20"/>
                      <a:pt x="27" y="19"/>
                    </a:cubicBezTo>
                    <a:cubicBezTo>
                      <a:pt x="27" y="18"/>
                      <a:pt x="25"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83" name="Oval 696"/>
              <p:cNvSpPr>
                <a:spLocks noChangeArrowheads="1"/>
              </p:cNvSpPr>
              <p:nvPr/>
            </p:nvSpPr>
            <p:spPr bwMode="auto">
              <a:xfrm>
                <a:off x="13165"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84" name="Freeform 697"/>
              <p:cNvSpPr>
                <a:spLocks/>
              </p:cNvSpPr>
              <p:nvPr/>
            </p:nvSpPr>
            <p:spPr bwMode="auto">
              <a:xfrm>
                <a:off x="13151" y="1147"/>
                <a:ext cx="52" cy="111"/>
              </a:xfrm>
              <a:custGeom>
                <a:avLst/>
                <a:gdLst>
                  <a:gd name="T0" fmla="*/ 16 w 22"/>
                  <a:gd name="T1" fmla="*/ 0 h 47"/>
                  <a:gd name="T2" fmla="*/ 6 w 22"/>
                  <a:gd name="T3" fmla="*/ 0 h 47"/>
                  <a:gd name="T4" fmla="*/ 0 w 22"/>
                  <a:gd name="T5" fmla="*/ 7 h 47"/>
                  <a:gd name="T6" fmla="*/ 0 w 22"/>
                  <a:gd name="T7" fmla="*/ 21 h 47"/>
                  <a:gd name="T8" fmla="*/ 2 w 22"/>
                  <a:gd name="T9" fmla="*/ 23 h 47"/>
                  <a:gd name="T10" fmla="*/ 4 w 22"/>
                  <a:gd name="T11" fmla="*/ 21 h 47"/>
                  <a:gd name="T12" fmla="*/ 4 w 22"/>
                  <a:gd name="T13" fmla="*/ 8 h 47"/>
                  <a:gd name="T14" fmla="*/ 5 w 22"/>
                  <a:gd name="T15" fmla="*/ 8 h 47"/>
                  <a:gd name="T16" fmla="*/ 5 w 22"/>
                  <a:gd name="T17" fmla="*/ 44 h 47"/>
                  <a:gd name="T18" fmla="*/ 8 w 22"/>
                  <a:gd name="T19" fmla="*/ 47 h 47"/>
                  <a:gd name="T20" fmla="*/ 10 w 22"/>
                  <a:gd name="T21" fmla="*/ 44 h 47"/>
                  <a:gd name="T22" fmla="*/ 10 w 22"/>
                  <a:gd name="T23" fmla="*/ 23 h 47"/>
                  <a:gd name="T24" fmla="*/ 11 w 22"/>
                  <a:gd name="T25" fmla="*/ 23 h 47"/>
                  <a:gd name="T26" fmla="*/ 11 w 22"/>
                  <a:gd name="T27" fmla="*/ 44 h 47"/>
                  <a:gd name="T28" fmla="*/ 14 w 22"/>
                  <a:gd name="T29" fmla="*/ 47 h 47"/>
                  <a:gd name="T30" fmla="*/ 17 w 22"/>
                  <a:gd name="T31" fmla="*/ 44 h 47"/>
                  <a:gd name="T32" fmla="*/ 17 w 22"/>
                  <a:gd name="T33" fmla="*/ 8 h 47"/>
                  <a:gd name="T34" fmla="*/ 18 w 22"/>
                  <a:gd name="T35" fmla="*/ 8 h 47"/>
                  <a:gd name="T36" fmla="*/ 18 w 22"/>
                  <a:gd name="T37" fmla="*/ 21 h 47"/>
                  <a:gd name="T38" fmla="*/ 20 w 22"/>
                  <a:gd name="T39" fmla="*/ 23 h 47"/>
                  <a:gd name="T40" fmla="*/ 22 w 22"/>
                  <a:gd name="T41" fmla="*/ 21 h 47"/>
                  <a:gd name="T42" fmla="*/ 22 w 22"/>
                  <a:gd name="T43" fmla="*/ 7 h 47"/>
                  <a:gd name="T44" fmla="*/ 16 w 22"/>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16" y="0"/>
                    </a:moveTo>
                    <a:cubicBezTo>
                      <a:pt x="14" y="0"/>
                      <a:pt x="7" y="0"/>
                      <a:pt x="6" y="0"/>
                    </a:cubicBezTo>
                    <a:cubicBezTo>
                      <a:pt x="2"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1" y="23"/>
                    </a:cubicBezTo>
                    <a:cubicBezTo>
                      <a:pt x="11" y="23"/>
                      <a:pt x="11" y="42"/>
                      <a:pt x="11" y="44"/>
                    </a:cubicBezTo>
                    <a:cubicBezTo>
                      <a:pt x="11"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7"/>
                    </a:cubicBezTo>
                    <a:cubicBezTo>
                      <a:pt x="22" y="3"/>
                      <a:pt x="20"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85" name="Oval 698"/>
              <p:cNvSpPr>
                <a:spLocks noChangeArrowheads="1"/>
              </p:cNvSpPr>
              <p:nvPr/>
            </p:nvSpPr>
            <p:spPr bwMode="auto">
              <a:xfrm>
                <a:off x="13558"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86" name="Freeform 699"/>
              <p:cNvSpPr>
                <a:spLocks/>
              </p:cNvSpPr>
              <p:nvPr/>
            </p:nvSpPr>
            <p:spPr bwMode="auto">
              <a:xfrm>
                <a:off x="13478" y="1296"/>
                <a:ext cx="54" cy="111"/>
              </a:xfrm>
              <a:custGeom>
                <a:avLst/>
                <a:gdLst>
                  <a:gd name="T0" fmla="*/ 21 w 23"/>
                  <a:gd name="T1" fmla="*/ 23 h 47"/>
                  <a:gd name="T2" fmla="*/ 23 w 23"/>
                  <a:gd name="T3" fmla="*/ 21 h 47"/>
                  <a:gd name="T4" fmla="*/ 23 w 23"/>
                  <a:gd name="T5" fmla="*/ 6 h 47"/>
                  <a:gd name="T6" fmla="*/ 17 w 23"/>
                  <a:gd name="T7" fmla="*/ 0 h 47"/>
                  <a:gd name="T8" fmla="*/ 6 w 23"/>
                  <a:gd name="T9" fmla="*/ 0 h 47"/>
                  <a:gd name="T10" fmla="*/ 0 w 23"/>
                  <a:gd name="T11" fmla="*/ 6 h 47"/>
                  <a:gd name="T12" fmla="*/ 0 w 23"/>
                  <a:gd name="T13" fmla="*/ 21 h 47"/>
                  <a:gd name="T14" fmla="*/ 2 w 23"/>
                  <a:gd name="T15" fmla="*/ 23 h 47"/>
                  <a:gd name="T16" fmla="*/ 4 w 23"/>
                  <a:gd name="T17" fmla="*/ 21 h 47"/>
                  <a:gd name="T18" fmla="*/ 4 w 23"/>
                  <a:gd name="T19" fmla="*/ 7 h 47"/>
                  <a:gd name="T20" fmla="*/ 5 w 23"/>
                  <a:gd name="T21" fmla="*/ 7 h 47"/>
                  <a:gd name="T22" fmla="*/ 5 w 23"/>
                  <a:gd name="T23" fmla="*/ 44 h 47"/>
                  <a:gd name="T24" fmla="*/ 8 w 23"/>
                  <a:gd name="T25" fmla="*/ 47 h 47"/>
                  <a:gd name="T26" fmla="*/ 11 w 23"/>
                  <a:gd name="T27" fmla="*/ 44 h 47"/>
                  <a:gd name="T28" fmla="*/ 11 w 23"/>
                  <a:gd name="T29" fmla="*/ 23 h 47"/>
                  <a:gd name="T30" fmla="*/ 12 w 23"/>
                  <a:gd name="T31" fmla="*/ 23 h 47"/>
                  <a:gd name="T32" fmla="*/ 12 w 23"/>
                  <a:gd name="T33" fmla="*/ 44 h 47"/>
                  <a:gd name="T34" fmla="*/ 15 w 23"/>
                  <a:gd name="T35" fmla="*/ 47 h 47"/>
                  <a:gd name="T36" fmla="*/ 18 w 23"/>
                  <a:gd name="T37" fmla="*/ 44 h 47"/>
                  <a:gd name="T38" fmla="*/ 18 w 23"/>
                  <a:gd name="T39" fmla="*/ 7 h 47"/>
                  <a:gd name="T40" fmla="*/ 19 w 23"/>
                  <a:gd name="T41" fmla="*/ 7 h 47"/>
                  <a:gd name="T42" fmla="*/ 19 w 23"/>
                  <a:gd name="T43" fmla="*/ 21 h 47"/>
                  <a:gd name="T44" fmla="*/ 21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1" y="23"/>
                    </a:moveTo>
                    <a:cubicBezTo>
                      <a:pt x="22" y="23"/>
                      <a:pt x="23" y="22"/>
                      <a:pt x="23" y="21"/>
                    </a:cubicBezTo>
                    <a:cubicBezTo>
                      <a:pt x="23" y="19"/>
                      <a:pt x="23" y="8"/>
                      <a:pt x="23" y="6"/>
                    </a:cubicBezTo>
                    <a:cubicBezTo>
                      <a:pt x="23" y="3"/>
                      <a:pt x="20" y="0"/>
                      <a:pt x="17" y="0"/>
                    </a:cubicBezTo>
                    <a:cubicBezTo>
                      <a:pt x="15" y="0"/>
                      <a:pt x="8" y="0"/>
                      <a:pt x="6" y="0"/>
                    </a:cubicBezTo>
                    <a:cubicBezTo>
                      <a:pt x="3" y="0"/>
                      <a:pt x="0" y="3"/>
                      <a:pt x="0" y="6"/>
                    </a:cubicBez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7" y="47"/>
                      <a:pt x="8" y="47"/>
                    </a:cubicBezTo>
                    <a:cubicBezTo>
                      <a:pt x="10" y="47"/>
                      <a:pt x="11" y="45"/>
                      <a:pt x="11" y="44"/>
                    </a:cubicBezTo>
                    <a:cubicBezTo>
                      <a:pt x="11" y="42"/>
                      <a:pt x="11" y="23"/>
                      <a:pt x="11" y="23"/>
                    </a:cubicBezTo>
                    <a:cubicBezTo>
                      <a:pt x="11" y="23"/>
                      <a:pt x="11" y="23"/>
                      <a:pt x="12" y="23"/>
                    </a:cubicBezTo>
                    <a:cubicBezTo>
                      <a:pt x="12" y="23"/>
                      <a:pt x="12" y="42"/>
                      <a:pt x="12" y="44"/>
                    </a:cubicBezTo>
                    <a:cubicBezTo>
                      <a:pt x="12" y="45"/>
                      <a:pt x="13" y="47"/>
                      <a:pt x="15" y="47"/>
                    </a:cubicBezTo>
                    <a:cubicBezTo>
                      <a:pt x="16" y="47"/>
                      <a:pt x="18" y="45"/>
                      <a:pt x="18" y="44"/>
                    </a:cubicBezTo>
                    <a:cubicBezTo>
                      <a:pt x="18" y="42"/>
                      <a:pt x="18" y="7"/>
                      <a:pt x="18" y="7"/>
                    </a:cubicBezTo>
                    <a:cubicBezTo>
                      <a:pt x="18" y="7"/>
                      <a:pt x="18" y="7"/>
                      <a:pt x="19" y="7"/>
                    </a:cubicBezTo>
                    <a:cubicBezTo>
                      <a:pt x="19" y="7"/>
                      <a:pt x="19" y="19"/>
                      <a:pt x="19" y="21"/>
                    </a:cubicBezTo>
                    <a:cubicBezTo>
                      <a:pt x="19" y="22"/>
                      <a:pt x="20"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87" name="Oval 700"/>
              <p:cNvSpPr>
                <a:spLocks noChangeArrowheads="1"/>
              </p:cNvSpPr>
              <p:nvPr/>
            </p:nvSpPr>
            <p:spPr bwMode="auto">
              <a:xfrm>
                <a:off x="13494" y="112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88" name="Oval 701"/>
              <p:cNvSpPr>
                <a:spLocks noChangeArrowheads="1"/>
              </p:cNvSpPr>
              <p:nvPr/>
            </p:nvSpPr>
            <p:spPr bwMode="auto">
              <a:xfrm>
                <a:off x="13494" y="1417"/>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89" name="Freeform 702"/>
              <p:cNvSpPr>
                <a:spLocks/>
              </p:cNvSpPr>
              <p:nvPr/>
            </p:nvSpPr>
            <p:spPr bwMode="auto">
              <a:xfrm>
                <a:off x="13473" y="1147"/>
                <a:ext cx="64" cy="111"/>
              </a:xfrm>
              <a:custGeom>
                <a:avLst/>
                <a:gdLst>
                  <a:gd name="T0" fmla="*/ 1 w 27"/>
                  <a:gd name="T1" fmla="*/ 21 h 47"/>
                  <a:gd name="T2" fmla="*/ 4 w 27"/>
                  <a:gd name="T3" fmla="*/ 20 h 47"/>
                  <a:gd name="T4" fmla="*/ 8 w 27"/>
                  <a:gd name="T5" fmla="*/ 7 h 47"/>
                  <a:gd name="T6" fmla="*/ 9 w 27"/>
                  <a:gd name="T7" fmla="*/ 7 h 47"/>
                  <a:gd name="T8" fmla="*/ 2 w 27"/>
                  <a:gd name="T9" fmla="*/ 29 h 47"/>
                  <a:gd name="T10" fmla="*/ 8 w 27"/>
                  <a:gd name="T11" fmla="*/ 29 h 47"/>
                  <a:gd name="T12" fmla="*/ 8 w 27"/>
                  <a:gd name="T13" fmla="*/ 45 h 47"/>
                  <a:gd name="T14" fmla="*/ 11 w 27"/>
                  <a:gd name="T15" fmla="*/ 47 h 47"/>
                  <a:gd name="T16" fmla="*/ 13 w 27"/>
                  <a:gd name="T17" fmla="*/ 45 h 47"/>
                  <a:gd name="T18" fmla="*/ 13 w 27"/>
                  <a:gd name="T19" fmla="*/ 29 h 47"/>
                  <a:gd name="T20" fmla="*/ 14 w 27"/>
                  <a:gd name="T21" fmla="*/ 29 h 47"/>
                  <a:gd name="T22" fmla="*/ 14 w 27"/>
                  <a:gd name="T23" fmla="*/ 45 h 47"/>
                  <a:gd name="T24" fmla="*/ 16 w 27"/>
                  <a:gd name="T25" fmla="*/ 47 h 47"/>
                  <a:gd name="T26" fmla="*/ 19 w 27"/>
                  <a:gd name="T27" fmla="*/ 45 h 47"/>
                  <a:gd name="T28" fmla="*/ 19 w 27"/>
                  <a:gd name="T29" fmla="*/ 29 h 47"/>
                  <a:gd name="T30" fmla="*/ 25 w 27"/>
                  <a:gd name="T31" fmla="*/ 29 h 47"/>
                  <a:gd name="T32" fmla="*/ 18 w 27"/>
                  <a:gd name="T33" fmla="*/ 7 h 47"/>
                  <a:gd name="T34" fmla="*/ 19 w 27"/>
                  <a:gd name="T35" fmla="*/ 7 h 47"/>
                  <a:gd name="T36" fmla="*/ 23 w 27"/>
                  <a:gd name="T37" fmla="*/ 20 h 47"/>
                  <a:gd name="T38" fmla="*/ 25 w 27"/>
                  <a:gd name="T39" fmla="*/ 21 h 47"/>
                  <a:gd name="T40" fmla="*/ 27 w 27"/>
                  <a:gd name="T41" fmla="*/ 19 h 47"/>
                  <a:gd name="T42" fmla="*/ 23 w 27"/>
                  <a:gd name="T43" fmla="*/ 5 h 47"/>
                  <a:gd name="T44" fmla="*/ 17 w 27"/>
                  <a:gd name="T45" fmla="*/ 0 h 47"/>
                  <a:gd name="T46" fmla="*/ 10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4" y="20"/>
                    </a:cubicBezTo>
                    <a:cubicBezTo>
                      <a:pt x="4" y="18"/>
                      <a:pt x="8" y="7"/>
                      <a:pt x="8" y="7"/>
                    </a:cubicBezTo>
                    <a:cubicBezTo>
                      <a:pt x="9" y="7"/>
                      <a:pt x="9" y="7"/>
                      <a:pt x="9" y="7"/>
                    </a:cubicBezTo>
                    <a:cubicBezTo>
                      <a:pt x="2" y="29"/>
                      <a:pt x="2" y="29"/>
                      <a:pt x="2" y="29"/>
                    </a:cubicBezTo>
                    <a:cubicBezTo>
                      <a:pt x="8" y="29"/>
                      <a:pt x="8" y="29"/>
                      <a:pt x="8" y="29"/>
                    </a:cubicBezTo>
                    <a:cubicBezTo>
                      <a:pt x="8" y="36"/>
                      <a:pt x="8" y="44"/>
                      <a:pt x="8" y="45"/>
                    </a:cubicBezTo>
                    <a:cubicBezTo>
                      <a:pt x="8" y="46"/>
                      <a:pt x="9"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8" y="47"/>
                      <a:pt x="19" y="46"/>
                      <a:pt x="19" y="45"/>
                    </a:cubicBezTo>
                    <a:cubicBezTo>
                      <a:pt x="19" y="44"/>
                      <a:pt x="19" y="36"/>
                      <a:pt x="19" y="29"/>
                    </a:cubicBezTo>
                    <a:cubicBezTo>
                      <a:pt x="25" y="29"/>
                      <a:pt x="25" y="29"/>
                      <a:pt x="25" y="29"/>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7" y="19"/>
                    </a:cubicBezTo>
                    <a:cubicBezTo>
                      <a:pt x="26" y="18"/>
                      <a:pt x="24" y="11"/>
                      <a:pt x="23" y="5"/>
                    </a:cubicBezTo>
                    <a:cubicBezTo>
                      <a:pt x="22" y="3"/>
                      <a:pt x="20" y="0"/>
                      <a:pt x="17" y="0"/>
                    </a:cubicBezTo>
                    <a:cubicBezTo>
                      <a:pt x="16" y="0"/>
                      <a:pt x="11" y="0"/>
                      <a:pt x="10" y="0"/>
                    </a:cubicBezTo>
                    <a:cubicBezTo>
                      <a:pt x="7" y="0"/>
                      <a:pt x="5" y="3"/>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90" name="Oval 703"/>
              <p:cNvSpPr>
                <a:spLocks noChangeArrowheads="1"/>
              </p:cNvSpPr>
              <p:nvPr/>
            </p:nvSpPr>
            <p:spPr bwMode="auto">
              <a:xfrm>
                <a:off x="13494" y="127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91" name="Freeform 704"/>
              <p:cNvSpPr>
                <a:spLocks/>
              </p:cNvSpPr>
              <p:nvPr/>
            </p:nvSpPr>
            <p:spPr bwMode="auto">
              <a:xfrm>
                <a:off x="13473" y="1443"/>
                <a:ext cx="64" cy="111"/>
              </a:xfrm>
              <a:custGeom>
                <a:avLst/>
                <a:gdLst>
                  <a:gd name="T0" fmla="*/ 1 w 27"/>
                  <a:gd name="T1" fmla="*/ 20 h 47"/>
                  <a:gd name="T2" fmla="*/ 4 w 27"/>
                  <a:gd name="T3" fmla="*/ 19 h 47"/>
                  <a:gd name="T4" fmla="*/ 8 w 27"/>
                  <a:gd name="T5" fmla="*/ 6 h 47"/>
                  <a:gd name="T6" fmla="*/ 9 w 27"/>
                  <a:gd name="T7" fmla="*/ 6 h 47"/>
                  <a:gd name="T8" fmla="*/ 2 w 27"/>
                  <a:gd name="T9" fmla="*/ 28 h 47"/>
                  <a:gd name="T10" fmla="*/ 8 w 27"/>
                  <a:gd name="T11" fmla="*/ 28 h 47"/>
                  <a:gd name="T12" fmla="*/ 8 w 27"/>
                  <a:gd name="T13" fmla="*/ 44 h 47"/>
                  <a:gd name="T14" fmla="*/ 11 w 27"/>
                  <a:gd name="T15" fmla="*/ 47 h 47"/>
                  <a:gd name="T16" fmla="*/ 13 w 27"/>
                  <a:gd name="T17" fmla="*/ 44 h 47"/>
                  <a:gd name="T18" fmla="*/ 13 w 27"/>
                  <a:gd name="T19" fmla="*/ 28 h 47"/>
                  <a:gd name="T20" fmla="*/ 14 w 27"/>
                  <a:gd name="T21" fmla="*/ 28 h 47"/>
                  <a:gd name="T22" fmla="*/ 14 w 27"/>
                  <a:gd name="T23" fmla="*/ 44 h 47"/>
                  <a:gd name="T24" fmla="*/ 16 w 27"/>
                  <a:gd name="T25" fmla="*/ 47 h 47"/>
                  <a:gd name="T26" fmla="*/ 19 w 27"/>
                  <a:gd name="T27" fmla="*/ 44 h 47"/>
                  <a:gd name="T28" fmla="*/ 19 w 27"/>
                  <a:gd name="T29" fmla="*/ 28 h 47"/>
                  <a:gd name="T30" fmla="*/ 25 w 27"/>
                  <a:gd name="T31" fmla="*/ 28 h 47"/>
                  <a:gd name="T32" fmla="*/ 18 w 27"/>
                  <a:gd name="T33" fmla="*/ 6 h 47"/>
                  <a:gd name="T34" fmla="*/ 19 w 27"/>
                  <a:gd name="T35" fmla="*/ 6 h 47"/>
                  <a:gd name="T36" fmla="*/ 23 w 27"/>
                  <a:gd name="T37" fmla="*/ 19 h 47"/>
                  <a:gd name="T38" fmla="*/ 25 w 27"/>
                  <a:gd name="T39" fmla="*/ 20 h 47"/>
                  <a:gd name="T40" fmla="*/ 27 w 27"/>
                  <a:gd name="T41" fmla="*/ 18 h 47"/>
                  <a:gd name="T42" fmla="*/ 23 w 27"/>
                  <a:gd name="T43" fmla="*/ 4 h 47"/>
                  <a:gd name="T44" fmla="*/ 17 w 27"/>
                  <a:gd name="T45" fmla="*/ 0 h 47"/>
                  <a:gd name="T46" fmla="*/ 10 w 27"/>
                  <a:gd name="T47" fmla="*/ 0 h 47"/>
                  <a:gd name="T48" fmla="*/ 4 w 27"/>
                  <a:gd name="T49" fmla="*/ 4 h 47"/>
                  <a:gd name="T50" fmla="*/ 0 w 27"/>
                  <a:gd name="T51" fmla="*/ 18 h 47"/>
                  <a:gd name="T52" fmla="*/ 1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0"/>
                    </a:moveTo>
                    <a:cubicBezTo>
                      <a:pt x="2" y="21"/>
                      <a:pt x="3" y="20"/>
                      <a:pt x="4" y="19"/>
                    </a:cubicBezTo>
                    <a:cubicBezTo>
                      <a:pt x="4" y="18"/>
                      <a:pt x="8" y="6"/>
                      <a:pt x="8" y="6"/>
                    </a:cubicBezTo>
                    <a:cubicBezTo>
                      <a:pt x="9" y="6"/>
                      <a:pt x="9" y="6"/>
                      <a:pt x="9" y="6"/>
                    </a:cubicBezTo>
                    <a:cubicBezTo>
                      <a:pt x="2" y="28"/>
                      <a:pt x="2" y="28"/>
                      <a:pt x="2" y="28"/>
                    </a:cubicBezTo>
                    <a:cubicBezTo>
                      <a:pt x="8" y="28"/>
                      <a:pt x="8" y="28"/>
                      <a:pt x="8" y="28"/>
                    </a:cubicBezTo>
                    <a:cubicBezTo>
                      <a:pt x="8" y="35"/>
                      <a:pt x="8" y="43"/>
                      <a:pt x="8" y="44"/>
                    </a:cubicBezTo>
                    <a:cubicBezTo>
                      <a:pt x="8" y="46"/>
                      <a:pt x="9"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9" y="46"/>
                      <a:pt x="19" y="44"/>
                    </a:cubicBezTo>
                    <a:cubicBezTo>
                      <a:pt x="19" y="43"/>
                      <a:pt x="19" y="35"/>
                      <a:pt x="19"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7" y="18"/>
                    </a:cubicBezTo>
                    <a:cubicBezTo>
                      <a:pt x="26" y="17"/>
                      <a:pt x="24" y="10"/>
                      <a:pt x="23" y="4"/>
                    </a:cubicBezTo>
                    <a:cubicBezTo>
                      <a:pt x="22" y="2"/>
                      <a:pt x="20" y="0"/>
                      <a:pt x="17" y="0"/>
                    </a:cubicBezTo>
                    <a:cubicBezTo>
                      <a:pt x="16" y="0"/>
                      <a:pt x="11" y="0"/>
                      <a:pt x="10" y="0"/>
                    </a:cubicBezTo>
                    <a:cubicBezTo>
                      <a:pt x="7" y="0"/>
                      <a:pt x="5" y="2"/>
                      <a:pt x="4" y="4"/>
                    </a:cubicBezTo>
                    <a:cubicBezTo>
                      <a:pt x="2" y="10"/>
                      <a:pt x="0" y="17"/>
                      <a:pt x="0" y="18"/>
                    </a:cubicBezTo>
                    <a:cubicBezTo>
                      <a:pt x="0" y="19"/>
                      <a:pt x="0" y="20"/>
                      <a:pt x="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92" name="Oval 705"/>
              <p:cNvSpPr>
                <a:spLocks noChangeArrowheads="1"/>
              </p:cNvSpPr>
              <p:nvPr/>
            </p:nvSpPr>
            <p:spPr bwMode="auto">
              <a:xfrm>
                <a:off x="13232"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93" name="Oval 706"/>
              <p:cNvSpPr>
                <a:spLocks noChangeArrowheads="1"/>
              </p:cNvSpPr>
              <p:nvPr/>
            </p:nvSpPr>
            <p:spPr bwMode="auto">
              <a:xfrm>
                <a:off x="13558"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94" name="Oval 707"/>
              <p:cNvSpPr>
                <a:spLocks noChangeArrowheads="1"/>
              </p:cNvSpPr>
              <p:nvPr/>
            </p:nvSpPr>
            <p:spPr bwMode="auto">
              <a:xfrm>
                <a:off x="13625" y="127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95" name="Oval 708"/>
              <p:cNvSpPr>
                <a:spLocks noChangeArrowheads="1"/>
              </p:cNvSpPr>
              <p:nvPr/>
            </p:nvSpPr>
            <p:spPr bwMode="auto">
              <a:xfrm>
                <a:off x="13625" y="1417"/>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96" name="Freeform 709"/>
              <p:cNvSpPr>
                <a:spLocks/>
              </p:cNvSpPr>
              <p:nvPr/>
            </p:nvSpPr>
            <p:spPr bwMode="auto">
              <a:xfrm>
                <a:off x="13603" y="1443"/>
                <a:ext cx="64" cy="111"/>
              </a:xfrm>
              <a:custGeom>
                <a:avLst/>
                <a:gdLst>
                  <a:gd name="T0" fmla="*/ 2 w 27"/>
                  <a:gd name="T1" fmla="*/ 20 h 47"/>
                  <a:gd name="T2" fmla="*/ 4 w 27"/>
                  <a:gd name="T3" fmla="*/ 19 h 47"/>
                  <a:gd name="T4" fmla="*/ 8 w 27"/>
                  <a:gd name="T5" fmla="*/ 6 h 47"/>
                  <a:gd name="T6" fmla="*/ 9 w 27"/>
                  <a:gd name="T7" fmla="*/ 6 h 47"/>
                  <a:gd name="T8" fmla="*/ 3 w 27"/>
                  <a:gd name="T9" fmla="*/ 28 h 47"/>
                  <a:gd name="T10" fmla="*/ 9 w 27"/>
                  <a:gd name="T11" fmla="*/ 28 h 47"/>
                  <a:gd name="T12" fmla="*/ 9 w 27"/>
                  <a:gd name="T13" fmla="*/ 44 h 47"/>
                  <a:gd name="T14" fmla="*/ 11 w 27"/>
                  <a:gd name="T15" fmla="*/ 47 h 47"/>
                  <a:gd name="T16" fmla="*/ 13 w 27"/>
                  <a:gd name="T17" fmla="*/ 44 h 47"/>
                  <a:gd name="T18" fmla="*/ 13 w 27"/>
                  <a:gd name="T19" fmla="*/ 28 h 47"/>
                  <a:gd name="T20" fmla="*/ 14 w 27"/>
                  <a:gd name="T21" fmla="*/ 28 h 47"/>
                  <a:gd name="T22" fmla="*/ 14 w 27"/>
                  <a:gd name="T23" fmla="*/ 44 h 47"/>
                  <a:gd name="T24" fmla="*/ 17 w 27"/>
                  <a:gd name="T25" fmla="*/ 47 h 47"/>
                  <a:gd name="T26" fmla="*/ 19 w 27"/>
                  <a:gd name="T27" fmla="*/ 44 h 47"/>
                  <a:gd name="T28" fmla="*/ 19 w 27"/>
                  <a:gd name="T29" fmla="*/ 28 h 47"/>
                  <a:gd name="T30" fmla="*/ 25 w 27"/>
                  <a:gd name="T31" fmla="*/ 28 h 47"/>
                  <a:gd name="T32" fmla="*/ 19 w 27"/>
                  <a:gd name="T33" fmla="*/ 6 h 47"/>
                  <a:gd name="T34" fmla="*/ 20 w 27"/>
                  <a:gd name="T35" fmla="*/ 6 h 47"/>
                  <a:gd name="T36" fmla="*/ 24 w 27"/>
                  <a:gd name="T37" fmla="*/ 19 h 47"/>
                  <a:gd name="T38" fmla="*/ 26 w 27"/>
                  <a:gd name="T39" fmla="*/ 20 h 47"/>
                  <a:gd name="T40" fmla="*/ 27 w 27"/>
                  <a:gd name="T41" fmla="*/ 18 h 47"/>
                  <a:gd name="T42" fmla="*/ 23 w 27"/>
                  <a:gd name="T43" fmla="*/ 4 h 47"/>
                  <a:gd name="T44" fmla="*/ 18 w 27"/>
                  <a:gd name="T45" fmla="*/ 0 h 47"/>
                  <a:gd name="T46" fmla="*/ 10 w 27"/>
                  <a:gd name="T47" fmla="*/ 0 h 47"/>
                  <a:gd name="T48" fmla="*/ 5 w 27"/>
                  <a:gd name="T49" fmla="*/ 4 h 47"/>
                  <a:gd name="T50" fmla="*/ 0 w 27"/>
                  <a:gd name="T51" fmla="*/ 18 h 47"/>
                  <a:gd name="T52" fmla="*/ 2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0"/>
                    </a:move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7" y="19"/>
                      <a:pt x="27" y="18"/>
                    </a:cubicBezTo>
                    <a:cubicBezTo>
                      <a:pt x="27" y="17"/>
                      <a:pt x="25" y="10"/>
                      <a:pt x="23" y="4"/>
                    </a:cubicBezTo>
                    <a:cubicBezTo>
                      <a:pt x="22" y="2"/>
                      <a:pt x="20" y="0"/>
                      <a:pt x="18" y="0"/>
                    </a:cubicBezTo>
                    <a:cubicBezTo>
                      <a:pt x="16" y="0"/>
                      <a:pt x="11" y="0"/>
                      <a:pt x="10" y="0"/>
                    </a:cubicBezTo>
                    <a:cubicBezTo>
                      <a:pt x="8" y="0"/>
                      <a:pt x="5" y="2"/>
                      <a:pt x="5" y="4"/>
                    </a:cubicBezTo>
                    <a:cubicBezTo>
                      <a:pt x="3" y="10"/>
                      <a:pt x="1" y="17"/>
                      <a:pt x="0" y="18"/>
                    </a:cubicBezTo>
                    <a:cubicBezTo>
                      <a:pt x="0" y="19"/>
                      <a:pt x="1" y="20"/>
                      <a:pt x="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97" name="Freeform 710"/>
              <p:cNvSpPr>
                <a:spLocks/>
              </p:cNvSpPr>
              <p:nvPr/>
            </p:nvSpPr>
            <p:spPr bwMode="auto">
              <a:xfrm>
                <a:off x="13610" y="1296"/>
                <a:ext cx="52" cy="111"/>
              </a:xfrm>
              <a:custGeom>
                <a:avLst/>
                <a:gdLst>
                  <a:gd name="T0" fmla="*/ 20 w 22"/>
                  <a:gd name="T1" fmla="*/ 23 h 47"/>
                  <a:gd name="T2" fmla="*/ 22 w 22"/>
                  <a:gd name="T3" fmla="*/ 21 h 47"/>
                  <a:gd name="T4" fmla="*/ 22 w 22"/>
                  <a:gd name="T5" fmla="*/ 6 h 47"/>
                  <a:gd name="T6" fmla="*/ 16 w 22"/>
                  <a:gd name="T7" fmla="*/ 0 h 47"/>
                  <a:gd name="T8" fmla="*/ 6 w 22"/>
                  <a:gd name="T9" fmla="*/ 0 h 47"/>
                  <a:gd name="T10" fmla="*/ 0 w 22"/>
                  <a:gd name="T11" fmla="*/ 6 h 47"/>
                  <a:gd name="T12" fmla="*/ 0 w 22"/>
                  <a:gd name="T13" fmla="*/ 21 h 47"/>
                  <a:gd name="T14" fmla="*/ 2 w 22"/>
                  <a:gd name="T15" fmla="*/ 23 h 47"/>
                  <a:gd name="T16" fmla="*/ 4 w 22"/>
                  <a:gd name="T17" fmla="*/ 21 h 47"/>
                  <a:gd name="T18" fmla="*/ 4 w 22"/>
                  <a:gd name="T19" fmla="*/ 7 h 47"/>
                  <a:gd name="T20" fmla="*/ 5 w 22"/>
                  <a:gd name="T21" fmla="*/ 7 h 47"/>
                  <a:gd name="T22" fmla="*/ 5 w 22"/>
                  <a:gd name="T23" fmla="*/ 44 h 47"/>
                  <a:gd name="T24" fmla="*/ 8 w 22"/>
                  <a:gd name="T25" fmla="*/ 47 h 47"/>
                  <a:gd name="T26" fmla="*/ 10 w 22"/>
                  <a:gd name="T27" fmla="*/ 44 h 47"/>
                  <a:gd name="T28" fmla="*/ 10 w 22"/>
                  <a:gd name="T29" fmla="*/ 23 h 47"/>
                  <a:gd name="T30" fmla="*/ 11 w 22"/>
                  <a:gd name="T31" fmla="*/ 23 h 47"/>
                  <a:gd name="T32" fmla="*/ 11 w 22"/>
                  <a:gd name="T33" fmla="*/ 44 h 47"/>
                  <a:gd name="T34" fmla="*/ 14 w 22"/>
                  <a:gd name="T35" fmla="*/ 47 h 47"/>
                  <a:gd name="T36" fmla="*/ 17 w 22"/>
                  <a:gd name="T37" fmla="*/ 44 h 47"/>
                  <a:gd name="T38" fmla="*/ 17 w 22"/>
                  <a:gd name="T39" fmla="*/ 7 h 47"/>
                  <a:gd name="T40" fmla="*/ 18 w 22"/>
                  <a:gd name="T41" fmla="*/ 7 h 47"/>
                  <a:gd name="T42" fmla="*/ 18 w 22"/>
                  <a:gd name="T43" fmla="*/ 21 h 47"/>
                  <a:gd name="T44" fmla="*/ 20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0" y="23"/>
                    </a:moveTo>
                    <a:cubicBezTo>
                      <a:pt x="21" y="23"/>
                      <a:pt x="22" y="22"/>
                      <a:pt x="22" y="21"/>
                    </a:cubicBezTo>
                    <a:cubicBezTo>
                      <a:pt x="22" y="19"/>
                      <a:pt x="22" y="8"/>
                      <a:pt x="22" y="6"/>
                    </a:cubicBezTo>
                    <a:cubicBezTo>
                      <a:pt x="22" y="3"/>
                      <a:pt x="19" y="0"/>
                      <a:pt x="16" y="0"/>
                    </a:cubicBezTo>
                    <a:cubicBezTo>
                      <a:pt x="14" y="0"/>
                      <a:pt x="7" y="0"/>
                      <a:pt x="6" y="0"/>
                    </a:cubicBezTo>
                    <a:cubicBezTo>
                      <a:pt x="2" y="0"/>
                      <a:pt x="0" y="3"/>
                      <a:pt x="0" y="6"/>
                    </a:cubicBezTo>
                    <a:cubicBezTo>
                      <a:pt x="0" y="8"/>
                      <a:pt x="0" y="19"/>
                      <a:pt x="0" y="21"/>
                    </a:cubicBezTo>
                    <a:cubicBezTo>
                      <a:pt x="0" y="22"/>
                      <a:pt x="0"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0" y="45"/>
                      <a:pt x="10" y="44"/>
                    </a:cubicBezTo>
                    <a:cubicBezTo>
                      <a:pt x="10" y="42"/>
                      <a:pt x="10" y="23"/>
                      <a:pt x="10" y="23"/>
                    </a:cubicBezTo>
                    <a:cubicBezTo>
                      <a:pt x="10" y="23"/>
                      <a:pt x="10" y="23"/>
                      <a:pt x="11" y="23"/>
                    </a:cubicBezTo>
                    <a:cubicBezTo>
                      <a:pt x="11" y="23"/>
                      <a:pt x="11" y="42"/>
                      <a:pt x="11" y="44"/>
                    </a:cubicBezTo>
                    <a:cubicBezTo>
                      <a:pt x="11" y="45"/>
                      <a:pt x="13" y="47"/>
                      <a:pt x="14" y="47"/>
                    </a:cubicBezTo>
                    <a:cubicBezTo>
                      <a:pt x="16" y="47"/>
                      <a:pt x="17" y="45"/>
                      <a:pt x="17" y="44"/>
                    </a:cubicBezTo>
                    <a:cubicBezTo>
                      <a:pt x="17" y="42"/>
                      <a:pt x="17" y="7"/>
                      <a:pt x="17" y="7"/>
                    </a:cubicBezTo>
                    <a:cubicBezTo>
                      <a:pt x="17" y="7"/>
                      <a:pt x="17" y="7"/>
                      <a:pt x="18" y="7"/>
                    </a:cubicBezTo>
                    <a:cubicBezTo>
                      <a:pt x="18" y="7"/>
                      <a:pt x="18" y="19"/>
                      <a:pt x="18" y="21"/>
                    </a:cubicBezTo>
                    <a:cubicBezTo>
                      <a:pt x="18" y="22"/>
                      <a:pt x="19" y="23"/>
                      <a:pt x="2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98" name="Freeform 711"/>
              <p:cNvSpPr>
                <a:spLocks/>
              </p:cNvSpPr>
              <p:nvPr/>
            </p:nvSpPr>
            <p:spPr bwMode="auto">
              <a:xfrm>
                <a:off x="13544" y="1147"/>
                <a:ext cx="52" cy="111"/>
              </a:xfrm>
              <a:custGeom>
                <a:avLst/>
                <a:gdLst>
                  <a:gd name="T0" fmla="*/ 2 w 22"/>
                  <a:gd name="T1" fmla="*/ 23 h 47"/>
                  <a:gd name="T2" fmla="*/ 4 w 22"/>
                  <a:gd name="T3" fmla="*/ 21 h 47"/>
                  <a:gd name="T4" fmla="*/ 4 w 22"/>
                  <a:gd name="T5" fmla="*/ 8 h 47"/>
                  <a:gd name="T6" fmla="*/ 5 w 22"/>
                  <a:gd name="T7" fmla="*/ 8 h 47"/>
                  <a:gd name="T8" fmla="*/ 5 w 22"/>
                  <a:gd name="T9" fmla="*/ 44 h 47"/>
                  <a:gd name="T10" fmla="*/ 8 w 22"/>
                  <a:gd name="T11" fmla="*/ 47 h 47"/>
                  <a:gd name="T12" fmla="*/ 11 w 22"/>
                  <a:gd name="T13" fmla="*/ 44 h 47"/>
                  <a:gd name="T14" fmla="*/ 11 w 22"/>
                  <a:gd name="T15" fmla="*/ 23 h 47"/>
                  <a:gd name="T16" fmla="*/ 12 w 22"/>
                  <a:gd name="T17" fmla="*/ 23 h 47"/>
                  <a:gd name="T18" fmla="*/ 12 w 22"/>
                  <a:gd name="T19" fmla="*/ 44 h 47"/>
                  <a:gd name="T20" fmla="*/ 14 w 22"/>
                  <a:gd name="T21" fmla="*/ 47 h 47"/>
                  <a:gd name="T22" fmla="*/ 17 w 22"/>
                  <a:gd name="T23" fmla="*/ 44 h 47"/>
                  <a:gd name="T24" fmla="*/ 17 w 22"/>
                  <a:gd name="T25" fmla="*/ 8 h 47"/>
                  <a:gd name="T26" fmla="*/ 18 w 22"/>
                  <a:gd name="T27" fmla="*/ 8 h 47"/>
                  <a:gd name="T28" fmla="*/ 18 w 22"/>
                  <a:gd name="T29" fmla="*/ 21 h 47"/>
                  <a:gd name="T30" fmla="*/ 20 w 22"/>
                  <a:gd name="T31" fmla="*/ 23 h 47"/>
                  <a:gd name="T32" fmla="*/ 22 w 22"/>
                  <a:gd name="T33" fmla="*/ 21 h 47"/>
                  <a:gd name="T34" fmla="*/ 22 w 22"/>
                  <a:gd name="T35" fmla="*/ 7 h 47"/>
                  <a:gd name="T36" fmla="*/ 16 w 22"/>
                  <a:gd name="T37" fmla="*/ 0 h 47"/>
                  <a:gd name="T38" fmla="*/ 6 w 22"/>
                  <a:gd name="T39" fmla="*/ 0 h 47"/>
                  <a:gd name="T40" fmla="*/ 0 w 22"/>
                  <a:gd name="T41" fmla="*/ 7 h 47"/>
                  <a:gd name="T42" fmla="*/ 0 w 22"/>
                  <a:gd name="T43" fmla="*/ 21 h 47"/>
                  <a:gd name="T44" fmla="*/ 2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7"/>
                    </a:cubicBezTo>
                    <a:cubicBezTo>
                      <a:pt x="22" y="3"/>
                      <a:pt x="20" y="0"/>
                      <a:pt x="16" y="0"/>
                    </a:cubicBezTo>
                    <a:cubicBezTo>
                      <a:pt x="15" y="0"/>
                      <a:pt x="8" y="0"/>
                      <a:pt x="6" y="0"/>
                    </a:cubicBezTo>
                    <a:cubicBezTo>
                      <a:pt x="2" y="0"/>
                      <a:pt x="0" y="3"/>
                      <a:pt x="0" y="7"/>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599" name="Freeform 712"/>
              <p:cNvSpPr>
                <a:spLocks/>
              </p:cNvSpPr>
              <p:nvPr/>
            </p:nvSpPr>
            <p:spPr bwMode="auto">
              <a:xfrm>
                <a:off x="13215" y="1296"/>
                <a:ext cx="55" cy="111"/>
              </a:xfrm>
              <a:custGeom>
                <a:avLst/>
                <a:gdLst>
                  <a:gd name="T0" fmla="*/ 0 w 23"/>
                  <a:gd name="T1" fmla="*/ 6 h 47"/>
                  <a:gd name="T2" fmla="*/ 0 w 23"/>
                  <a:gd name="T3" fmla="*/ 21 h 47"/>
                  <a:gd name="T4" fmla="*/ 2 w 23"/>
                  <a:gd name="T5" fmla="*/ 23 h 47"/>
                  <a:gd name="T6" fmla="*/ 4 w 23"/>
                  <a:gd name="T7" fmla="*/ 21 h 47"/>
                  <a:gd name="T8" fmla="*/ 4 w 23"/>
                  <a:gd name="T9" fmla="*/ 7 h 47"/>
                  <a:gd name="T10" fmla="*/ 6 w 23"/>
                  <a:gd name="T11" fmla="*/ 7 h 47"/>
                  <a:gd name="T12" fmla="*/ 6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8 w 23"/>
                  <a:gd name="T27" fmla="*/ 44 h 47"/>
                  <a:gd name="T28" fmla="*/ 18 w 23"/>
                  <a:gd name="T29" fmla="*/ 7 h 47"/>
                  <a:gd name="T30" fmla="*/ 19 w 23"/>
                  <a:gd name="T31" fmla="*/ 7 h 47"/>
                  <a:gd name="T32" fmla="*/ 19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19"/>
                      <a:pt x="0" y="21"/>
                    </a:cubicBezTo>
                    <a:cubicBezTo>
                      <a:pt x="0" y="22"/>
                      <a:pt x="1" y="23"/>
                      <a:pt x="2" y="23"/>
                    </a:cubicBezTo>
                    <a:cubicBezTo>
                      <a:pt x="4" y="23"/>
                      <a:pt x="4" y="22"/>
                      <a:pt x="4" y="21"/>
                    </a:cubicBezTo>
                    <a:cubicBezTo>
                      <a:pt x="4" y="19"/>
                      <a:pt x="4" y="7"/>
                      <a:pt x="4" y="7"/>
                    </a:cubicBezTo>
                    <a:cubicBezTo>
                      <a:pt x="4" y="7"/>
                      <a:pt x="4" y="7"/>
                      <a:pt x="6" y="7"/>
                    </a:cubicBezTo>
                    <a:cubicBezTo>
                      <a:pt x="6" y="7"/>
                      <a:pt x="6" y="42"/>
                      <a:pt x="6" y="44"/>
                    </a:cubicBezTo>
                    <a:cubicBezTo>
                      <a:pt x="6" y="45"/>
                      <a:pt x="7" y="47"/>
                      <a:pt x="8" y="47"/>
                    </a:cubicBezTo>
                    <a:cubicBezTo>
                      <a:pt x="10" y="47"/>
                      <a:pt x="11" y="45"/>
                      <a:pt x="11" y="44"/>
                    </a:cubicBezTo>
                    <a:cubicBezTo>
                      <a:pt x="11" y="42"/>
                      <a:pt x="11" y="23"/>
                      <a:pt x="11" y="23"/>
                    </a:cubicBezTo>
                    <a:cubicBezTo>
                      <a:pt x="11" y="23"/>
                      <a:pt x="11" y="23"/>
                      <a:pt x="12" y="23"/>
                    </a:cubicBezTo>
                    <a:cubicBezTo>
                      <a:pt x="12" y="23"/>
                      <a:pt x="12" y="42"/>
                      <a:pt x="12" y="44"/>
                    </a:cubicBezTo>
                    <a:cubicBezTo>
                      <a:pt x="12" y="45"/>
                      <a:pt x="13" y="47"/>
                      <a:pt x="15" y="47"/>
                    </a:cubicBezTo>
                    <a:cubicBezTo>
                      <a:pt x="17" y="47"/>
                      <a:pt x="18" y="45"/>
                      <a:pt x="18" y="44"/>
                    </a:cubicBezTo>
                    <a:cubicBezTo>
                      <a:pt x="18" y="42"/>
                      <a:pt x="18" y="7"/>
                      <a:pt x="18" y="7"/>
                    </a:cubicBezTo>
                    <a:cubicBezTo>
                      <a:pt x="18" y="7"/>
                      <a:pt x="18" y="7"/>
                      <a:pt x="19" y="7"/>
                    </a:cubicBezTo>
                    <a:cubicBezTo>
                      <a:pt x="19" y="7"/>
                      <a:pt x="19" y="19"/>
                      <a:pt x="19" y="21"/>
                    </a:cubicBezTo>
                    <a:cubicBezTo>
                      <a:pt x="19" y="22"/>
                      <a:pt x="20" y="23"/>
                      <a:pt x="21" y="23"/>
                    </a:cubicBezTo>
                    <a:cubicBezTo>
                      <a:pt x="22" y="23"/>
                      <a:pt x="23" y="22"/>
                      <a:pt x="23" y="21"/>
                    </a:cubicBezTo>
                    <a:cubicBezTo>
                      <a:pt x="23" y="19"/>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00" name="Oval 713"/>
              <p:cNvSpPr>
                <a:spLocks noChangeArrowheads="1"/>
              </p:cNvSpPr>
              <p:nvPr/>
            </p:nvSpPr>
            <p:spPr bwMode="auto">
              <a:xfrm>
                <a:off x="13362"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01" name="Oval 714"/>
              <p:cNvSpPr>
                <a:spLocks noChangeArrowheads="1"/>
              </p:cNvSpPr>
              <p:nvPr/>
            </p:nvSpPr>
            <p:spPr bwMode="auto">
              <a:xfrm>
                <a:off x="13362"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02" name="Freeform 715"/>
              <p:cNvSpPr>
                <a:spLocks/>
              </p:cNvSpPr>
              <p:nvPr/>
            </p:nvSpPr>
            <p:spPr bwMode="auto">
              <a:xfrm>
                <a:off x="13412" y="1147"/>
                <a:ext cx="54" cy="111"/>
              </a:xfrm>
              <a:custGeom>
                <a:avLst/>
                <a:gdLst>
                  <a:gd name="T0" fmla="*/ 2 w 23"/>
                  <a:gd name="T1" fmla="*/ 23 h 47"/>
                  <a:gd name="T2" fmla="*/ 5 w 23"/>
                  <a:gd name="T3" fmla="*/ 21 h 47"/>
                  <a:gd name="T4" fmla="*/ 5 w 23"/>
                  <a:gd name="T5" fmla="*/ 8 h 47"/>
                  <a:gd name="T6" fmla="*/ 6 w 23"/>
                  <a:gd name="T7" fmla="*/ 8 h 47"/>
                  <a:gd name="T8" fmla="*/ 6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8 w 23"/>
                  <a:gd name="T23" fmla="*/ 44 h 47"/>
                  <a:gd name="T24" fmla="*/ 18 w 23"/>
                  <a:gd name="T25" fmla="*/ 8 h 47"/>
                  <a:gd name="T26" fmla="*/ 19 w 23"/>
                  <a:gd name="T27" fmla="*/ 8 h 47"/>
                  <a:gd name="T28" fmla="*/ 19 w 23"/>
                  <a:gd name="T29" fmla="*/ 21 h 47"/>
                  <a:gd name="T30" fmla="*/ 21 w 23"/>
                  <a:gd name="T31" fmla="*/ 23 h 47"/>
                  <a:gd name="T32" fmla="*/ 23 w 23"/>
                  <a:gd name="T33" fmla="*/ 21 h 47"/>
                  <a:gd name="T34" fmla="*/ 23 w 23"/>
                  <a:gd name="T35" fmla="*/ 7 h 47"/>
                  <a:gd name="T36" fmla="*/ 17 w 23"/>
                  <a:gd name="T37" fmla="*/ 0 h 47"/>
                  <a:gd name="T38" fmla="*/ 7 w 23"/>
                  <a:gd name="T39" fmla="*/ 0 h 47"/>
                  <a:gd name="T40" fmla="*/ 0 w 23"/>
                  <a:gd name="T41" fmla="*/ 7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4" y="23"/>
                      <a:pt x="5" y="22"/>
                      <a:pt x="5" y="21"/>
                    </a:cubicBezTo>
                    <a:cubicBezTo>
                      <a:pt x="5" y="20"/>
                      <a:pt x="5" y="8"/>
                      <a:pt x="5" y="8"/>
                    </a:cubicBezTo>
                    <a:cubicBezTo>
                      <a:pt x="5" y="8"/>
                      <a:pt x="5"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7"/>
                    </a:cubicBezTo>
                    <a:cubicBezTo>
                      <a:pt x="23" y="3"/>
                      <a:pt x="20" y="0"/>
                      <a:pt x="17" y="0"/>
                    </a:cubicBezTo>
                    <a:cubicBezTo>
                      <a:pt x="15" y="0"/>
                      <a:pt x="8" y="0"/>
                      <a:pt x="7" y="0"/>
                    </a:cubicBezTo>
                    <a:cubicBezTo>
                      <a:pt x="3" y="0"/>
                      <a:pt x="0" y="3"/>
                      <a:pt x="0" y="7"/>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03" name="Oval 716"/>
              <p:cNvSpPr>
                <a:spLocks noChangeArrowheads="1"/>
              </p:cNvSpPr>
              <p:nvPr/>
            </p:nvSpPr>
            <p:spPr bwMode="auto">
              <a:xfrm>
                <a:off x="13428"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04" name="Freeform 717"/>
              <p:cNvSpPr>
                <a:spLocks/>
              </p:cNvSpPr>
              <p:nvPr/>
            </p:nvSpPr>
            <p:spPr bwMode="auto">
              <a:xfrm>
                <a:off x="13348" y="1296"/>
                <a:ext cx="52" cy="111"/>
              </a:xfrm>
              <a:custGeom>
                <a:avLst/>
                <a:gdLst>
                  <a:gd name="T0" fmla="*/ 0 w 22"/>
                  <a:gd name="T1" fmla="*/ 6 h 47"/>
                  <a:gd name="T2" fmla="*/ 0 w 22"/>
                  <a:gd name="T3" fmla="*/ 21 h 47"/>
                  <a:gd name="T4" fmla="*/ 2 w 22"/>
                  <a:gd name="T5" fmla="*/ 23 h 47"/>
                  <a:gd name="T6" fmla="*/ 4 w 22"/>
                  <a:gd name="T7" fmla="*/ 21 h 47"/>
                  <a:gd name="T8" fmla="*/ 4 w 22"/>
                  <a:gd name="T9" fmla="*/ 7 h 47"/>
                  <a:gd name="T10" fmla="*/ 5 w 22"/>
                  <a:gd name="T11" fmla="*/ 7 h 47"/>
                  <a:gd name="T12" fmla="*/ 5 w 22"/>
                  <a:gd name="T13" fmla="*/ 44 h 47"/>
                  <a:gd name="T14" fmla="*/ 8 w 22"/>
                  <a:gd name="T15" fmla="*/ 47 h 47"/>
                  <a:gd name="T16" fmla="*/ 10 w 22"/>
                  <a:gd name="T17" fmla="*/ 44 h 47"/>
                  <a:gd name="T18" fmla="*/ 10 w 22"/>
                  <a:gd name="T19" fmla="*/ 23 h 47"/>
                  <a:gd name="T20" fmla="*/ 12 w 22"/>
                  <a:gd name="T21" fmla="*/ 23 h 47"/>
                  <a:gd name="T22" fmla="*/ 12 w 22"/>
                  <a:gd name="T23" fmla="*/ 44 h 47"/>
                  <a:gd name="T24" fmla="*/ 14 w 22"/>
                  <a:gd name="T25" fmla="*/ 47 h 47"/>
                  <a:gd name="T26" fmla="*/ 17 w 22"/>
                  <a:gd name="T27" fmla="*/ 44 h 47"/>
                  <a:gd name="T28" fmla="*/ 17 w 22"/>
                  <a:gd name="T29" fmla="*/ 7 h 47"/>
                  <a:gd name="T30" fmla="*/ 18 w 22"/>
                  <a:gd name="T31" fmla="*/ 7 h 47"/>
                  <a:gd name="T32" fmla="*/ 18 w 22"/>
                  <a:gd name="T33" fmla="*/ 21 h 47"/>
                  <a:gd name="T34" fmla="*/ 20 w 22"/>
                  <a:gd name="T35" fmla="*/ 23 h 47"/>
                  <a:gd name="T36" fmla="*/ 22 w 22"/>
                  <a:gd name="T37" fmla="*/ 21 h 47"/>
                  <a:gd name="T38" fmla="*/ 22 w 22"/>
                  <a:gd name="T39" fmla="*/ 6 h 47"/>
                  <a:gd name="T40" fmla="*/ 16 w 22"/>
                  <a:gd name="T41" fmla="*/ 0 h 47"/>
                  <a:gd name="T42" fmla="*/ 6 w 22"/>
                  <a:gd name="T43" fmla="*/ 0 h 47"/>
                  <a:gd name="T44" fmla="*/ 0 w 22"/>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6"/>
                    </a:move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0" y="45"/>
                      <a:pt x="10" y="44"/>
                    </a:cubicBezTo>
                    <a:cubicBezTo>
                      <a:pt x="10" y="42"/>
                      <a:pt x="10" y="23"/>
                      <a:pt x="10" y="23"/>
                    </a:cubicBezTo>
                    <a:cubicBezTo>
                      <a:pt x="10" y="23"/>
                      <a:pt x="10" y="23"/>
                      <a:pt x="12" y="23"/>
                    </a:cubicBezTo>
                    <a:cubicBezTo>
                      <a:pt x="12" y="23"/>
                      <a:pt x="12" y="42"/>
                      <a:pt x="12" y="44"/>
                    </a:cubicBezTo>
                    <a:cubicBezTo>
                      <a:pt x="12" y="45"/>
                      <a:pt x="13" y="47"/>
                      <a:pt x="14" y="47"/>
                    </a:cubicBezTo>
                    <a:cubicBezTo>
                      <a:pt x="16" y="47"/>
                      <a:pt x="17" y="45"/>
                      <a:pt x="17" y="44"/>
                    </a:cubicBezTo>
                    <a:cubicBezTo>
                      <a:pt x="17" y="42"/>
                      <a:pt x="17" y="7"/>
                      <a:pt x="17" y="7"/>
                    </a:cubicBezTo>
                    <a:cubicBezTo>
                      <a:pt x="17" y="7"/>
                      <a:pt x="17" y="7"/>
                      <a:pt x="18" y="7"/>
                    </a:cubicBezTo>
                    <a:cubicBezTo>
                      <a:pt x="18" y="7"/>
                      <a:pt x="18" y="19"/>
                      <a:pt x="18" y="21"/>
                    </a:cubicBezTo>
                    <a:cubicBezTo>
                      <a:pt x="18" y="22"/>
                      <a:pt x="19" y="23"/>
                      <a:pt x="20" y="23"/>
                    </a:cubicBezTo>
                    <a:cubicBezTo>
                      <a:pt x="21" y="23"/>
                      <a:pt x="22" y="22"/>
                      <a:pt x="22" y="21"/>
                    </a:cubicBezTo>
                    <a:cubicBezTo>
                      <a:pt x="22" y="19"/>
                      <a:pt x="22" y="8"/>
                      <a:pt x="22" y="6"/>
                    </a:cubicBezTo>
                    <a:cubicBezTo>
                      <a:pt x="22" y="3"/>
                      <a:pt x="20" y="0"/>
                      <a:pt x="16" y="0"/>
                    </a:cubicBezTo>
                    <a:cubicBezTo>
                      <a:pt x="15" y="0"/>
                      <a:pt x="7"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05" name="Freeform 718"/>
              <p:cNvSpPr>
                <a:spLocks/>
              </p:cNvSpPr>
              <p:nvPr/>
            </p:nvSpPr>
            <p:spPr bwMode="auto">
              <a:xfrm>
                <a:off x="13341" y="1147"/>
                <a:ext cx="66" cy="111"/>
              </a:xfrm>
              <a:custGeom>
                <a:avLst/>
                <a:gdLst>
                  <a:gd name="T0" fmla="*/ 23 w 28"/>
                  <a:gd name="T1" fmla="*/ 5 h 47"/>
                  <a:gd name="T2" fmla="*/ 18 w 28"/>
                  <a:gd name="T3" fmla="*/ 0 h 47"/>
                  <a:gd name="T4" fmla="*/ 10 w 28"/>
                  <a:gd name="T5" fmla="*/ 0 h 47"/>
                  <a:gd name="T6" fmla="*/ 5 w 28"/>
                  <a:gd name="T7" fmla="*/ 5 h 47"/>
                  <a:gd name="T8" fmla="*/ 1 w 28"/>
                  <a:gd name="T9" fmla="*/ 19 h 47"/>
                  <a:gd name="T10" fmla="*/ 2 w 28"/>
                  <a:gd name="T11" fmla="*/ 21 h 47"/>
                  <a:gd name="T12" fmla="*/ 4 w 28"/>
                  <a:gd name="T13" fmla="*/ 20 h 47"/>
                  <a:gd name="T14" fmla="*/ 8 w 28"/>
                  <a:gd name="T15" fmla="*/ 7 h 47"/>
                  <a:gd name="T16" fmla="*/ 9 w 28"/>
                  <a:gd name="T17" fmla="*/ 7 h 47"/>
                  <a:gd name="T18" fmla="*/ 3 w 28"/>
                  <a:gd name="T19" fmla="*/ 29 h 47"/>
                  <a:gd name="T20" fmla="*/ 9 w 28"/>
                  <a:gd name="T21" fmla="*/ 29 h 47"/>
                  <a:gd name="T22" fmla="*/ 9 w 28"/>
                  <a:gd name="T23" fmla="*/ 45 h 47"/>
                  <a:gd name="T24" fmla="*/ 11 w 28"/>
                  <a:gd name="T25" fmla="*/ 47 h 47"/>
                  <a:gd name="T26" fmla="*/ 14 w 28"/>
                  <a:gd name="T27" fmla="*/ 45 h 47"/>
                  <a:gd name="T28" fmla="*/ 14 w 28"/>
                  <a:gd name="T29" fmla="*/ 29 h 47"/>
                  <a:gd name="T30" fmla="*/ 15 w 28"/>
                  <a:gd name="T31" fmla="*/ 29 h 47"/>
                  <a:gd name="T32" fmla="*/ 15 w 28"/>
                  <a:gd name="T33" fmla="*/ 45 h 47"/>
                  <a:gd name="T34" fmla="*/ 17 w 28"/>
                  <a:gd name="T35" fmla="*/ 47 h 47"/>
                  <a:gd name="T36" fmla="*/ 19 w 28"/>
                  <a:gd name="T37" fmla="*/ 45 h 47"/>
                  <a:gd name="T38" fmla="*/ 19 w 28"/>
                  <a:gd name="T39" fmla="*/ 29 h 47"/>
                  <a:gd name="T40" fmla="*/ 25 w 28"/>
                  <a:gd name="T41" fmla="*/ 29 h 47"/>
                  <a:gd name="T42" fmla="*/ 19 w 28"/>
                  <a:gd name="T43" fmla="*/ 7 h 47"/>
                  <a:gd name="T44" fmla="*/ 20 w 28"/>
                  <a:gd name="T45" fmla="*/ 7 h 47"/>
                  <a:gd name="T46" fmla="*/ 24 w 28"/>
                  <a:gd name="T47" fmla="*/ 20 h 47"/>
                  <a:gd name="T48" fmla="*/ 26 w 28"/>
                  <a:gd name="T49" fmla="*/ 21 h 47"/>
                  <a:gd name="T50" fmla="*/ 27 w 28"/>
                  <a:gd name="T51" fmla="*/ 19 h 47"/>
                  <a:gd name="T52" fmla="*/ 23 w 28"/>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3" y="5"/>
                    </a:moveTo>
                    <a:cubicBezTo>
                      <a:pt x="23" y="3"/>
                      <a:pt x="20" y="0"/>
                      <a:pt x="18" y="0"/>
                    </a:cubicBezTo>
                    <a:cubicBezTo>
                      <a:pt x="17" y="0"/>
                      <a:pt x="11" y="0"/>
                      <a:pt x="10" y="0"/>
                    </a:cubicBezTo>
                    <a:cubicBezTo>
                      <a:pt x="8" y="0"/>
                      <a:pt x="6" y="3"/>
                      <a:pt x="5" y="5"/>
                    </a:cubicBez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2" y="47"/>
                      <a:pt x="14" y="46"/>
                      <a:pt x="14" y="45"/>
                    </a:cubicBezTo>
                    <a:cubicBezTo>
                      <a:pt x="14" y="43"/>
                      <a:pt x="14" y="29"/>
                      <a:pt x="14" y="29"/>
                    </a:cubicBezTo>
                    <a:cubicBezTo>
                      <a:pt x="15" y="29"/>
                      <a:pt x="15" y="29"/>
                      <a:pt x="15" y="29"/>
                    </a:cubicBezTo>
                    <a:cubicBezTo>
                      <a:pt x="15" y="29"/>
                      <a:pt x="15" y="43"/>
                      <a:pt x="15" y="45"/>
                    </a:cubicBezTo>
                    <a:cubicBezTo>
                      <a:pt x="15" y="46"/>
                      <a:pt x="16" y="47"/>
                      <a:pt x="17" y="47"/>
                    </a:cubicBezTo>
                    <a:cubicBezTo>
                      <a:pt x="18" y="47"/>
                      <a:pt x="19" y="46"/>
                      <a:pt x="19" y="45"/>
                    </a:cubicBezTo>
                    <a:cubicBezTo>
                      <a:pt x="19" y="44"/>
                      <a:pt x="19" y="36"/>
                      <a:pt x="19" y="29"/>
                    </a:cubicBezTo>
                    <a:cubicBezTo>
                      <a:pt x="25" y="29"/>
                      <a:pt x="25" y="29"/>
                      <a:pt x="25" y="29"/>
                    </a:cubicBezTo>
                    <a:cubicBezTo>
                      <a:pt x="19" y="7"/>
                      <a:pt x="19" y="7"/>
                      <a:pt x="19" y="7"/>
                    </a:cubicBezTo>
                    <a:cubicBezTo>
                      <a:pt x="20" y="7"/>
                      <a:pt x="20" y="7"/>
                      <a:pt x="20" y="7"/>
                    </a:cubicBezTo>
                    <a:cubicBezTo>
                      <a:pt x="20" y="7"/>
                      <a:pt x="23" y="18"/>
                      <a:pt x="24" y="20"/>
                    </a:cubicBezTo>
                    <a:cubicBezTo>
                      <a:pt x="24" y="21"/>
                      <a:pt x="25" y="21"/>
                      <a:pt x="26" y="21"/>
                    </a:cubicBezTo>
                    <a:cubicBezTo>
                      <a:pt x="27" y="21"/>
                      <a:pt x="28" y="20"/>
                      <a:pt x="27" y="19"/>
                    </a:cubicBezTo>
                    <a:cubicBezTo>
                      <a:pt x="27" y="18"/>
                      <a:pt x="25"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06" name="Freeform 719"/>
              <p:cNvSpPr>
                <a:spLocks/>
              </p:cNvSpPr>
              <p:nvPr/>
            </p:nvSpPr>
            <p:spPr bwMode="auto">
              <a:xfrm>
                <a:off x="13544" y="1443"/>
                <a:ext cx="52" cy="109"/>
              </a:xfrm>
              <a:custGeom>
                <a:avLst/>
                <a:gdLst>
                  <a:gd name="T0" fmla="*/ 0 w 22"/>
                  <a:gd name="T1" fmla="*/ 6 h 46"/>
                  <a:gd name="T2" fmla="*/ 0 w 22"/>
                  <a:gd name="T3" fmla="*/ 20 h 46"/>
                  <a:gd name="T4" fmla="*/ 2 w 22"/>
                  <a:gd name="T5" fmla="*/ 23 h 46"/>
                  <a:gd name="T6" fmla="*/ 4 w 22"/>
                  <a:gd name="T7" fmla="*/ 20 h 46"/>
                  <a:gd name="T8" fmla="*/ 4 w 22"/>
                  <a:gd name="T9" fmla="*/ 7 h 46"/>
                  <a:gd name="T10" fmla="*/ 5 w 22"/>
                  <a:gd name="T11" fmla="*/ 7 h 46"/>
                  <a:gd name="T12" fmla="*/ 5 w 22"/>
                  <a:gd name="T13" fmla="*/ 44 h 46"/>
                  <a:gd name="T14" fmla="*/ 8 w 22"/>
                  <a:gd name="T15" fmla="*/ 46 h 46"/>
                  <a:gd name="T16" fmla="*/ 11 w 22"/>
                  <a:gd name="T17" fmla="*/ 44 h 46"/>
                  <a:gd name="T18" fmla="*/ 11 w 22"/>
                  <a:gd name="T19" fmla="*/ 23 h 46"/>
                  <a:gd name="T20" fmla="*/ 12 w 22"/>
                  <a:gd name="T21" fmla="*/ 23 h 46"/>
                  <a:gd name="T22" fmla="*/ 12 w 22"/>
                  <a:gd name="T23" fmla="*/ 44 h 46"/>
                  <a:gd name="T24" fmla="*/ 14 w 22"/>
                  <a:gd name="T25" fmla="*/ 46 h 46"/>
                  <a:gd name="T26" fmla="*/ 17 w 22"/>
                  <a:gd name="T27" fmla="*/ 44 h 46"/>
                  <a:gd name="T28" fmla="*/ 17 w 22"/>
                  <a:gd name="T29" fmla="*/ 7 h 46"/>
                  <a:gd name="T30" fmla="*/ 18 w 22"/>
                  <a:gd name="T31" fmla="*/ 7 h 46"/>
                  <a:gd name="T32" fmla="*/ 18 w 22"/>
                  <a:gd name="T33" fmla="*/ 20 h 46"/>
                  <a:gd name="T34" fmla="*/ 20 w 22"/>
                  <a:gd name="T35" fmla="*/ 23 h 46"/>
                  <a:gd name="T36" fmla="*/ 22 w 22"/>
                  <a:gd name="T37" fmla="*/ 20 h 46"/>
                  <a:gd name="T38" fmla="*/ 22 w 22"/>
                  <a:gd name="T39" fmla="*/ 6 h 46"/>
                  <a:gd name="T40" fmla="*/ 16 w 22"/>
                  <a:gd name="T41" fmla="*/ 0 h 46"/>
                  <a:gd name="T42" fmla="*/ 6 w 22"/>
                  <a:gd name="T43" fmla="*/ 0 h 46"/>
                  <a:gd name="T44" fmla="*/ 0 w 22"/>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0" y="6"/>
                    </a:move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3"/>
                      <a:pt x="11" y="23"/>
                    </a:cubicBezTo>
                    <a:cubicBezTo>
                      <a:pt x="11" y="23"/>
                      <a:pt x="11" y="23"/>
                      <a:pt x="12" y="23"/>
                    </a:cubicBezTo>
                    <a:cubicBezTo>
                      <a:pt x="12" y="23"/>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ubicBezTo>
                      <a:pt x="21" y="23"/>
                      <a:pt x="22" y="22"/>
                      <a:pt x="22" y="20"/>
                    </a:cubicBezTo>
                    <a:cubicBezTo>
                      <a:pt x="22" y="19"/>
                      <a:pt x="22" y="8"/>
                      <a:pt x="22" y="6"/>
                    </a:cubicBezTo>
                    <a:cubicBezTo>
                      <a:pt x="22" y="2"/>
                      <a:pt x="20" y="0"/>
                      <a:pt x="16" y="0"/>
                    </a:cubicBezTo>
                    <a:cubicBezTo>
                      <a:pt x="15" y="0"/>
                      <a:pt x="8" y="0"/>
                      <a:pt x="6" y="0"/>
                    </a:cubicBezTo>
                    <a:cubicBezTo>
                      <a:pt x="2"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07" name="Freeform 720"/>
              <p:cNvSpPr>
                <a:spLocks/>
              </p:cNvSpPr>
              <p:nvPr/>
            </p:nvSpPr>
            <p:spPr bwMode="auto">
              <a:xfrm>
                <a:off x="13407" y="1296"/>
                <a:ext cx="64" cy="111"/>
              </a:xfrm>
              <a:custGeom>
                <a:avLst/>
                <a:gdLst>
                  <a:gd name="T0" fmla="*/ 27 w 27"/>
                  <a:gd name="T1" fmla="*/ 18 h 47"/>
                  <a:gd name="T2" fmla="*/ 23 w 27"/>
                  <a:gd name="T3" fmla="*/ 4 h 47"/>
                  <a:gd name="T4" fmla="*/ 18 w 27"/>
                  <a:gd name="T5" fmla="*/ 0 h 47"/>
                  <a:gd name="T6" fmla="*/ 10 w 27"/>
                  <a:gd name="T7" fmla="*/ 0 h 47"/>
                  <a:gd name="T8" fmla="*/ 5 w 27"/>
                  <a:gd name="T9" fmla="*/ 4 h 47"/>
                  <a:gd name="T10" fmla="*/ 1 w 27"/>
                  <a:gd name="T11" fmla="*/ 18 h 47"/>
                  <a:gd name="T12" fmla="*/ 2 w 27"/>
                  <a:gd name="T13" fmla="*/ 21 h 47"/>
                  <a:gd name="T14" fmla="*/ 4 w 27"/>
                  <a:gd name="T15" fmla="*/ 19 h 47"/>
                  <a:gd name="T16" fmla="*/ 8 w 27"/>
                  <a:gd name="T17" fmla="*/ 6 h 47"/>
                  <a:gd name="T18" fmla="*/ 9 w 27"/>
                  <a:gd name="T19" fmla="*/ 6 h 47"/>
                  <a:gd name="T20" fmla="*/ 3 w 27"/>
                  <a:gd name="T21" fmla="*/ 28 h 47"/>
                  <a:gd name="T22" fmla="*/ 9 w 27"/>
                  <a:gd name="T23" fmla="*/ 28 h 47"/>
                  <a:gd name="T24" fmla="*/ 9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7 w 27"/>
                  <a:gd name="T37" fmla="*/ 47 h 47"/>
                  <a:gd name="T38" fmla="*/ 19 w 27"/>
                  <a:gd name="T39" fmla="*/ 45 h 47"/>
                  <a:gd name="T40" fmla="*/ 19 w 27"/>
                  <a:gd name="T41" fmla="*/ 28 h 47"/>
                  <a:gd name="T42" fmla="*/ 25 w 27"/>
                  <a:gd name="T43" fmla="*/ 28 h 47"/>
                  <a:gd name="T44" fmla="*/ 19 w 27"/>
                  <a:gd name="T45" fmla="*/ 6 h 47"/>
                  <a:gd name="T46" fmla="*/ 20 w 27"/>
                  <a:gd name="T47" fmla="*/ 6 h 47"/>
                  <a:gd name="T48" fmla="*/ 23 w 27"/>
                  <a:gd name="T49" fmla="*/ 19 h 47"/>
                  <a:gd name="T50" fmla="*/ 26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7" y="18"/>
                      <a:pt x="25" y="10"/>
                      <a:pt x="23" y="4"/>
                    </a:cubicBezTo>
                    <a:cubicBezTo>
                      <a:pt x="22" y="2"/>
                      <a:pt x="20" y="0"/>
                      <a:pt x="18" y="0"/>
                    </a:cubicBezTo>
                    <a:cubicBezTo>
                      <a:pt x="16" y="0"/>
                      <a:pt x="11" y="0"/>
                      <a:pt x="10" y="0"/>
                    </a:cubicBezTo>
                    <a:cubicBezTo>
                      <a:pt x="8" y="0"/>
                      <a:pt x="5" y="2"/>
                      <a:pt x="5" y="4"/>
                    </a:cubicBezTo>
                    <a:cubicBezTo>
                      <a:pt x="3" y="10"/>
                      <a:pt x="1" y="18"/>
                      <a:pt x="1" y="18"/>
                    </a:cubicBezTo>
                    <a:cubicBezTo>
                      <a:pt x="0" y="19"/>
                      <a:pt x="1" y="20"/>
                      <a:pt x="2" y="21"/>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3" y="19"/>
                    </a:cubicBezTo>
                    <a:cubicBezTo>
                      <a:pt x="24" y="20"/>
                      <a:pt x="25" y="21"/>
                      <a:pt x="26" y="21"/>
                    </a:cubicBezTo>
                    <a:cubicBezTo>
                      <a:pt x="27"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08" name="Freeform 721"/>
              <p:cNvSpPr>
                <a:spLocks/>
              </p:cNvSpPr>
              <p:nvPr/>
            </p:nvSpPr>
            <p:spPr bwMode="auto">
              <a:xfrm>
                <a:off x="13341" y="1443"/>
                <a:ext cx="66" cy="111"/>
              </a:xfrm>
              <a:custGeom>
                <a:avLst/>
                <a:gdLst>
                  <a:gd name="T0" fmla="*/ 23 w 28"/>
                  <a:gd name="T1" fmla="*/ 4 h 47"/>
                  <a:gd name="T2" fmla="*/ 18 w 28"/>
                  <a:gd name="T3" fmla="*/ 0 h 47"/>
                  <a:gd name="T4" fmla="*/ 10 w 28"/>
                  <a:gd name="T5" fmla="*/ 0 h 47"/>
                  <a:gd name="T6" fmla="*/ 5 w 28"/>
                  <a:gd name="T7" fmla="*/ 4 h 47"/>
                  <a:gd name="T8" fmla="*/ 1 w 28"/>
                  <a:gd name="T9" fmla="*/ 18 h 47"/>
                  <a:gd name="T10" fmla="*/ 2 w 28"/>
                  <a:gd name="T11" fmla="*/ 20 h 47"/>
                  <a:gd name="T12" fmla="*/ 4 w 28"/>
                  <a:gd name="T13" fmla="*/ 19 h 47"/>
                  <a:gd name="T14" fmla="*/ 8 w 28"/>
                  <a:gd name="T15" fmla="*/ 6 h 47"/>
                  <a:gd name="T16" fmla="*/ 9 w 28"/>
                  <a:gd name="T17" fmla="*/ 6 h 47"/>
                  <a:gd name="T18" fmla="*/ 3 w 28"/>
                  <a:gd name="T19" fmla="*/ 28 h 47"/>
                  <a:gd name="T20" fmla="*/ 9 w 28"/>
                  <a:gd name="T21" fmla="*/ 28 h 47"/>
                  <a:gd name="T22" fmla="*/ 9 w 28"/>
                  <a:gd name="T23" fmla="*/ 44 h 47"/>
                  <a:gd name="T24" fmla="*/ 11 w 28"/>
                  <a:gd name="T25" fmla="*/ 47 h 47"/>
                  <a:gd name="T26" fmla="*/ 14 w 28"/>
                  <a:gd name="T27" fmla="*/ 44 h 47"/>
                  <a:gd name="T28" fmla="*/ 14 w 28"/>
                  <a:gd name="T29" fmla="*/ 28 h 47"/>
                  <a:gd name="T30" fmla="*/ 15 w 28"/>
                  <a:gd name="T31" fmla="*/ 28 h 47"/>
                  <a:gd name="T32" fmla="*/ 15 w 28"/>
                  <a:gd name="T33" fmla="*/ 44 h 47"/>
                  <a:gd name="T34" fmla="*/ 17 w 28"/>
                  <a:gd name="T35" fmla="*/ 47 h 47"/>
                  <a:gd name="T36" fmla="*/ 19 w 28"/>
                  <a:gd name="T37" fmla="*/ 44 h 47"/>
                  <a:gd name="T38" fmla="*/ 19 w 28"/>
                  <a:gd name="T39" fmla="*/ 28 h 47"/>
                  <a:gd name="T40" fmla="*/ 25 w 28"/>
                  <a:gd name="T41" fmla="*/ 28 h 47"/>
                  <a:gd name="T42" fmla="*/ 19 w 28"/>
                  <a:gd name="T43" fmla="*/ 6 h 47"/>
                  <a:gd name="T44" fmla="*/ 20 w 28"/>
                  <a:gd name="T45" fmla="*/ 6 h 47"/>
                  <a:gd name="T46" fmla="*/ 24 w 28"/>
                  <a:gd name="T47" fmla="*/ 19 h 47"/>
                  <a:gd name="T48" fmla="*/ 26 w 28"/>
                  <a:gd name="T49" fmla="*/ 20 h 47"/>
                  <a:gd name="T50" fmla="*/ 27 w 28"/>
                  <a:gd name="T51" fmla="*/ 18 h 47"/>
                  <a:gd name="T52" fmla="*/ 23 w 28"/>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3" y="4"/>
                    </a:moveTo>
                    <a:cubicBezTo>
                      <a:pt x="23" y="2"/>
                      <a:pt x="20" y="0"/>
                      <a:pt x="18" y="0"/>
                    </a:cubicBezTo>
                    <a:cubicBezTo>
                      <a:pt x="17" y="0"/>
                      <a:pt x="11" y="0"/>
                      <a:pt x="10" y="0"/>
                    </a:cubicBezTo>
                    <a:cubicBezTo>
                      <a:pt x="8" y="0"/>
                      <a:pt x="6" y="2"/>
                      <a:pt x="5" y="4"/>
                    </a:cubicBezTo>
                    <a:cubicBezTo>
                      <a:pt x="3" y="10"/>
                      <a:pt x="1" y="17"/>
                      <a:pt x="1" y="18"/>
                    </a:cubicBezTo>
                    <a:cubicBezTo>
                      <a:pt x="0" y="19"/>
                      <a:pt x="1" y="20"/>
                      <a:pt x="2" y="20"/>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4" y="46"/>
                      <a:pt x="14" y="44"/>
                    </a:cubicBezTo>
                    <a:cubicBezTo>
                      <a:pt x="14" y="43"/>
                      <a:pt x="14" y="28"/>
                      <a:pt x="14" y="28"/>
                    </a:cubicBezTo>
                    <a:cubicBezTo>
                      <a:pt x="15" y="28"/>
                      <a:pt x="15" y="28"/>
                      <a:pt x="15" y="28"/>
                    </a:cubicBezTo>
                    <a:cubicBezTo>
                      <a:pt x="15" y="28"/>
                      <a:pt x="15" y="43"/>
                      <a:pt x="15" y="44"/>
                    </a:cubicBezTo>
                    <a:cubicBezTo>
                      <a:pt x="15" y="46"/>
                      <a:pt x="16"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8"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09" name="Oval 722"/>
              <p:cNvSpPr>
                <a:spLocks noChangeArrowheads="1"/>
              </p:cNvSpPr>
              <p:nvPr/>
            </p:nvSpPr>
            <p:spPr bwMode="auto">
              <a:xfrm>
                <a:off x="13428"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10" name="Oval 723"/>
              <p:cNvSpPr>
                <a:spLocks noChangeArrowheads="1"/>
              </p:cNvSpPr>
              <p:nvPr/>
            </p:nvSpPr>
            <p:spPr bwMode="auto">
              <a:xfrm>
                <a:off x="13428"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11" name="Oval 724"/>
              <p:cNvSpPr>
                <a:spLocks noChangeArrowheads="1"/>
              </p:cNvSpPr>
              <p:nvPr/>
            </p:nvSpPr>
            <p:spPr bwMode="auto">
              <a:xfrm>
                <a:off x="13558"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12" name="Freeform 725"/>
              <p:cNvSpPr>
                <a:spLocks/>
              </p:cNvSpPr>
              <p:nvPr/>
            </p:nvSpPr>
            <p:spPr bwMode="auto">
              <a:xfrm>
                <a:off x="13539" y="1296"/>
                <a:ext cx="64" cy="111"/>
              </a:xfrm>
              <a:custGeom>
                <a:avLst/>
                <a:gdLst>
                  <a:gd name="T0" fmla="*/ 26 w 27"/>
                  <a:gd name="T1" fmla="*/ 18 h 47"/>
                  <a:gd name="T2" fmla="*/ 22 w 27"/>
                  <a:gd name="T3" fmla="*/ 4 h 47"/>
                  <a:gd name="T4" fmla="*/ 17 w 27"/>
                  <a:gd name="T5" fmla="*/ 0 h 47"/>
                  <a:gd name="T6" fmla="*/ 9 w 27"/>
                  <a:gd name="T7" fmla="*/ 0 h 47"/>
                  <a:gd name="T8" fmla="*/ 4 w 27"/>
                  <a:gd name="T9" fmla="*/ 4 h 47"/>
                  <a:gd name="T10" fmla="*/ 0 w 27"/>
                  <a:gd name="T11" fmla="*/ 18 h 47"/>
                  <a:gd name="T12" fmla="*/ 1 w 27"/>
                  <a:gd name="T13" fmla="*/ 21 h 47"/>
                  <a:gd name="T14" fmla="*/ 3 w 27"/>
                  <a:gd name="T15" fmla="*/ 19 h 47"/>
                  <a:gd name="T16" fmla="*/ 7 w 27"/>
                  <a:gd name="T17" fmla="*/ 6 h 47"/>
                  <a:gd name="T18" fmla="*/ 8 w 27"/>
                  <a:gd name="T19" fmla="*/ 6 h 47"/>
                  <a:gd name="T20" fmla="*/ 2 w 27"/>
                  <a:gd name="T21" fmla="*/ 28 h 47"/>
                  <a:gd name="T22" fmla="*/ 8 w 27"/>
                  <a:gd name="T23" fmla="*/ 28 h 47"/>
                  <a:gd name="T24" fmla="*/ 8 w 27"/>
                  <a:gd name="T25" fmla="*/ 45 h 47"/>
                  <a:gd name="T26" fmla="*/ 10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8 w 27"/>
                  <a:gd name="T39" fmla="*/ 45 h 47"/>
                  <a:gd name="T40" fmla="*/ 18 w 27"/>
                  <a:gd name="T41" fmla="*/ 28 h 47"/>
                  <a:gd name="T42" fmla="*/ 24 w 27"/>
                  <a:gd name="T43" fmla="*/ 28 h 47"/>
                  <a:gd name="T44" fmla="*/ 18 w 27"/>
                  <a:gd name="T45" fmla="*/ 6 h 47"/>
                  <a:gd name="T46" fmla="*/ 19 w 27"/>
                  <a:gd name="T47" fmla="*/ 6 h 47"/>
                  <a:gd name="T48" fmla="*/ 23 w 27"/>
                  <a:gd name="T49" fmla="*/ 19 h 47"/>
                  <a:gd name="T50" fmla="*/ 25 w 27"/>
                  <a:gd name="T51" fmla="*/ 21 h 47"/>
                  <a:gd name="T52" fmla="*/ 26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6" y="18"/>
                    </a:moveTo>
                    <a:cubicBezTo>
                      <a:pt x="26" y="18"/>
                      <a:pt x="24" y="10"/>
                      <a:pt x="22" y="4"/>
                    </a:cubicBezTo>
                    <a:cubicBezTo>
                      <a:pt x="22" y="2"/>
                      <a:pt x="19" y="0"/>
                      <a:pt x="17" y="0"/>
                    </a:cubicBezTo>
                    <a:cubicBezTo>
                      <a:pt x="16" y="0"/>
                      <a:pt x="10" y="0"/>
                      <a:pt x="9" y="0"/>
                    </a:cubicBezTo>
                    <a:cubicBezTo>
                      <a:pt x="7" y="0"/>
                      <a:pt x="5" y="2"/>
                      <a:pt x="4" y="4"/>
                    </a:cubicBezTo>
                    <a:cubicBezTo>
                      <a:pt x="2" y="10"/>
                      <a:pt x="0" y="18"/>
                      <a:pt x="0" y="18"/>
                    </a:cubicBezTo>
                    <a:cubicBezTo>
                      <a:pt x="0" y="19"/>
                      <a:pt x="0" y="20"/>
                      <a:pt x="1" y="21"/>
                    </a:cubicBezTo>
                    <a:cubicBezTo>
                      <a:pt x="2" y="21"/>
                      <a:pt x="3" y="20"/>
                      <a:pt x="3" y="19"/>
                    </a:cubicBezTo>
                    <a:cubicBezTo>
                      <a:pt x="4" y="18"/>
                      <a:pt x="7" y="6"/>
                      <a:pt x="7" y="6"/>
                    </a:cubicBezTo>
                    <a:cubicBezTo>
                      <a:pt x="8" y="6"/>
                      <a:pt x="8" y="6"/>
                      <a:pt x="8" y="6"/>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1"/>
                    </a:cubicBezTo>
                    <a:cubicBezTo>
                      <a:pt x="26" y="20"/>
                      <a:pt x="27" y="19"/>
                      <a:pt x="2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13" name="Freeform 726"/>
              <p:cNvSpPr>
                <a:spLocks/>
              </p:cNvSpPr>
              <p:nvPr/>
            </p:nvSpPr>
            <p:spPr bwMode="auto">
              <a:xfrm>
                <a:off x="13210" y="1443"/>
                <a:ext cx="64" cy="111"/>
              </a:xfrm>
              <a:custGeom>
                <a:avLst/>
                <a:gdLst>
                  <a:gd name="T0" fmla="*/ 23 w 27"/>
                  <a:gd name="T1" fmla="*/ 4 h 47"/>
                  <a:gd name="T2" fmla="*/ 17 w 27"/>
                  <a:gd name="T3" fmla="*/ 0 h 47"/>
                  <a:gd name="T4" fmla="*/ 10 w 27"/>
                  <a:gd name="T5" fmla="*/ 0 h 47"/>
                  <a:gd name="T6" fmla="*/ 5 w 27"/>
                  <a:gd name="T7" fmla="*/ 4 h 47"/>
                  <a:gd name="T8" fmla="*/ 0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9 w 27"/>
                  <a:gd name="T37" fmla="*/ 44 h 47"/>
                  <a:gd name="T38" fmla="*/ 19 w 27"/>
                  <a:gd name="T39" fmla="*/ 28 h 47"/>
                  <a:gd name="T40" fmla="*/ 25 w 27"/>
                  <a:gd name="T41" fmla="*/ 28 h 47"/>
                  <a:gd name="T42" fmla="*/ 18 w 27"/>
                  <a:gd name="T43" fmla="*/ 6 h 47"/>
                  <a:gd name="T44" fmla="*/ 20 w 27"/>
                  <a:gd name="T45" fmla="*/ 6 h 47"/>
                  <a:gd name="T46" fmla="*/ 23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7" y="0"/>
                    </a:cubicBezTo>
                    <a:cubicBezTo>
                      <a:pt x="16" y="0"/>
                      <a:pt x="11" y="0"/>
                      <a:pt x="10" y="0"/>
                    </a:cubicBezTo>
                    <a:cubicBezTo>
                      <a:pt x="8" y="0"/>
                      <a:pt x="5" y="2"/>
                      <a:pt x="5" y="4"/>
                    </a:cubicBezTo>
                    <a:cubicBezTo>
                      <a:pt x="3" y="10"/>
                      <a:pt x="1" y="17"/>
                      <a:pt x="0" y="18"/>
                    </a:cubicBezTo>
                    <a:cubicBezTo>
                      <a:pt x="0" y="19"/>
                      <a:pt x="1" y="20"/>
                      <a:pt x="2" y="20"/>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9" y="46"/>
                      <a:pt x="19" y="44"/>
                    </a:cubicBezTo>
                    <a:cubicBezTo>
                      <a:pt x="19" y="43"/>
                      <a:pt x="19" y="35"/>
                      <a:pt x="19" y="28"/>
                    </a:cubicBezTo>
                    <a:cubicBezTo>
                      <a:pt x="25" y="28"/>
                      <a:pt x="25" y="28"/>
                      <a:pt x="25" y="28"/>
                    </a:cubicBezTo>
                    <a:cubicBezTo>
                      <a:pt x="18" y="6"/>
                      <a:pt x="18" y="6"/>
                      <a:pt x="18"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14" name="Oval 727"/>
              <p:cNvSpPr>
                <a:spLocks noChangeArrowheads="1"/>
              </p:cNvSpPr>
              <p:nvPr/>
            </p:nvSpPr>
            <p:spPr bwMode="auto">
              <a:xfrm>
                <a:off x="13165"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15" name="Oval 728"/>
              <p:cNvSpPr>
                <a:spLocks noChangeArrowheads="1"/>
              </p:cNvSpPr>
              <p:nvPr/>
            </p:nvSpPr>
            <p:spPr bwMode="auto">
              <a:xfrm>
                <a:off x="13362"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16" name="Freeform 729"/>
              <p:cNvSpPr>
                <a:spLocks/>
              </p:cNvSpPr>
              <p:nvPr/>
            </p:nvSpPr>
            <p:spPr bwMode="auto">
              <a:xfrm>
                <a:off x="13151" y="1443"/>
                <a:ext cx="52" cy="109"/>
              </a:xfrm>
              <a:custGeom>
                <a:avLst/>
                <a:gdLst>
                  <a:gd name="T0" fmla="*/ 0 w 22"/>
                  <a:gd name="T1" fmla="*/ 6 h 46"/>
                  <a:gd name="T2" fmla="*/ 0 w 22"/>
                  <a:gd name="T3" fmla="*/ 20 h 46"/>
                  <a:gd name="T4" fmla="*/ 2 w 22"/>
                  <a:gd name="T5" fmla="*/ 23 h 46"/>
                  <a:gd name="T6" fmla="*/ 4 w 22"/>
                  <a:gd name="T7" fmla="*/ 20 h 46"/>
                  <a:gd name="T8" fmla="*/ 4 w 22"/>
                  <a:gd name="T9" fmla="*/ 7 h 46"/>
                  <a:gd name="T10" fmla="*/ 5 w 22"/>
                  <a:gd name="T11" fmla="*/ 7 h 46"/>
                  <a:gd name="T12" fmla="*/ 5 w 22"/>
                  <a:gd name="T13" fmla="*/ 44 h 46"/>
                  <a:gd name="T14" fmla="*/ 8 w 22"/>
                  <a:gd name="T15" fmla="*/ 46 h 46"/>
                  <a:gd name="T16" fmla="*/ 10 w 22"/>
                  <a:gd name="T17" fmla="*/ 44 h 46"/>
                  <a:gd name="T18" fmla="*/ 10 w 22"/>
                  <a:gd name="T19" fmla="*/ 23 h 46"/>
                  <a:gd name="T20" fmla="*/ 11 w 22"/>
                  <a:gd name="T21" fmla="*/ 23 h 46"/>
                  <a:gd name="T22" fmla="*/ 11 w 22"/>
                  <a:gd name="T23" fmla="*/ 44 h 46"/>
                  <a:gd name="T24" fmla="*/ 14 w 22"/>
                  <a:gd name="T25" fmla="*/ 46 h 46"/>
                  <a:gd name="T26" fmla="*/ 17 w 22"/>
                  <a:gd name="T27" fmla="*/ 44 h 46"/>
                  <a:gd name="T28" fmla="*/ 17 w 22"/>
                  <a:gd name="T29" fmla="*/ 7 h 46"/>
                  <a:gd name="T30" fmla="*/ 18 w 22"/>
                  <a:gd name="T31" fmla="*/ 7 h 46"/>
                  <a:gd name="T32" fmla="*/ 18 w 22"/>
                  <a:gd name="T33" fmla="*/ 20 h 46"/>
                  <a:gd name="T34" fmla="*/ 20 w 22"/>
                  <a:gd name="T35" fmla="*/ 23 h 46"/>
                  <a:gd name="T36" fmla="*/ 22 w 22"/>
                  <a:gd name="T37" fmla="*/ 20 h 46"/>
                  <a:gd name="T38" fmla="*/ 22 w 22"/>
                  <a:gd name="T39" fmla="*/ 6 h 46"/>
                  <a:gd name="T40" fmla="*/ 16 w 22"/>
                  <a:gd name="T41" fmla="*/ 0 h 46"/>
                  <a:gd name="T42" fmla="*/ 6 w 22"/>
                  <a:gd name="T43" fmla="*/ 0 h 46"/>
                  <a:gd name="T44" fmla="*/ 0 w 22"/>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0" y="6"/>
                    </a:move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0" y="45"/>
                      <a:pt x="10" y="44"/>
                    </a:cubicBezTo>
                    <a:cubicBezTo>
                      <a:pt x="10" y="41"/>
                      <a:pt x="10" y="23"/>
                      <a:pt x="10" y="23"/>
                    </a:cubicBezTo>
                    <a:cubicBezTo>
                      <a:pt x="10" y="23"/>
                      <a:pt x="10" y="23"/>
                      <a:pt x="11" y="23"/>
                    </a:cubicBezTo>
                    <a:cubicBezTo>
                      <a:pt x="11" y="23"/>
                      <a:pt x="11" y="41"/>
                      <a:pt x="11" y="44"/>
                    </a:cubicBezTo>
                    <a:cubicBezTo>
                      <a:pt x="11"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ubicBezTo>
                      <a:pt x="21" y="23"/>
                      <a:pt x="22" y="22"/>
                      <a:pt x="22" y="20"/>
                    </a:cubicBezTo>
                    <a:cubicBezTo>
                      <a:pt x="22" y="19"/>
                      <a:pt x="22" y="8"/>
                      <a:pt x="22" y="6"/>
                    </a:cubicBezTo>
                    <a:cubicBezTo>
                      <a:pt x="22" y="2"/>
                      <a:pt x="20" y="0"/>
                      <a:pt x="16" y="0"/>
                    </a:cubicBezTo>
                    <a:cubicBezTo>
                      <a:pt x="14" y="0"/>
                      <a:pt x="7" y="0"/>
                      <a:pt x="6" y="0"/>
                    </a:cubicBezTo>
                    <a:cubicBezTo>
                      <a:pt x="2"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17" name="Freeform 730"/>
              <p:cNvSpPr>
                <a:spLocks/>
              </p:cNvSpPr>
              <p:nvPr/>
            </p:nvSpPr>
            <p:spPr bwMode="auto">
              <a:xfrm>
                <a:off x="13146" y="1296"/>
                <a:ext cx="64" cy="111"/>
              </a:xfrm>
              <a:custGeom>
                <a:avLst/>
                <a:gdLst>
                  <a:gd name="T0" fmla="*/ 26 w 27"/>
                  <a:gd name="T1" fmla="*/ 18 h 47"/>
                  <a:gd name="T2" fmla="*/ 22 w 27"/>
                  <a:gd name="T3" fmla="*/ 4 h 47"/>
                  <a:gd name="T4" fmla="*/ 17 w 27"/>
                  <a:gd name="T5" fmla="*/ 0 h 47"/>
                  <a:gd name="T6" fmla="*/ 9 w 27"/>
                  <a:gd name="T7" fmla="*/ 0 h 47"/>
                  <a:gd name="T8" fmla="*/ 4 w 27"/>
                  <a:gd name="T9" fmla="*/ 4 h 47"/>
                  <a:gd name="T10" fmla="*/ 0 w 27"/>
                  <a:gd name="T11" fmla="*/ 18 h 47"/>
                  <a:gd name="T12" fmla="*/ 1 w 27"/>
                  <a:gd name="T13" fmla="*/ 21 h 47"/>
                  <a:gd name="T14" fmla="*/ 3 w 27"/>
                  <a:gd name="T15" fmla="*/ 19 h 47"/>
                  <a:gd name="T16" fmla="*/ 7 w 27"/>
                  <a:gd name="T17" fmla="*/ 6 h 47"/>
                  <a:gd name="T18" fmla="*/ 8 w 27"/>
                  <a:gd name="T19" fmla="*/ 6 h 47"/>
                  <a:gd name="T20" fmla="*/ 2 w 27"/>
                  <a:gd name="T21" fmla="*/ 28 h 47"/>
                  <a:gd name="T22" fmla="*/ 8 w 27"/>
                  <a:gd name="T23" fmla="*/ 28 h 47"/>
                  <a:gd name="T24" fmla="*/ 8 w 27"/>
                  <a:gd name="T25" fmla="*/ 45 h 47"/>
                  <a:gd name="T26" fmla="*/ 10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8 w 27"/>
                  <a:gd name="T39" fmla="*/ 45 h 47"/>
                  <a:gd name="T40" fmla="*/ 18 w 27"/>
                  <a:gd name="T41" fmla="*/ 28 h 47"/>
                  <a:gd name="T42" fmla="*/ 24 w 27"/>
                  <a:gd name="T43" fmla="*/ 28 h 47"/>
                  <a:gd name="T44" fmla="*/ 18 w 27"/>
                  <a:gd name="T45" fmla="*/ 6 h 47"/>
                  <a:gd name="T46" fmla="*/ 19 w 27"/>
                  <a:gd name="T47" fmla="*/ 6 h 47"/>
                  <a:gd name="T48" fmla="*/ 23 w 27"/>
                  <a:gd name="T49" fmla="*/ 19 h 47"/>
                  <a:gd name="T50" fmla="*/ 25 w 27"/>
                  <a:gd name="T51" fmla="*/ 21 h 47"/>
                  <a:gd name="T52" fmla="*/ 26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6" y="18"/>
                    </a:moveTo>
                    <a:cubicBezTo>
                      <a:pt x="26" y="18"/>
                      <a:pt x="24" y="10"/>
                      <a:pt x="22" y="4"/>
                    </a:cubicBezTo>
                    <a:cubicBezTo>
                      <a:pt x="22" y="2"/>
                      <a:pt x="19" y="0"/>
                      <a:pt x="17" y="0"/>
                    </a:cubicBezTo>
                    <a:cubicBezTo>
                      <a:pt x="16" y="0"/>
                      <a:pt x="10" y="0"/>
                      <a:pt x="9" y="0"/>
                    </a:cubicBezTo>
                    <a:cubicBezTo>
                      <a:pt x="7" y="0"/>
                      <a:pt x="5" y="2"/>
                      <a:pt x="4" y="4"/>
                    </a:cubicBezTo>
                    <a:cubicBezTo>
                      <a:pt x="2" y="10"/>
                      <a:pt x="0" y="18"/>
                      <a:pt x="0" y="18"/>
                    </a:cubicBezTo>
                    <a:cubicBezTo>
                      <a:pt x="0" y="19"/>
                      <a:pt x="0" y="20"/>
                      <a:pt x="1" y="21"/>
                    </a:cubicBezTo>
                    <a:cubicBezTo>
                      <a:pt x="2" y="21"/>
                      <a:pt x="3" y="20"/>
                      <a:pt x="3" y="19"/>
                    </a:cubicBezTo>
                    <a:cubicBezTo>
                      <a:pt x="4" y="18"/>
                      <a:pt x="7" y="6"/>
                      <a:pt x="7" y="6"/>
                    </a:cubicBezTo>
                    <a:cubicBezTo>
                      <a:pt x="8" y="6"/>
                      <a:pt x="8" y="6"/>
                      <a:pt x="8" y="6"/>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1"/>
                    </a:cubicBezTo>
                    <a:cubicBezTo>
                      <a:pt x="26" y="20"/>
                      <a:pt x="27" y="19"/>
                      <a:pt x="2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18" name="Freeform 731"/>
              <p:cNvSpPr>
                <a:spLocks/>
              </p:cNvSpPr>
              <p:nvPr/>
            </p:nvSpPr>
            <p:spPr bwMode="auto">
              <a:xfrm>
                <a:off x="13412" y="1443"/>
                <a:ext cx="54" cy="109"/>
              </a:xfrm>
              <a:custGeom>
                <a:avLst/>
                <a:gdLst>
                  <a:gd name="T0" fmla="*/ 0 w 23"/>
                  <a:gd name="T1" fmla="*/ 6 h 46"/>
                  <a:gd name="T2" fmla="*/ 0 w 23"/>
                  <a:gd name="T3" fmla="*/ 20 h 46"/>
                  <a:gd name="T4" fmla="*/ 2 w 23"/>
                  <a:gd name="T5" fmla="*/ 23 h 46"/>
                  <a:gd name="T6" fmla="*/ 5 w 23"/>
                  <a:gd name="T7" fmla="*/ 20 h 46"/>
                  <a:gd name="T8" fmla="*/ 5 w 23"/>
                  <a:gd name="T9" fmla="*/ 7 h 46"/>
                  <a:gd name="T10" fmla="*/ 6 w 23"/>
                  <a:gd name="T11" fmla="*/ 7 h 46"/>
                  <a:gd name="T12" fmla="*/ 6 w 23"/>
                  <a:gd name="T13" fmla="*/ 44 h 46"/>
                  <a:gd name="T14" fmla="*/ 8 w 23"/>
                  <a:gd name="T15" fmla="*/ 46 h 46"/>
                  <a:gd name="T16" fmla="*/ 11 w 23"/>
                  <a:gd name="T17" fmla="*/ 44 h 46"/>
                  <a:gd name="T18" fmla="*/ 11 w 23"/>
                  <a:gd name="T19" fmla="*/ 23 h 46"/>
                  <a:gd name="T20" fmla="*/ 12 w 23"/>
                  <a:gd name="T21" fmla="*/ 23 h 46"/>
                  <a:gd name="T22" fmla="*/ 12 w 23"/>
                  <a:gd name="T23" fmla="*/ 44 h 46"/>
                  <a:gd name="T24" fmla="*/ 15 w 23"/>
                  <a:gd name="T25" fmla="*/ 46 h 46"/>
                  <a:gd name="T26" fmla="*/ 18 w 23"/>
                  <a:gd name="T27" fmla="*/ 44 h 46"/>
                  <a:gd name="T28" fmla="*/ 18 w 23"/>
                  <a:gd name="T29" fmla="*/ 7 h 46"/>
                  <a:gd name="T30" fmla="*/ 19 w 23"/>
                  <a:gd name="T31" fmla="*/ 7 h 46"/>
                  <a:gd name="T32" fmla="*/ 19 w 23"/>
                  <a:gd name="T33" fmla="*/ 20 h 46"/>
                  <a:gd name="T34" fmla="*/ 21 w 23"/>
                  <a:gd name="T35" fmla="*/ 23 h 46"/>
                  <a:gd name="T36" fmla="*/ 23 w 23"/>
                  <a:gd name="T37" fmla="*/ 20 h 46"/>
                  <a:gd name="T38" fmla="*/ 23 w 23"/>
                  <a:gd name="T39" fmla="*/ 6 h 46"/>
                  <a:gd name="T40" fmla="*/ 17 w 23"/>
                  <a:gd name="T41" fmla="*/ 0 h 46"/>
                  <a:gd name="T42" fmla="*/ 7 w 23"/>
                  <a:gd name="T43" fmla="*/ 0 h 46"/>
                  <a:gd name="T44" fmla="*/ 0 w 23"/>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0" y="6"/>
                    </a:moveTo>
                    <a:cubicBezTo>
                      <a:pt x="0" y="8"/>
                      <a:pt x="0" y="19"/>
                      <a:pt x="0" y="20"/>
                    </a:cubicBezTo>
                    <a:cubicBezTo>
                      <a:pt x="0" y="22"/>
                      <a:pt x="1" y="23"/>
                      <a:pt x="2" y="23"/>
                    </a:cubicBezTo>
                    <a:cubicBezTo>
                      <a:pt x="4" y="23"/>
                      <a:pt x="5" y="22"/>
                      <a:pt x="5" y="20"/>
                    </a:cubicBezTo>
                    <a:cubicBezTo>
                      <a:pt x="5" y="19"/>
                      <a:pt x="5" y="7"/>
                      <a:pt x="5" y="7"/>
                    </a:cubicBezTo>
                    <a:cubicBezTo>
                      <a:pt x="5" y="7"/>
                      <a:pt x="5" y="7"/>
                      <a:pt x="6" y="7"/>
                    </a:cubicBezTo>
                    <a:cubicBezTo>
                      <a:pt x="6" y="7"/>
                      <a:pt x="6" y="41"/>
                      <a:pt x="6" y="44"/>
                    </a:cubicBezTo>
                    <a:cubicBezTo>
                      <a:pt x="6"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7"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8"/>
                      <a:pt x="23" y="6"/>
                    </a:cubicBezTo>
                    <a:cubicBezTo>
                      <a:pt x="23" y="2"/>
                      <a:pt x="20" y="0"/>
                      <a:pt x="17" y="0"/>
                    </a:cubicBezTo>
                    <a:cubicBezTo>
                      <a:pt x="15" y="0"/>
                      <a:pt x="8" y="0"/>
                      <a:pt x="7" y="0"/>
                    </a:cubicBezTo>
                    <a:cubicBezTo>
                      <a:pt x="3"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19" name="Oval 732"/>
              <p:cNvSpPr>
                <a:spLocks noChangeArrowheads="1"/>
              </p:cNvSpPr>
              <p:nvPr/>
            </p:nvSpPr>
            <p:spPr bwMode="auto">
              <a:xfrm>
                <a:off x="13232"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20" name="Freeform 733"/>
              <p:cNvSpPr>
                <a:spLocks/>
              </p:cNvSpPr>
              <p:nvPr/>
            </p:nvSpPr>
            <p:spPr bwMode="auto">
              <a:xfrm>
                <a:off x="13281" y="1443"/>
                <a:ext cx="55" cy="109"/>
              </a:xfrm>
              <a:custGeom>
                <a:avLst/>
                <a:gdLst>
                  <a:gd name="T0" fmla="*/ 17 w 23"/>
                  <a:gd name="T1" fmla="*/ 0 h 46"/>
                  <a:gd name="T2" fmla="*/ 6 w 23"/>
                  <a:gd name="T3" fmla="*/ 0 h 46"/>
                  <a:gd name="T4" fmla="*/ 0 w 23"/>
                  <a:gd name="T5" fmla="*/ 6 h 46"/>
                  <a:gd name="T6" fmla="*/ 0 w 23"/>
                  <a:gd name="T7" fmla="*/ 20 h 46"/>
                  <a:gd name="T8" fmla="*/ 2 w 23"/>
                  <a:gd name="T9" fmla="*/ 23 h 46"/>
                  <a:gd name="T10" fmla="*/ 4 w 23"/>
                  <a:gd name="T11" fmla="*/ 20 h 46"/>
                  <a:gd name="T12" fmla="*/ 4 w 23"/>
                  <a:gd name="T13" fmla="*/ 7 h 46"/>
                  <a:gd name="T14" fmla="*/ 5 w 23"/>
                  <a:gd name="T15" fmla="*/ 7 h 46"/>
                  <a:gd name="T16" fmla="*/ 5 w 23"/>
                  <a:gd name="T17" fmla="*/ 44 h 46"/>
                  <a:gd name="T18" fmla="*/ 8 w 23"/>
                  <a:gd name="T19" fmla="*/ 46 h 46"/>
                  <a:gd name="T20" fmla="*/ 11 w 23"/>
                  <a:gd name="T21" fmla="*/ 44 h 46"/>
                  <a:gd name="T22" fmla="*/ 11 w 23"/>
                  <a:gd name="T23" fmla="*/ 23 h 46"/>
                  <a:gd name="T24" fmla="*/ 12 w 23"/>
                  <a:gd name="T25" fmla="*/ 23 h 46"/>
                  <a:gd name="T26" fmla="*/ 12 w 23"/>
                  <a:gd name="T27" fmla="*/ 44 h 46"/>
                  <a:gd name="T28" fmla="*/ 15 w 23"/>
                  <a:gd name="T29" fmla="*/ 46 h 46"/>
                  <a:gd name="T30" fmla="*/ 17 w 23"/>
                  <a:gd name="T31" fmla="*/ 44 h 46"/>
                  <a:gd name="T32" fmla="*/ 17 w 23"/>
                  <a:gd name="T33" fmla="*/ 7 h 46"/>
                  <a:gd name="T34" fmla="*/ 18 w 23"/>
                  <a:gd name="T35" fmla="*/ 7 h 46"/>
                  <a:gd name="T36" fmla="*/ 18 w 23"/>
                  <a:gd name="T37" fmla="*/ 20 h 46"/>
                  <a:gd name="T38" fmla="*/ 21 w 23"/>
                  <a:gd name="T39" fmla="*/ 23 h 46"/>
                  <a:gd name="T40" fmla="*/ 23 w 23"/>
                  <a:gd name="T41" fmla="*/ 20 h 46"/>
                  <a:gd name="T42" fmla="*/ 23 w 23"/>
                  <a:gd name="T43" fmla="*/ 6 h 46"/>
                  <a:gd name="T44" fmla="*/ 17 w 23"/>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17" y="0"/>
                    </a:moveTo>
                    <a:cubicBezTo>
                      <a:pt x="15" y="0"/>
                      <a:pt x="8" y="0"/>
                      <a:pt x="6" y="0"/>
                    </a:cubicBezTo>
                    <a:cubicBezTo>
                      <a:pt x="3" y="0"/>
                      <a:pt x="0" y="2"/>
                      <a:pt x="0" y="6"/>
                    </a:cubicBez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1" y="23"/>
                    </a:cubicBezTo>
                    <a:cubicBezTo>
                      <a:pt x="22" y="23"/>
                      <a:pt x="23" y="22"/>
                      <a:pt x="23" y="20"/>
                    </a:cubicBezTo>
                    <a:cubicBezTo>
                      <a:pt x="23" y="19"/>
                      <a:pt x="23" y="8"/>
                      <a:pt x="23" y="6"/>
                    </a:cubicBezTo>
                    <a:cubicBezTo>
                      <a:pt x="23"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21" name="Freeform 734"/>
              <p:cNvSpPr>
                <a:spLocks/>
              </p:cNvSpPr>
              <p:nvPr/>
            </p:nvSpPr>
            <p:spPr bwMode="auto">
              <a:xfrm>
                <a:off x="13277" y="1296"/>
                <a:ext cx="64" cy="111"/>
              </a:xfrm>
              <a:custGeom>
                <a:avLst/>
                <a:gdLst>
                  <a:gd name="T0" fmla="*/ 27 w 27"/>
                  <a:gd name="T1" fmla="*/ 18 h 47"/>
                  <a:gd name="T2" fmla="*/ 23 w 27"/>
                  <a:gd name="T3" fmla="*/ 4 h 47"/>
                  <a:gd name="T4" fmla="*/ 17 w 27"/>
                  <a:gd name="T5" fmla="*/ 0 h 47"/>
                  <a:gd name="T6" fmla="*/ 10 w 27"/>
                  <a:gd name="T7" fmla="*/ 0 h 47"/>
                  <a:gd name="T8" fmla="*/ 4 w 27"/>
                  <a:gd name="T9" fmla="*/ 4 h 47"/>
                  <a:gd name="T10" fmla="*/ 0 w 27"/>
                  <a:gd name="T11" fmla="*/ 18 h 47"/>
                  <a:gd name="T12" fmla="*/ 1 w 27"/>
                  <a:gd name="T13" fmla="*/ 21 h 47"/>
                  <a:gd name="T14" fmla="*/ 4 w 27"/>
                  <a:gd name="T15" fmla="*/ 19 h 47"/>
                  <a:gd name="T16" fmla="*/ 8 w 27"/>
                  <a:gd name="T17" fmla="*/ 6 h 47"/>
                  <a:gd name="T18" fmla="*/ 9 w 27"/>
                  <a:gd name="T19" fmla="*/ 6 h 47"/>
                  <a:gd name="T20" fmla="*/ 2 w 27"/>
                  <a:gd name="T21" fmla="*/ 28 h 47"/>
                  <a:gd name="T22" fmla="*/ 8 w 27"/>
                  <a:gd name="T23" fmla="*/ 28 h 47"/>
                  <a:gd name="T24" fmla="*/ 8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8 w 27"/>
                  <a:gd name="T39" fmla="*/ 45 h 47"/>
                  <a:gd name="T40" fmla="*/ 18 w 27"/>
                  <a:gd name="T41" fmla="*/ 28 h 47"/>
                  <a:gd name="T42" fmla="*/ 25 w 27"/>
                  <a:gd name="T43" fmla="*/ 28 h 47"/>
                  <a:gd name="T44" fmla="*/ 18 w 27"/>
                  <a:gd name="T45" fmla="*/ 6 h 47"/>
                  <a:gd name="T46" fmla="*/ 19 w 27"/>
                  <a:gd name="T47" fmla="*/ 6 h 47"/>
                  <a:gd name="T48" fmla="*/ 23 w 27"/>
                  <a:gd name="T49" fmla="*/ 19 h 47"/>
                  <a:gd name="T50" fmla="*/ 25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6" y="18"/>
                      <a:pt x="24" y="10"/>
                      <a:pt x="23" y="4"/>
                    </a:cubicBezTo>
                    <a:cubicBezTo>
                      <a:pt x="22" y="2"/>
                      <a:pt x="20" y="0"/>
                      <a:pt x="17" y="0"/>
                    </a:cubicBezTo>
                    <a:cubicBezTo>
                      <a:pt x="16" y="0"/>
                      <a:pt x="11" y="0"/>
                      <a:pt x="10" y="0"/>
                    </a:cubicBezTo>
                    <a:cubicBezTo>
                      <a:pt x="7" y="0"/>
                      <a:pt x="5" y="2"/>
                      <a:pt x="4" y="4"/>
                    </a:cubicBezTo>
                    <a:cubicBezTo>
                      <a:pt x="2" y="10"/>
                      <a:pt x="0" y="18"/>
                      <a:pt x="0" y="18"/>
                    </a:cubicBezTo>
                    <a:cubicBezTo>
                      <a:pt x="0" y="19"/>
                      <a:pt x="0" y="20"/>
                      <a:pt x="1" y="21"/>
                    </a:cubicBezTo>
                    <a:cubicBezTo>
                      <a:pt x="2" y="21"/>
                      <a:pt x="3" y="20"/>
                      <a:pt x="4" y="19"/>
                    </a:cubicBezTo>
                    <a:cubicBezTo>
                      <a:pt x="4" y="18"/>
                      <a:pt x="8" y="6"/>
                      <a:pt x="8" y="6"/>
                    </a:cubicBezTo>
                    <a:cubicBezTo>
                      <a:pt x="9" y="6"/>
                      <a:pt x="9" y="6"/>
                      <a:pt x="9" y="6"/>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1"/>
                    </a:cubicBezTo>
                    <a:cubicBezTo>
                      <a:pt x="26"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22" name="Oval 735"/>
              <p:cNvSpPr>
                <a:spLocks noChangeArrowheads="1"/>
              </p:cNvSpPr>
              <p:nvPr/>
            </p:nvSpPr>
            <p:spPr bwMode="auto">
              <a:xfrm>
                <a:off x="13298"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23" name="Freeform 736"/>
              <p:cNvSpPr>
                <a:spLocks/>
              </p:cNvSpPr>
              <p:nvPr/>
            </p:nvSpPr>
            <p:spPr bwMode="auto">
              <a:xfrm>
                <a:off x="13281" y="1147"/>
                <a:ext cx="55" cy="111"/>
              </a:xfrm>
              <a:custGeom>
                <a:avLst/>
                <a:gdLst>
                  <a:gd name="T0" fmla="*/ 2 w 23"/>
                  <a:gd name="T1" fmla="*/ 23 h 47"/>
                  <a:gd name="T2" fmla="*/ 4 w 23"/>
                  <a:gd name="T3" fmla="*/ 21 h 47"/>
                  <a:gd name="T4" fmla="*/ 4 w 23"/>
                  <a:gd name="T5" fmla="*/ 8 h 47"/>
                  <a:gd name="T6" fmla="*/ 5 w 23"/>
                  <a:gd name="T7" fmla="*/ 8 h 47"/>
                  <a:gd name="T8" fmla="*/ 5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7 w 23"/>
                  <a:gd name="T23" fmla="*/ 44 h 47"/>
                  <a:gd name="T24" fmla="*/ 17 w 23"/>
                  <a:gd name="T25" fmla="*/ 8 h 47"/>
                  <a:gd name="T26" fmla="*/ 18 w 23"/>
                  <a:gd name="T27" fmla="*/ 8 h 47"/>
                  <a:gd name="T28" fmla="*/ 18 w 23"/>
                  <a:gd name="T29" fmla="*/ 21 h 47"/>
                  <a:gd name="T30" fmla="*/ 21 w 23"/>
                  <a:gd name="T31" fmla="*/ 23 h 47"/>
                  <a:gd name="T32" fmla="*/ 23 w 23"/>
                  <a:gd name="T33" fmla="*/ 21 h 47"/>
                  <a:gd name="T34" fmla="*/ 23 w 23"/>
                  <a:gd name="T35" fmla="*/ 7 h 47"/>
                  <a:gd name="T36" fmla="*/ 17 w 23"/>
                  <a:gd name="T37" fmla="*/ 0 h 47"/>
                  <a:gd name="T38" fmla="*/ 6 w 23"/>
                  <a:gd name="T39" fmla="*/ 0 h 47"/>
                  <a:gd name="T40" fmla="*/ 0 w 23"/>
                  <a:gd name="T41" fmla="*/ 7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1" y="23"/>
                    </a:cubicBezTo>
                    <a:cubicBezTo>
                      <a:pt x="22" y="23"/>
                      <a:pt x="23" y="22"/>
                      <a:pt x="23" y="21"/>
                    </a:cubicBezTo>
                    <a:cubicBezTo>
                      <a:pt x="23" y="20"/>
                      <a:pt x="23" y="8"/>
                      <a:pt x="23" y="7"/>
                    </a:cubicBezTo>
                    <a:cubicBezTo>
                      <a:pt x="23" y="3"/>
                      <a:pt x="20" y="0"/>
                      <a:pt x="17" y="0"/>
                    </a:cubicBezTo>
                    <a:cubicBezTo>
                      <a:pt x="15" y="0"/>
                      <a:pt x="8" y="0"/>
                      <a:pt x="6" y="0"/>
                    </a:cubicBezTo>
                    <a:cubicBezTo>
                      <a:pt x="3" y="0"/>
                      <a:pt x="0" y="3"/>
                      <a:pt x="0" y="7"/>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24" name="Oval 737"/>
              <p:cNvSpPr>
                <a:spLocks noChangeArrowheads="1"/>
              </p:cNvSpPr>
              <p:nvPr/>
            </p:nvSpPr>
            <p:spPr bwMode="auto">
              <a:xfrm>
                <a:off x="13298"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25" name="Oval 738"/>
              <p:cNvSpPr>
                <a:spLocks noChangeArrowheads="1"/>
              </p:cNvSpPr>
              <p:nvPr/>
            </p:nvSpPr>
            <p:spPr bwMode="auto">
              <a:xfrm>
                <a:off x="13298"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26" name="Freeform 739"/>
              <p:cNvSpPr>
                <a:spLocks/>
              </p:cNvSpPr>
              <p:nvPr/>
            </p:nvSpPr>
            <p:spPr bwMode="auto">
              <a:xfrm>
                <a:off x="12820" y="1147"/>
                <a:ext cx="64" cy="111"/>
              </a:xfrm>
              <a:custGeom>
                <a:avLst/>
                <a:gdLst>
                  <a:gd name="T0" fmla="*/ 23 w 27"/>
                  <a:gd name="T1" fmla="*/ 5 h 47"/>
                  <a:gd name="T2" fmla="*/ 17 w 27"/>
                  <a:gd name="T3" fmla="*/ 0 h 47"/>
                  <a:gd name="T4" fmla="*/ 10 w 27"/>
                  <a:gd name="T5" fmla="*/ 0 h 47"/>
                  <a:gd name="T6" fmla="*/ 4 w 27"/>
                  <a:gd name="T7" fmla="*/ 5 h 47"/>
                  <a:gd name="T8" fmla="*/ 0 w 27"/>
                  <a:gd name="T9" fmla="*/ 19 h 47"/>
                  <a:gd name="T10" fmla="*/ 2 w 27"/>
                  <a:gd name="T11" fmla="*/ 21 h 47"/>
                  <a:gd name="T12" fmla="*/ 4 w 27"/>
                  <a:gd name="T13" fmla="*/ 20 h 47"/>
                  <a:gd name="T14" fmla="*/ 8 w 27"/>
                  <a:gd name="T15" fmla="*/ 7 h 47"/>
                  <a:gd name="T16" fmla="*/ 9 w 27"/>
                  <a:gd name="T17" fmla="*/ 7 h 47"/>
                  <a:gd name="T18" fmla="*/ 2 w 27"/>
                  <a:gd name="T19" fmla="*/ 29 h 47"/>
                  <a:gd name="T20" fmla="*/ 9 w 27"/>
                  <a:gd name="T21" fmla="*/ 29 h 47"/>
                  <a:gd name="T22" fmla="*/ 9 w 27"/>
                  <a:gd name="T23" fmla="*/ 45 h 47"/>
                  <a:gd name="T24" fmla="*/ 11 w 27"/>
                  <a:gd name="T25" fmla="*/ 47 h 47"/>
                  <a:gd name="T26" fmla="*/ 13 w 27"/>
                  <a:gd name="T27" fmla="*/ 45 h 47"/>
                  <a:gd name="T28" fmla="*/ 13 w 27"/>
                  <a:gd name="T29" fmla="*/ 29 h 47"/>
                  <a:gd name="T30" fmla="*/ 14 w 27"/>
                  <a:gd name="T31" fmla="*/ 29 h 47"/>
                  <a:gd name="T32" fmla="*/ 14 w 27"/>
                  <a:gd name="T33" fmla="*/ 45 h 47"/>
                  <a:gd name="T34" fmla="*/ 16 w 27"/>
                  <a:gd name="T35" fmla="*/ 47 h 47"/>
                  <a:gd name="T36" fmla="*/ 19 w 27"/>
                  <a:gd name="T37" fmla="*/ 45 h 47"/>
                  <a:gd name="T38" fmla="*/ 19 w 27"/>
                  <a:gd name="T39" fmla="*/ 29 h 47"/>
                  <a:gd name="T40" fmla="*/ 25 w 27"/>
                  <a:gd name="T41" fmla="*/ 29 h 47"/>
                  <a:gd name="T42" fmla="*/ 18 w 27"/>
                  <a:gd name="T43" fmla="*/ 7 h 47"/>
                  <a:gd name="T44" fmla="*/ 20 w 27"/>
                  <a:gd name="T45" fmla="*/ 7 h 47"/>
                  <a:gd name="T46" fmla="*/ 23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7" y="0"/>
                    </a:cubicBezTo>
                    <a:cubicBezTo>
                      <a:pt x="16" y="0"/>
                      <a:pt x="11" y="0"/>
                      <a:pt x="10" y="0"/>
                    </a:cubicBezTo>
                    <a:cubicBezTo>
                      <a:pt x="8" y="0"/>
                      <a:pt x="5" y="3"/>
                      <a:pt x="4" y="5"/>
                    </a:cubicBezTo>
                    <a:cubicBezTo>
                      <a:pt x="3" y="11"/>
                      <a:pt x="1" y="18"/>
                      <a:pt x="0" y="19"/>
                    </a:cubicBezTo>
                    <a:cubicBezTo>
                      <a:pt x="0" y="20"/>
                      <a:pt x="1" y="21"/>
                      <a:pt x="2" y="21"/>
                    </a:cubicBezTo>
                    <a:cubicBezTo>
                      <a:pt x="3" y="21"/>
                      <a:pt x="4" y="21"/>
                      <a:pt x="4" y="20"/>
                    </a:cubicBezTo>
                    <a:cubicBezTo>
                      <a:pt x="4" y="18"/>
                      <a:pt x="8" y="7"/>
                      <a:pt x="8" y="7"/>
                    </a:cubicBezTo>
                    <a:cubicBezTo>
                      <a:pt x="9" y="7"/>
                      <a:pt x="9" y="7"/>
                      <a:pt x="9" y="7"/>
                    </a:cubicBezTo>
                    <a:cubicBezTo>
                      <a:pt x="2" y="29"/>
                      <a:pt x="2" y="29"/>
                      <a:pt x="2" y="29"/>
                    </a:cubicBezTo>
                    <a:cubicBezTo>
                      <a:pt x="9" y="29"/>
                      <a:pt x="9" y="29"/>
                      <a:pt x="9" y="29"/>
                    </a:cubicBezTo>
                    <a:cubicBezTo>
                      <a:pt x="9" y="36"/>
                      <a:pt x="9" y="44"/>
                      <a:pt x="9" y="45"/>
                    </a:cubicBezTo>
                    <a:cubicBezTo>
                      <a:pt x="9"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8" y="47"/>
                      <a:pt x="19" y="46"/>
                      <a:pt x="19" y="45"/>
                    </a:cubicBezTo>
                    <a:cubicBezTo>
                      <a:pt x="19" y="44"/>
                      <a:pt x="19" y="36"/>
                      <a:pt x="19" y="29"/>
                    </a:cubicBezTo>
                    <a:cubicBezTo>
                      <a:pt x="25" y="29"/>
                      <a:pt x="25" y="29"/>
                      <a:pt x="25" y="29"/>
                    </a:cubicBezTo>
                    <a:cubicBezTo>
                      <a:pt x="18" y="7"/>
                      <a:pt x="18" y="7"/>
                      <a:pt x="18" y="7"/>
                    </a:cubicBezTo>
                    <a:cubicBezTo>
                      <a:pt x="20" y="7"/>
                      <a:pt x="20" y="7"/>
                      <a:pt x="20" y="7"/>
                    </a:cubicBezTo>
                    <a:cubicBezTo>
                      <a:pt x="20" y="7"/>
                      <a:pt x="23" y="18"/>
                      <a:pt x="23" y="20"/>
                    </a:cubicBezTo>
                    <a:cubicBezTo>
                      <a:pt x="24" y="21"/>
                      <a:pt x="25" y="21"/>
                      <a:pt x="26" y="21"/>
                    </a:cubicBezTo>
                    <a:cubicBezTo>
                      <a:pt x="27" y="21"/>
                      <a:pt x="27" y="20"/>
                      <a:pt x="27" y="19"/>
                    </a:cubicBezTo>
                    <a:cubicBezTo>
                      <a:pt x="27" y="18"/>
                      <a:pt x="25"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27" name="Oval 740"/>
              <p:cNvSpPr>
                <a:spLocks noChangeArrowheads="1"/>
              </p:cNvSpPr>
              <p:nvPr/>
            </p:nvSpPr>
            <p:spPr bwMode="auto">
              <a:xfrm>
                <a:off x="12711"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28" name="Oval 741"/>
              <p:cNvSpPr>
                <a:spLocks noChangeArrowheads="1"/>
              </p:cNvSpPr>
              <p:nvPr/>
            </p:nvSpPr>
            <p:spPr bwMode="auto">
              <a:xfrm>
                <a:off x="12775"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29" name="Freeform 742"/>
              <p:cNvSpPr>
                <a:spLocks/>
              </p:cNvSpPr>
              <p:nvPr/>
            </p:nvSpPr>
            <p:spPr bwMode="auto">
              <a:xfrm>
                <a:off x="12628" y="1147"/>
                <a:ext cx="55" cy="111"/>
              </a:xfrm>
              <a:custGeom>
                <a:avLst/>
                <a:gdLst>
                  <a:gd name="T0" fmla="*/ 17 w 23"/>
                  <a:gd name="T1" fmla="*/ 0 h 47"/>
                  <a:gd name="T2" fmla="*/ 6 w 23"/>
                  <a:gd name="T3" fmla="*/ 0 h 47"/>
                  <a:gd name="T4" fmla="*/ 0 w 23"/>
                  <a:gd name="T5" fmla="*/ 7 h 47"/>
                  <a:gd name="T6" fmla="*/ 0 w 23"/>
                  <a:gd name="T7" fmla="*/ 21 h 47"/>
                  <a:gd name="T8" fmla="*/ 2 w 23"/>
                  <a:gd name="T9" fmla="*/ 23 h 47"/>
                  <a:gd name="T10" fmla="*/ 4 w 23"/>
                  <a:gd name="T11" fmla="*/ 21 h 47"/>
                  <a:gd name="T12" fmla="*/ 4 w 23"/>
                  <a:gd name="T13" fmla="*/ 8 h 47"/>
                  <a:gd name="T14" fmla="*/ 5 w 23"/>
                  <a:gd name="T15" fmla="*/ 8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7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7"/>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30" name="Oval 743"/>
              <p:cNvSpPr>
                <a:spLocks noChangeArrowheads="1"/>
              </p:cNvSpPr>
              <p:nvPr/>
            </p:nvSpPr>
            <p:spPr bwMode="auto">
              <a:xfrm>
                <a:off x="12775"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31" name="Oval 744"/>
              <p:cNvSpPr>
                <a:spLocks noChangeArrowheads="1"/>
              </p:cNvSpPr>
              <p:nvPr/>
            </p:nvSpPr>
            <p:spPr bwMode="auto">
              <a:xfrm>
                <a:off x="12841" y="112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32" name="Freeform 745"/>
              <p:cNvSpPr>
                <a:spLocks/>
              </p:cNvSpPr>
              <p:nvPr/>
            </p:nvSpPr>
            <p:spPr bwMode="auto">
              <a:xfrm>
                <a:off x="12761" y="1147"/>
                <a:ext cx="52" cy="111"/>
              </a:xfrm>
              <a:custGeom>
                <a:avLst/>
                <a:gdLst>
                  <a:gd name="T0" fmla="*/ 20 w 22"/>
                  <a:gd name="T1" fmla="*/ 23 h 47"/>
                  <a:gd name="T2" fmla="*/ 22 w 22"/>
                  <a:gd name="T3" fmla="*/ 21 h 47"/>
                  <a:gd name="T4" fmla="*/ 22 w 22"/>
                  <a:gd name="T5" fmla="*/ 7 h 47"/>
                  <a:gd name="T6" fmla="*/ 16 w 22"/>
                  <a:gd name="T7" fmla="*/ 0 h 47"/>
                  <a:gd name="T8" fmla="*/ 6 w 22"/>
                  <a:gd name="T9" fmla="*/ 0 h 47"/>
                  <a:gd name="T10" fmla="*/ 0 w 22"/>
                  <a:gd name="T11" fmla="*/ 7 h 47"/>
                  <a:gd name="T12" fmla="*/ 0 w 22"/>
                  <a:gd name="T13" fmla="*/ 21 h 47"/>
                  <a:gd name="T14" fmla="*/ 2 w 22"/>
                  <a:gd name="T15" fmla="*/ 23 h 47"/>
                  <a:gd name="T16" fmla="*/ 4 w 22"/>
                  <a:gd name="T17" fmla="*/ 21 h 47"/>
                  <a:gd name="T18" fmla="*/ 4 w 22"/>
                  <a:gd name="T19" fmla="*/ 8 h 47"/>
                  <a:gd name="T20" fmla="*/ 5 w 22"/>
                  <a:gd name="T21" fmla="*/ 8 h 47"/>
                  <a:gd name="T22" fmla="*/ 5 w 22"/>
                  <a:gd name="T23" fmla="*/ 44 h 47"/>
                  <a:gd name="T24" fmla="*/ 8 w 22"/>
                  <a:gd name="T25" fmla="*/ 47 h 47"/>
                  <a:gd name="T26" fmla="*/ 10 w 22"/>
                  <a:gd name="T27" fmla="*/ 44 h 47"/>
                  <a:gd name="T28" fmla="*/ 10 w 22"/>
                  <a:gd name="T29" fmla="*/ 23 h 47"/>
                  <a:gd name="T30" fmla="*/ 11 w 22"/>
                  <a:gd name="T31" fmla="*/ 23 h 47"/>
                  <a:gd name="T32" fmla="*/ 11 w 22"/>
                  <a:gd name="T33" fmla="*/ 44 h 47"/>
                  <a:gd name="T34" fmla="*/ 14 w 22"/>
                  <a:gd name="T35" fmla="*/ 47 h 47"/>
                  <a:gd name="T36" fmla="*/ 17 w 22"/>
                  <a:gd name="T37" fmla="*/ 44 h 47"/>
                  <a:gd name="T38" fmla="*/ 17 w 22"/>
                  <a:gd name="T39" fmla="*/ 8 h 47"/>
                  <a:gd name="T40" fmla="*/ 18 w 22"/>
                  <a:gd name="T41" fmla="*/ 8 h 47"/>
                  <a:gd name="T42" fmla="*/ 18 w 22"/>
                  <a:gd name="T43" fmla="*/ 21 h 47"/>
                  <a:gd name="T44" fmla="*/ 20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0" y="23"/>
                    </a:moveTo>
                    <a:cubicBezTo>
                      <a:pt x="21" y="23"/>
                      <a:pt x="22" y="22"/>
                      <a:pt x="22" y="21"/>
                    </a:cubicBezTo>
                    <a:cubicBezTo>
                      <a:pt x="22" y="20"/>
                      <a:pt x="22" y="8"/>
                      <a:pt x="22" y="7"/>
                    </a:cubicBezTo>
                    <a:cubicBezTo>
                      <a:pt x="22" y="3"/>
                      <a:pt x="19" y="0"/>
                      <a:pt x="16" y="0"/>
                    </a:cubicBezTo>
                    <a:cubicBezTo>
                      <a:pt x="14" y="0"/>
                      <a:pt x="7" y="0"/>
                      <a:pt x="6" y="0"/>
                    </a:cubicBezTo>
                    <a:cubicBezTo>
                      <a:pt x="2" y="0"/>
                      <a:pt x="0" y="3"/>
                      <a:pt x="0" y="7"/>
                    </a:cubicBezTo>
                    <a:cubicBezTo>
                      <a:pt x="0" y="8"/>
                      <a:pt x="0" y="20"/>
                      <a:pt x="0" y="21"/>
                    </a:cubicBezTo>
                    <a:cubicBezTo>
                      <a:pt x="0" y="22"/>
                      <a:pt x="0"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1" y="23"/>
                    </a:cubicBezTo>
                    <a:cubicBezTo>
                      <a:pt x="11" y="23"/>
                      <a:pt x="11" y="42"/>
                      <a:pt x="11" y="44"/>
                    </a:cubicBezTo>
                    <a:cubicBezTo>
                      <a:pt x="11"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33" name="Oval 746"/>
              <p:cNvSpPr>
                <a:spLocks noChangeArrowheads="1"/>
              </p:cNvSpPr>
              <p:nvPr/>
            </p:nvSpPr>
            <p:spPr bwMode="auto">
              <a:xfrm>
                <a:off x="12645"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34" name="Freeform 747"/>
              <p:cNvSpPr>
                <a:spLocks/>
              </p:cNvSpPr>
              <p:nvPr/>
            </p:nvSpPr>
            <p:spPr bwMode="auto">
              <a:xfrm>
                <a:off x="13083" y="1147"/>
                <a:ext cx="63" cy="111"/>
              </a:xfrm>
              <a:custGeom>
                <a:avLst/>
                <a:gdLst>
                  <a:gd name="T0" fmla="*/ 17 w 27"/>
                  <a:gd name="T1" fmla="*/ 0 h 47"/>
                  <a:gd name="T2" fmla="*/ 10 w 27"/>
                  <a:gd name="T3" fmla="*/ 0 h 47"/>
                  <a:gd name="T4" fmla="*/ 4 w 27"/>
                  <a:gd name="T5" fmla="*/ 5 h 47"/>
                  <a:gd name="T6" fmla="*/ 0 w 27"/>
                  <a:gd name="T7" fmla="*/ 19 h 47"/>
                  <a:gd name="T8" fmla="*/ 1 w 27"/>
                  <a:gd name="T9" fmla="*/ 21 h 47"/>
                  <a:gd name="T10" fmla="*/ 4 w 27"/>
                  <a:gd name="T11" fmla="*/ 20 h 47"/>
                  <a:gd name="T12" fmla="*/ 8 w 27"/>
                  <a:gd name="T13" fmla="*/ 7 h 47"/>
                  <a:gd name="T14" fmla="*/ 9 w 27"/>
                  <a:gd name="T15" fmla="*/ 7 h 47"/>
                  <a:gd name="T16" fmla="*/ 2 w 27"/>
                  <a:gd name="T17" fmla="*/ 29 h 47"/>
                  <a:gd name="T18" fmla="*/ 8 w 27"/>
                  <a:gd name="T19" fmla="*/ 29 h 47"/>
                  <a:gd name="T20" fmla="*/ 8 w 27"/>
                  <a:gd name="T21" fmla="*/ 45 h 47"/>
                  <a:gd name="T22" fmla="*/ 11 w 27"/>
                  <a:gd name="T23" fmla="*/ 47 h 47"/>
                  <a:gd name="T24" fmla="*/ 13 w 27"/>
                  <a:gd name="T25" fmla="*/ 45 h 47"/>
                  <a:gd name="T26" fmla="*/ 13 w 27"/>
                  <a:gd name="T27" fmla="*/ 29 h 47"/>
                  <a:gd name="T28" fmla="*/ 14 w 27"/>
                  <a:gd name="T29" fmla="*/ 29 h 47"/>
                  <a:gd name="T30" fmla="*/ 14 w 27"/>
                  <a:gd name="T31" fmla="*/ 45 h 47"/>
                  <a:gd name="T32" fmla="*/ 16 w 27"/>
                  <a:gd name="T33" fmla="*/ 47 h 47"/>
                  <a:gd name="T34" fmla="*/ 18 w 27"/>
                  <a:gd name="T35" fmla="*/ 45 h 47"/>
                  <a:gd name="T36" fmla="*/ 18 w 27"/>
                  <a:gd name="T37" fmla="*/ 29 h 47"/>
                  <a:gd name="T38" fmla="*/ 25 w 27"/>
                  <a:gd name="T39" fmla="*/ 29 h 47"/>
                  <a:gd name="T40" fmla="*/ 18 w 27"/>
                  <a:gd name="T41" fmla="*/ 7 h 47"/>
                  <a:gd name="T42" fmla="*/ 19 w 27"/>
                  <a:gd name="T43" fmla="*/ 7 h 47"/>
                  <a:gd name="T44" fmla="*/ 23 w 27"/>
                  <a:gd name="T45" fmla="*/ 20 h 47"/>
                  <a:gd name="T46" fmla="*/ 25 w 27"/>
                  <a:gd name="T47" fmla="*/ 21 h 47"/>
                  <a:gd name="T48" fmla="*/ 27 w 27"/>
                  <a:gd name="T49" fmla="*/ 19 h 47"/>
                  <a:gd name="T50" fmla="*/ 23 w 27"/>
                  <a:gd name="T51" fmla="*/ 5 h 47"/>
                  <a:gd name="T52" fmla="*/ 17 w 27"/>
                  <a:gd name="T5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7" y="0"/>
                    </a:moveTo>
                    <a:cubicBezTo>
                      <a:pt x="16" y="0"/>
                      <a:pt x="11" y="0"/>
                      <a:pt x="10" y="0"/>
                    </a:cubicBezTo>
                    <a:cubicBezTo>
                      <a:pt x="7" y="0"/>
                      <a:pt x="5" y="3"/>
                      <a:pt x="4" y="5"/>
                    </a:cubicBezTo>
                    <a:cubicBezTo>
                      <a:pt x="3" y="11"/>
                      <a:pt x="0" y="18"/>
                      <a:pt x="0" y="19"/>
                    </a:cubicBezTo>
                    <a:cubicBezTo>
                      <a:pt x="0" y="20"/>
                      <a:pt x="0" y="21"/>
                      <a:pt x="1" y="21"/>
                    </a:cubicBezTo>
                    <a:cubicBezTo>
                      <a:pt x="2" y="21"/>
                      <a:pt x="3" y="21"/>
                      <a:pt x="4" y="20"/>
                    </a:cubicBezTo>
                    <a:cubicBezTo>
                      <a:pt x="4" y="18"/>
                      <a:pt x="8" y="7"/>
                      <a:pt x="8" y="7"/>
                    </a:cubicBezTo>
                    <a:cubicBezTo>
                      <a:pt x="9" y="7"/>
                      <a:pt x="9" y="7"/>
                      <a:pt x="9" y="7"/>
                    </a:cubicBezTo>
                    <a:cubicBezTo>
                      <a:pt x="2" y="29"/>
                      <a:pt x="2" y="29"/>
                      <a:pt x="2" y="29"/>
                    </a:cubicBezTo>
                    <a:cubicBezTo>
                      <a:pt x="8" y="29"/>
                      <a:pt x="8" y="29"/>
                      <a:pt x="8" y="29"/>
                    </a:cubicBezTo>
                    <a:cubicBezTo>
                      <a:pt x="8" y="36"/>
                      <a:pt x="8" y="44"/>
                      <a:pt x="8" y="45"/>
                    </a:cubicBezTo>
                    <a:cubicBezTo>
                      <a:pt x="8" y="46"/>
                      <a:pt x="9"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7" y="47"/>
                      <a:pt x="18" y="46"/>
                      <a:pt x="18" y="45"/>
                    </a:cubicBezTo>
                    <a:cubicBezTo>
                      <a:pt x="18" y="44"/>
                      <a:pt x="18" y="36"/>
                      <a:pt x="18" y="29"/>
                    </a:cubicBezTo>
                    <a:cubicBezTo>
                      <a:pt x="25" y="29"/>
                      <a:pt x="25" y="29"/>
                      <a:pt x="25" y="29"/>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7" y="19"/>
                    </a:cubicBezTo>
                    <a:cubicBezTo>
                      <a:pt x="26" y="18"/>
                      <a:pt x="24" y="11"/>
                      <a:pt x="23" y="5"/>
                    </a:cubicBezTo>
                    <a:cubicBezTo>
                      <a:pt x="22"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35" name="Oval 748"/>
              <p:cNvSpPr>
                <a:spLocks noChangeArrowheads="1"/>
              </p:cNvSpPr>
              <p:nvPr/>
            </p:nvSpPr>
            <p:spPr bwMode="auto">
              <a:xfrm>
                <a:off x="12645"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36" name="Freeform 749"/>
              <p:cNvSpPr>
                <a:spLocks/>
              </p:cNvSpPr>
              <p:nvPr/>
            </p:nvSpPr>
            <p:spPr bwMode="auto">
              <a:xfrm>
                <a:off x="12628" y="1443"/>
                <a:ext cx="55" cy="109"/>
              </a:xfrm>
              <a:custGeom>
                <a:avLst/>
                <a:gdLst>
                  <a:gd name="T0" fmla="*/ 17 w 23"/>
                  <a:gd name="T1" fmla="*/ 0 h 46"/>
                  <a:gd name="T2" fmla="*/ 6 w 23"/>
                  <a:gd name="T3" fmla="*/ 0 h 46"/>
                  <a:gd name="T4" fmla="*/ 0 w 23"/>
                  <a:gd name="T5" fmla="*/ 6 h 46"/>
                  <a:gd name="T6" fmla="*/ 0 w 23"/>
                  <a:gd name="T7" fmla="*/ 20 h 46"/>
                  <a:gd name="T8" fmla="*/ 2 w 23"/>
                  <a:gd name="T9" fmla="*/ 23 h 46"/>
                  <a:gd name="T10" fmla="*/ 4 w 23"/>
                  <a:gd name="T11" fmla="*/ 20 h 46"/>
                  <a:gd name="T12" fmla="*/ 4 w 23"/>
                  <a:gd name="T13" fmla="*/ 7 h 46"/>
                  <a:gd name="T14" fmla="*/ 5 w 23"/>
                  <a:gd name="T15" fmla="*/ 7 h 46"/>
                  <a:gd name="T16" fmla="*/ 5 w 23"/>
                  <a:gd name="T17" fmla="*/ 44 h 46"/>
                  <a:gd name="T18" fmla="*/ 8 w 23"/>
                  <a:gd name="T19" fmla="*/ 46 h 46"/>
                  <a:gd name="T20" fmla="*/ 11 w 23"/>
                  <a:gd name="T21" fmla="*/ 44 h 46"/>
                  <a:gd name="T22" fmla="*/ 11 w 23"/>
                  <a:gd name="T23" fmla="*/ 23 h 46"/>
                  <a:gd name="T24" fmla="*/ 12 w 23"/>
                  <a:gd name="T25" fmla="*/ 23 h 46"/>
                  <a:gd name="T26" fmla="*/ 12 w 23"/>
                  <a:gd name="T27" fmla="*/ 44 h 46"/>
                  <a:gd name="T28" fmla="*/ 15 w 23"/>
                  <a:gd name="T29" fmla="*/ 46 h 46"/>
                  <a:gd name="T30" fmla="*/ 18 w 23"/>
                  <a:gd name="T31" fmla="*/ 44 h 46"/>
                  <a:gd name="T32" fmla="*/ 18 w 23"/>
                  <a:gd name="T33" fmla="*/ 7 h 46"/>
                  <a:gd name="T34" fmla="*/ 19 w 23"/>
                  <a:gd name="T35" fmla="*/ 7 h 46"/>
                  <a:gd name="T36" fmla="*/ 19 w 23"/>
                  <a:gd name="T37" fmla="*/ 20 h 46"/>
                  <a:gd name="T38" fmla="*/ 21 w 23"/>
                  <a:gd name="T39" fmla="*/ 23 h 46"/>
                  <a:gd name="T40" fmla="*/ 23 w 23"/>
                  <a:gd name="T41" fmla="*/ 20 h 46"/>
                  <a:gd name="T42" fmla="*/ 23 w 23"/>
                  <a:gd name="T43" fmla="*/ 6 h 46"/>
                  <a:gd name="T44" fmla="*/ 17 w 23"/>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17" y="0"/>
                    </a:moveTo>
                    <a:cubicBezTo>
                      <a:pt x="15" y="0"/>
                      <a:pt x="8" y="0"/>
                      <a:pt x="6" y="0"/>
                    </a:cubicBezTo>
                    <a:cubicBezTo>
                      <a:pt x="3" y="0"/>
                      <a:pt x="0" y="2"/>
                      <a:pt x="0" y="6"/>
                    </a:cubicBez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8"/>
                      <a:pt x="23" y="6"/>
                    </a:cubicBezTo>
                    <a:cubicBezTo>
                      <a:pt x="23"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37" name="Oval 750"/>
              <p:cNvSpPr>
                <a:spLocks noChangeArrowheads="1"/>
              </p:cNvSpPr>
              <p:nvPr/>
            </p:nvSpPr>
            <p:spPr bwMode="auto">
              <a:xfrm>
                <a:off x="12645"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38" name="Freeform 751"/>
              <p:cNvSpPr>
                <a:spLocks/>
              </p:cNvSpPr>
              <p:nvPr/>
            </p:nvSpPr>
            <p:spPr bwMode="auto">
              <a:xfrm>
                <a:off x="13087" y="1296"/>
                <a:ext cx="55" cy="111"/>
              </a:xfrm>
              <a:custGeom>
                <a:avLst/>
                <a:gdLst>
                  <a:gd name="T0" fmla="*/ 0 w 23"/>
                  <a:gd name="T1" fmla="*/ 6 h 47"/>
                  <a:gd name="T2" fmla="*/ 0 w 23"/>
                  <a:gd name="T3" fmla="*/ 21 h 47"/>
                  <a:gd name="T4" fmla="*/ 2 w 23"/>
                  <a:gd name="T5" fmla="*/ 23 h 47"/>
                  <a:gd name="T6" fmla="*/ 4 w 23"/>
                  <a:gd name="T7" fmla="*/ 21 h 47"/>
                  <a:gd name="T8" fmla="*/ 4 w 23"/>
                  <a:gd name="T9" fmla="*/ 7 h 47"/>
                  <a:gd name="T10" fmla="*/ 5 w 23"/>
                  <a:gd name="T11" fmla="*/ 7 h 47"/>
                  <a:gd name="T12" fmla="*/ 5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7 w 23"/>
                  <a:gd name="T27" fmla="*/ 44 h 47"/>
                  <a:gd name="T28" fmla="*/ 17 w 23"/>
                  <a:gd name="T29" fmla="*/ 7 h 47"/>
                  <a:gd name="T30" fmla="*/ 19 w 23"/>
                  <a:gd name="T31" fmla="*/ 7 h 47"/>
                  <a:gd name="T32" fmla="*/ 19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7" y="47"/>
                      <a:pt x="8" y="47"/>
                    </a:cubicBezTo>
                    <a:cubicBezTo>
                      <a:pt x="10" y="47"/>
                      <a:pt x="11" y="45"/>
                      <a:pt x="11" y="44"/>
                    </a:cubicBezTo>
                    <a:cubicBezTo>
                      <a:pt x="11" y="42"/>
                      <a:pt x="11" y="23"/>
                      <a:pt x="11" y="23"/>
                    </a:cubicBezTo>
                    <a:cubicBezTo>
                      <a:pt x="11" y="23"/>
                      <a:pt x="11" y="23"/>
                      <a:pt x="12" y="23"/>
                    </a:cubicBezTo>
                    <a:cubicBezTo>
                      <a:pt x="12" y="23"/>
                      <a:pt x="12" y="42"/>
                      <a:pt x="12" y="44"/>
                    </a:cubicBezTo>
                    <a:cubicBezTo>
                      <a:pt x="12" y="45"/>
                      <a:pt x="13" y="47"/>
                      <a:pt x="15" y="47"/>
                    </a:cubicBezTo>
                    <a:cubicBezTo>
                      <a:pt x="16" y="47"/>
                      <a:pt x="17" y="45"/>
                      <a:pt x="17" y="44"/>
                    </a:cubicBezTo>
                    <a:cubicBezTo>
                      <a:pt x="17" y="42"/>
                      <a:pt x="17" y="7"/>
                      <a:pt x="17" y="7"/>
                    </a:cubicBezTo>
                    <a:cubicBezTo>
                      <a:pt x="17" y="7"/>
                      <a:pt x="17" y="7"/>
                      <a:pt x="19" y="7"/>
                    </a:cubicBezTo>
                    <a:cubicBezTo>
                      <a:pt x="19" y="7"/>
                      <a:pt x="19" y="19"/>
                      <a:pt x="19" y="21"/>
                    </a:cubicBezTo>
                    <a:cubicBezTo>
                      <a:pt x="19" y="22"/>
                      <a:pt x="20" y="23"/>
                      <a:pt x="21" y="23"/>
                    </a:cubicBezTo>
                    <a:cubicBezTo>
                      <a:pt x="22" y="23"/>
                      <a:pt x="23" y="22"/>
                      <a:pt x="23" y="21"/>
                    </a:cubicBezTo>
                    <a:cubicBezTo>
                      <a:pt x="23" y="19"/>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39" name="Oval 752"/>
              <p:cNvSpPr>
                <a:spLocks noChangeArrowheads="1"/>
              </p:cNvSpPr>
              <p:nvPr/>
            </p:nvSpPr>
            <p:spPr bwMode="auto">
              <a:xfrm>
                <a:off x="13104"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40" name="Oval 753"/>
              <p:cNvSpPr>
                <a:spLocks noChangeArrowheads="1"/>
              </p:cNvSpPr>
              <p:nvPr/>
            </p:nvSpPr>
            <p:spPr bwMode="auto">
              <a:xfrm>
                <a:off x="12907" y="112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41" name="Freeform 754"/>
              <p:cNvSpPr>
                <a:spLocks/>
              </p:cNvSpPr>
              <p:nvPr/>
            </p:nvSpPr>
            <p:spPr bwMode="auto">
              <a:xfrm>
                <a:off x="12690" y="1443"/>
                <a:ext cx="64" cy="111"/>
              </a:xfrm>
              <a:custGeom>
                <a:avLst/>
                <a:gdLst>
                  <a:gd name="T0" fmla="*/ 22 w 27"/>
                  <a:gd name="T1" fmla="*/ 4 h 47"/>
                  <a:gd name="T2" fmla="*/ 17 w 27"/>
                  <a:gd name="T3" fmla="*/ 0 h 47"/>
                  <a:gd name="T4" fmla="*/ 9 w 27"/>
                  <a:gd name="T5" fmla="*/ 0 h 47"/>
                  <a:gd name="T6" fmla="*/ 4 w 27"/>
                  <a:gd name="T7" fmla="*/ 4 h 47"/>
                  <a:gd name="T8" fmla="*/ 0 w 27"/>
                  <a:gd name="T9" fmla="*/ 18 h 47"/>
                  <a:gd name="T10" fmla="*/ 1 w 27"/>
                  <a:gd name="T11" fmla="*/ 20 h 47"/>
                  <a:gd name="T12" fmla="*/ 4 w 27"/>
                  <a:gd name="T13" fmla="*/ 19 h 47"/>
                  <a:gd name="T14" fmla="*/ 7 w 27"/>
                  <a:gd name="T15" fmla="*/ 6 h 47"/>
                  <a:gd name="T16" fmla="*/ 9 w 27"/>
                  <a:gd name="T17" fmla="*/ 6 h 47"/>
                  <a:gd name="T18" fmla="*/ 2 w 27"/>
                  <a:gd name="T19" fmla="*/ 28 h 47"/>
                  <a:gd name="T20" fmla="*/ 8 w 27"/>
                  <a:gd name="T21" fmla="*/ 28 h 47"/>
                  <a:gd name="T22" fmla="*/ 8 w 27"/>
                  <a:gd name="T23" fmla="*/ 44 h 47"/>
                  <a:gd name="T24" fmla="*/ 10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8 w 27"/>
                  <a:gd name="T37" fmla="*/ 44 h 47"/>
                  <a:gd name="T38" fmla="*/ 18 w 27"/>
                  <a:gd name="T39" fmla="*/ 28 h 47"/>
                  <a:gd name="T40" fmla="*/ 24 w 27"/>
                  <a:gd name="T41" fmla="*/ 28 h 47"/>
                  <a:gd name="T42" fmla="*/ 18 w 27"/>
                  <a:gd name="T43" fmla="*/ 6 h 47"/>
                  <a:gd name="T44" fmla="*/ 19 w 27"/>
                  <a:gd name="T45" fmla="*/ 6 h 47"/>
                  <a:gd name="T46" fmla="*/ 23 w 27"/>
                  <a:gd name="T47" fmla="*/ 19 h 47"/>
                  <a:gd name="T48" fmla="*/ 25 w 27"/>
                  <a:gd name="T49" fmla="*/ 20 h 47"/>
                  <a:gd name="T50" fmla="*/ 26 w 27"/>
                  <a:gd name="T51" fmla="*/ 18 h 47"/>
                  <a:gd name="T52" fmla="*/ 22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2" y="4"/>
                    </a:moveTo>
                    <a:cubicBezTo>
                      <a:pt x="22" y="2"/>
                      <a:pt x="19" y="0"/>
                      <a:pt x="17" y="0"/>
                    </a:cubicBezTo>
                    <a:cubicBezTo>
                      <a:pt x="16" y="0"/>
                      <a:pt x="10" y="0"/>
                      <a:pt x="9" y="0"/>
                    </a:cubicBezTo>
                    <a:cubicBezTo>
                      <a:pt x="7" y="0"/>
                      <a:pt x="5" y="2"/>
                      <a:pt x="4" y="4"/>
                    </a:cubicBezTo>
                    <a:cubicBezTo>
                      <a:pt x="2" y="10"/>
                      <a:pt x="0" y="17"/>
                      <a:pt x="0" y="18"/>
                    </a:cubicBezTo>
                    <a:cubicBezTo>
                      <a:pt x="0" y="19"/>
                      <a:pt x="0" y="20"/>
                      <a:pt x="1" y="20"/>
                    </a:cubicBezTo>
                    <a:cubicBezTo>
                      <a:pt x="2" y="21"/>
                      <a:pt x="3" y="20"/>
                      <a:pt x="4" y="19"/>
                    </a:cubicBezTo>
                    <a:cubicBezTo>
                      <a:pt x="4" y="18"/>
                      <a:pt x="7" y="6"/>
                      <a:pt x="7" y="6"/>
                    </a:cubicBezTo>
                    <a:cubicBezTo>
                      <a:pt x="9" y="6"/>
                      <a:pt x="9" y="6"/>
                      <a:pt x="9" y="6"/>
                    </a:cubicBezTo>
                    <a:cubicBezTo>
                      <a:pt x="2" y="28"/>
                      <a:pt x="2" y="28"/>
                      <a:pt x="2" y="28"/>
                    </a:cubicBezTo>
                    <a:cubicBezTo>
                      <a:pt x="8" y="28"/>
                      <a:pt x="8" y="28"/>
                      <a:pt x="8" y="28"/>
                    </a:cubicBezTo>
                    <a:cubicBezTo>
                      <a:pt x="8" y="35"/>
                      <a:pt x="8" y="43"/>
                      <a:pt x="8" y="44"/>
                    </a:cubicBezTo>
                    <a:cubicBezTo>
                      <a:pt x="8" y="46"/>
                      <a:pt x="9" y="47"/>
                      <a:pt x="10"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4" y="28"/>
                      <a:pt x="24" y="28"/>
                      <a:pt x="24"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6" y="18"/>
                    </a:cubicBezTo>
                    <a:cubicBezTo>
                      <a:pt x="26" y="17"/>
                      <a:pt x="24" y="10"/>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42" name="Oval 755"/>
              <p:cNvSpPr>
                <a:spLocks noChangeArrowheads="1"/>
              </p:cNvSpPr>
              <p:nvPr/>
            </p:nvSpPr>
            <p:spPr bwMode="auto">
              <a:xfrm>
                <a:off x="13104"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43" name="Freeform 756"/>
              <p:cNvSpPr>
                <a:spLocks/>
              </p:cNvSpPr>
              <p:nvPr/>
            </p:nvSpPr>
            <p:spPr bwMode="auto">
              <a:xfrm>
                <a:off x="13021" y="1147"/>
                <a:ext cx="54" cy="111"/>
              </a:xfrm>
              <a:custGeom>
                <a:avLst/>
                <a:gdLst>
                  <a:gd name="T0" fmla="*/ 21 w 23"/>
                  <a:gd name="T1" fmla="*/ 23 h 47"/>
                  <a:gd name="T2" fmla="*/ 23 w 23"/>
                  <a:gd name="T3" fmla="*/ 21 h 47"/>
                  <a:gd name="T4" fmla="*/ 23 w 23"/>
                  <a:gd name="T5" fmla="*/ 7 h 47"/>
                  <a:gd name="T6" fmla="*/ 17 w 23"/>
                  <a:gd name="T7" fmla="*/ 0 h 47"/>
                  <a:gd name="T8" fmla="*/ 6 w 23"/>
                  <a:gd name="T9" fmla="*/ 0 h 47"/>
                  <a:gd name="T10" fmla="*/ 0 w 23"/>
                  <a:gd name="T11" fmla="*/ 7 h 47"/>
                  <a:gd name="T12" fmla="*/ 0 w 23"/>
                  <a:gd name="T13" fmla="*/ 21 h 47"/>
                  <a:gd name="T14" fmla="*/ 2 w 23"/>
                  <a:gd name="T15" fmla="*/ 23 h 47"/>
                  <a:gd name="T16" fmla="*/ 4 w 23"/>
                  <a:gd name="T17" fmla="*/ 21 h 47"/>
                  <a:gd name="T18" fmla="*/ 4 w 23"/>
                  <a:gd name="T19" fmla="*/ 8 h 47"/>
                  <a:gd name="T20" fmla="*/ 6 w 23"/>
                  <a:gd name="T21" fmla="*/ 8 h 47"/>
                  <a:gd name="T22" fmla="*/ 6 w 23"/>
                  <a:gd name="T23" fmla="*/ 44 h 47"/>
                  <a:gd name="T24" fmla="*/ 8 w 23"/>
                  <a:gd name="T25" fmla="*/ 47 h 47"/>
                  <a:gd name="T26" fmla="*/ 11 w 23"/>
                  <a:gd name="T27" fmla="*/ 44 h 47"/>
                  <a:gd name="T28" fmla="*/ 11 w 23"/>
                  <a:gd name="T29" fmla="*/ 23 h 47"/>
                  <a:gd name="T30" fmla="*/ 12 w 23"/>
                  <a:gd name="T31" fmla="*/ 23 h 47"/>
                  <a:gd name="T32" fmla="*/ 12 w 23"/>
                  <a:gd name="T33" fmla="*/ 44 h 47"/>
                  <a:gd name="T34" fmla="*/ 15 w 23"/>
                  <a:gd name="T35" fmla="*/ 47 h 47"/>
                  <a:gd name="T36" fmla="*/ 18 w 23"/>
                  <a:gd name="T37" fmla="*/ 44 h 47"/>
                  <a:gd name="T38" fmla="*/ 18 w 23"/>
                  <a:gd name="T39" fmla="*/ 8 h 47"/>
                  <a:gd name="T40" fmla="*/ 19 w 23"/>
                  <a:gd name="T41" fmla="*/ 8 h 47"/>
                  <a:gd name="T42" fmla="*/ 19 w 23"/>
                  <a:gd name="T43" fmla="*/ 21 h 47"/>
                  <a:gd name="T44" fmla="*/ 21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1" y="23"/>
                    </a:moveTo>
                    <a:cubicBezTo>
                      <a:pt x="22" y="23"/>
                      <a:pt x="23" y="22"/>
                      <a:pt x="23" y="21"/>
                    </a:cubicBezTo>
                    <a:cubicBezTo>
                      <a:pt x="23" y="20"/>
                      <a:pt x="23" y="8"/>
                      <a:pt x="23" y="7"/>
                    </a:cubicBezTo>
                    <a:cubicBezTo>
                      <a:pt x="23" y="3"/>
                      <a:pt x="20" y="0"/>
                      <a:pt x="17" y="0"/>
                    </a:cubicBezTo>
                    <a:cubicBezTo>
                      <a:pt x="15" y="0"/>
                      <a:pt x="8" y="0"/>
                      <a:pt x="6" y="0"/>
                    </a:cubicBezTo>
                    <a:cubicBezTo>
                      <a:pt x="3" y="0"/>
                      <a:pt x="0" y="3"/>
                      <a:pt x="0" y="7"/>
                    </a:cubicBezTo>
                    <a:cubicBezTo>
                      <a:pt x="0" y="8"/>
                      <a:pt x="0" y="20"/>
                      <a:pt x="0" y="21"/>
                    </a:cubicBezTo>
                    <a:cubicBezTo>
                      <a:pt x="0" y="22"/>
                      <a:pt x="1" y="23"/>
                      <a:pt x="2" y="23"/>
                    </a:cubicBezTo>
                    <a:cubicBezTo>
                      <a:pt x="4" y="23"/>
                      <a:pt x="4" y="22"/>
                      <a:pt x="4" y="21"/>
                    </a:cubicBezTo>
                    <a:cubicBezTo>
                      <a:pt x="4" y="20"/>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44" name="Oval 757"/>
              <p:cNvSpPr>
                <a:spLocks noChangeArrowheads="1"/>
              </p:cNvSpPr>
              <p:nvPr/>
            </p:nvSpPr>
            <p:spPr bwMode="auto">
              <a:xfrm>
                <a:off x="13104"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45" name="Oval 758"/>
              <p:cNvSpPr>
                <a:spLocks noChangeArrowheads="1"/>
              </p:cNvSpPr>
              <p:nvPr/>
            </p:nvSpPr>
            <p:spPr bwMode="auto">
              <a:xfrm>
                <a:off x="12907" y="127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46" name="Freeform 759"/>
              <p:cNvSpPr>
                <a:spLocks/>
              </p:cNvSpPr>
              <p:nvPr/>
            </p:nvSpPr>
            <p:spPr bwMode="auto">
              <a:xfrm>
                <a:off x="12891" y="1147"/>
                <a:ext cx="54" cy="111"/>
              </a:xfrm>
              <a:custGeom>
                <a:avLst/>
                <a:gdLst>
                  <a:gd name="T0" fmla="*/ 21 w 23"/>
                  <a:gd name="T1" fmla="*/ 23 h 47"/>
                  <a:gd name="T2" fmla="*/ 23 w 23"/>
                  <a:gd name="T3" fmla="*/ 21 h 47"/>
                  <a:gd name="T4" fmla="*/ 23 w 23"/>
                  <a:gd name="T5" fmla="*/ 7 h 47"/>
                  <a:gd name="T6" fmla="*/ 17 w 23"/>
                  <a:gd name="T7" fmla="*/ 0 h 47"/>
                  <a:gd name="T8" fmla="*/ 6 w 23"/>
                  <a:gd name="T9" fmla="*/ 0 h 47"/>
                  <a:gd name="T10" fmla="*/ 0 w 23"/>
                  <a:gd name="T11" fmla="*/ 7 h 47"/>
                  <a:gd name="T12" fmla="*/ 0 w 23"/>
                  <a:gd name="T13" fmla="*/ 21 h 47"/>
                  <a:gd name="T14" fmla="*/ 2 w 23"/>
                  <a:gd name="T15" fmla="*/ 23 h 47"/>
                  <a:gd name="T16" fmla="*/ 4 w 23"/>
                  <a:gd name="T17" fmla="*/ 21 h 47"/>
                  <a:gd name="T18" fmla="*/ 4 w 23"/>
                  <a:gd name="T19" fmla="*/ 8 h 47"/>
                  <a:gd name="T20" fmla="*/ 5 w 23"/>
                  <a:gd name="T21" fmla="*/ 8 h 47"/>
                  <a:gd name="T22" fmla="*/ 5 w 23"/>
                  <a:gd name="T23" fmla="*/ 44 h 47"/>
                  <a:gd name="T24" fmla="*/ 8 w 23"/>
                  <a:gd name="T25" fmla="*/ 47 h 47"/>
                  <a:gd name="T26" fmla="*/ 11 w 23"/>
                  <a:gd name="T27" fmla="*/ 44 h 47"/>
                  <a:gd name="T28" fmla="*/ 11 w 23"/>
                  <a:gd name="T29" fmla="*/ 23 h 47"/>
                  <a:gd name="T30" fmla="*/ 12 w 23"/>
                  <a:gd name="T31" fmla="*/ 23 h 47"/>
                  <a:gd name="T32" fmla="*/ 12 w 23"/>
                  <a:gd name="T33" fmla="*/ 44 h 47"/>
                  <a:gd name="T34" fmla="*/ 15 w 23"/>
                  <a:gd name="T35" fmla="*/ 47 h 47"/>
                  <a:gd name="T36" fmla="*/ 17 w 23"/>
                  <a:gd name="T37" fmla="*/ 44 h 47"/>
                  <a:gd name="T38" fmla="*/ 17 w 23"/>
                  <a:gd name="T39" fmla="*/ 8 h 47"/>
                  <a:gd name="T40" fmla="*/ 19 w 23"/>
                  <a:gd name="T41" fmla="*/ 8 h 47"/>
                  <a:gd name="T42" fmla="*/ 19 w 23"/>
                  <a:gd name="T43" fmla="*/ 21 h 47"/>
                  <a:gd name="T44" fmla="*/ 21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1" y="23"/>
                    </a:moveTo>
                    <a:cubicBezTo>
                      <a:pt x="22" y="23"/>
                      <a:pt x="23" y="22"/>
                      <a:pt x="23" y="21"/>
                    </a:cubicBezTo>
                    <a:cubicBezTo>
                      <a:pt x="23" y="20"/>
                      <a:pt x="23" y="8"/>
                      <a:pt x="23" y="7"/>
                    </a:cubicBezTo>
                    <a:cubicBezTo>
                      <a:pt x="23" y="3"/>
                      <a:pt x="20" y="0"/>
                      <a:pt x="17" y="0"/>
                    </a:cubicBezTo>
                    <a:cubicBezTo>
                      <a:pt x="15" y="0"/>
                      <a:pt x="8" y="0"/>
                      <a:pt x="6" y="0"/>
                    </a:cubicBezTo>
                    <a:cubicBezTo>
                      <a:pt x="3"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9" y="8"/>
                    </a:cubicBezTo>
                    <a:cubicBezTo>
                      <a:pt x="19" y="8"/>
                      <a:pt x="19" y="20"/>
                      <a:pt x="19" y="21"/>
                    </a:cubicBezTo>
                    <a:cubicBezTo>
                      <a:pt x="19" y="22"/>
                      <a:pt x="19"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47" name="Oval 760"/>
              <p:cNvSpPr>
                <a:spLocks noChangeArrowheads="1"/>
              </p:cNvSpPr>
              <p:nvPr/>
            </p:nvSpPr>
            <p:spPr bwMode="auto">
              <a:xfrm>
                <a:off x="12971"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48" name="Oval 761"/>
              <p:cNvSpPr>
                <a:spLocks noChangeArrowheads="1"/>
              </p:cNvSpPr>
              <p:nvPr/>
            </p:nvSpPr>
            <p:spPr bwMode="auto">
              <a:xfrm>
                <a:off x="13038"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49" name="Oval 762"/>
              <p:cNvSpPr>
                <a:spLocks noChangeArrowheads="1"/>
              </p:cNvSpPr>
              <p:nvPr/>
            </p:nvSpPr>
            <p:spPr bwMode="auto">
              <a:xfrm>
                <a:off x="13038"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50" name="Freeform 763"/>
              <p:cNvSpPr>
                <a:spLocks/>
              </p:cNvSpPr>
              <p:nvPr/>
            </p:nvSpPr>
            <p:spPr bwMode="auto">
              <a:xfrm>
                <a:off x="12623" y="1296"/>
                <a:ext cx="64" cy="111"/>
              </a:xfrm>
              <a:custGeom>
                <a:avLst/>
                <a:gdLst>
                  <a:gd name="T0" fmla="*/ 27 w 27"/>
                  <a:gd name="T1" fmla="*/ 18 h 47"/>
                  <a:gd name="T2" fmla="*/ 23 w 27"/>
                  <a:gd name="T3" fmla="*/ 4 h 47"/>
                  <a:gd name="T4" fmla="*/ 17 w 27"/>
                  <a:gd name="T5" fmla="*/ 0 h 47"/>
                  <a:gd name="T6" fmla="*/ 10 w 27"/>
                  <a:gd name="T7" fmla="*/ 0 h 47"/>
                  <a:gd name="T8" fmla="*/ 4 w 27"/>
                  <a:gd name="T9" fmla="*/ 4 h 47"/>
                  <a:gd name="T10" fmla="*/ 0 w 27"/>
                  <a:gd name="T11" fmla="*/ 18 h 47"/>
                  <a:gd name="T12" fmla="*/ 2 w 27"/>
                  <a:gd name="T13" fmla="*/ 21 h 47"/>
                  <a:gd name="T14" fmla="*/ 4 w 27"/>
                  <a:gd name="T15" fmla="*/ 19 h 47"/>
                  <a:gd name="T16" fmla="*/ 8 w 27"/>
                  <a:gd name="T17" fmla="*/ 6 h 47"/>
                  <a:gd name="T18" fmla="*/ 9 w 27"/>
                  <a:gd name="T19" fmla="*/ 6 h 47"/>
                  <a:gd name="T20" fmla="*/ 3 w 27"/>
                  <a:gd name="T21" fmla="*/ 28 h 47"/>
                  <a:gd name="T22" fmla="*/ 9 w 27"/>
                  <a:gd name="T23" fmla="*/ 28 h 47"/>
                  <a:gd name="T24" fmla="*/ 9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9 w 27"/>
                  <a:gd name="T39" fmla="*/ 45 h 47"/>
                  <a:gd name="T40" fmla="*/ 19 w 27"/>
                  <a:gd name="T41" fmla="*/ 28 h 47"/>
                  <a:gd name="T42" fmla="*/ 25 w 27"/>
                  <a:gd name="T43" fmla="*/ 28 h 47"/>
                  <a:gd name="T44" fmla="*/ 18 w 27"/>
                  <a:gd name="T45" fmla="*/ 6 h 47"/>
                  <a:gd name="T46" fmla="*/ 19 w 27"/>
                  <a:gd name="T47" fmla="*/ 6 h 47"/>
                  <a:gd name="T48" fmla="*/ 23 w 27"/>
                  <a:gd name="T49" fmla="*/ 19 h 47"/>
                  <a:gd name="T50" fmla="*/ 26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7" y="18"/>
                      <a:pt x="25" y="10"/>
                      <a:pt x="23" y="4"/>
                    </a:cubicBezTo>
                    <a:cubicBezTo>
                      <a:pt x="22" y="2"/>
                      <a:pt x="20" y="0"/>
                      <a:pt x="17" y="0"/>
                    </a:cubicBezTo>
                    <a:cubicBezTo>
                      <a:pt x="16" y="0"/>
                      <a:pt x="11" y="0"/>
                      <a:pt x="10" y="0"/>
                    </a:cubicBezTo>
                    <a:cubicBezTo>
                      <a:pt x="7" y="0"/>
                      <a:pt x="5" y="2"/>
                      <a:pt x="4" y="4"/>
                    </a:cubicBezTo>
                    <a:cubicBezTo>
                      <a:pt x="3" y="10"/>
                      <a:pt x="1" y="18"/>
                      <a:pt x="0" y="18"/>
                    </a:cubicBezTo>
                    <a:cubicBezTo>
                      <a:pt x="0" y="19"/>
                      <a:pt x="1" y="20"/>
                      <a:pt x="2" y="21"/>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6"/>
                      <a:pt x="18" y="6"/>
                      <a:pt x="18" y="6"/>
                    </a:cubicBezTo>
                    <a:cubicBezTo>
                      <a:pt x="19" y="6"/>
                      <a:pt x="19" y="6"/>
                      <a:pt x="19" y="6"/>
                    </a:cubicBezTo>
                    <a:cubicBezTo>
                      <a:pt x="19" y="6"/>
                      <a:pt x="23" y="18"/>
                      <a:pt x="23" y="19"/>
                    </a:cubicBezTo>
                    <a:cubicBezTo>
                      <a:pt x="24" y="20"/>
                      <a:pt x="25" y="21"/>
                      <a:pt x="26" y="21"/>
                    </a:cubicBezTo>
                    <a:cubicBezTo>
                      <a:pt x="27"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51" name="Freeform 764"/>
              <p:cNvSpPr>
                <a:spLocks/>
              </p:cNvSpPr>
              <p:nvPr/>
            </p:nvSpPr>
            <p:spPr bwMode="auto">
              <a:xfrm>
                <a:off x="12950" y="1443"/>
                <a:ext cx="64" cy="111"/>
              </a:xfrm>
              <a:custGeom>
                <a:avLst/>
                <a:gdLst>
                  <a:gd name="T0" fmla="*/ 23 w 27"/>
                  <a:gd name="T1" fmla="*/ 4 h 47"/>
                  <a:gd name="T2" fmla="*/ 18 w 27"/>
                  <a:gd name="T3" fmla="*/ 0 h 47"/>
                  <a:gd name="T4" fmla="*/ 10 w 27"/>
                  <a:gd name="T5" fmla="*/ 0 h 47"/>
                  <a:gd name="T6" fmla="*/ 5 w 27"/>
                  <a:gd name="T7" fmla="*/ 4 h 47"/>
                  <a:gd name="T8" fmla="*/ 1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4 w 27"/>
                  <a:gd name="T27" fmla="*/ 44 h 47"/>
                  <a:gd name="T28" fmla="*/ 14 w 27"/>
                  <a:gd name="T29" fmla="*/ 28 h 47"/>
                  <a:gd name="T30" fmla="*/ 15 w 27"/>
                  <a:gd name="T31" fmla="*/ 28 h 47"/>
                  <a:gd name="T32" fmla="*/ 15 w 27"/>
                  <a:gd name="T33" fmla="*/ 44 h 47"/>
                  <a:gd name="T34" fmla="*/ 17 w 27"/>
                  <a:gd name="T35" fmla="*/ 47 h 47"/>
                  <a:gd name="T36" fmla="*/ 19 w 27"/>
                  <a:gd name="T37" fmla="*/ 44 h 47"/>
                  <a:gd name="T38" fmla="*/ 19 w 27"/>
                  <a:gd name="T39" fmla="*/ 28 h 47"/>
                  <a:gd name="T40" fmla="*/ 25 w 27"/>
                  <a:gd name="T41" fmla="*/ 28 h 47"/>
                  <a:gd name="T42" fmla="*/ 19 w 27"/>
                  <a:gd name="T43" fmla="*/ 6 h 47"/>
                  <a:gd name="T44" fmla="*/ 20 w 27"/>
                  <a:gd name="T45" fmla="*/ 6 h 47"/>
                  <a:gd name="T46" fmla="*/ 24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3" y="2"/>
                      <a:pt x="20" y="0"/>
                      <a:pt x="18" y="0"/>
                    </a:cubicBezTo>
                    <a:cubicBezTo>
                      <a:pt x="17" y="0"/>
                      <a:pt x="11" y="0"/>
                      <a:pt x="10" y="0"/>
                    </a:cubicBezTo>
                    <a:cubicBezTo>
                      <a:pt x="8" y="0"/>
                      <a:pt x="5" y="2"/>
                      <a:pt x="5" y="4"/>
                    </a:cubicBezTo>
                    <a:cubicBezTo>
                      <a:pt x="3" y="10"/>
                      <a:pt x="1" y="17"/>
                      <a:pt x="1" y="18"/>
                    </a:cubicBezTo>
                    <a:cubicBezTo>
                      <a:pt x="0" y="19"/>
                      <a:pt x="1" y="20"/>
                      <a:pt x="2" y="20"/>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4" y="46"/>
                      <a:pt x="14" y="44"/>
                    </a:cubicBezTo>
                    <a:cubicBezTo>
                      <a:pt x="14" y="43"/>
                      <a:pt x="14" y="28"/>
                      <a:pt x="14" y="28"/>
                    </a:cubicBezTo>
                    <a:cubicBezTo>
                      <a:pt x="15" y="28"/>
                      <a:pt x="15" y="28"/>
                      <a:pt x="15" y="28"/>
                    </a:cubicBezTo>
                    <a:cubicBezTo>
                      <a:pt x="15" y="28"/>
                      <a:pt x="15" y="43"/>
                      <a:pt x="15" y="44"/>
                    </a:cubicBezTo>
                    <a:cubicBezTo>
                      <a:pt x="15" y="46"/>
                      <a:pt x="16"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52" name="Freeform 765"/>
              <p:cNvSpPr>
                <a:spLocks/>
              </p:cNvSpPr>
              <p:nvPr/>
            </p:nvSpPr>
            <p:spPr bwMode="auto">
              <a:xfrm>
                <a:off x="12957" y="1296"/>
                <a:ext cx="52" cy="111"/>
              </a:xfrm>
              <a:custGeom>
                <a:avLst/>
                <a:gdLst>
                  <a:gd name="T0" fmla="*/ 0 w 22"/>
                  <a:gd name="T1" fmla="*/ 6 h 47"/>
                  <a:gd name="T2" fmla="*/ 0 w 22"/>
                  <a:gd name="T3" fmla="*/ 21 h 47"/>
                  <a:gd name="T4" fmla="*/ 2 w 22"/>
                  <a:gd name="T5" fmla="*/ 23 h 47"/>
                  <a:gd name="T6" fmla="*/ 4 w 22"/>
                  <a:gd name="T7" fmla="*/ 21 h 47"/>
                  <a:gd name="T8" fmla="*/ 4 w 22"/>
                  <a:gd name="T9" fmla="*/ 7 h 47"/>
                  <a:gd name="T10" fmla="*/ 5 w 22"/>
                  <a:gd name="T11" fmla="*/ 7 h 47"/>
                  <a:gd name="T12" fmla="*/ 5 w 22"/>
                  <a:gd name="T13" fmla="*/ 44 h 47"/>
                  <a:gd name="T14" fmla="*/ 8 w 22"/>
                  <a:gd name="T15" fmla="*/ 47 h 47"/>
                  <a:gd name="T16" fmla="*/ 10 w 22"/>
                  <a:gd name="T17" fmla="*/ 44 h 47"/>
                  <a:gd name="T18" fmla="*/ 10 w 22"/>
                  <a:gd name="T19" fmla="*/ 23 h 47"/>
                  <a:gd name="T20" fmla="*/ 12 w 22"/>
                  <a:gd name="T21" fmla="*/ 23 h 47"/>
                  <a:gd name="T22" fmla="*/ 12 w 22"/>
                  <a:gd name="T23" fmla="*/ 44 h 47"/>
                  <a:gd name="T24" fmla="*/ 14 w 22"/>
                  <a:gd name="T25" fmla="*/ 47 h 47"/>
                  <a:gd name="T26" fmla="*/ 17 w 22"/>
                  <a:gd name="T27" fmla="*/ 44 h 47"/>
                  <a:gd name="T28" fmla="*/ 17 w 22"/>
                  <a:gd name="T29" fmla="*/ 7 h 47"/>
                  <a:gd name="T30" fmla="*/ 18 w 22"/>
                  <a:gd name="T31" fmla="*/ 7 h 47"/>
                  <a:gd name="T32" fmla="*/ 18 w 22"/>
                  <a:gd name="T33" fmla="*/ 21 h 47"/>
                  <a:gd name="T34" fmla="*/ 20 w 22"/>
                  <a:gd name="T35" fmla="*/ 23 h 47"/>
                  <a:gd name="T36" fmla="*/ 22 w 22"/>
                  <a:gd name="T37" fmla="*/ 21 h 47"/>
                  <a:gd name="T38" fmla="*/ 22 w 22"/>
                  <a:gd name="T39" fmla="*/ 6 h 47"/>
                  <a:gd name="T40" fmla="*/ 16 w 22"/>
                  <a:gd name="T41" fmla="*/ 0 h 47"/>
                  <a:gd name="T42" fmla="*/ 6 w 22"/>
                  <a:gd name="T43" fmla="*/ 0 h 47"/>
                  <a:gd name="T44" fmla="*/ 0 w 22"/>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6"/>
                    </a:move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0" y="45"/>
                      <a:pt x="10" y="44"/>
                    </a:cubicBezTo>
                    <a:cubicBezTo>
                      <a:pt x="10" y="42"/>
                      <a:pt x="10" y="23"/>
                      <a:pt x="10" y="23"/>
                    </a:cubicBezTo>
                    <a:cubicBezTo>
                      <a:pt x="10" y="23"/>
                      <a:pt x="10" y="23"/>
                      <a:pt x="12" y="23"/>
                    </a:cubicBezTo>
                    <a:cubicBezTo>
                      <a:pt x="12" y="23"/>
                      <a:pt x="12" y="42"/>
                      <a:pt x="12" y="44"/>
                    </a:cubicBezTo>
                    <a:cubicBezTo>
                      <a:pt x="12" y="45"/>
                      <a:pt x="13" y="47"/>
                      <a:pt x="14" y="47"/>
                    </a:cubicBezTo>
                    <a:cubicBezTo>
                      <a:pt x="16" y="47"/>
                      <a:pt x="17" y="45"/>
                      <a:pt x="17" y="44"/>
                    </a:cubicBezTo>
                    <a:cubicBezTo>
                      <a:pt x="17" y="42"/>
                      <a:pt x="17" y="7"/>
                      <a:pt x="17" y="7"/>
                    </a:cubicBezTo>
                    <a:cubicBezTo>
                      <a:pt x="17" y="7"/>
                      <a:pt x="17" y="7"/>
                      <a:pt x="18" y="7"/>
                    </a:cubicBezTo>
                    <a:cubicBezTo>
                      <a:pt x="18" y="7"/>
                      <a:pt x="18" y="19"/>
                      <a:pt x="18" y="21"/>
                    </a:cubicBezTo>
                    <a:cubicBezTo>
                      <a:pt x="18" y="22"/>
                      <a:pt x="19" y="23"/>
                      <a:pt x="20" y="23"/>
                    </a:cubicBezTo>
                    <a:cubicBezTo>
                      <a:pt x="21" y="23"/>
                      <a:pt x="22" y="22"/>
                      <a:pt x="22" y="21"/>
                    </a:cubicBezTo>
                    <a:cubicBezTo>
                      <a:pt x="22" y="19"/>
                      <a:pt x="22" y="8"/>
                      <a:pt x="22" y="6"/>
                    </a:cubicBezTo>
                    <a:cubicBezTo>
                      <a:pt x="22" y="3"/>
                      <a:pt x="20" y="0"/>
                      <a:pt x="16" y="0"/>
                    </a:cubicBezTo>
                    <a:cubicBezTo>
                      <a:pt x="15" y="0"/>
                      <a:pt x="7" y="0"/>
                      <a:pt x="6" y="0"/>
                    </a:cubicBezTo>
                    <a:cubicBezTo>
                      <a:pt x="2"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53" name="Freeform 766"/>
              <p:cNvSpPr>
                <a:spLocks/>
              </p:cNvSpPr>
              <p:nvPr/>
            </p:nvSpPr>
            <p:spPr bwMode="auto">
              <a:xfrm>
                <a:off x="12886" y="1296"/>
                <a:ext cx="64" cy="111"/>
              </a:xfrm>
              <a:custGeom>
                <a:avLst/>
                <a:gdLst>
                  <a:gd name="T0" fmla="*/ 27 w 27"/>
                  <a:gd name="T1" fmla="*/ 18 h 47"/>
                  <a:gd name="T2" fmla="*/ 23 w 27"/>
                  <a:gd name="T3" fmla="*/ 4 h 47"/>
                  <a:gd name="T4" fmla="*/ 17 w 27"/>
                  <a:gd name="T5" fmla="*/ 0 h 47"/>
                  <a:gd name="T6" fmla="*/ 10 w 27"/>
                  <a:gd name="T7" fmla="*/ 0 h 47"/>
                  <a:gd name="T8" fmla="*/ 4 w 27"/>
                  <a:gd name="T9" fmla="*/ 4 h 47"/>
                  <a:gd name="T10" fmla="*/ 0 w 27"/>
                  <a:gd name="T11" fmla="*/ 18 h 47"/>
                  <a:gd name="T12" fmla="*/ 1 w 27"/>
                  <a:gd name="T13" fmla="*/ 21 h 47"/>
                  <a:gd name="T14" fmla="*/ 4 w 27"/>
                  <a:gd name="T15" fmla="*/ 19 h 47"/>
                  <a:gd name="T16" fmla="*/ 8 w 27"/>
                  <a:gd name="T17" fmla="*/ 6 h 47"/>
                  <a:gd name="T18" fmla="*/ 9 w 27"/>
                  <a:gd name="T19" fmla="*/ 6 h 47"/>
                  <a:gd name="T20" fmla="*/ 2 w 27"/>
                  <a:gd name="T21" fmla="*/ 28 h 47"/>
                  <a:gd name="T22" fmla="*/ 8 w 27"/>
                  <a:gd name="T23" fmla="*/ 28 h 47"/>
                  <a:gd name="T24" fmla="*/ 8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8 w 27"/>
                  <a:gd name="T39" fmla="*/ 45 h 47"/>
                  <a:gd name="T40" fmla="*/ 18 w 27"/>
                  <a:gd name="T41" fmla="*/ 28 h 47"/>
                  <a:gd name="T42" fmla="*/ 25 w 27"/>
                  <a:gd name="T43" fmla="*/ 28 h 47"/>
                  <a:gd name="T44" fmla="*/ 18 w 27"/>
                  <a:gd name="T45" fmla="*/ 6 h 47"/>
                  <a:gd name="T46" fmla="*/ 19 w 27"/>
                  <a:gd name="T47" fmla="*/ 6 h 47"/>
                  <a:gd name="T48" fmla="*/ 23 w 27"/>
                  <a:gd name="T49" fmla="*/ 19 h 47"/>
                  <a:gd name="T50" fmla="*/ 25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6" y="18"/>
                      <a:pt x="24" y="10"/>
                      <a:pt x="23" y="4"/>
                    </a:cubicBezTo>
                    <a:cubicBezTo>
                      <a:pt x="22" y="2"/>
                      <a:pt x="20" y="0"/>
                      <a:pt x="17" y="0"/>
                    </a:cubicBezTo>
                    <a:cubicBezTo>
                      <a:pt x="16" y="0"/>
                      <a:pt x="11" y="0"/>
                      <a:pt x="10" y="0"/>
                    </a:cubicBezTo>
                    <a:cubicBezTo>
                      <a:pt x="7" y="0"/>
                      <a:pt x="5" y="2"/>
                      <a:pt x="4" y="4"/>
                    </a:cubicBezTo>
                    <a:cubicBezTo>
                      <a:pt x="2" y="10"/>
                      <a:pt x="0" y="18"/>
                      <a:pt x="0" y="18"/>
                    </a:cubicBezTo>
                    <a:cubicBezTo>
                      <a:pt x="0" y="19"/>
                      <a:pt x="0" y="20"/>
                      <a:pt x="1" y="21"/>
                    </a:cubicBezTo>
                    <a:cubicBezTo>
                      <a:pt x="2" y="21"/>
                      <a:pt x="3" y="20"/>
                      <a:pt x="4" y="19"/>
                    </a:cubicBezTo>
                    <a:cubicBezTo>
                      <a:pt x="4" y="18"/>
                      <a:pt x="8" y="6"/>
                      <a:pt x="8" y="6"/>
                    </a:cubicBezTo>
                    <a:cubicBezTo>
                      <a:pt x="9" y="6"/>
                      <a:pt x="9" y="6"/>
                      <a:pt x="9" y="6"/>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1"/>
                    </a:cubicBezTo>
                    <a:cubicBezTo>
                      <a:pt x="26"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54" name="Freeform 767"/>
              <p:cNvSpPr>
                <a:spLocks/>
              </p:cNvSpPr>
              <p:nvPr/>
            </p:nvSpPr>
            <p:spPr bwMode="auto">
              <a:xfrm>
                <a:off x="12694" y="1296"/>
                <a:ext cx="55" cy="111"/>
              </a:xfrm>
              <a:custGeom>
                <a:avLst/>
                <a:gdLst>
                  <a:gd name="T0" fmla="*/ 0 w 23"/>
                  <a:gd name="T1" fmla="*/ 6 h 47"/>
                  <a:gd name="T2" fmla="*/ 0 w 23"/>
                  <a:gd name="T3" fmla="*/ 21 h 47"/>
                  <a:gd name="T4" fmla="*/ 2 w 23"/>
                  <a:gd name="T5" fmla="*/ 23 h 47"/>
                  <a:gd name="T6" fmla="*/ 4 w 23"/>
                  <a:gd name="T7" fmla="*/ 21 h 47"/>
                  <a:gd name="T8" fmla="*/ 4 w 23"/>
                  <a:gd name="T9" fmla="*/ 7 h 47"/>
                  <a:gd name="T10" fmla="*/ 5 w 23"/>
                  <a:gd name="T11" fmla="*/ 7 h 47"/>
                  <a:gd name="T12" fmla="*/ 5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7 w 23"/>
                  <a:gd name="T27" fmla="*/ 44 h 47"/>
                  <a:gd name="T28" fmla="*/ 17 w 23"/>
                  <a:gd name="T29" fmla="*/ 7 h 47"/>
                  <a:gd name="T30" fmla="*/ 18 w 23"/>
                  <a:gd name="T31" fmla="*/ 7 h 47"/>
                  <a:gd name="T32" fmla="*/ 18 w 23"/>
                  <a:gd name="T33" fmla="*/ 21 h 47"/>
                  <a:gd name="T34" fmla="*/ 21 w 23"/>
                  <a:gd name="T35" fmla="*/ 23 h 47"/>
                  <a:gd name="T36" fmla="*/ 23 w 23"/>
                  <a:gd name="T37" fmla="*/ 21 h 47"/>
                  <a:gd name="T38" fmla="*/ 23 w 23"/>
                  <a:gd name="T39" fmla="*/ 6 h 47"/>
                  <a:gd name="T40" fmla="*/ 16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1" y="45"/>
                      <a:pt x="11" y="44"/>
                    </a:cubicBezTo>
                    <a:cubicBezTo>
                      <a:pt x="11" y="42"/>
                      <a:pt x="11" y="23"/>
                      <a:pt x="11" y="23"/>
                    </a:cubicBezTo>
                    <a:cubicBezTo>
                      <a:pt x="11" y="23"/>
                      <a:pt x="11" y="23"/>
                      <a:pt x="12" y="23"/>
                    </a:cubicBezTo>
                    <a:cubicBezTo>
                      <a:pt x="12" y="23"/>
                      <a:pt x="12" y="42"/>
                      <a:pt x="12" y="44"/>
                    </a:cubicBezTo>
                    <a:cubicBezTo>
                      <a:pt x="12" y="45"/>
                      <a:pt x="13" y="47"/>
                      <a:pt x="15" y="47"/>
                    </a:cubicBezTo>
                    <a:cubicBezTo>
                      <a:pt x="16" y="47"/>
                      <a:pt x="17" y="45"/>
                      <a:pt x="17" y="44"/>
                    </a:cubicBezTo>
                    <a:cubicBezTo>
                      <a:pt x="17" y="42"/>
                      <a:pt x="17" y="7"/>
                      <a:pt x="17" y="7"/>
                    </a:cubicBezTo>
                    <a:cubicBezTo>
                      <a:pt x="17" y="7"/>
                      <a:pt x="17" y="7"/>
                      <a:pt x="18" y="7"/>
                    </a:cubicBezTo>
                    <a:cubicBezTo>
                      <a:pt x="18" y="7"/>
                      <a:pt x="18" y="19"/>
                      <a:pt x="18" y="21"/>
                    </a:cubicBezTo>
                    <a:cubicBezTo>
                      <a:pt x="18" y="22"/>
                      <a:pt x="19" y="23"/>
                      <a:pt x="21" y="23"/>
                    </a:cubicBezTo>
                    <a:cubicBezTo>
                      <a:pt x="22" y="23"/>
                      <a:pt x="23" y="22"/>
                      <a:pt x="23" y="21"/>
                    </a:cubicBezTo>
                    <a:cubicBezTo>
                      <a:pt x="23" y="19"/>
                      <a:pt x="23" y="8"/>
                      <a:pt x="23" y="6"/>
                    </a:cubicBezTo>
                    <a:cubicBezTo>
                      <a:pt x="23" y="3"/>
                      <a:pt x="20" y="0"/>
                      <a:pt x="16"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55" name="Oval 768"/>
              <p:cNvSpPr>
                <a:spLocks noChangeArrowheads="1"/>
              </p:cNvSpPr>
              <p:nvPr/>
            </p:nvSpPr>
            <p:spPr bwMode="auto">
              <a:xfrm>
                <a:off x="12971"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56" name="Freeform 769"/>
              <p:cNvSpPr>
                <a:spLocks/>
              </p:cNvSpPr>
              <p:nvPr/>
            </p:nvSpPr>
            <p:spPr bwMode="auto">
              <a:xfrm>
                <a:off x="13021" y="1443"/>
                <a:ext cx="54" cy="109"/>
              </a:xfrm>
              <a:custGeom>
                <a:avLst/>
                <a:gdLst>
                  <a:gd name="T0" fmla="*/ 0 w 23"/>
                  <a:gd name="T1" fmla="*/ 6 h 46"/>
                  <a:gd name="T2" fmla="*/ 0 w 23"/>
                  <a:gd name="T3" fmla="*/ 20 h 46"/>
                  <a:gd name="T4" fmla="*/ 2 w 23"/>
                  <a:gd name="T5" fmla="*/ 23 h 46"/>
                  <a:gd name="T6" fmla="*/ 4 w 23"/>
                  <a:gd name="T7" fmla="*/ 20 h 46"/>
                  <a:gd name="T8" fmla="*/ 4 w 23"/>
                  <a:gd name="T9" fmla="*/ 7 h 46"/>
                  <a:gd name="T10" fmla="*/ 6 w 23"/>
                  <a:gd name="T11" fmla="*/ 7 h 46"/>
                  <a:gd name="T12" fmla="*/ 6 w 23"/>
                  <a:gd name="T13" fmla="*/ 44 h 46"/>
                  <a:gd name="T14" fmla="*/ 8 w 23"/>
                  <a:gd name="T15" fmla="*/ 46 h 46"/>
                  <a:gd name="T16" fmla="*/ 11 w 23"/>
                  <a:gd name="T17" fmla="*/ 44 h 46"/>
                  <a:gd name="T18" fmla="*/ 11 w 23"/>
                  <a:gd name="T19" fmla="*/ 23 h 46"/>
                  <a:gd name="T20" fmla="*/ 12 w 23"/>
                  <a:gd name="T21" fmla="*/ 23 h 46"/>
                  <a:gd name="T22" fmla="*/ 12 w 23"/>
                  <a:gd name="T23" fmla="*/ 44 h 46"/>
                  <a:gd name="T24" fmla="*/ 15 w 23"/>
                  <a:gd name="T25" fmla="*/ 46 h 46"/>
                  <a:gd name="T26" fmla="*/ 18 w 23"/>
                  <a:gd name="T27" fmla="*/ 44 h 46"/>
                  <a:gd name="T28" fmla="*/ 18 w 23"/>
                  <a:gd name="T29" fmla="*/ 7 h 46"/>
                  <a:gd name="T30" fmla="*/ 19 w 23"/>
                  <a:gd name="T31" fmla="*/ 7 h 46"/>
                  <a:gd name="T32" fmla="*/ 19 w 23"/>
                  <a:gd name="T33" fmla="*/ 20 h 46"/>
                  <a:gd name="T34" fmla="*/ 21 w 23"/>
                  <a:gd name="T35" fmla="*/ 23 h 46"/>
                  <a:gd name="T36" fmla="*/ 23 w 23"/>
                  <a:gd name="T37" fmla="*/ 20 h 46"/>
                  <a:gd name="T38" fmla="*/ 23 w 23"/>
                  <a:gd name="T39" fmla="*/ 6 h 46"/>
                  <a:gd name="T40" fmla="*/ 17 w 23"/>
                  <a:gd name="T41" fmla="*/ 0 h 46"/>
                  <a:gd name="T42" fmla="*/ 6 w 23"/>
                  <a:gd name="T43" fmla="*/ 0 h 46"/>
                  <a:gd name="T44" fmla="*/ 0 w 23"/>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0" y="6"/>
                    </a:moveTo>
                    <a:cubicBezTo>
                      <a:pt x="0" y="8"/>
                      <a:pt x="0" y="19"/>
                      <a:pt x="0" y="20"/>
                    </a:cubicBezTo>
                    <a:cubicBezTo>
                      <a:pt x="0" y="22"/>
                      <a:pt x="1" y="23"/>
                      <a:pt x="2" y="23"/>
                    </a:cubicBezTo>
                    <a:cubicBezTo>
                      <a:pt x="4" y="23"/>
                      <a:pt x="4" y="22"/>
                      <a:pt x="4" y="20"/>
                    </a:cubicBezTo>
                    <a:cubicBezTo>
                      <a:pt x="4" y="19"/>
                      <a:pt x="4" y="7"/>
                      <a:pt x="4" y="7"/>
                    </a:cubicBezTo>
                    <a:cubicBezTo>
                      <a:pt x="4" y="7"/>
                      <a:pt x="4" y="7"/>
                      <a:pt x="6" y="7"/>
                    </a:cubicBezTo>
                    <a:cubicBezTo>
                      <a:pt x="6" y="7"/>
                      <a:pt x="6" y="41"/>
                      <a:pt x="6" y="44"/>
                    </a:cubicBezTo>
                    <a:cubicBezTo>
                      <a:pt x="6"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8"/>
                      <a:pt x="23" y="6"/>
                    </a:cubicBezTo>
                    <a:cubicBezTo>
                      <a:pt x="23" y="2"/>
                      <a:pt x="20" y="0"/>
                      <a:pt x="17" y="0"/>
                    </a:cubicBezTo>
                    <a:cubicBezTo>
                      <a:pt x="15" y="0"/>
                      <a:pt x="8" y="0"/>
                      <a:pt x="6" y="0"/>
                    </a:cubicBezTo>
                    <a:cubicBezTo>
                      <a:pt x="3"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57" name="Oval 770"/>
              <p:cNvSpPr>
                <a:spLocks noChangeArrowheads="1"/>
              </p:cNvSpPr>
              <p:nvPr/>
            </p:nvSpPr>
            <p:spPr bwMode="auto">
              <a:xfrm>
                <a:off x="12971"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58" name="Oval 771"/>
              <p:cNvSpPr>
                <a:spLocks noChangeArrowheads="1"/>
              </p:cNvSpPr>
              <p:nvPr/>
            </p:nvSpPr>
            <p:spPr bwMode="auto">
              <a:xfrm>
                <a:off x="13038"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59" name="Freeform 772"/>
              <p:cNvSpPr>
                <a:spLocks/>
              </p:cNvSpPr>
              <p:nvPr/>
            </p:nvSpPr>
            <p:spPr bwMode="auto">
              <a:xfrm>
                <a:off x="13016" y="1296"/>
                <a:ext cx="64" cy="111"/>
              </a:xfrm>
              <a:custGeom>
                <a:avLst/>
                <a:gdLst>
                  <a:gd name="T0" fmla="*/ 27 w 27"/>
                  <a:gd name="T1" fmla="*/ 18 h 47"/>
                  <a:gd name="T2" fmla="*/ 23 w 27"/>
                  <a:gd name="T3" fmla="*/ 4 h 47"/>
                  <a:gd name="T4" fmla="*/ 18 w 27"/>
                  <a:gd name="T5" fmla="*/ 0 h 47"/>
                  <a:gd name="T6" fmla="*/ 10 w 27"/>
                  <a:gd name="T7" fmla="*/ 0 h 47"/>
                  <a:gd name="T8" fmla="*/ 5 w 27"/>
                  <a:gd name="T9" fmla="*/ 4 h 47"/>
                  <a:gd name="T10" fmla="*/ 1 w 27"/>
                  <a:gd name="T11" fmla="*/ 18 h 47"/>
                  <a:gd name="T12" fmla="*/ 2 w 27"/>
                  <a:gd name="T13" fmla="*/ 21 h 47"/>
                  <a:gd name="T14" fmla="*/ 4 w 27"/>
                  <a:gd name="T15" fmla="*/ 19 h 47"/>
                  <a:gd name="T16" fmla="*/ 8 w 27"/>
                  <a:gd name="T17" fmla="*/ 6 h 47"/>
                  <a:gd name="T18" fmla="*/ 9 w 27"/>
                  <a:gd name="T19" fmla="*/ 6 h 47"/>
                  <a:gd name="T20" fmla="*/ 3 w 27"/>
                  <a:gd name="T21" fmla="*/ 28 h 47"/>
                  <a:gd name="T22" fmla="*/ 9 w 27"/>
                  <a:gd name="T23" fmla="*/ 28 h 47"/>
                  <a:gd name="T24" fmla="*/ 9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7 w 27"/>
                  <a:gd name="T37" fmla="*/ 47 h 47"/>
                  <a:gd name="T38" fmla="*/ 19 w 27"/>
                  <a:gd name="T39" fmla="*/ 45 h 47"/>
                  <a:gd name="T40" fmla="*/ 19 w 27"/>
                  <a:gd name="T41" fmla="*/ 28 h 47"/>
                  <a:gd name="T42" fmla="*/ 25 w 27"/>
                  <a:gd name="T43" fmla="*/ 28 h 47"/>
                  <a:gd name="T44" fmla="*/ 19 w 27"/>
                  <a:gd name="T45" fmla="*/ 6 h 47"/>
                  <a:gd name="T46" fmla="*/ 20 w 27"/>
                  <a:gd name="T47" fmla="*/ 6 h 47"/>
                  <a:gd name="T48" fmla="*/ 23 w 27"/>
                  <a:gd name="T49" fmla="*/ 19 h 47"/>
                  <a:gd name="T50" fmla="*/ 26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7" y="18"/>
                      <a:pt x="25" y="10"/>
                      <a:pt x="23" y="4"/>
                    </a:cubicBezTo>
                    <a:cubicBezTo>
                      <a:pt x="22" y="2"/>
                      <a:pt x="20" y="0"/>
                      <a:pt x="18" y="0"/>
                    </a:cubicBezTo>
                    <a:cubicBezTo>
                      <a:pt x="16" y="0"/>
                      <a:pt x="11" y="0"/>
                      <a:pt x="10" y="0"/>
                    </a:cubicBezTo>
                    <a:cubicBezTo>
                      <a:pt x="8" y="0"/>
                      <a:pt x="5" y="2"/>
                      <a:pt x="5" y="4"/>
                    </a:cubicBezTo>
                    <a:cubicBezTo>
                      <a:pt x="3" y="10"/>
                      <a:pt x="1" y="18"/>
                      <a:pt x="1" y="18"/>
                    </a:cubicBezTo>
                    <a:cubicBezTo>
                      <a:pt x="0" y="19"/>
                      <a:pt x="1" y="20"/>
                      <a:pt x="2" y="21"/>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3" y="19"/>
                    </a:cubicBezTo>
                    <a:cubicBezTo>
                      <a:pt x="24" y="20"/>
                      <a:pt x="25" y="21"/>
                      <a:pt x="26" y="21"/>
                    </a:cubicBezTo>
                    <a:cubicBezTo>
                      <a:pt x="27"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60" name="Freeform 773"/>
              <p:cNvSpPr>
                <a:spLocks/>
              </p:cNvSpPr>
              <p:nvPr/>
            </p:nvSpPr>
            <p:spPr bwMode="auto">
              <a:xfrm>
                <a:off x="12891" y="1443"/>
                <a:ext cx="54" cy="109"/>
              </a:xfrm>
              <a:custGeom>
                <a:avLst/>
                <a:gdLst>
                  <a:gd name="T0" fmla="*/ 0 w 23"/>
                  <a:gd name="T1" fmla="*/ 6 h 46"/>
                  <a:gd name="T2" fmla="*/ 0 w 23"/>
                  <a:gd name="T3" fmla="*/ 20 h 46"/>
                  <a:gd name="T4" fmla="*/ 2 w 23"/>
                  <a:gd name="T5" fmla="*/ 23 h 46"/>
                  <a:gd name="T6" fmla="*/ 4 w 23"/>
                  <a:gd name="T7" fmla="*/ 20 h 46"/>
                  <a:gd name="T8" fmla="*/ 4 w 23"/>
                  <a:gd name="T9" fmla="*/ 7 h 46"/>
                  <a:gd name="T10" fmla="*/ 5 w 23"/>
                  <a:gd name="T11" fmla="*/ 7 h 46"/>
                  <a:gd name="T12" fmla="*/ 5 w 23"/>
                  <a:gd name="T13" fmla="*/ 44 h 46"/>
                  <a:gd name="T14" fmla="*/ 8 w 23"/>
                  <a:gd name="T15" fmla="*/ 46 h 46"/>
                  <a:gd name="T16" fmla="*/ 11 w 23"/>
                  <a:gd name="T17" fmla="*/ 44 h 46"/>
                  <a:gd name="T18" fmla="*/ 11 w 23"/>
                  <a:gd name="T19" fmla="*/ 23 h 46"/>
                  <a:gd name="T20" fmla="*/ 12 w 23"/>
                  <a:gd name="T21" fmla="*/ 23 h 46"/>
                  <a:gd name="T22" fmla="*/ 12 w 23"/>
                  <a:gd name="T23" fmla="*/ 44 h 46"/>
                  <a:gd name="T24" fmla="*/ 15 w 23"/>
                  <a:gd name="T25" fmla="*/ 46 h 46"/>
                  <a:gd name="T26" fmla="*/ 17 w 23"/>
                  <a:gd name="T27" fmla="*/ 44 h 46"/>
                  <a:gd name="T28" fmla="*/ 17 w 23"/>
                  <a:gd name="T29" fmla="*/ 7 h 46"/>
                  <a:gd name="T30" fmla="*/ 19 w 23"/>
                  <a:gd name="T31" fmla="*/ 7 h 46"/>
                  <a:gd name="T32" fmla="*/ 19 w 23"/>
                  <a:gd name="T33" fmla="*/ 20 h 46"/>
                  <a:gd name="T34" fmla="*/ 21 w 23"/>
                  <a:gd name="T35" fmla="*/ 23 h 46"/>
                  <a:gd name="T36" fmla="*/ 23 w 23"/>
                  <a:gd name="T37" fmla="*/ 20 h 46"/>
                  <a:gd name="T38" fmla="*/ 23 w 23"/>
                  <a:gd name="T39" fmla="*/ 6 h 46"/>
                  <a:gd name="T40" fmla="*/ 17 w 23"/>
                  <a:gd name="T41" fmla="*/ 0 h 46"/>
                  <a:gd name="T42" fmla="*/ 6 w 23"/>
                  <a:gd name="T43" fmla="*/ 0 h 46"/>
                  <a:gd name="T44" fmla="*/ 0 w 23"/>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0" y="6"/>
                    </a:move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9" y="7"/>
                    </a:cubicBezTo>
                    <a:cubicBezTo>
                      <a:pt x="19" y="7"/>
                      <a:pt x="19" y="19"/>
                      <a:pt x="19" y="20"/>
                    </a:cubicBezTo>
                    <a:cubicBezTo>
                      <a:pt x="19" y="22"/>
                      <a:pt x="19" y="23"/>
                      <a:pt x="21" y="23"/>
                    </a:cubicBezTo>
                    <a:cubicBezTo>
                      <a:pt x="22" y="23"/>
                      <a:pt x="23" y="22"/>
                      <a:pt x="23" y="20"/>
                    </a:cubicBezTo>
                    <a:cubicBezTo>
                      <a:pt x="23" y="19"/>
                      <a:pt x="23" y="8"/>
                      <a:pt x="23" y="6"/>
                    </a:cubicBezTo>
                    <a:cubicBezTo>
                      <a:pt x="23" y="2"/>
                      <a:pt x="20" y="0"/>
                      <a:pt x="17" y="0"/>
                    </a:cubicBezTo>
                    <a:cubicBezTo>
                      <a:pt x="15" y="0"/>
                      <a:pt x="8" y="0"/>
                      <a:pt x="6" y="0"/>
                    </a:cubicBezTo>
                    <a:cubicBezTo>
                      <a:pt x="3"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61" name="Freeform 774"/>
              <p:cNvSpPr>
                <a:spLocks/>
              </p:cNvSpPr>
              <p:nvPr/>
            </p:nvSpPr>
            <p:spPr bwMode="auto">
              <a:xfrm>
                <a:off x="12950" y="1147"/>
                <a:ext cx="64" cy="111"/>
              </a:xfrm>
              <a:custGeom>
                <a:avLst/>
                <a:gdLst>
                  <a:gd name="T0" fmla="*/ 23 w 27"/>
                  <a:gd name="T1" fmla="*/ 5 h 47"/>
                  <a:gd name="T2" fmla="*/ 18 w 27"/>
                  <a:gd name="T3" fmla="*/ 0 h 47"/>
                  <a:gd name="T4" fmla="*/ 10 w 27"/>
                  <a:gd name="T5" fmla="*/ 0 h 47"/>
                  <a:gd name="T6" fmla="*/ 5 w 27"/>
                  <a:gd name="T7" fmla="*/ 5 h 47"/>
                  <a:gd name="T8" fmla="*/ 1 w 27"/>
                  <a:gd name="T9" fmla="*/ 19 h 47"/>
                  <a:gd name="T10" fmla="*/ 2 w 27"/>
                  <a:gd name="T11" fmla="*/ 21 h 47"/>
                  <a:gd name="T12" fmla="*/ 4 w 27"/>
                  <a:gd name="T13" fmla="*/ 20 h 47"/>
                  <a:gd name="T14" fmla="*/ 8 w 27"/>
                  <a:gd name="T15" fmla="*/ 7 h 47"/>
                  <a:gd name="T16" fmla="*/ 9 w 27"/>
                  <a:gd name="T17" fmla="*/ 7 h 47"/>
                  <a:gd name="T18" fmla="*/ 3 w 27"/>
                  <a:gd name="T19" fmla="*/ 29 h 47"/>
                  <a:gd name="T20" fmla="*/ 9 w 27"/>
                  <a:gd name="T21" fmla="*/ 29 h 47"/>
                  <a:gd name="T22" fmla="*/ 9 w 27"/>
                  <a:gd name="T23" fmla="*/ 45 h 47"/>
                  <a:gd name="T24" fmla="*/ 11 w 27"/>
                  <a:gd name="T25" fmla="*/ 47 h 47"/>
                  <a:gd name="T26" fmla="*/ 14 w 27"/>
                  <a:gd name="T27" fmla="*/ 45 h 47"/>
                  <a:gd name="T28" fmla="*/ 14 w 27"/>
                  <a:gd name="T29" fmla="*/ 29 h 47"/>
                  <a:gd name="T30" fmla="*/ 15 w 27"/>
                  <a:gd name="T31" fmla="*/ 29 h 47"/>
                  <a:gd name="T32" fmla="*/ 15 w 27"/>
                  <a:gd name="T33" fmla="*/ 45 h 47"/>
                  <a:gd name="T34" fmla="*/ 17 w 27"/>
                  <a:gd name="T35" fmla="*/ 47 h 47"/>
                  <a:gd name="T36" fmla="*/ 19 w 27"/>
                  <a:gd name="T37" fmla="*/ 45 h 47"/>
                  <a:gd name="T38" fmla="*/ 19 w 27"/>
                  <a:gd name="T39" fmla="*/ 29 h 47"/>
                  <a:gd name="T40" fmla="*/ 25 w 27"/>
                  <a:gd name="T41" fmla="*/ 29 h 47"/>
                  <a:gd name="T42" fmla="*/ 19 w 27"/>
                  <a:gd name="T43" fmla="*/ 7 h 47"/>
                  <a:gd name="T44" fmla="*/ 20 w 27"/>
                  <a:gd name="T45" fmla="*/ 7 h 47"/>
                  <a:gd name="T46" fmla="*/ 24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3" y="3"/>
                      <a:pt x="20" y="0"/>
                      <a:pt x="18" y="0"/>
                    </a:cubicBezTo>
                    <a:cubicBezTo>
                      <a:pt x="17" y="0"/>
                      <a:pt x="11" y="0"/>
                      <a:pt x="10" y="0"/>
                    </a:cubicBezTo>
                    <a:cubicBezTo>
                      <a:pt x="8" y="0"/>
                      <a:pt x="5" y="3"/>
                      <a:pt x="5" y="5"/>
                    </a:cubicBez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2" y="47"/>
                      <a:pt x="14" y="46"/>
                      <a:pt x="14" y="45"/>
                    </a:cubicBezTo>
                    <a:cubicBezTo>
                      <a:pt x="14" y="43"/>
                      <a:pt x="14" y="29"/>
                      <a:pt x="14" y="29"/>
                    </a:cubicBezTo>
                    <a:cubicBezTo>
                      <a:pt x="15" y="29"/>
                      <a:pt x="15" y="29"/>
                      <a:pt x="15" y="29"/>
                    </a:cubicBezTo>
                    <a:cubicBezTo>
                      <a:pt x="15" y="29"/>
                      <a:pt x="15" y="43"/>
                      <a:pt x="15" y="45"/>
                    </a:cubicBezTo>
                    <a:cubicBezTo>
                      <a:pt x="15" y="46"/>
                      <a:pt x="16" y="47"/>
                      <a:pt x="17" y="47"/>
                    </a:cubicBezTo>
                    <a:cubicBezTo>
                      <a:pt x="18" y="47"/>
                      <a:pt x="19" y="46"/>
                      <a:pt x="19" y="45"/>
                    </a:cubicBezTo>
                    <a:cubicBezTo>
                      <a:pt x="19" y="44"/>
                      <a:pt x="19" y="36"/>
                      <a:pt x="19" y="29"/>
                    </a:cubicBezTo>
                    <a:cubicBezTo>
                      <a:pt x="25" y="29"/>
                      <a:pt x="25" y="29"/>
                      <a:pt x="25" y="29"/>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62" name="Oval 775"/>
              <p:cNvSpPr>
                <a:spLocks noChangeArrowheads="1"/>
              </p:cNvSpPr>
              <p:nvPr/>
            </p:nvSpPr>
            <p:spPr bwMode="auto">
              <a:xfrm>
                <a:off x="12907" y="1417"/>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63" name="Freeform 776"/>
              <p:cNvSpPr>
                <a:spLocks/>
              </p:cNvSpPr>
              <p:nvPr/>
            </p:nvSpPr>
            <p:spPr bwMode="auto">
              <a:xfrm>
                <a:off x="12761" y="1443"/>
                <a:ext cx="52" cy="109"/>
              </a:xfrm>
              <a:custGeom>
                <a:avLst/>
                <a:gdLst>
                  <a:gd name="T0" fmla="*/ 0 w 22"/>
                  <a:gd name="T1" fmla="*/ 6 h 46"/>
                  <a:gd name="T2" fmla="*/ 0 w 22"/>
                  <a:gd name="T3" fmla="*/ 20 h 46"/>
                  <a:gd name="T4" fmla="*/ 2 w 22"/>
                  <a:gd name="T5" fmla="*/ 23 h 46"/>
                  <a:gd name="T6" fmla="*/ 4 w 22"/>
                  <a:gd name="T7" fmla="*/ 20 h 46"/>
                  <a:gd name="T8" fmla="*/ 4 w 22"/>
                  <a:gd name="T9" fmla="*/ 7 h 46"/>
                  <a:gd name="T10" fmla="*/ 5 w 22"/>
                  <a:gd name="T11" fmla="*/ 7 h 46"/>
                  <a:gd name="T12" fmla="*/ 5 w 22"/>
                  <a:gd name="T13" fmla="*/ 44 h 46"/>
                  <a:gd name="T14" fmla="*/ 8 w 22"/>
                  <a:gd name="T15" fmla="*/ 46 h 46"/>
                  <a:gd name="T16" fmla="*/ 10 w 22"/>
                  <a:gd name="T17" fmla="*/ 44 h 46"/>
                  <a:gd name="T18" fmla="*/ 10 w 22"/>
                  <a:gd name="T19" fmla="*/ 23 h 46"/>
                  <a:gd name="T20" fmla="*/ 11 w 22"/>
                  <a:gd name="T21" fmla="*/ 23 h 46"/>
                  <a:gd name="T22" fmla="*/ 11 w 22"/>
                  <a:gd name="T23" fmla="*/ 44 h 46"/>
                  <a:gd name="T24" fmla="*/ 14 w 22"/>
                  <a:gd name="T25" fmla="*/ 46 h 46"/>
                  <a:gd name="T26" fmla="*/ 17 w 22"/>
                  <a:gd name="T27" fmla="*/ 44 h 46"/>
                  <a:gd name="T28" fmla="*/ 17 w 22"/>
                  <a:gd name="T29" fmla="*/ 7 h 46"/>
                  <a:gd name="T30" fmla="*/ 18 w 22"/>
                  <a:gd name="T31" fmla="*/ 7 h 46"/>
                  <a:gd name="T32" fmla="*/ 18 w 22"/>
                  <a:gd name="T33" fmla="*/ 20 h 46"/>
                  <a:gd name="T34" fmla="*/ 20 w 22"/>
                  <a:gd name="T35" fmla="*/ 23 h 46"/>
                  <a:gd name="T36" fmla="*/ 22 w 22"/>
                  <a:gd name="T37" fmla="*/ 20 h 46"/>
                  <a:gd name="T38" fmla="*/ 22 w 22"/>
                  <a:gd name="T39" fmla="*/ 6 h 46"/>
                  <a:gd name="T40" fmla="*/ 16 w 22"/>
                  <a:gd name="T41" fmla="*/ 0 h 46"/>
                  <a:gd name="T42" fmla="*/ 6 w 22"/>
                  <a:gd name="T43" fmla="*/ 0 h 46"/>
                  <a:gd name="T44" fmla="*/ 0 w 22"/>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0" y="6"/>
                    </a:moveTo>
                    <a:cubicBezTo>
                      <a:pt x="0" y="8"/>
                      <a:pt x="0" y="19"/>
                      <a:pt x="0" y="20"/>
                    </a:cubicBezTo>
                    <a:cubicBezTo>
                      <a:pt x="0" y="22"/>
                      <a:pt x="0"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0" y="45"/>
                      <a:pt x="10" y="44"/>
                    </a:cubicBezTo>
                    <a:cubicBezTo>
                      <a:pt x="10" y="41"/>
                      <a:pt x="10" y="23"/>
                      <a:pt x="10" y="23"/>
                    </a:cubicBezTo>
                    <a:cubicBezTo>
                      <a:pt x="10" y="23"/>
                      <a:pt x="10" y="23"/>
                      <a:pt x="11" y="23"/>
                    </a:cubicBezTo>
                    <a:cubicBezTo>
                      <a:pt x="11" y="23"/>
                      <a:pt x="11" y="41"/>
                      <a:pt x="11" y="44"/>
                    </a:cubicBezTo>
                    <a:cubicBezTo>
                      <a:pt x="11"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ubicBezTo>
                      <a:pt x="21" y="23"/>
                      <a:pt x="22" y="22"/>
                      <a:pt x="22" y="20"/>
                    </a:cubicBezTo>
                    <a:cubicBezTo>
                      <a:pt x="22" y="19"/>
                      <a:pt x="22" y="8"/>
                      <a:pt x="22" y="6"/>
                    </a:cubicBezTo>
                    <a:cubicBezTo>
                      <a:pt x="22" y="2"/>
                      <a:pt x="19" y="0"/>
                      <a:pt x="16" y="0"/>
                    </a:cubicBezTo>
                    <a:cubicBezTo>
                      <a:pt x="14" y="0"/>
                      <a:pt x="7" y="0"/>
                      <a:pt x="6" y="0"/>
                    </a:cubicBezTo>
                    <a:cubicBezTo>
                      <a:pt x="2"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64" name="Oval 777"/>
              <p:cNvSpPr>
                <a:spLocks noChangeArrowheads="1"/>
              </p:cNvSpPr>
              <p:nvPr/>
            </p:nvSpPr>
            <p:spPr bwMode="auto">
              <a:xfrm>
                <a:off x="12775"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65" name="Freeform 778"/>
              <p:cNvSpPr>
                <a:spLocks/>
              </p:cNvSpPr>
              <p:nvPr/>
            </p:nvSpPr>
            <p:spPr bwMode="auto">
              <a:xfrm>
                <a:off x="12690" y="1147"/>
                <a:ext cx="64" cy="111"/>
              </a:xfrm>
              <a:custGeom>
                <a:avLst/>
                <a:gdLst>
                  <a:gd name="T0" fmla="*/ 22 w 27"/>
                  <a:gd name="T1" fmla="*/ 5 h 47"/>
                  <a:gd name="T2" fmla="*/ 17 w 27"/>
                  <a:gd name="T3" fmla="*/ 0 h 47"/>
                  <a:gd name="T4" fmla="*/ 9 w 27"/>
                  <a:gd name="T5" fmla="*/ 0 h 47"/>
                  <a:gd name="T6" fmla="*/ 4 w 27"/>
                  <a:gd name="T7" fmla="*/ 5 h 47"/>
                  <a:gd name="T8" fmla="*/ 0 w 27"/>
                  <a:gd name="T9" fmla="*/ 19 h 47"/>
                  <a:gd name="T10" fmla="*/ 1 w 27"/>
                  <a:gd name="T11" fmla="*/ 21 h 47"/>
                  <a:gd name="T12" fmla="*/ 4 w 27"/>
                  <a:gd name="T13" fmla="*/ 20 h 47"/>
                  <a:gd name="T14" fmla="*/ 7 w 27"/>
                  <a:gd name="T15" fmla="*/ 7 h 47"/>
                  <a:gd name="T16" fmla="*/ 9 w 27"/>
                  <a:gd name="T17" fmla="*/ 7 h 47"/>
                  <a:gd name="T18" fmla="*/ 2 w 27"/>
                  <a:gd name="T19" fmla="*/ 29 h 47"/>
                  <a:gd name="T20" fmla="*/ 8 w 27"/>
                  <a:gd name="T21" fmla="*/ 29 h 47"/>
                  <a:gd name="T22" fmla="*/ 8 w 27"/>
                  <a:gd name="T23" fmla="*/ 45 h 47"/>
                  <a:gd name="T24" fmla="*/ 10 w 27"/>
                  <a:gd name="T25" fmla="*/ 47 h 47"/>
                  <a:gd name="T26" fmla="*/ 13 w 27"/>
                  <a:gd name="T27" fmla="*/ 45 h 47"/>
                  <a:gd name="T28" fmla="*/ 13 w 27"/>
                  <a:gd name="T29" fmla="*/ 29 h 47"/>
                  <a:gd name="T30" fmla="*/ 14 w 27"/>
                  <a:gd name="T31" fmla="*/ 29 h 47"/>
                  <a:gd name="T32" fmla="*/ 14 w 27"/>
                  <a:gd name="T33" fmla="*/ 45 h 47"/>
                  <a:gd name="T34" fmla="*/ 16 w 27"/>
                  <a:gd name="T35" fmla="*/ 47 h 47"/>
                  <a:gd name="T36" fmla="*/ 18 w 27"/>
                  <a:gd name="T37" fmla="*/ 45 h 47"/>
                  <a:gd name="T38" fmla="*/ 18 w 27"/>
                  <a:gd name="T39" fmla="*/ 29 h 47"/>
                  <a:gd name="T40" fmla="*/ 24 w 27"/>
                  <a:gd name="T41" fmla="*/ 29 h 47"/>
                  <a:gd name="T42" fmla="*/ 18 w 27"/>
                  <a:gd name="T43" fmla="*/ 7 h 47"/>
                  <a:gd name="T44" fmla="*/ 19 w 27"/>
                  <a:gd name="T45" fmla="*/ 7 h 47"/>
                  <a:gd name="T46" fmla="*/ 23 w 27"/>
                  <a:gd name="T47" fmla="*/ 20 h 47"/>
                  <a:gd name="T48" fmla="*/ 25 w 27"/>
                  <a:gd name="T49" fmla="*/ 21 h 47"/>
                  <a:gd name="T50" fmla="*/ 26 w 27"/>
                  <a:gd name="T51" fmla="*/ 19 h 47"/>
                  <a:gd name="T52" fmla="*/ 22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2" y="5"/>
                    </a:moveTo>
                    <a:cubicBezTo>
                      <a:pt x="22" y="3"/>
                      <a:pt x="19" y="0"/>
                      <a:pt x="17" y="0"/>
                    </a:cubicBezTo>
                    <a:cubicBezTo>
                      <a:pt x="16" y="0"/>
                      <a:pt x="10" y="0"/>
                      <a:pt x="9" y="0"/>
                    </a:cubicBezTo>
                    <a:cubicBezTo>
                      <a:pt x="7" y="0"/>
                      <a:pt x="5" y="3"/>
                      <a:pt x="4" y="5"/>
                    </a:cubicBezTo>
                    <a:cubicBezTo>
                      <a:pt x="2" y="11"/>
                      <a:pt x="0" y="18"/>
                      <a:pt x="0" y="19"/>
                    </a:cubicBezTo>
                    <a:cubicBezTo>
                      <a:pt x="0" y="20"/>
                      <a:pt x="0" y="21"/>
                      <a:pt x="1" y="21"/>
                    </a:cubicBezTo>
                    <a:cubicBezTo>
                      <a:pt x="2" y="21"/>
                      <a:pt x="3" y="21"/>
                      <a:pt x="4" y="20"/>
                    </a:cubicBezTo>
                    <a:cubicBezTo>
                      <a:pt x="4" y="18"/>
                      <a:pt x="7" y="7"/>
                      <a:pt x="7" y="7"/>
                    </a:cubicBezTo>
                    <a:cubicBezTo>
                      <a:pt x="9" y="7"/>
                      <a:pt x="9" y="7"/>
                      <a:pt x="9" y="7"/>
                    </a:cubicBezTo>
                    <a:cubicBezTo>
                      <a:pt x="2" y="29"/>
                      <a:pt x="2" y="29"/>
                      <a:pt x="2" y="29"/>
                    </a:cubicBezTo>
                    <a:cubicBezTo>
                      <a:pt x="8" y="29"/>
                      <a:pt x="8" y="29"/>
                      <a:pt x="8" y="29"/>
                    </a:cubicBezTo>
                    <a:cubicBezTo>
                      <a:pt x="8" y="36"/>
                      <a:pt x="8" y="44"/>
                      <a:pt x="8" y="45"/>
                    </a:cubicBezTo>
                    <a:cubicBezTo>
                      <a:pt x="8" y="46"/>
                      <a:pt x="9" y="47"/>
                      <a:pt x="10"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7" y="47"/>
                      <a:pt x="18" y="46"/>
                      <a:pt x="18" y="45"/>
                    </a:cubicBezTo>
                    <a:cubicBezTo>
                      <a:pt x="18" y="44"/>
                      <a:pt x="18" y="36"/>
                      <a:pt x="18" y="29"/>
                    </a:cubicBezTo>
                    <a:cubicBezTo>
                      <a:pt x="24" y="29"/>
                      <a:pt x="24" y="29"/>
                      <a:pt x="24" y="29"/>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6" y="19"/>
                    </a:cubicBezTo>
                    <a:cubicBezTo>
                      <a:pt x="26" y="18"/>
                      <a:pt x="24" y="11"/>
                      <a:pt x="2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66" name="Oval 779"/>
              <p:cNvSpPr>
                <a:spLocks noChangeArrowheads="1"/>
              </p:cNvSpPr>
              <p:nvPr/>
            </p:nvSpPr>
            <p:spPr bwMode="auto">
              <a:xfrm>
                <a:off x="12711"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67" name="Oval 780"/>
              <p:cNvSpPr>
                <a:spLocks noChangeArrowheads="1"/>
              </p:cNvSpPr>
              <p:nvPr/>
            </p:nvSpPr>
            <p:spPr bwMode="auto">
              <a:xfrm>
                <a:off x="12711"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68" name="Oval 781"/>
              <p:cNvSpPr>
                <a:spLocks noChangeArrowheads="1"/>
              </p:cNvSpPr>
              <p:nvPr/>
            </p:nvSpPr>
            <p:spPr bwMode="auto">
              <a:xfrm>
                <a:off x="12841" y="1417"/>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69" name="Freeform 782"/>
              <p:cNvSpPr>
                <a:spLocks/>
              </p:cNvSpPr>
              <p:nvPr/>
            </p:nvSpPr>
            <p:spPr bwMode="auto">
              <a:xfrm>
                <a:off x="12825" y="1296"/>
                <a:ext cx="54" cy="111"/>
              </a:xfrm>
              <a:custGeom>
                <a:avLst/>
                <a:gdLst>
                  <a:gd name="T0" fmla="*/ 0 w 23"/>
                  <a:gd name="T1" fmla="*/ 6 h 47"/>
                  <a:gd name="T2" fmla="*/ 0 w 23"/>
                  <a:gd name="T3" fmla="*/ 21 h 47"/>
                  <a:gd name="T4" fmla="*/ 2 w 23"/>
                  <a:gd name="T5" fmla="*/ 23 h 47"/>
                  <a:gd name="T6" fmla="*/ 4 w 23"/>
                  <a:gd name="T7" fmla="*/ 21 h 47"/>
                  <a:gd name="T8" fmla="*/ 4 w 23"/>
                  <a:gd name="T9" fmla="*/ 7 h 47"/>
                  <a:gd name="T10" fmla="*/ 6 w 23"/>
                  <a:gd name="T11" fmla="*/ 7 h 47"/>
                  <a:gd name="T12" fmla="*/ 6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8 w 23"/>
                  <a:gd name="T27" fmla="*/ 44 h 47"/>
                  <a:gd name="T28" fmla="*/ 18 w 23"/>
                  <a:gd name="T29" fmla="*/ 7 h 47"/>
                  <a:gd name="T30" fmla="*/ 19 w 23"/>
                  <a:gd name="T31" fmla="*/ 7 h 47"/>
                  <a:gd name="T32" fmla="*/ 19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19"/>
                      <a:pt x="0" y="21"/>
                    </a:cubicBezTo>
                    <a:cubicBezTo>
                      <a:pt x="0" y="22"/>
                      <a:pt x="1" y="23"/>
                      <a:pt x="2" y="23"/>
                    </a:cubicBezTo>
                    <a:cubicBezTo>
                      <a:pt x="4" y="23"/>
                      <a:pt x="4" y="22"/>
                      <a:pt x="4" y="21"/>
                    </a:cubicBezTo>
                    <a:cubicBezTo>
                      <a:pt x="4" y="19"/>
                      <a:pt x="4" y="7"/>
                      <a:pt x="4" y="7"/>
                    </a:cubicBezTo>
                    <a:cubicBezTo>
                      <a:pt x="4" y="7"/>
                      <a:pt x="4" y="7"/>
                      <a:pt x="6" y="7"/>
                    </a:cubicBezTo>
                    <a:cubicBezTo>
                      <a:pt x="6" y="7"/>
                      <a:pt x="6" y="42"/>
                      <a:pt x="6" y="44"/>
                    </a:cubicBezTo>
                    <a:cubicBezTo>
                      <a:pt x="6" y="45"/>
                      <a:pt x="7" y="47"/>
                      <a:pt x="8" y="47"/>
                    </a:cubicBezTo>
                    <a:cubicBezTo>
                      <a:pt x="10" y="47"/>
                      <a:pt x="11" y="45"/>
                      <a:pt x="11" y="44"/>
                    </a:cubicBezTo>
                    <a:cubicBezTo>
                      <a:pt x="11" y="42"/>
                      <a:pt x="11" y="23"/>
                      <a:pt x="11" y="23"/>
                    </a:cubicBezTo>
                    <a:cubicBezTo>
                      <a:pt x="11" y="23"/>
                      <a:pt x="11" y="23"/>
                      <a:pt x="12" y="23"/>
                    </a:cubicBezTo>
                    <a:cubicBezTo>
                      <a:pt x="12" y="23"/>
                      <a:pt x="12" y="42"/>
                      <a:pt x="12" y="44"/>
                    </a:cubicBezTo>
                    <a:cubicBezTo>
                      <a:pt x="12" y="45"/>
                      <a:pt x="14" y="47"/>
                      <a:pt x="15" y="47"/>
                    </a:cubicBezTo>
                    <a:cubicBezTo>
                      <a:pt x="17" y="47"/>
                      <a:pt x="18" y="45"/>
                      <a:pt x="18" y="44"/>
                    </a:cubicBezTo>
                    <a:cubicBezTo>
                      <a:pt x="18" y="42"/>
                      <a:pt x="18" y="7"/>
                      <a:pt x="18" y="7"/>
                    </a:cubicBezTo>
                    <a:cubicBezTo>
                      <a:pt x="18" y="7"/>
                      <a:pt x="18" y="7"/>
                      <a:pt x="19" y="7"/>
                    </a:cubicBezTo>
                    <a:cubicBezTo>
                      <a:pt x="19" y="7"/>
                      <a:pt x="19" y="19"/>
                      <a:pt x="19" y="21"/>
                    </a:cubicBezTo>
                    <a:cubicBezTo>
                      <a:pt x="19" y="22"/>
                      <a:pt x="20" y="23"/>
                      <a:pt x="21" y="23"/>
                    </a:cubicBezTo>
                    <a:cubicBezTo>
                      <a:pt x="22" y="23"/>
                      <a:pt x="23" y="22"/>
                      <a:pt x="23" y="21"/>
                    </a:cubicBezTo>
                    <a:cubicBezTo>
                      <a:pt x="23" y="19"/>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70" name="Oval 783"/>
              <p:cNvSpPr>
                <a:spLocks noChangeArrowheads="1"/>
              </p:cNvSpPr>
              <p:nvPr/>
            </p:nvSpPr>
            <p:spPr bwMode="auto">
              <a:xfrm>
                <a:off x="12841" y="127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71" name="Freeform 784"/>
              <p:cNvSpPr>
                <a:spLocks/>
              </p:cNvSpPr>
              <p:nvPr/>
            </p:nvSpPr>
            <p:spPr bwMode="auto">
              <a:xfrm>
                <a:off x="12754" y="1296"/>
                <a:ext cx="66" cy="111"/>
              </a:xfrm>
              <a:custGeom>
                <a:avLst/>
                <a:gdLst>
                  <a:gd name="T0" fmla="*/ 27 w 28"/>
                  <a:gd name="T1" fmla="*/ 18 h 47"/>
                  <a:gd name="T2" fmla="*/ 23 w 28"/>
                  <a:gd name="T3" fmla="*/ 4 h 47"/>
                  <a:gd name="T4" fmla="*/ 18 w 28"/>
                  <a:gd name="T5" fmla="*/ 0 h 47"/>
                  <a:gd name="T6" fmla="*/ 10 w 28"/>
                  <a:gd name="T7" fmla="*/ 0 h 47"/>
                  <a:gd name="T8" fmla="*/ 5 w 28"/>
                  <a:gd name="T9" fmla="*/ 4 h 47"/>
                  <a:gd name="T10" fmla="*/ 1 w 28"/>
                  <a:gd name="T11" fmla="*/ 18 h 47"/>
                  <a:gd name="T12" fmla="*/ 2 w 28"/>
                  <a:gd name="T13" fmla="*/ 21 h 47"/>
                  <a:gd name="T14" fmla="*/ 4 w 28"/>
                  <a:gd name="T15" fmla="*/ 19 h 47"/>
                  <a:gd name="T16" fmla="*/ 8 w 28"/>
                  <a:gd name="T17" fmla="*/ 6 h 47"/>
                  <a:gd name="T18" fmla="*/ 9 w 28"/>
                  <a:gd name="T19" fmla="*/ 6 h 47"/>
                  <a:gd name="T20" fmla="*/ 3 w 28"/>
                  <a:gd name="T21" fmla="*/ 28 h 47"/>
                  <a:gd name="T22" fmla="*/ 9 w 28"/>
                  <a:gd name="T23" fmla="*/ 28 h 47"/>
                  <a:gd name="T24" fmla="*/ 9 w 28"/>
                  <a:gd name="T25" fmla="*/ 45 h 47"/>
                  <a:gd name="T26" fmla="*/ 11 w 28"/>
                  <a:gd name="T27" fmla="*/ 47 h 47"/>
                  <a:gd name="T28" fmla="*/ 13 w 28"/>
                  <a:gd name="T29" fmla="*/ 45 h 47"/>
                  <a:gd name="T30" fmla="*/ 13 w 28"/>
                  <a:gd name="T31" fmla="*/ 28 h 47"/>
                  <a:gd name="T32" fmla="*/ 15 w 28"/>
                  <a:gd name="T33" fmla="*/ 28 h 47"/>
                  <a:gd name="T34" fmla="*/ 15 w 28"/>
                  <a:gd name="T35" fmla="*/ 45 h 47"/>
                  <a:gd name="T36" fmla="*/ 17 w 28"/>
                  <a:gd name="T37" fmla="*/ 47 h 47"/>
                  <a:gd name="T38" fmla="*/ 19 w 28"/>
                  <a:gd name="T39" fmla="*/ 45 h 47"/>
                  <a:gd name="T40" fmla="*/ 19 w 28"/>
                  <a:gd name="T41" fmla="*/ 28 h 47"/>
                  <a:gd name="T42" fmla="*/ 25 w 28"/>
                  <a:gd name="T43" fmla="*/ 28 h 47"/>
                  <a:gd name="T44" fmla="*/ 19 w 28"/>
                  <a:gd name="T45" fmla="*/ 6 h 47"/>
                  <a:gd name="T46" fmla="*/ 20 w 28"/>
                  <a:gd name="T47" fmla="*/ 6 h 47"/>
                  <a:gd name="T48" fmla="*/ 24 w 28"/>
                  <a:gd name="T49" fmla="*/ 19 h 47"/>
                  <a:gd name="T50" fmla="*/ 26 w 28"/>
                  <a:gd name="T51" fmla="*/ 21 h 47"/>
                  <a:gd name="T52" fmla="*/ 27 w 28"/>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7" y="18"/>
                    </a:moveTo>
                    <a:cubicBezTo>
                      <a:pt x="27" y="18"/>
                      <a:pt x="25" y="10"/>
                      <a:pt x="23" y="4"/>
                    </a:cubicBezTo>
                    <a:cubicBezTo>
                      <a:pt x="22" y="2"/>
                      <a:pt x="20" y="0"/>
                      <a:pt x="18" y="0"/>
                    </a:cubicBezTo>
                    <a:cubicBezTo>
                      <a:pt x="17" y="0"/>
                      <a:pt x="11" y="0"/>
                      <a:pt x="10" y="0"/>
                    </a:cubicBezTo>
                    <a:cubicBezTo>
                      <a:pt x="8" y="0"/>
                      <a:pt x="6" y="2"/>
                      <a:pt x="5" y="4"/>
                    </a:cubicBezTo>
                    <a:cubicBezTo>
                      <a:pt x="3" y="10"/>
                      <a:pt x="1" y="18"/>
                      <a:pt x="1" y="18"/>
                    </a:cubicBezTo>
                    <a:cubicBezTo>
                      <a:pt x="0" y="19"/>
                      <a:pt x="1" y="20"/>
                      <a:pt x="2" y="21"/>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1"/>
                    </a:cubicBezTo>
                    <a:cubicBezTo>
                      <a:pt x="27" y="20"/>
                      <a:pt x="28"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72" name="Freeform 785"/>
              <p:cNvSpPr>
                <a:spLocks/>
              </p:cNvSpPr>
              <p:nvPr/>
            </p:nvSpPr>
            <p:spPr bwMode="auto">
              <a:xfrm>
                <a:off x="12820" y="1443"/>
                <a:ext cx="64" cy="111"/>
              </a:xfrm>
              <a:custGeom>
                <a:avLst/>
                <a:gdLst>
                  <a:gd name="T0" fmla="*/ 23 w 27"/>
                  <a:gd name="T1" fmla="*/ 4 h 47"/>
                  <a:gd name="T2" fmla="*/ 17 w 27"/>
                  <a:gd name="T3" fmla="*/ 0 h 47"/>
                  <a:gd name="T4" fmla="*/ 10 w 27"/>
                  <a:gd name="T5" fmla="*/ 0 h 47"/>
                  <a:gd name="T6" fmla="*/ 4 w 27"/>
                  <a:gd name="T7" fmla="*/ 4 h 47"/>
                  <a:gd name="T8" fmla="*/ 0 w 27"/>
                  <a:gd name="T9" fmla="*/ 18 h 47"/>
                  <a:gd name="T10" fmla="*/ 2 w 27"/>
                  <a:gd name="T11" fmla="*/ 20 h 47"/>
                  <a:gd name="T12" fmla="*/ 4 w 27"/>
                  <a:gd name="T13" fmla="*/ 19 h 47"/>
                  <a:gd name="T14" fmla="*/ 8 w 27"/>
                  <a:gd name="T15" fmla="*/ 6 h 47"/>
                  <a:gd name="T16" fmla="*/ 9 w 27"/>
                  <a:gd name="T17" fmla="*/ 6 h 47"/>
                  <a:gd name="T18" fmla="*/ 2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9 w 27"/>
                  <a:gd name="T37" fmla="*/ 44 h 47"/>
                  <a:gd name="T38" fmla="*/ 19 w 27"/>
                  <a:gd name="T39" fmla="*/ 28 h 47"/>
                  <a:gd name="T40" fmla="*/ 25 w 27"/>
                  <a:gd name="T41" fmla="*/ 28 h 47"/>
                  <a:gd name="T42" fmla="*/ 18 w 27"/>
                  <a:gd name="T43" fmla="*/ 6 h 47"/>
                  <a:gd name="T44" fmla="*/ 20 w 27"/>
                  <a:gd name="T45" fmla="*/ 6 h 47"/>
                  <a:gd name="T46" fmla="*/ 23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7" y="0"/>
                    </a:cubicBezTo>
                    <a:cubicBezTo>
                      <a:pt x="16" y="0"/>
                      <a:pt x="11" y="0"/>
                      <a:pt x="10" y="0"/>
                    </a:cubicBezTo>
                    <a:cubicBezTo>
                      <a:pt x="8" y="0"/>
                      <a:pt x="5" y="2"/>
                      <a:pt x="4" y="4"/>
                    </a:cubicBezTo>
                    <a:cubicBezTo>
                      <a:pt x="3" y="10"/>
                      <a:pt x="1" y="17"/>
                      <a:pt x="0" y="18"/>
                    </a:cubicBezTo>
                    <a:cubicBezTo>
                      <a:pt x="0" y="19"/>
                      <a:pt x="1" y="20"/>
                      <a:pt x="2" y="20"/>
                    </a:cubicBezTo>
                    <a:cubicBezTo>
                      <a:pt x="3" y="21"/>
                      <a:pt x="4" y="20"/>
                      <a:pt x="4" y="19"/>
                    </a:cubicBezTo>
                    <a:cubicBezTo>
                      <a:pt x="4" y="18"/>
                      <a:pt x="8" y="6"/>
                      <a:pt x="8" y="6"/>
                    </a:cubicBezTo>
                    <a:cubicBezTo>
                      <a:pt x="9" y="6"/>
                      <a:pt x="9" y="6"/>
                      <a:pt x="9" y="6"/>
                    </a:cubicBezTo>
                    <a:cubicBezTo>
                      <a:pt x="2" y="28"/>
                      <a:pt x="2" y="28"/>
                      <a:pt x="2"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9" y="46"/>
                      <a:pt x="19" y="44"/>
                    </a:cubicBezTo>
                    <a:cubicBezTo>
                      <a:pt x="19" y="43"/>
                      <a:pt x="19" y="35"/>
                      <a:pt x="19" y="28"/>
                    </a:cubicBezTo>
                    <a:cubicBezTo>
                      <a:pt x="25" y="28"/>
                      <a:pt x="25" y="28"/>
                      <a:pt x="25" y="28"/>
                    </a:cubicBezTo>
                    <a:cubicBezTo>
                      <a:pt x="18" y="6"/>
                      <a:pt x="18" y="6"/>
                      <a:pt x="18"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73" name="Freeform 786"/>
              <p:cNvSpPr>
                <a:spLocks/>
              </p:cNvSpPr>
              <p:nvPr/>
            </p:nvSpPr>
            <p:spPr bwMode="auto">
              <a:xfrm>
                <a:off x="13083" y="1443"/>
                <a:ext cx="63" cy="111"/>
              </a:xfrm>
              <a:custGeom>
                <a:avLst/>
                <a:gdLst>
                  <a:gd name="T0" fmla="*/ 23 w 27"/>
                  <a:gd name="T1" fmla="*/ 19 h 47"/>
                  <a:gd name="T2" fmla="*/ 25 w 27"/>
                  <a:gd name="T3" fmla="*/ 20 h 47"/>
                  <a:gd name="T4" fmla="*/ 27 w 27"/>
                  <a:gd name="T5" fmla="*/ 18 h 47"/>
                  <a:gd name="T6" fmla="*/ 23 w 27"/>
                  <a:gd name="T7" fmla="*/ 4 h 47"/>
                  <a:gd name="T8" fmla="*/ 17 w 27"/>
                  <a:gd name="T9" fmla="*/ 0 h 47"/>
                  <a:gd name="T10" fmla="*/ 10 w 27"/>
                  <a:gd name="T11" fmla="*/ 0 h 47"/>
                  <a:gd name="T12" fmla="*/ 4 w 27"/>
                  <a:gd name="T13" fmla="*/ 4 h 47"/>
                  <a:gd name="T14" fmla="*/ 0 w 27"/>
                  <a:gd name="T15" fmla="*/ 18 h 47"/>
                  <a:gd name="T16" fmla="*/ 1 w 27"/>
                  <a:gd name="T17" fmla="*/ 20 h 47"/>
                  <a:gd name="T18" fmla="*/ 4 w 27"/>
                  <a:gd name="T19" fmla="*/ 19 h 47"/>
                  <a:gd name="T20" fmla="*/ 8 w 27"/>
                  <a:gd name="T21" fmla="*/ 6 h 47"/>
                  <a:gd name="T22" fmla="*/ 9 w 27"/>
                  <a:gd name="T23" fmla="*/ 6 h 47"/>
                  <a:gd name="T24" fmla="*/ 2 w 27"/>
                  <a:gd name="T25" fmla="*/ 28 h 47"/>
                  <a:gd name="T26" fmla="*/ 8 w 27"/>
                  <a:gd name="T27" fmla="*/ 28 h 47"/>
                  <a:gd name="T28" fmla="*/ 8 w 27"/>
                  <a:gd name="T29" fmla="*/ 44 h 47"/>
                  <a:gd name="T30" fmla="*/ 11 w 27"/>
                  <a:gd name="T31" fmla="*/ 47 h 47"/>
                  <a:gd name="T32" fmla="*/ 13 w 27"/>
                  <a:gd name="T33" fmla="*/ 44 h 47"/>
                  <a:gd name="T34" fmla="*/ 13 w 27"/>
                  <a:gd name="T35" fmla="*/ 28 h 47"/>
                  <a:gd name="T36" fmla="*/ 14 w 27"/>
                  <a:gd name="T37" fmla="*/ 28 h 47"/>
                  <a:gd name="T38" fmla="*/ 14 w 27"/>
                  <a:gd name="T39" fmla="*/ 44 h 47"/>
                  <a:gd name="T40" fmla="*/ 16 w 27"/>
                  <a:gd name="T41" fmla="*/ 47 h 47"/>
                  <a:gd name="T42" fmla="*/ 18 w 27"/>
                  <a:gd name="T43" fmla="*/ 44 h 47"/>
                  <a:gd name="T44" fmla="*/ 18 w 27"/>
                  <a:gd name="T45" fmla="*/ 28 h 47"/>
                  <a:gd name="T46" fmla="*/ 25 w 27"/>
                  <a:gd name="T47" fmla="*/ 28 h 47"/>
                  <a:gd name="T48" fmla="*/ 18 w 27"/>
                  <a:gd name="T49" fmla="*/ 6 h 47"/>
                  <a:gd name="T50" fmla="*/ 19 w 27"/>
                  <a:gd name="T51" fmla="*/ 6 h 47"/>
                  <a:gd name="T52" fmla="*/ 23 w 27"/>
                  <a:gd name="T53"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19"/>
                    </a:moveTo>
                    <a:cubicBezTo>
                      <a:pt x="23" y="20"/>
                      <a:pt x="24" y="21"/>
                      <a:pt x="25" y="20"/>
                    </a:cubicBezTo>
                    <a:cubicBezTo>
                      <a:pt x="26" y="20"/>
                      <a:pt x="27" y="19"/>
                      <a:pt x="27" y="18"/>
                    </a:cubicBezTo>
                    <a:cubicBezTo>
                      <a:pt x="26" y="17"/>
                      <a:pt x="24" y="10"/>
                      <a:pt x="23" y="4"/>
                    </a:cubicBezTo>
                    <a:cubicBezTo>
                      <a:pt x="22" y="2"/>
                      <a:pt x="20" y="0"/>
                      <a:pt x="17" y="0"/>
                    </a:cubicBezTo>
                    <a:cubicBezTo>
                      <a:pt x="16" y="0"/>
                      <a:pt x="11" y="0"/>
                      <a:pt x="10" y="0"/>
                    </a:cubicBezTo>
                    <a:cubicBezTo>
                      <a:pt x="7" y="0"/>
                      <a:pt x="5" y="2"/>
                      <a:pt x="4" y="4"/>
                    </a:cubicBezTo>
                    <a:cubicBezTo>
                      <a:pt x="3" y="10"/>
                      <a:pt x="0" y="17"/>
                      <a:pt x="0" y="18"/>
                    </a:cubicBezTo>
                    <a:cubicBezTo>
                      <a:pt x="0" y="19"/>
                      <a:pt x="0" y="20"/>
                      <a:pt x="1" y="20"/>
                    </a:cubicBezTo>
                    <a:cubicBezTo>
                      <a:pt x="2" y="21"/>
                      <a:pt x="3" y="20"/>
                      <a:pt x="4" y="19"/>
                    </a:cubicBezTo>
                    <a:cubicBezTo>
                      <a:pt x="4" y="18"/>
                      <a:pt x="8" y="6"/>
                      <a:pt x="8" y="6"/>
                    </a:cubicBezTo>
                    <a:cubicBezTo>
                      <a:pt x="9" y="6"/>
                      <a:pt x="9" y="6"/>
                      <a:pt x="9" y="6"/>
                    </a:cubicBezTo>
                    <a:cubicBezTo>
                      <a:pt x="2" y="28"/>
                      <a:pt x="2" y="28"/>
                      <a:pt x="2" y="28"/>
                    </a:cubicBezTo>
                    <a:cubicBezTo>
                      <a:pt x="8" y="28"/>
                      <a:pt x="8" y="28"/>
                      <a:pt x="8" y="28"/>
                    </a:cubicBezTo>
                    <a:cubicBezTo>
                      <a:pt x="8" y="35"/>
                      <a:pt x="8" y="43"/>
                      <a:pt x="8" y="44"/>
                    </a:cubicBezTo>
                    <a:cubicBezTo>
                      <a:pt x="8" y="46"/>
                      <a:pt x="9"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5" y="28"/>
                      <a:pt x="25" y="28"/>
                      <a:pt x="25" y="28"/>
                    </a:cubicBezTo>
                    <a:cubicBezTo>
                      <a:pt x="18" y="6"/>
                      <a:pt x="18" y="6"/>
                      <a:pt x="18" y="6"/>
                    </a:cubicBezTo>
                    <a:cubicBezTo>
                      <a:pt x="19" y="6"/>
                      <a:pt x="19" y="6"/>
                      <a:pt x="19" y="6"/>
                    </a:cubicBezTo>
                    <a:cubicBezTo>
                      <a:pt x="19" y="6"/>
                      <a:pt x="23" y="18"/>
                      <a:pt x="2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74" name="Freeform 787"/>
              <p:cNvSpPr>
                <a:spLocks/>
              </p:cNvSpPr>
              <p:nvPr/>
            </p:nvSpPr>
            <p:spPr bwMode="auto">
              <a:xfrm>
                <a:off x="12387" y="1443"/>
                <a:ext cx="35" cy="28"/>
              </a:xfrm>
              <a:custGeom>
                <a:avLst/>
                <a:gdLst>
                  <a:gd name="T0" fmla="*/ 9 w 15"/>
                  <a:gd name="T1" fmla="*/ 0 h 12"/>
                  <a:gd name="T2" fmla="*/ 0 w 15"/>
                  <a:gd name="T3" fmla="*/ 0 h 12"/>
                  <a:gd name="T4" fmla="*/ 10 w 15"/>
                  <a:gd name="T5" fmla="*/ 8 h 12"/>
                  <a:gd name="T6" fmla="*/ 10 w 15"/>
                  <a:gd name="T7" fmla="*/ 7 h 12"/>
                  <a:gd name="T8" fmla="*/ 11 w 15"/>
                  <a:gd name="T9" fmla="*/ 7 h 12"/>
                  <a:gd name="T10" fmla="*/ 11 w 15"/>
                  <a:gd name="T11" fmla="*/ 9 h 12"/>
                  <a:gd name="T12" fmla="*/ 15 w 15"/>
                  <a:gd name="T13" fmla="*/ 12 h 12"/>
                  <a:gd name="T14" fmla="*/ 15 w 15"/>
                  <a:gd name="T15" fmla="*/ 6 h 12"/>
                  <a:gd name="T16" fmla="*/ 9 w 15"/>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2">
                    <a:moveTo>
                      <a:pt x="9" y="0"/>
                    </a:moveTo>
                    <a:cubicBezTo>
                      <a:pt x="8" y="0"/>
                      <a:pt x="2" y="0"/>
                      <a:pt x="0" y="0"/>
                    </a:cubicBezTo>
                    <a:cubicBezTo>
                      <a:pt x="3" y="3"/>
                      <a:pt x="7" y="5"/>
                      <a:pt x="10" y="8"/>
                    </a:cubicBezTo>
                    <a:cubicBezTo>
                      <a:pt x="10" y="7"/>
                      <a:pt x="10" y="7"/>
                      <a:pt x="10" y="7"/>
                    </a:cubicBezTo>
                    <a:cubicBezTo>
                      <a:pt x="10" y="7"/>
                      <a:pt x="10" y="7"/>
                      <a:pt x="11" y="7"/>
                    </a:cubicBezTo>
                    <a:cubicBezTo>
                      <a:pt x="11" y="7"/>
                      <a:pt x="11" y="8"/>
                      <a:pt x="11" y="9"/>
                    </a:cubicBezTo>
                    <a:cubicBezTo>
                      <a:pt x="13" y="10"/>
                      <a:pt x="14" y="11"/>
                      <a:pt x="15" y="12"/>
                    </a:cubicBezTo>
                    <a:cubicBezTo>
                      <a:pt x="15" y="9"/>
                      <a:pt x="15" y="7"/>
                      <a:pt x="15" y="6"/>
                    </a:cubicBezTo>
                    <a:cubicBezTo>
                      <a:pt x="15" y="2"/>
                      <a:pt x="12"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75" name="Oval 788"/>
              <p:cNvSpPr>
                <a:spLocks noChangeArrowheads="1"/>
              </p:cNvSpPr>
              <p:nvPr/>
            </p:nvSpPr>
            <p:spPr bwMode="auto">
              <a:xfrm>
                <a:off x="12517"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76" name="Freeform 789"/>
              <p:cNvSpPr>
                <a:spLocks/>
              </p:cNvSpPr>
              <p:nvPr/>
            </p:nvSpPr>
            <p:spPr bwMode="auto">
              <a:xfrm>
                <a:off x="12432" y="1443"/>
                <a:ext cx="61" cy="87"/>
              </a:xfrm>
              <a:custGeom>
                <a:avLst/>
                <a:gdLst>
                  <a:gd name="T0" fmla="*/ 24 w 26"/>
                  <a:gd name="T1" fmla="*/ 28 h 37"/>
                  <a:gd name="T2" fmla="*/ 17 w 26"/>
                  <a:gd name="T3" fmla="*/ 6 h 37"/>
                  <a:gd name="T4" fmla="*/ 19 w 26"/>
                  <a:gd name="T5" fmla="*/ 6 h 37"/>
                  <a:gd name="T6" fmla="*/ 22 w 26"/>
                  <a:gd name="T7" fmla="*/ 19 h 37"/>
                  <a:gd name="T8" fmla="*/ 25 w 26"/>
                  <a:gd name="T9" fmla="*/ 20 h 37"/>
                  <a:gd name="T10" fmla="*/ 26 w 26"/>
                  <a:gd name="T11" fmla="*/ 18 h 37"/>
                  <a:gd name="T12" fmla="*/ 22 w 26"/>
                  <a:gd name="T13" fmla="*/ 4 h 37"/>
                  <a:gd name="T14" fmla="*/ 16 w 26"/>
                  <a:gd name="T15" fmla="*/ 0 h 37"/>
                  <a:gd name="T16" fmla="*/ 9 w 26"/>
                  <a:gd name="T17" fmla="*/ 0 h 37"/>
                  <a:gd name="T18" fmla="*/ 3 w 26"/>
                  <a:gd name="T19" fmla="*/ 4 h 37"/>
                  <a:gd name="T20" fmla="*/ 0 w 26"/>
                  <a:gd name="T21" fmla="*/ 16 h 37"/>
                  <a:gd name="T22" fmla="*/ 3 w 26"/>
                  <a:gd name="T23" fmla="*/ 19 h 37"/>
                  <a:gd name="T24" fmla="*/ 7 w 26"/>
                  <a:gd name="T25" fmla="*/ 6 h 37"/>
                  <a:gd name="T26" fmla="*/ 8 w 26"/>
                  <a:gd name="T27" fmla="*/ 6 h 37"/>
                  <a:gd name="T28" fmla="*/ 4 w 26"/>
                  <a:gd name="T29" fmla="*/ 19 h 37"/>
                  <a:gd name="T30" fmla="*/ 12 w 26"/>
                  <a:gd name="T31" fmla="*/ 29 h 37"/>
                  <a:gd name="T32" fmla="*/ 12 w 26"/>
                  <a:gd name="T33" fmla="*/ 28 h 37"/>
                  <a:gd name="T34" fmla="*/ 13 w 26"/>
                  <a:gd name="T35" fmla="*/ 28 h 37"/>
                  <a:gd name="T36" fmla="*/ 13 w 26"/>
                  <a:gd name="T37" fmla="*/ 30 h 37"/>
                  <a:gd name="T38" fmla="*/ 18 w 26"/>
                  <a:gd name="T39" fmla="*/ 37 h 37"/>
                  <a:gd name="T40" fmla="*/ 18 w 26"/>
                  <a:gd name="T41" fmla="*/ 28 h 37"/>
                  <a:gd name="T42" fmla="*/ 24 w 26"/>
                  <a:gd name="T43" fmla="*/ 2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37">
                    <a:moveTo>
                      <a:pt x="24" y="28"/>
                    </a:moveTo>
                    <a:cubicBezTo>
                      <a:pt x="17" y="6"/>
                      <a:pt x="17" y="6"/>
                      <a:pt x="17" y="6"/>
                    </a:cubicBezTo>
                    <a:cubicBezTo>
                      <a:pt x="19" y="6"/>
                      <a:pt x="19" y="6"/>
                      <a:pt x="19" y="6"/>
                    </a:cubicBezTo>
                    <a:cubicBezTo>
                      <a:pt x="19" y="6"/>
                      <a:pt x="22" y="18"/>
                      <a:pt x="22" y="19"/>
                    </a:cubicBezTo>
                    <a:cubicBezTo>
                      <a:pt x="23" y="20"/>
                      <a:pt x="24" y="21"/>
                      <a:pt x="25" y="20"/>
                    </a:cubicBezTo>
                    <a:cubicBezTo>
                      <a:pt x="26" y="20"/>
                      <a:pt x="26" y="19"/>
                      <a:pt x="26" y="18"/>
                    </a:cubicBezTo>
                    <a:cubicBezTo>
                      <a:pt x="26" y="17"/>
                      <a:pt x="24" y="10"/>
                      <a:pt x="22" y="4"/>
                    </a:cubicBezTo>
                    <a:cubicBezTo>
                      <a:pt x="21" y="2"/>
                      <a:pt x="19" y="0"/>
                      <a:pt x="16" y="0"/>
                    </a:cubicBezTo>
                    <a:cubicBezTo>
                      <a:pt x="15" y="0"/>
                      <a:pt x="10" y="0"/>
                      <a:pt x="9" y="0"/>
                    </a:cubicBezTo>
                    <a:cubicBezTo>
                      <a:pt x="6" y="0"/>
                      <a:pt x="4" y="2"/>
                      <a:pt x="3" y="4"/>
                    </a:cubicBezTo>
                    <a:cubicBezTo>
                      <a:pt x="2" y="8"/>
                      <a:pt x="1" y="13"/>
                      <a:pt x="0" y="16"/>
                    </a:cubicBezTo>
                    <a:cubicBezTo>
                      <a:pt x="1" y="17"/>
                      <a:pt x="2" y="18"/>
                      <a:pt x="3" y="19"/>
                    </a:cubicBezTo>
                    <a:cubicBezTo>
                      <a:pt x="4" y="16"/>
                      <a:pt x="7" y="6"/>
                      <a:pt x="7" y="6"/>
                    </a:cubicBezTo>
                    <a:cubicBezTo>
                      <a:pt x="8" y="6"/>
                      <a:pt x="8" y="6"/>
                      <a:pt x="8" y="6"/>
                    </a:cubicBezTo>
                    <a:cubicBezTo>
                      <a:pt x="6" y="12"/>
                      <a:pt x="5" y="16"/>
                      <a:pt x="4" y="19"/>
                    </a:cubicBezTo>
                    <a:cubicBezTo>
                      <a:pt x="7" y="22"/>
                      <a:pt x="10" y="25"/>
                      <a:pt x="12" y="29"/>
                    </a:cubicBezTo>
                    <a:cubicBezTo>
                      <a:pt x="12" y="28"/>
                      <a:pt x="12" y="28"/>
                      <a:pt x="12" y="28"/>
                    </a:cubicBezTo>
                    <a:cubicBezTo>
                      <a:pt x="13" y="28"/>
                      <a:pt x="13" y="28"/>
                      <a:pt x="13" y="28"/>
                    </a:cubicBezTo>
                    <a:cubicBezTo>
                      <a:pt x="13" y="28"/>
                      <a:pt x="13" y="29"/>
                      <a:pt x="13" y="30"/>
                    </a:cubicBezTo>
                    <a:cubicBezTo>
                      <a:pt x="15" y="32"/>
                      <a:pt x="16" y="35"/>
                      <a:pt x="18" y="37"/>
                    </a:cubicBezTo>
                    <a:cubicBezTo>
                      <a:pt x="18" y="34"/>
                      <a:pt x="18" y="31"/>
                      <a:pt x="18" y="28"/>
                    </a:cubicBezTo>
                    <a:cubicBezTo>
                      <a:pt x="24" y="28"/>
                      <a:pt x="24" y="28"/>
                      <a:pt x="2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77" name="Freeform 790"/>
              <p:cNvSpPr>
                <a:spLocks/>
              </p:cNvSpPr>
              <p:nvPr/>
            </p:nvSpPr>
            <p:spPr bwMode="auto">
              <a:xfrm>
                <a:off x="12271" y="1296"/>
                <a:ext cx="26" cy="50"/>
              </a:xfrm>
              <a:custGeom>
                <a:avLst/>
                <a:gdLst>
                  <a:gd name="T0" fmla="*/ 11 w 11"/>
                  <a:gd name="T1" fmla="*/ 18 h 21"/>
                  <a:gd name="T2" fmla="*/ 7 w 11"/>
                  <a:gd name="T3" fmla="*/ 4 h 21"/>
                  <a:gd name="T4" fmla="*/ 1 w 11"/>
                  <a:gd name="T5" fmla="*/ 0 h 21"/>
                  <a:gd name="T6" fmla="*/ 0 w 11"/>
                  <a:gd name="T7" fmla="*/ 0 h 21"/>
                  <a:gd name="T8" fmla="*/ 3 w 11"/>
                  <a:gd name="T9" fmla="*/ 7 h 21"/>
                  <a:gd name="T10" fmla="*/ 2 w 11"/>
                  <a:gd name="T11" fmla="*/ 6 h 21"/>
                  <a:gd name="T12" fmla="*/ 3 w 11"/>
                  <a:gd name="T13" fmla="*/ 6 h 21"/>
                  <a:gd name="T14" fmla="*/ 6 w 11"/>
                  <a:gd name="T15" fmla="*/ 13 h 21"/>
                  <a:gd name="T16" fmla="*/ 9 w 11"/>
                  <a:gd name="T17" fmla="*/ 21 h 21"/>
                  <a:gd name="T18" fmla="*/ 10 w 11"/>
                  <a:gd name="T19" fmla="*/ 21 h 21"/>
                  <a:gd name="T20" fmla="*/ 11 w 11"/>
                  <a:gd name="T21"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21">
                    <a:moveTo>
                      <a:pt x="11" y="18"/>
                    </a:moveTo>
                    <a:cubicBezTo>
                      <a:pt x="11" y="18"/>
                      <a:pt x="8" y="10"/>
                      <a:pt x="7" y="4"/>
                    </a:cubicBezTo>
                    <a:cubicBezTo>
                      <a:pt x="6" y="2"/>
                      <a:pt x="4" y="0"/>
                      <a:pt x="1" y="0"/>
                    </a:cubicBezTo>
                    <a:cubicBezTo>
                      <a:pt x="1" y="0"/>
                      <a:pt x="1" y="0"/>
                      <a:pt x="0" y="0"/>
                    </a:cubicBezTo>
                    <a:cubicBezTo>
                      <a:pt x="1" y="2"/>
                      <a:pt x="2" y="5"/>
                      <a:pt x="3" y="7"/>
                    </a:cubicBezTo>
                    <a:cubicBezTo>
                      <a:pt x="2" y="6"/>
                      <a:pt x="2" y="6"/>
                      <a:pt x="2" y="6"/>
                    </a:cubicBezTo>
                    <a:cubicBezTo>
                      <a:pt x="3" y="6"/>
                      <a:pt x="3" y="6"/>
                      <a:pt x="3" y="6"/>
                    </a:cubicBezTo>
                    <a:cubicBezTo>
                      <a:pt x="3" y="6"/>
                      <a:pt x="5" y="10"/>
                      <a:pt x="6" y="13"/>
                    </a:cubicBezTo>
                    <a:cubicBezTo>
                      <a:pt x="7" y="16"/>
                      <a:pt x="8" y="18"/>
                      <a:pt x="9" y="21"/>
                    </a:cubicBezTo>
                    <a:cubicBezTo>
                      <a:pt x="10" y="21"/>
                      <a:pt x="10" y="21"/>
                      <a:pt x="10" y="21"/>
                    </a:cubicBezTo>
                    <a:cubicBezTo>
                      <a:pt x="11" y="20"/>
                      <a:pt x="11" y="19"/>
                      <a:pt x="1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78" name="Oval 791"/>
              <p:cNvSpPr>
                <a:spLocks noChangeArrowheads="1"/>
              </p:cNvSpPr>
              <p:nvPr/>
            </p:nvSpPr>
            <p:spPr bwMode="auto">
              <a:xfrm>
                <a:off x="12581"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79" name="Freeform 792"/>
              <p:cNvSpPr>
                <a:spLocks/>
              </p:cNvSpPr>
              <p:nvPr/>
            </p:nvSpPr>
            <p:spPr bwMode="auto">
              <a:xfrm>
                <a:off x="12500" y="1147"/>
                <a:ext cx="55" cy="111"/>
              </a:xfrm>
              <a:custGeom>
                <a:avLst/>
                <a:gdLst>
                  <a:gd name="T0" fmla="*/ 2 w 23"/>
                  <a:gd name="T1" fmla="*/ 23 h 47"/>
                  <a:gd name="T2" fmla="*/ 4 w 23"/>
                  <a:gd name="T3" fmla="*/ 21 h 47"/>
                  <a:gd name="T4" fmla="*/ 4 w 23"/>
                  <a:gd name="T5" fmla="*/ 8 h 47"/>
                  <a:gd name="T6" fmla="*/ 5 w 23"/>
                  <a:gd name="T7" fmla="*/ 8 h 47"/>
                  <a:gd name="T8" fmla="*/ 5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7 w 23"/>
                  <a:gd name="T23" fmla="*/ 44 h 47"/>
                  <a:gd name="T24" fmla="*/ 17 w 23"/>
                  <a:gd name="T25" fmla="*/ 8 h 47"/>
                  <a:gd name="T26" fmla="*/ 19 w 23"/>
                  <a:gd name="T27" fmla="*/ 8 h 47"/>
                  <a:gd name="T28" fmla="*/ 19 w 23"/>
                  <a:gd name="T29" fmla="*/ 21 h 47"/>
                  <a:gd name="T30" fmla="*/ 21 w 23"/>
                  <a:gd name="T31" fmla="*/ 23 h 47"/>
                  <a:gd name="T32" fmla="*/ 23 w 23"/>
                  <a:gd name="T33" fmla="*/ 21 h 47"/>
                  <a:gd name="T34" fmla="*/ 23 w 23"/>
                  <a:gd name="T35" fmla="*/ 7 h 47"/>
                  <a:gd name="T36" fmla="*/ 16 w 23"/>
                  <a:gd name="T37" fmla="*/ 0 h 47"/>
                  <a:gd name="T38" fmla="*/ 6 w 23"/>
                  <a:gd name="T39" fmla="*/ 0 h 47"/>
                  <a:gd name="T40" fmla="*/ 0 w 23"/>
                  <a:gd name="T41" fmla="*/ 7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9" y="8"/>
                    </a:cubicBezTo>
                    <a:cubicBezTo>
                      <a:pt x="19" y="8"/>
                      <a:pt x="19" y="20"/>
                      <a:pt x="19" y="21"/>
                    </a:cubicBezTo>
                    <a:cubicBezTo>
                      <a:pt x="19" y="22"/>
                      <a:pt x="19" y="23"/>
                      <a:pt x="21" y="23"/>
                    </a:cubicBezTo>
                    <a:cubicBezTo>
                      <a:pt x="22" y="23"/>
                      <a:pt x="23" y="22"/>
                      <a:pt x="23" y="21"/>
                    </a:cubicBezTo>
                    <a:cubicBezTo>
                      <a:pt x="23" y="20"/>
                      <a:pt x="23" y="8"/>
                      <a:pt x="23" y="7"/>
                    </a:cubicBezTo>
                    <a:cubicBezTo>
                      <a:pt x="23" y="3"/>
                      <a:pt x="20" y="0"/>
                      <a:pt x="16" y="0"/>
                    </a:cubicBezTo>
                    <a:cubicBezTo>
                      <a:pt x="15" y="0"/>
                      <a:pt x="8" y="0"/>
                      <a:pt x="6" y="0"/>
                    </a:cubicBezTo>
                    <a:cubicBezTo>
                      <a:pt x="3" y="0"/>
                      <a:pt x="0" y="3"/>
                      <a:pt x="0" y="7"/>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80" name="Oval 793"/>
              <p:cNvSpPr>
                <a:spLocks noChangeArrowheads="1"/>
              </p:cNvSpPr>
              <p:nvPr/>
            </p:nvSpPr>
            <p:spPr bwMode="auto">
              <a:xfrm>
                <a:off x="12517"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81" name="Freeform 794"/>
              <p:cNvSpPr>
                <a:spLocks/>
              </p:cNvSpPr>
              <p:nvPr/>
            </p:nvSpPr>
            <p:spPr bwMode="auto">
              <a:xfrm>
                <a:off x="12304" y="1296"/>
                <a:ext cx="54" cy="109"/>
              </a:xfrm>
              <a:custGeom>
                <a:avLst/>
                <a:gdLst>
                  <a:gd name="T0" fmla="*/ 17 w 23"/>
                  <a:gd name="T1" fmla="*/ 44 h 46"/>
                  <a:gd name="T2" fmla="*/ 17 w 23"/>
                  <a:gd name="T3" fmla="*/ 7 h 46"/>
                  <a:gd name="T4" fmla="*/ 18 w 23"/>
                  <a:gd name="T5" fmla="*/ 7 h 46"/>
                  <a:gd name="T6" fmla="*/ 18 w 23"/>
                  <a:gd name="T7" fmla="*/ 21 h 46"/>
                  <a:gd name="T8" fmla="*/ 21 w 23"/>
                  <a:gd name="T9" fmla="*/ 23 h 46"/>
                  <a:gd name="T10" fmla="*/ 23 w 23"/>
                  <a:gd name="T11" fmla="*/ 21 h 46"/>
                  <a:gd name="T12" fmla="*/ 23 w 23"/>
                  <a:gd name="T13" fmla="*/ 6 h 46"/>
                  <a:gd name="T14" fmla="*/ 17 w 23"/>
                  <a:gd name="T15" fmla="*/ 0 h 46"/>
                  <a:gd name="T16" fmla="*/ 6 w 23"/>
                  <a:gd name="T17" fmla="*/ 0 h 46"/>
                  <a:gd name="T18" fmla="*/ 0 w 23"/>
                  <a:gd name="T19" fmla="*/ 6 h 46"/>
                  <a:gd name="T20" fmla="*/ 0 w 23"/>
                  <a:gd name="T21" fmla="*/ 21 h 46"/>
                  <a:gd name="T22" fmla="*/ 2 w 23"/>
                  <a:gd name="T23" fmla="*/ 23 h 46"/>
                  <a:gd name="T24" fmla="*/ 4 w 23"/>
                  <a:gd name="T25" fmla="*/ 21 h 46"/>
                  <a:gd name="T26" fmla="*/ 4 w 23"/>
                  <a:gd name="T27" fmla="*/ 7 h 46"/>
                  <a:gd name="T28" fmla="*/ 5 w 23"/>
                  <a:gd name="T29" fmla="*/ 7 h 46"/>
                  <a:gd name="T30" fmla="*/ 5 w 23"/>
                  <a:gd name="T31" fmla="*/ 35 h 46"/>
                  <a:gd name="T32" fmla="*/ 11 w 23"/>
                  <a:gd name="T33" fmla="*/ 42 h 46"/>
                  <a:gd name="T34" fmla="*/ 11 w 23"/>
                  <a:gd name="T35" fmla="*/ 23 h 46"/>
                  <a:gd name="T36" fmla="*/ 12 w 23"/>
                  <a:gd name="T37" fmla="*/ 23 h 46"/>
                  <a:gd name="T38" fmla="*/ 12 w 23"/>
                  <a:gd name="T39" fmla="*/ 43 h 46"/>
                  <a:gd name="T40" fmla="*/ 15 w 23"/>
                  <a:gd name="T41" fmla="*/ 46 h 46"/>
                  <a:gd name="T42" fmla="*/ 17 w 23"/>
                  <a:gd name="T43"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46">
                    <a:moveTo>
                      <a:pt x="17" y="44"/>
                    </a:moveTo>
                    <a:cubicBezTo>
                      <a:pt x="17" y="42"/>
                      <a:pt x="17" y="7"/>
                      <a:pt x="17" y="7"/>
                    </a:cubicBezTo>
                    <a:cubicBezTo>
                      <a:pt x="17" y="7"/>
                      <a:pt x="17" y="7"/>
                      <a:pt x="18" y="7"/>
                    </a:cubicBezTo>
                    <a:cubicBezTo>
                      <a:pt x="18" y="7"/>
                      <a:pt x="18" y="19"/>
                      <a:pt x="18" y="21"/>
                    </a:cubicBezTo>
                    <a:cubicBezTo>
                      <a:pt x="18" y="22"/>
                      <a:pt x="19" y="23"/>
                      <a:pt x="21" y="23"/>
                    </a:cubicBezTo>
                    <a:cubicBezTo>
                      <a:pt x="22" y="23"/>
                      <a:pt x="23" y="22"/>
                      <a:pt x="23" y="21"/>
                    </a:cubicBezTo>
                    <a:cubicBezTo>
                      <a:pt x="23" y="19"/>
                      <a:pt x="23" y="8"/>
                      <a:pt x="23" y="6"/>
                    </a:cubicBezTo>
                    <a:cubicBezTo>
                      <a:pt x="23" y="3"/>
                      <a:pt x="20" y="0"/>
                      <a:pt x="17" y="0"/>
                    </a:cubicBezTo>
                    <a:cubicBezTo>
                      <a:pt x="15" y="0"/>
                      <a:pt x="8" y="0"/>
                      <a:pt x="6" y="0"/>
                    </a:cubicBezTo>
                    <a:cubicBezTo>
                      <a:pt x="3" y="0"/>
                      <a:pt x="0" y="3"/>
                      <a:pt x="0" y="6"/>
                    </a:cubicBez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24"/>
                      <a:pt x="5" y="35"/>
                    </a:cubicBezTo>
                    <a:cubicBezTo>
                      <a:pt x="7" y="37"/>
                      <a:pt x="9" y="39"/>
                      <a:pt x="11" y="42"/>
                    </a:cubicBezTo>
                    <a:cubicBezTo>
                      <a:pt x="11" y="36"/>
                      <a:pt x="11" y="23"/>
                      <a:pt x="11" y="23"/>
                    </a:cubicBezTo>
                    <a:cubicBezTo>
                      <a:pt x="11" y="23"/>
                      <a:pt x="11" y="23"/>
                      <a:pt x="12" y="23"/>
                    </a:cubicBezTo>
                    <a:cubicBezTo>
                      <a:pt x="12" y="23"/>
                      <a:pt x="12" y="38"/>
                      <a:pt x="12" y="43"/>
                    </a:cubicBezTo>
                    <a:cubicBezTo>
                      <a:pt x="13" y="44"/>
                      <a:pt x="14" y="45"/>
                      <a:pt x="15" y="46"/>
                    </a:cubicBezTo>
                    <a:cubicBezTo>
                      <a:pt x="17" y="46"/>
                      <a:pt x="17" y="45"/>
                      <a:pt x="17"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82" name="Freeform 795"/>
              <p:cNvSpPr>
                <a:spLocks/>
              </p:cNvSpPr>
              <p:nvPr/>
            </p:nvSpPr>
            <p:spPr bwMode="auto">
              <a:xfrm>
                <a:off x="12304" y="1159"/>
                <a:ext cx="59" cy="99"/>
              </a:xfrm>
              <a:custGeom>
                <a:avLst/>
                <a:gdLst>
                  <a:gd name="T0" fmla="*/ 0 w 25"/>
                  <a:gd name="T1" fmla="*/ 24 h 42"/>
                  <a:gd name="T2" fmla="*/ 6 w 25"/>
                  <a:gd name="T3" fmla="*/ 24 h 42"/>
                  <a:gd name="T4" fmla="*/ 6 w 25"/>
                  <a:gd name="T5" fmla="*/ 40 h 42"/>
                  <a:gd name="T6" fmla="*/ 8 w 25"/>
                  <a:gd name="T7" fmla="*/ 42 h 42"/>
                  <a:gd name="T8" fmla="*/ 11 w 25"/>
                  <a:gd name="T9" fmla="*/ 40 h 42"/>
                  <a:gd name="T10" fmla="*/ 11 w 25"/>
                  <a:gd name="T11" fmla="*/ 24 h 42"/>
                  <a:gd name="T12" fmla="*/ 12 w 25"/>
                  <a:gd name="T13" fmla="*/ 24 h 42"/>
                  <a:gd name="T14" fmla="*/ 12 w 25"/>
                  <a:gd name="T15" fmla="*/ 40 h 42"/>
                  <a:gd name="T16" fmla="*/ 14 w 25"/>
                  <a:gd name="T17" fmla="*/ 42 h 42"/>
                  <a:gd name="T18" fmla="*/ 16 w 25"/>
                  <a:gd name="T19" fmla="*/ 40 h 42"/>
                  <a:gd name="T20" fmla="*/ 16 w 25"/>
                  <a:gd name="T21" fmla="*/ 24 h 42"/>
                  <a:gd name="T22" fmla="*/ 22 w 25"/>
                  <a:gd name="T23" fmla="*/ 24 h 42"/>
                  <a:gd name="T24" fmla="*/ 16 w 25"/>
                  <a:gd name="T25" fmla="*/ 2 h 42"/>
                  <a:gd name="T26" fmla="*/ 17 w 25"/>
                  <a:gd name="T27" fmla="*/ 2 h 42"/>
                  <a:gd name="T28" fmla="*/ 21 w 25"/>
                  <a:gd name="T29" fmla="*/ 15 h 42"/>
                  <a:gd name="T30" fmla="*/ 23 w 25"/>
                  <a:gd name="T31" fmla="*/ 16 h 42"/>
                  <a:gd name="T32" fmla="*/ 24 w 25"/>
                  <a:gd name="T33" fmla="*/ 14 h 42"/>
                  <a:gd name="T34" fmla="*/ 20 w 25"/>
                  <a:gd name="T35" fmla="*/ 0 h 42"/>
                  <a:gd name="T36" fmla="*/ 5 w 25"/>
                  <a:gd name="T37" fmla="*/ 6 h 42"/>
                  <a:gd name="T38" fmla="*/ 0 w 25"/>
                  <a:gd name="T39" fmla="*/ 2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42">
                    <a:moveTo>
                      <a:pt x="0" y="24"/>
                    </a:moveTo>
                    <a:cubicBezTo>
                      <a:pt x="6" y="24"/>
                      <a:pt x="6" y="24"/>
                      <a:pt x="6" y="24"/>
                    </a:cubicBezTo>
                    <a:cubicBezTo>
                      <a:pt x="6" y="31"/>
                      <a:pt x="6" y="39"/>
                      <a:pt x="6" y="40"/>
                    </a:cubicBezTo>
                    <a:cubicBezTo>
                      <a:pt x="6" y="41"/>
                      <a:pt x="7" y="42"/>
                      <a:pt x="8" y="42"/>
                    </a:cubicBezTo>
                    <a:cubicBezTo>
                      <a:pt x="10" y="42"/>
                      <a:pt x="11" y="41"/>
                      <a:pt x="11" y="40"/>
                    </a:cubicBezTo>
                    <a:cubicBezTo>
                      <a:pt x="11" y="38"/>
                      <a:pt x="11" y="24"/>
                      <a:pt x="11" y="24"/>
                    </a:cubicBezTo>
                    <a:cubicBezTo>
                      <a:pt x="12" y="24"/>
                      <a:pt x="12" y="24"/>
                      <a:pt x="12" y="24"/>
                    </a:cubicBezTo>
                    <a:cubicBezTo>
                      <a:pt x="12" y="24"/>
                      <a:pt x="12" y="38"/>
                      <a:pt x="12" y="40"/>
                    </a:cubicBezTo>
                    <a:cubicBezTo>
                      <a:pt x="12" y="41"/>
                      <a:pt x="13" y="42"/>
                      <a:pt x="14" y="42"/>
                    </a:cubicBezTo>
                    <a:cubicBezTo>
                      <a:pt x="15" y="42"/>
                      <a:pt x="16" y="41"/>
                      <a:pt x="16" y="40"/>
                    </a:cubicBezTo>
                    <a:cubicBezTo>
                      <a:pt x="16" y="39"/>
                      <a:pt x="16" y="31"/>
                      <a:pt x="16" y="24"/>
                    </a:cubicBezTo>
                    <a:cubicBezTo>
                      <a:pt x="22" y="24"/>
                      <a:pt x="22" y="24"/>
                      <a:pt x="22" y="24"/>
                    </a:cubicBezTo>
                    <a:cubicBezTo>
                      <a:pt x="16" y="2"/>
                      <a:pt x="16" y="2"/>
                      <a:pt x="16" y="2"/>
                    </a:cubicBezTo>
                    <a:cubicBezTo>
                      <a:pt x="17" y="2"/>
                      <a:pt x="17" y="2"/>
                      <a:pt x="17" y="2"/>
                    </a:cubicBezTo>
                    <a:cubicBezTo>
                      <a:pt x="17" y="2"/>
                      <a:pt x="20" y="13"/>
                      <a:pt x="21" y="15"/>
                    </a:cubicBezTo>
                    <a:cubicBezTo>
                      <a:pt x="21" y="16"/>
                      <a:pt x="22" y="16"/>
                      <a:pt x="23" y="16"/>
                    </a:cubicBezTo>
                    <a:cubicBezTo>
                      <a:pt x="24" y="16"/>
                      <a:pt x="25" y="15"/>
                      <a:pt x="24" y="14"/>
                    </a:cubicBezTo>
                    <a:cubicBezTo>
                      <a:pt x="24" y="13"/>
                      <a:pt x="22" y="6"/>
                      <a:pt x="20" y="0"/>
                    </a:cubicBezTo>
                    <a:cubicBezTo>
                      <a:pt x="15" y="2"/>
                      <a:pt x="10" y="3"/>
                      <a:pt x="5" y="6"/>
                    </a:cubicBezTo>
                    <a:cubicBezTo>
                      <a:pt x="0" y="24"/>
                      <a:pt x="0" y="24"/>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83" name="Freeform 796"/>
              <p:cNvSpPr>
                <a:spLocks/>
              </p:cNvSpPr>
              <p:nvPr/>
            </p:nvSpPr>
            <p:spPr bwMode="auto">
              <a:xfrm>
                <a:off x="12370" y="1147"/>
                <a:ext cx="52" cy="111"/>
              </a:xfrm>
              <a:custGeom>
                <a:avLst/>
                <a:gdLst>
                  <a:gd name="T0" fmla="*/ 0 w 22"/>
                  <a:gd name="T1" fmla="*/ 21 h 47"/>
                  <a:gd name="T2" fmla="*/ 2 w 22"/>
                  <a:gd name="T3" fmla="*/ 23 h 47"/>
                  <a:gd name="T4" fmla="*/ 4 w 22"/>
                  <a:gd name="T5" fmla="*/ 21 h 47"/>
                  <a:gd name="T6" fmla="*/ 4 w 22"/>
                  <a:gd name="T7" fmla="*/ 8 h 47"/>
                  <a:gd name="T8" fmla="*/ 5 w 22"/>
                  <a:gd name="T9" fmla="*/ 8 h 47"/>
                  <a:gd name="T10" fmla="*/ 5 w 22"/>
                  <a:gd name="T11" fmla="*/ 44 h 47"/>
                  <a:gd name="T12" fmla="*/ 8 w 22"/>
                  <a:gd name="T13" fmla="*/ 47 h 47"/>
                  <a:gd name="T14" fmla="*/ 10 w 22"/>
                  <a:gd name="T15" fmla="*/ 44 h 47"/>
                  <a:gd name="T16" fmla="*/ 10 w 22"/>
                  <a:gd name="T17" fmla="*/ 23 h 47"/>
                  <a:gd name="T18" fmla="*/ 11 w 22"/>
                  <a:gd name="T19" fmla="*/ 23 h 47"/>
                  <a:gd name="T20" fmla="*/ 11 w 22"/>
                  <a:gd name="T21" fmla="*/ 44 h 47"/>
                  <a:gd name="T22" fmla="*/ 14 w 22"/>
                  <a:gd name="T23" fmla="*/ 47 h 47"/>
                  <a:gd name="T24" fmla="*/ 17 w 22"/>
                  <a:gd name="T25" fmla="*/ 44 h 47"/>
                  <a:gd name="T26" fmla="*/ 17 w 22"/>
                  <a:gd name="T27" fmla="*/ 8 h 47"/>
                  <a:gd name="T28" fmla="*/ 18 w 22"/>
                  <a:gd name="T29" fmla="*/ 8 h 47"/>
                  <a:gd name="T30" fmla="*/ 18 w 22"/>
                  <a:gd name="T31" fmla="*/ 21 h 47"/>
                  <a:gd name="T32" fmla="*/ 20 w 22"/>
                  <a:gd name="T33" fmla="*/ 23 h 47"/>
                  <a:gd name="T34" fmla="*/ 22 w 22"/>
                  <a:gd name="T35" fmla="*/ 21 h 47"/>
                  <a:gd name="T36" fmla="*/ 22 w 22"/>
                  <a:gd name="T37" fmla="*/ 7 h 47"/>
                  <a:gd name="T38" fmla="*/ 16 w 22"/>
                  <a:gd name="T39" fmla="*/ 0 h 47"/>
                  <a:gd name="T40" fmla="*/ 14 w 22"/>
                  <a:gd name="T41" fmla="*/ 0 h 47"/>
                  <a:gd name="T42" fmla="*/ 1 w 22"/>
                  <a:gd name="T43" fmla="*/ 3 h 47"/>
                  <a:gd name="T44" fmla="*/ 0 w 22"/>
                  <a:gd name="T45" fmla="*/ 7 h 47"/>
                  <a:gd name="T46" fmla="*/ 0 w 22"/>
                  <a:gd name="T47"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 h="47">
                    <a:moveTo>
                      <a:pt x="0" y="21"/>
                    </a:moveTo>
                    <a:cubicBezTo>
                      <a:pt x="0" y="22"/>
                      <a:pt x="0"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1" y="23"/>
                    </a:cubicBezTo>
                    <a:cubicBezTo>
                      <a:pt x="11" y="23"/>
                      <a:pt x="11" y="42"/>
                      <a:pt x="11" y="44"/>
                    </a:cubicBezTo>
                    <a:cubicBezTo>
                      <a:pt x="11"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7"/>
                    </a:cubicBezTo>
                    <a:cubicBezTo>
                      <a:pt x="22" y="3"/>
                      <a:pt x="19" y="0"/>
                      <a:pt x="16" y="0"/>
                    </a:cubicBezTo>
                    <a:cubicBezTo>
                      <a:pt x="16" y="0"/>
                      <a:pt x="15" y="0"/>
                      <a:pt x="14" y="0"/>
                    </a:cubicBezTo>
                    <a:cubicBezTo>
                      <a:pt x="9" y="1"/>
                      <a:pt x="5" y="2"/>
                      <a:pt x="1" y="3"/>
                    </a:cubicBezTo>
                    <a:cubicBezTo>
                      <a:pt x="0" y="4"/>
                      <a:pt x="0" y="5"/>
                      <a:pt x="0" y="7"/>
                    </a:cubicBezTo>
                    <a:cubicBezTo>
                      <a:pt x="0" y="8"/>
                      <a:pt x="0" y="20"/>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84" name="Freeform 797"/>
              <p:cNvSpPr>
                <a:spLocks/>
              </p:cNvSpPr>
              <p:nvPr/>
            </p:nvSpPr>
            <p:spPr bwMode="auto">
              <a:xfrm>
                <a:off x="12299" y="1173"/>
                <a:ext cx="14" cy="24"/>
              </a:xfrm>
              <a:custGeom>
                <a:avLst/>
                <a:gdLst>
                  <a:gd name="T0" fmla="*/ 1 w 6"/>
                  <a:gd name="T1" fmla="*/ 10 h 10"/>
                  <a:gd name="T2" fmla="*/ 3 w 6"/>
                  <a:gd name="T3" fmla="*/ 9 h 10"/>
                  <a:gd name="T4" fmla="*/ 6 w 6"/>
                  <a:gd name="T5" fmla="*/ 0 h 10"/>
                  <a:gd name="T6" fmla="*/ 1 w 6"/>
                  <a:gd name="T7" fmla="*/ 3 h 10"/>
                  <a:gd name="T8" fmla="*/ 0 w 6"/>
                  <a:gd name="T9" fmla="*/ 8 h 10"/>
                  <a:gd name="T10" fmla="*/ 1 w 6"/>
                  <a:gd name="T11" fmla="*/ 10 h 10"/>
                </a:gdLst>
                <a:ahLst/>
                <a:cxnLst>
                  <a:cxn ang="0">
                    <a:pos x="T0" y="T1"/>
                  </a:cxn>
                  <a:cxn ang="0">
                    <a:pos x="T2" y="T3"/>
                  </a:cxn>
                  <a:cxn ang="0">
                    <a:pos x="T4" y="T5"/>
                  </a:cxn>
                  <a:cxn ang="0">
                    <a:pos x="T6" y="T7"/>
                  </a:cxn>
                  <a:cxn ang="0">
                    <a:pos x="T8" y="T9"/>
                  </a:cxn>
                  <a:cxn ang="0">
                    <a:pos x="T10" y="T11"/>
                  </a:cxn>
                </a:cxnLst>
                <a:rect l="0" t="0" r="r" b="b"/>
                <a:pathLst>
                  <a:path w="6" h="10">
                    <a:moveTo>
                      <a:pt x="1" y="10"/>
                    </a:moveTo>
                    <a:cubicBezTo>
                      <a:pt x="2" y="10"/>
                      <a:pt x="3" y="10"/>
                      <a:pt x="3" y="9"/>
                    </a:cubicBezTo>
                    <a:cubicBezTo>
                      <a:pt x="4" y="8"/>
                      <a:pt x="5" y="4"/>
                      <a:pt x="6" y="0"/>
                    </a:cubicBezTo>
                    <a:cubicBezTo>
                      <a:pt x="4" y="1"/>
                      <a:pt x="3" y="2"/>
                      <a:pt x="1" y="3"/>
                    </a:cubicBezTo>
                    <a:cubicBezTo>
                      <a:pt x="1" y="5"/>
                      <a:pt x="0" y="7"/>
                      <a:pt x="0" y="8"/>
                    </a:cubicBezTo>
                    <a:cubicBezTo>
                      <a:pt x="0" y="9"/>
                      <a:pt x="0" y="10"/>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85" name="Freeform 798"/>
              <p:cNvSpPr>
                <a:spLocks/>
              </p:cNvSpPr>
              <p:nvPr/>
            </p:nvSpPr>
            <p:spPr bwMode="auto">
              <a:xfrm>
                <a:off x="12264" y="1270"/>
                <a:ext cx="12" cy="21"/>
              </a:xfrm>
              <a:custGeom>
                <a:avLst/>
                <a:gdLst>
                  <a:gd name="T0" fmla="*/ 5 w 5"/>
                  <a:gd name="T1" fmla="*/ 5 h 9"/>
                  <a:gd name="T2" fmla="*/ 1 w 5"/>
                  <a:gd name="T3" fmla="*/ 0 h 9"/>
                  <a:gd name="T4" fmla="*/ 0 w 5"/>
                  <a:gd name="T5" fmla="*/ 0 h 9"/>
                  <a:gd name="T6" fmla="*/ 2 w 5"/>
                  <a:gd name="T7" fmla="*/ 9 h 9"/>
                  <a:gd name="T8" fmla="*/ 5 w 5"/>
                  <a:gd name="T9" fmla="*/ 5 h 9"/>
                </a:gdLst>
                <a:ahLst/>
                <a:cxnLst>
                  <a:cxn ang="0">
                    <a:pos x="T0" y="T1"/>
                  </a:cxn>
                  <a:cxn ang="0">
                    <a:pos x="T2" y="T3"/>
                  </a:cxn>
                  <a:cxn ang="0">
                    <a:pos x="T4" y="T5"/>
                  </a:cxn>
                  <a:cxn ang="0">
                    <a:pos x="T6" y="T7"/>
                  </a:cxn>
                  <a:cxn ang="0">
                    <a:pos x="T8" y="T9"/>
                  </a:cxn>
                </a:cxnLst>
                <a:rect l="0" t="0" r="r" b="b"/>
                <a:pathLst>
                  <a:path w="5" h="9">
                    <a:moveTo>
                      <a:pt x="5" y="5"/>
                    </a:moveTo>
                    <a:cubicBezTo>
                      <a:pt x="5" y="2"/>
                      <a:pt x="3" y="0"/>
                      <a:pt x="1" y="0"/>
                    </a:cubicBezTo>
                    <a:cubicBezTo>
                      <a:pt x="0" y="0"/>
                      <a:pt x="0" y="0"/>
                      <a:pt x="0" y="0"/>
                    </a:cubicBezTo>
                    <a:cubicBezTo>
                      <a:pt x="1" y="3"/>
                      <a:pt x="1" y="6"/>
                      <a:pt x="2" y="9"/>
                    </a:cubicBezTo>
                    <a:cubicBezTo>
                      <a:pt x="4" y="9"/>
                      <a:pt x="5" y="7"/>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86" name="Freeform 799"/>
              <p:cNvSpPr>
                <a:spLocks/>
              </p:cNvSpPr>
              <p:nvPr/>
            </p:nvSpPr>
            <p:spPr bwMode="auto">
              <a:xfrm>
                <a:off x="12261" y="1230"/>
                <a:ext cx="3" cy="26"/>
              </a:xfrm>
              <a:custGeom>
                <a:avLst/>
                <a:gdLst>
                  <a:gd name="T0" fmla="*/ 1 w 1"/>
                  <a:gd name="T1" fmla="*/ 0 h 11"/>
                  <a:gd name="T2" fmla="*/ 0 w 1"/>
                  <a:gd name="T3" fmla="*/ 11 h 11"/>
                  <a:gd name="T4" fmla="*/ 1 w 1"/>
                  <a:gd name="T5" fmla="*/ 9 h 11"/>
                  <a:gd name="T6" fmla="*/ 1 w 1"/>
                  <a:gd name="T7" fmla="*/ 0 h 11"/>
                </a:gdLst>
                <a:ahLst/>
                <a:cxnLst>
                  <a:cxn ang="0">
                    <a:pos x="T0" y="T1"/>
                  </a:cxn>
                  <a:cxn ang="0">
                    <a:pos x="T2" y="T3"/>
                  </a:cxn>
                  <a:cxn ang="0">
                    <a:pos x="T4" y="T5"/>
                  </a:cxn>
                  <a:cxn ang="0">
                    <a:pos x="T6" y="T7"/>
                  </a:cxn>
                </a:cxnLst>
                <a:rect l="0" t="0" r="r" b="b"/>
                <a:pathLst>
                  <a:path w="1" h="11">
                    <a:moveTo>
                      <a:pt x="1" y="0"/>
                    </a:moveTo>
                    <a:cubicBezTo>
                      <a:pt x="0" y="3"/>
                      <a:pt x="0" y="7"/>
                      <a:pt x="0" y="11"/>
                    </a:cubicBezTo>
                    <a:cubicBezTo>
                      <a:pt x="1" y="11"/>
                      <a:pt x="1" y="10"/>
                      <a:pt x="1" y="9"/>
                    </a:cubicBezTo>
                    <a:cubicBezTo>
                      <a:pt x="1" y="8"/>
                      <a:pt x="1" y="4"/>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687" name="Freeform 800"/>
              <p:cNvSpPr>
                <a:spLocks/>
              </p:cNvSpPr>
              <p:nvPr/>
            </p:nvSpPr>
            <p:spPr bwMode="auto">
              <a:xfrm>
                <a:off x="12451" y="1133"/>
                <a:ext cx="21" cy="12"/>
              </a:xfrm>
              <a:custGeom>
                <a:avLst/>
                <a:gdLst>
                  <a:gd name="T0" fmla="*/ 5 w 9"/>
                  <a:gd name="T1" fmla="*/ 5 h 5"/>
                  <a:gd name="T2" fmla="*/ 9 w 9"/>
                  <a:gd name="T3" fmla="*/ 1 h 5"/>
                  <a:gd name="T4" fmla="*/ 9 w 9"/>
                  <a:gd name="T5" fmla="*/ 0 h 5"/>
                  <a:gd name="T6" fmla="*/ 0 w 9"/>
                  <a:gd name="T7" fmla="*/ 2 h 5"/>
                  <a:gd name="T8" fmla="*/ 5 w 9"/>
                  <a:gd name="T9" fmla="*/ 5 h 5"/>
                </a:gdLst>
                <a:ahLst/>
                <a:cxnLst>
                  <a:cxn ang="0">
                    <a:pos x="T0" y="T1"/>
                  </a:cxn>
                  <a:cxn ang="0">
                    <a:pos x="T2" y="T3"/>
                  </a:cxn>
                  <a:cxn ang="0">
                    <a:pos x="T4" y="T5"/>
                  </a:cxn>
                  <a:cxn ang="0">
                    <a:pos x="T6" y="T7"/>
                  </a:cxn>
                  <a:cxn ang="0">
                    <a:pos x="T8" y="T9"/>
                  </a:cxn>
                </a:cxnLst>
                <a:rect l="0" t="0" r="r" b="b"/>
                <a:pathLst>
                  <a:path w="9" h="5">
                    <a:moveTo>
                      <a:pt x="5" y="5"/>
                    </a:moveTo>
                    <a:cubicBezTo>
                      <a:pt x="7" y="5"/>
                      <a:pt x="9" y="3"/>
                      <a:pt x="9" y="1"/>
                    </a:cubicBezTo>
                    <a:cubicBezTo>
                      <a:pt x="9" y="0"/>
                      <a:pt x="9" y="0"/>
                      <a:pt x="9" y="0"/>
                    </a:cubicBezTo>
                    <a:cubicBezTo>
                      <a:pt x="6" y="1"/>
                      <a:pt x="3" y="1"/>
                      <a:pt x="0" y="2"/>
                    </a:cubicBezTo>
                    <a:cubicBezTo>
                      <a:pt x="1" y="4"/>
                      <a:pt x="3"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grpSp>
        <p:grpSp>
          <p:nvGrpSpPr>
            <p:cNvPr id="327" name="Group 1002"/>
            <p:cNvGrpSpPr>
              <a:grpSpLocks/>
            </p:cNvGrpSpPr>
            <p:nvPr/>
          </p:nvGrpSpPr>
          <p:grpSpPr bwMode="auto">
            <a:xfrm>
              <a:off x="19472276" y="528638"/>
              <a:ext cx="4267200" cy="2633663"/>
              <a:chOff x="12266" y="333"/>
              <a:chExt cx="2688" cy="1659"/>
            </a:xfrm>
            <a:grpFill/>
          </p:grpSpPr>
          <p:sp>
            <p:nvSpPr>
              <p:cNvPr id="1288" name="Freeform 802"/>
              <p:cNvSpPr>
                <a:spLocks/>
              </p:cNvSpPr>
              <p:nvPr/>
            </p:nvSpPr>
            <p:spPr bwMode="auto">
              <a:xfrm>
                <a:off x="12266" y="1197"/>
                <a:ext cx="14" cy="61"/>
              </a:xfrm>
              <a:custGeom>
                <a:avLst/>
                <a:gdLst>
                  <a:gd name="T0" fmla="*/ 0 w 6"/>
                  <a:gd name="T1" fmla="*/ 23 h 26"/>
                  <a:gd name="T2" fmla="*/ 3 w 6"/>
                  <a:gd name="T3" fmla="*/ 26 h 26"/>
                  <a:gd name="T4" fmla="*/ 6 w 6"/>
                  <a:gd name="T5" fmla="*/ 23 h 26"/>
                  <a:gd name="T6" fmla="*/ 6 w 6"/>
                  <a:gd name="T7" fmla="*/ 0 h 26"/>
                  <a:gd name="T8" fmla="*/ 0 w 6"/>
                  <a:gd name="T9" fmla="*/ 10 h 26"/>
                  <a:gd name="T10" fmla="*/ 0 w 6"/>
                  <a:gd name="T11" fmla="*/ 23 h 26"/>
                </a:gdLst>
                <a:ahLst/>
                <a:cxnLst>
                  <a:cxn ang="0">
                    <a:pos x="T0" y="T1"/>
                  </a:cxn>
                  <a:cxn ang="0">
                    <a:pos x="T2" y="T3"/>
                  </a:cxn>
                  <a:cxn ang="0">
                    <a:pos x="T4" y="T5"/>
                  </a:cxn>
                  <a:cxn ang="0">
                    <a:pos x="T6" y="T7"/>
                  </a:cxn>
                  <a:cxn ang="0">
                    <a:pos x="T8" y="T9"/>
                  </a:cxn>
                  <a:cxn ang="0">
                    <a:pos x="T10" y="T11"/>
                  </a:cxn>
                </a:cxnLst>
                <a:rect l="0" t="0" r="r" b="b"/>
                <a:pathLst>
                  <a:path w="6" h="26">
                    <a:moveTo>
                      <a:pt x="0" y="23"/>
                    </a:moveTo>
                    <a:cubicBezTo>
                      <a:pt x="0" y="25"/>
                      <a:pt x="1" y="26"/>
                      <a:pt x="3" y="26"/>
                    </a:cubicBezTo>
                    <a:cubicBezTo>
                      <a:pt x="4" y="26"/>
                      <a:pt x="6" y="25"/>
                      <a:pt x="6" y="23"/>
                    </a:cubicBezTo>
                    <a:cubicBezTo>
                      <a:pt x="6" y="22"/>
                      <a:pt x="6" y="10"/>
                      <a:pt x="6" y="0"/>
                    </a:cubicBezTo>
                    <a:cubicBezTo>
                      <a:pt x="3" y="3"/>
                      <a:pt x="1" y="7"/>
                      <a:pt x="0" y="10"/>
                    </a:cubicBezTo>
                    <a:cubicBezTo>
                      <a:pt x="0" y="16"/>
                      <a:pt x="0" y="22"/>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89" name="Freeform 803"/>
              <p:cNvSpPr>
                <a:spLocks/>
              </p:cNvSpPr>
              <p:nvPr/>
            </p:nvSpPr>
            <p:spPr bwMode="auto">
              <a:xfrm>
                <a:off x="12283" y="1187"/>
                <a:ext cx="9" cy="14"/>
              </a:xfrm>
              <a:custGeom>
                <a:avLst/>
                <a:gdLst>
                  <a:gd name="T0" fmla="*/ 0 w 4"/>
                  <a:gd name="T1" fmla="*/ 3 h 6"/>
                  <a:gd name="T2" fmla="*/ 0 w 4"/>
                  <a:gd name="T3" fmla="*/ 4 h 6"/>
                  <a:gd name="T4" fmla="*/ 2 w 4"/>
                  <a:gd name="T5" fmla="*/ 6 h 6"/>
                  <a:gd name="T6" fmla="*/ 4 w 4"/>
                  <a:gd name="T7" fmla="*/ 4 h 6"/>
                  <a:gd name="T8" fmla="*/ 4 w 4"/>
                  <a:gd name="T9" fmla="*/ 0 h 6"/>
                  <a:gd name="T10" fmla="*/ 1 w 4"/>
                  <a:gd name="T11" fmla="*/ 2 h 6"/>
                  <a:gd name="T12" fmla="*/ 0 w 4"/>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3"/>
                    </a:moveTo>
                    <a:cubicBezTo>
                      <a:pt x="0" y="4"/>
                      <a:pt x="0" y="4"/>
                      <a:pt x="0" y="4"/>
                    </a:cubicBezTo>
                    <a:cubicBezTo>
                      <a:pt x="0" y="5"/>
                      <a:pt x="1" y="6"/>
                      <a:pt x="2" y="6"/>
                    </a:cubicBezTo>
                    <a:cubicBezTo>
                      <a:pt x="3" y="6"/>
                      <a:pt x="4" y="5"/>
                      <a:pt x="4" y="4"/>
                    </a:cubicBezTo>
                    <a:cubicBezTo>
                      <a:pt x="4" y="4"/>
                      <a:pt x="4" y="2"/>
                      <a:pt x="4" y="0"/>
                    </a:cubicBezTo>
                    <a:cubicBezTo>
                      <a:pt x="3" y="0"/>
                      <a:pt x="2" y="1"/>
                      <a:pt x="1" y="2"/>
                    </a:cubicBezTo>
                    <a:cubicBezTo>
                      <a:pt x="1" y="2"/>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90" name="Freeform 804"/>
              <p:cNvSpPr>
                <a:spLocks/>
              </p:cNvSpPr>
              <p:nvPr/>
            </p:nvSpPr>
            <p:spPr bwMode="auto">
              <a:xfrm>
                <a:off x="12560" y="1443"/>
                <a:ext cx="63" cy="111"/>
              </a:xfrm>
              <a:custGeom>
                <a:avLst/>
                <a:gdLst>
                  <a:gd name="T0" fmla="*/ 23 w 27"/>
                  <a:gd name="T1" fmla="*/ 4 h 47"/>
                  <a:gd name="T2" fmla="*/ 18 w 27"/>
                  <a:gd name="T3" fmla="*/ 0 h 47"/>
                  <a:gd name="T4" fmla="*/ 10 w 27"/>
                  <a:gd name="T5" fmla="*/ 0 h 47"/>
                  <a:gd name="T6" fmla="*/ 5 w 27"/>
                  <a:gd name="T7" fmla="*/ 4 h 47"/>
                  <a:gd name="T8" fmla="*/ 1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4 w 27"/>
                  <a:gd name="T27" fmla="*/ 44 h 47"/>
                  <a:gd name="T28" fmla="*/ 14 w 27"/>
                  <a:gd name="T29" fmla="*/ 28 h 47"/>
                  <a:gd name="T30" fmla="*/ 15 w 27"/>
                  <a:gd name="T31" fmla="*/ 28 h 47"/>
                  <a:gd name="T32" fmla="*/ 15 w 27"/>
                  <a:gd name="T33" fmla="*/ 44 h 47"/>
                  <a:gd name="T34" fmla="*/ 17 w 27"/>
                  <a:gd name="T35" fmla="*/ 47 h 47"/>
                  <a:gd name="T36" fmla="*/ 19 w 27"/>
                  <a:gd name="T37" fmla="*/ 44 h 47"/>
                  <a:gd name="T38" fmla="*/ 19 w 27"/>
                  <a:gd name="T39" fmla="*/ 28 h 47"/>
                  <a:gd name="T40" fmla="*/ 25 w 27"/>
                  <a:gd name="T41" fmla="*/ 28 h 47"/>
                  <a:gd name="T42" fmla="*/ 19 w 27"/>
                  <a:gd name="T43" fmla="*/ 6 h 47"/>
                  <a:gd name="T44" fmla="*/ 20 w 27"/>
                  <a:gd name="T45" fmla="*/ 6 h 47"/>
                  <a:gd name="T46" fmla="*/ 24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3" y="2"/>
                      <a:pt x="20" y="0"/>
                      <a:pt x="18" y="0"/>
                    </a:cubicBezTo>
                    <a:cubicBezTo>
                      <a:pt x="17" y="0"/>
                      <a:pt x="11" y="0"/>
                      <a:pt x="10" y="0"/>
                    </a:cubicBezTo>
                    <a:cubicBezTo>
                      <a:pt x="8" y="0"/>
                      <a:pt x="5" y="2"/>
                      <a:pt x="5" y="4"/>
                    </a:cubicBezTo>
                    <a:cubicBezTo>
                      <a:pt x="3" y="10"/>
                      <a:pt x="1" y="17"/>
                      <a:pt x="1" y="18"/>
                    </a:cubicBezTo>
                    <a:cubicBezTo>
                      <a:pt x="0" y="19"/>
                      <a:pt x="1" y="20"/>
                      <a:pt x="2" y="20"/>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4" y="46"/>
                      <a:pt x="14" y="44"/>
                    </a:cubicBezTo>
                    <a:cubicBezTo>
                      <a:pt x="14" y="43"/>
                      <a:pt x="14" y="28"/>
                      <a:pt x="14" y="28"/>
                    </a:cubicBezTo>
                    <a:cubicBezTo>
                      <a:pt x="15" y="28"/>
                      <a:pt x="15" y="28"/>
                      <a:pt x="15" y="28"/>
                    </a:cubicBezTo>
                    <a:cubicBezTo>
                      <a:pt x="15" y="28"/>
                      <a:pt x="15" y="43"/>
                      <a:pt x="15" y="44"/>
                    </a:cubicBezTo>
                    <a:cubicBezTo>
                      <a:pt x="15" y="46"/>
                      <a:pt x="16"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91" name="Freeform 805"/>
              <p:cNvSpPr>
                <a:spLocks/>
              </p:cNvSpPr>
              <p:nvPr/>
            </p:nvSpPr>
            <p:spPr bwMode="auto">
              <a:xfrm>
                <a:off x="12496" y="1296"/>
                <a:ext cx="64" cy="111"/>
              </a:xfrm>
              <a:custGeom>
                <a:avLst/>
                <a:gdLst>
                  <a:gd name="T0" fmla="*/ 27 w 27"/>
                  <a:gd name="T1" fmla="*/ 18 h 47"/>
                  <a:gd name="T2" fmla="*/ 23 w 27"/>
                  <a:gd name="T3" fmla="*/ 4 h 47"/>
                  <a:gd name="T4" fmla="*/ 17 w 27"/>
                  <a:gd name="T5" fmla="*/ 0 h 47"/>
                  <a:gd name="T6" fmla="*/ 10 w 27"/>
                  <a:gd name="T7" fmla="*/ 0 h 47"/>
                  <a:gd name="T8" fmla="*/ 4 w 27"/>
                  <a:gd name="T9" fmla="*/ 4 h 47"/>
                  <a:gd name="T10" fmla="*/ 0 w 27"/>
                  <a:gd name="T11" fmla="*/ 18 h 47"/>
                  <a:gd name="T12" fmla="*/ 1 w 27"/>
                  <a:gd name="T13" fmla="*/ 21 h 47"/>
                  <a:gd name="T14" fmla="*/ 4 w 27"/>
                  <a:gd name="T15" fmla="*/ 19 h 47"/>
                  <a:gd name="T16" fmla="*/ 7 w 27"/>
                  <a:gd name="T17" fmla="*/ 6 h 47"/>
                  <a:gd name="T18" fmla="*/ 9 w 27"/>
                  <a:gd name="T19" fmla="*/ 6 h 47"/>
                  <a:gd name="T20" fmla="*/ 2 w 27"/>
                  <a:gd name="T21" fmla="*/ 28 h 47"/>
                  <a:gd name="T22" fmla="*/ 8 w 27"/>
                  <a:gd name="T23" fmla="*/ 28 h 47"/>
                  <a:gd name="T24" fmla="*/ 8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8 w 27"/>
                  <a:gd name="T39" fmla="*/ 45 h 47"/>
                  <a:gd name="T40" fmla="*/ 18 w 27"/>
                  <a:gd name="T41" fmla="*/ 28 h 47"/>
                  <a:gd name="T42" fmla="*/ 25 w 27"/>
                  <a:gd name="T43" fmla="*/ 28 h 47"/>
                  <a:gd name="T44" fmla="*/ 18 w 27"/>
                  <a:gd name="T45" fmla="*/ 6 h 47"/>
                  <a:gd name="T46" fmla="*/ 19 w 27"/>
                  <a:gd name="T47" fmla="*/ 6 h 47"/>
                  <a:gd name="T48" fmla="*/ 23 w 27"/>
                  <a:gd name="T49" fmla="*/ 19 h 47"/>
                  <a:gd name="T50" fmla="*/ 25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6" y="18"/>
                      <a:pt x="24" y="10"/>
                      <a:pt x="23" y="4"/>
                    </a:cubicBezTo>
                    <a:cubicBezTo>
                      <a:pt x="22" y="2"/>
                      <a:pt x="19" y="0"/>
                      <a:pt x="17" y="0"/>
                    </a:cubicBezTo>
                    <a:cubicBezTo>
                      <a:pt x="16" y="0"/>
                      <a:pt x="11" y="0"/>
                      <a:pt x="10" y="0"/>
                    </a:cubicBezTo>
                    <a:cubicBezTo>
                      <a:pt x="7" y="0"/>
                      <a:pt x="5" y="2"/>
                      <a:pt x="4" y="4"/>
                    </a:cubicBezTo>
                    <a:cubicBezTo>
                      <a:pt x="2" y="10"/>
                      <a:pt x="0" y="18"/>
                      <a:pt x="0" y="18"/>
                    </a:cubicBezTo>
                    <a:cubicBezTo>
                      <a:pt x="0" y="19"/>
                      <a:pt x="0" y="20"/>
                      <a:pt x="1" y="21"/>
                    </a:cubicBezTo>
                    <a:cubicBezTo>
                      <a:pt x="2" y="21"/>
                      <a:pt x="3" y="20"/>
                      <a:pt x="4" y="19"/>
                    </a:cubicBezTo>
                    <a:cubicBezTo>
                      <a:pt x="4" y="18"/>
                      <a:pt x="7" y="6"/>
                      <a:pt x="7" y="6"/>
                    </a:cubicBezTo>
                    <a:cubicBezTo>
                      <a:pt x="9" y="6"/>
                      <a:pt x="9" y="6"/>
                      <a:pt x="9" y="6"/>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1"/>
                    </a:cubicBezTo>
                    <a:cubicBezTo>
                      <a:pt x="26"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92" name="Freeform 806"/>
              <p:cNvSpPr>
                <a:spLocks/>
              </p:cNvSpPr>
              <p:nvPr/>
            </p:nvSpPr>
            <p:spPr bwMode="auto">
              <a:xfrm>
                <a:off x="12567" y="1296"/>
                <a:ext cx="52" cy="111"/>
              </a:xfrm>
              <a:custGeom>
                <a:avLst/>
                <a:gdLst>
                  <a:gd name="T0" fmla="*/ 0 w 22"/>
                  <a:gd name="T1" fmla="*/ 6 h 47"/>
                  <a:gd name="T2" fmla="*/ 0 w 22"/>
                  <a:gd name="T3" fmla="*/ 21 h 47"/>
                  <a:gd name="T4" fmla="*/ 2 w 22"/>
                  <a:gd name="T5" fmla="*/ 23 h 47"/>
                  <a:gd name="T6" fmla="*/ 4 w 22"/>
                  <a:gd name="T7" fmla="*/ 21 h 47"/>
                  <a:gd name="T8" fmla="*/ 4 w 22"/>
                  <a:gd name="T9" fmla="*/ 7 h 47"/>
                  <a:gd name="T10" fmla="*/ 5 w 22"/>
                  <a:gd name="T11" fmla="*/ 7 h 47"/>
                  <a:gd name="T12" fmla="*/ 5 w 22"/>
                  <a:gd name="T13" fmla="*/ 44 h 47"/>
                  <a:gd name="T14" fmla="*/ 8 w 22"/>
                  <a:gd name="T15" fmla="*/ 47 h 47"/>
                  <a:gd name="T16" fmla="*/ 10 w 22"/>
                  <a:gd name="T17" fmla="*/ 44 h 47"/>
                  <a:gd name="T18" fmla="*/ 10 w 22"/>
                  <a:gd name="T19" fmla="*/ 23 h 47"/>
                  <a:gd name="T20" fmla="*/ 12 w 22"/>
                  <a:gd name="T21" fmla="*/ 23 h 47"/>
                  <a:gd name="T22" fmla="*/ 12 w 22"/>
                  <a:gd name="T23" fmla="*/ 44 h 47"/>
                  <a:gd name="T24" fmla="*/ 14 w 22"/>
                  <a:gd name="T25" fmla="*/ 47 h 47"/>
                  <a:gd name="T26" fmla="*/ 17 w 22"/>
                  <a:gd name="T27" fmla="*/ 44 h 47"/>
                  <a:gd name="T28" fmla="*/ 17 w 22"/>
                  <a:gd name="T29" fmla="*/ 7 h 47"/>
                  <a:gd name="T30" fmla="*/ 18 w 22"/>
                  <a:gd name="T31" fmla="*/ 7 h 47"/>
                  <a:gd name="T32" fmla="*/ 18 w 22"/>
                  <a:gd name="T33" fmla="*/ 21 h 47"/>
                  <a:gd name="T34" fmla="*/ 20 w 22"/>
                  <a:gd name="T35" fmla="*/ 23 h 47"/>
                  <a:gd name="T36" fmla="*/ 22 w 22"/>
                  <a:gd name="T37" fmla="*/ 21 h 47"/>
                  <a:gd name="T38" fmla="*/ 22 w 22"/>
                  <a:gd name="T39" fmla="*/ 6 h 47"/>
                  <a:gd name="T40" fmla="*/ 16 w 22"/>
                  <a:gd name="T41" fmla="*/ 0 h 47"/>
                  <a:gd name="T42" fmla="*/ 6 w 22"/>
                  <a:gd name="T43" fmla="*/ 0 h 47"/>
                  <a:gd name="T44" fmla="*/ 0 w 22"/>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6"/>
                    </a:move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0" y="45"/>
                      <a:pt x="10" y="44"/>
                    </a:cubicBezTo>
                    <a:cubicBezTo>
                      <a:pt x="10" y="42"/>
                      <a:pt x="10" y="23"/>
                      <a:pt x="10" y="23"/>
                    </a:cubicBezTo>
                    <a:cubicBezTo>
                      <a:pt x="10" y="23"/>
                      <a:pt x="10" y="23"/>
                      <a:pt x="12" y="23"/>
                    </a:cubicBezTo>
                    <a:cubicBezTo>
                      <a:pt x="12" y="23"/>
                      <a:pt x="12" y="42"/>
                      <a:pt x="12" y="44"/>
                    </a:cubicBezTo>
                    <a:cubicBezTo>
                      <a:pt x="12" y="45"/>
                      <a:pt x="13" y="47"/>
                      <a:pt x="14" y="47"/>
                    </a:cubicBezTo>
                    <a:cubicBezTo>
                      <a:pt x="16" y="47"/>
                      <a:pt x="17" y="45"/>
                      <a:pt x="17" y="44"/>
                    </a:cubicBezTo>
                    <a:cubicBezTo>
                      <a:pt x="17" y="42"/>
                      <a:pt x="17" y="7"/>
                      <a:pt x="17" y="7"/>
                    </a:cubicBezTo>
                    <a:cubicBezTo>
                      <a:pt x="17" y="7"/>
                      <a:pt x="17" y="7"/>
                      <a:pt x="18" y="7"/>
                    </a:cubicBezTo>
                    <a:cubicBezTo>
                      <a:pt x="18" y="7"/>
                      <a:pt x="18" y="19"/>
                      <a:pt x="18" y="21"/>
                    </a:cubicBezTo>
                    <a:cubicBezTo>
                      <a:pt x="18" y="22"/>
                      <a:pt x="19" y="23"/>
                      <a:pt x="20" y="23"/>
                    </a:cubicBezTo>
                    <a:cubicBezTo>
                      <a:pt x="21" y="23"/>
                      <a:pt x="22" y="22"/>
                      <a:pt x="22" y="21"/>
                    </a:cubicBezTo>
                    <a:cubicBezTo>
                      <a:pt x="22" y="19"/>
                      <a:pt x="22" y="8"/>
                      <a:pt x="22" y="6"/>
                    </a:cubicBezTo>
                    <a:cubicBezTo>
                      <a:pt x="22" y="3"/>
                      <a:pt x="20" y="0"/>
                      <a:pt x="16" y="0"/>
                    </a:cubicBezTo>
                    <a:cubicBezTo>
                      <a:pt x="15" y="0"/>
                      <a:pt x="7" y="0"/>
                      <a:pt x="6" y="0"/>
                    </a:cubicBezTo>
                    <a:cubicBezTo>
                      <a:pt x="2"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93" name="Freeform 807"/>
              <p:cNvSpPr>
                <a:spLocks/>
              </p:cNvSpPr>
              <p:nvPr/>
            </p:nvSpPr>
            <p:spPr bwMode="auto">
              <a:xfrm>
                <a:off x="12560" y="1147"/>
                <a:ext cx="63" cy="111"/>
              </a:xfrm>
              <a:custGeom>
                <a:avLst/>
                <a:gdLst>
                  <a:gd name="T0" fmla="*/ 23 w 27"/>
                  <a:gd name="T1" fmla="*/ 5 h 47"/>
                  <a:gd name="T2" fmla="*/ 18 w 27"/>
                  <a:gd name="T3" fmla="*/ 0 h 47"/>
                  <a:gd name="T4" fmla="*/ 10 w 27"/>
                  <a:gd name="T5" fmla="*/ 0 h 47"/>
                  <a:gd name="T6" fmla="*/ 5 w 27"/>
                  <a:gd name="T7" fmla="*/ 5 h 47"/>
                  <a:gd name="T8" fmla="*/ 1 w 27"/>
                  <a:gd name="T9" fmla="*/ 19 h 47"/>
                  <a:gd name="T10" fmla="*/ 2 w 27"/>
                  <a:gd name="T11" fmla="*/ 21 h 47"/>
                  <a:gd name="T12" fmla="*/ 4 w 27"/>
                  <a:gd name="T13" fmla="*/ 20 h 47"/>
                  <a:gd name="T14" fmla="*/ 8 w 27"/>
                  <a:gd name="T15" fmla="*/ 7 h 47"/>
                  <a:gd name="T16" fmla="*/ 9 w 27"/>
                  <a:gd name="T17" fmla="*/ 7 h 47"/>
                  <a:gd name="T18" fmla="*/ 3 w 27"/>
                  <a:gd name="T19" fmla="*/ 29 h 47"/>
                  <a:gd name="T20" fmla="*/ 9 w 27"/>
                  <a:gd name="T21" fmla="*/ 29 h 47"/>
                  <a:gd name="T22" fmla="*/ 9 w 27"/>
                  <a:gd name="T23" fmla="*/ 45 h 47"/>
                  <a:gd name="T24" fmla="*/ 11 w 27"/>
                  <a:gd name="T25" fmla="*/ 47 h 47"/>
                  <a:gd name="T26" fmla="*/ 14 w 27"/>
                  <a:gd name="T27" fmla="*/ 45 h 47"/>
                  <a:gd name="T28" fmla="*/ 14 w 27"/>
                  <a:gd name="T29" fmla="*/ 29 h 47"/>
                  <a:gd name="T30" fmla="*/ 15 w 27"/>
                  <a:gd name="T31" fmla="*/ 29 h 47"/>
                  <a:gd name="T32" fmla="*/ 15 w 27"/>
                  <a:gd name="T33" fmla="*/ 45 h 47"/>
                  <a:gd name="T34" fmla="*/ 17 w 27"/>
                  <a:gd name="T35" fmla="*/ 47 h 47"/>
                  <a:gd name="T36" fmla="*/ 19 w 27"/>
                  <a:gd name="T37" fmla="*/ 45 h 47"/>
                  <a:gd name="T38" fmla="*/ 19 w 27"/>
                  <a:gd name="T39" fmla="*/ 29 h 47"/>
                  <a:gd name="T40" fmla="*/ 25 w 27"/>
                  <a:gd name="T41" fmla="*/ 29 h 47"/>
                  <a:gd name="T42" fmla="*/ 19 w 27"/>
                  <a:gd name="T43" fmla="*/ 7 h 47"/>
                  <a:gd name="T44" fmla="*/ 20 w 27"/>
                  <a:gd name="T45" fmla="*/ 7 h 47"/>
                  <a:gd name="T46" fmla="*/ 24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3" y="3"/>
                      <a:pt x="20" y="0"/>
                      <a:pt x="18" y="0"/>
                    </a:cubicBezTo>
                    <a:cubicBezTo>
                      <a:pt x="17" y="0"/>
                      <a:pt x="11" y="0"/>
                      <a:pt x="10" y="0"/>
                    </a:cubicBezTo>
                    <a:cubicBezTo>
                      <a:pt x="8" y="0"/>
                      <a:pt x="5" y="3"/>
                      <a:pt x="5" y="5"/>
                    </a:cubicBez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2" y="47"/>
                      <a:pt x="14" y="46"/>
                      <a:pt x="14" y="45"/>
                    </a:cubicBezTo>
                    <a:cubicBezTo>
                      <a:pt x="14" y="43"/>
                      <a:pt x="14" y="29"/>
                      <a:pt x="14" y="29"/>
                    </a:cubicBezTo>
                    <a:cubicBezTo>
                      <a:pt x="15" y="29"/>
                      <a:pt x="15" y="29"/>
                      <a:pt x="15" y="29"/>
                    </a:cubicBezTo>
                    <a:cubicBezTo>
                      <a:pt x="15" y="29"/>
                      <a:pt x="15" y="43"/>
                      <a:pt x="15" y="45"/>
                    </a:cubicBezTo>
                    <a:cubicBezTo>
                      <a:pt x="15" y="46"/>
                      <a:pt x="16" y="47"/>
                      <a:pt x="17" y="47"/>
                    </a:cubicBezTo>
                    <a:cubicBezTo>
                      <a:pt x="18" y="47"/>
                      <a:pt x="19" y="46"/>
                      <a:pt x="19" y="45"/>
                    </a:cubicBezTo>
                    <a:cubicBezTo>
                      <a:pt x="19" y="44"/>
                      <a:pt x="19" y="36"/>
                      <a:pt x="19" y="29"/>
                    </a:cubicBezTo>
                    <a:cubicBezTo>
                      <a:pt x="25" y="29"/>
                      <a:pt x="25" y="29"/>
                      <a:pt x="25" y="29"/>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94" name="Oval 808"/>
              <p:cNvSpPr>
                <a:spLocks noChangeArrowheads="1"/>
              </p:cNvSpPr>
              <p:nvPr/>
            </p:nvSpPr>
            <p:spPr bwMode="auto">
              <a:xfrm>
                <a:off x="12581"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95" name="Oval 809"/>
              <p:cNvSpPr>
                <a:spLocks noChangeArrowheads="1"/>
              </p:cNvSpPr>
              <p:nvPr/>
            </p:nvSpPr>
            <p:spPr bwMode="auto">
              <a:xfrm>
                <a:off x="12517"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96" name="Oval 810"/>
              <p:cNvSpPr>
                <a:spLocks noChangeArrowheads="1"/>
              </p:cNvSpPr>
              <p:nvPr/>
            </p:nvSpPr>
            <p:spPr bwMode="auto">
              <a:xfrm>
                <a:off x="12581"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97" name="Oval 811"/>
              <p:cNvSpPr>
                <a:spLocks noChangeArrowheads="1"/>
              </p:cNvSpPr>
              <p:nvPr/>
            </p:nvSpPr>
            <p:spPr bwMode="auto">
              <a:xfrm>
                <a:off x="12384"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98" name="Freeform 812"/>
              <p:cNvSpPr>
                <a:spLocks/>
              </p:cNvSpPr>
              <p:nvPr/>
            </p:nvSpPr>
            <p:spPr bwMode="auto">
              <a:xfrm>
                <a:off x="12363" y="1296"/>
                <a:ext cx="64" cy="111"/>
              </a:xfrm>
              <a:custGeom>
                <a:avLst/>
                <a:gdLst>
                  <a:gd name="T0" fmla="*/ 23 w 27"/>
                  <a:gd name="T1" fmla="*/ 4 h 47"/>
                  <a:gd name="T2" fmla="*/ 18 w 27"/>
                  <a:gd name="T3" fmla="*/ 0 h 47"/>
                  <a:gd name="T4" fmla="*/ 10 w 27"/>
                  <a:gd name="T5" fmla="*/ 0 h 47"/>
                  <a:gd name="T6" fmla="*/ 5 w 27"/>
                  <a:gd name="T7" fmla="*/ 4 h 47"/>
                  <a:gd name="T8" fmla="*/ 1 w 27"/>
                  <a:gd name="T9" fmla="*/ 18 h 47"/>
                  <a:gd name="T10" fmla="*/ 2 w 27"/>
                  <a:gd name="T11" fmla="*/ 21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5 w 27"/>
                  <a:gd name="T31" fmla="*/ 28 h 47"/>
                  <a:gd name="T32" fmla="*/ 15 w 27"/>
                  <a:gd name="T33" fmla="*/ 45 h 47"/>
                  <a:gd name="T34" fmla="*/ 17 w 27"/>
                  <a:gd name="T35" fmla="*/ 47 h 47"/>
                  <a:gd name="T36" fmla="*/ 19 w 27"/>
                  <a:gd name="T37" fmla="*/ 45 h 47"/>
                  <a:gd name="T38" fmla="*/ 19 w 27"/>
                  <a:gd name="T39" fmla="*/ 28 h 47"/>
                  <a:gd name="T40" fmla="*/ 25 w 27"/>
                  <a:gd name="T41" fmla="*/ 28 h 47"/>
                  <a:gd name="T42" fmla="*/ 19 w 27"/>
                  <a:gd name="T43" fmla="*/ 6 h 47"/>
                  <a:gd name="T44" fmla="*/ 20 w 27"/>
                  <a:gd name="T45" fmla="*/ 6 h 47"/>
                  <a:gd name="T46" fmla="*/ 24 w 27"/>
                  <a:gd name="T47" fmla="*/ 19 h 47"/>
                  <a:gd name="T48" fmla="*/ 26 w 27"/>
                  <a:gd name="T49" fmla="*/ 21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8" y="0"/>
                    </a:cubicBezTo>
                    <a:cubicBezTo>
                      <a:pt x="17" y="0"/>
                      <a:pt x="11" y="0"/>
                      <a:pt x="10" y="0"/>
                    </a:cubicBezTo>
                    <a:cubicBezTo>
                      <a:pt x="8" y="0"/>
                      <a:pt x="5" y="2"/>
                      <a:pt x="5" y="4"/>
                    </a:cubicBezTo>
                    <a:cubicBezTo>
                      <a:pt x="3" y="10"/>
                      <a:pt x="1" y="18"/>
                      <a:pt x="1" y="18"/>
                    </a:cubicBezTo>
                    <a:cubicBezTo>
                      <a:pt x="0" y="19"/>
                      <a:pt x="1" y="20"/>
                      <a:pt x="2" y="21"/>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1"/>
                    </a:cubicBezTo>
                    <a:cubicBezTo>
                      <a:pt x="27" y="20"/>
                      <a:pt x="27" y="19"/>
                      <a:pt x="27" y="18"/>
                    </a:cubicBezTo>
                    <a:cubicBezTo>
                      <a:pt x="27" y="18"/>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99" name="Freeform 813"/>
              <p:cNvSpPr>
                <a:spLocks/>
              </p:cNvSpPr>
              <p:nvPr/>
            </p:nvSpPr>
            <p:spPr bwMode="auto">
              <a:xfrm>
                <a:off x="12500" y="1443"/>
                <a:ext cx="55" cy="109"/>
              </a:xfrm>
              <a:custGeom>
                <a:avLst/>
                <a:gdLst>
                  <a:gd name="T0" fmla="*/ 16 w 23"/>
                  <a:gd name="T1" fmla="*/ 0 h 46"/>
                  <a:gd name="T2" fmla="*/ 6 w 23"/>
                  <a:gd name="T3" fmla="*/ 0 h 46"/>
                  <a:gd name="T4" fmla="*/ 0 w 23"/>
                  <a:gd name="T5" fmla="*/ 6 h 46"/>
                  <a:gd name="T6" fmla="*/ 0 w 23"/>
                  <a:gd name="T7" fmla="*/ 20 h 46"/>
                  <a:gd name="T8" fmla="*/ 2 w 23"/>
                  <a:gd name="T9" fmla="*/ 23 h 46"/>
                  <a:gd name="T10" fmla="*/ 4 w 23"/>
                  <a:gd name="T11" fmla="*/ 20 h 46"/>
                  <a:gd name="T12" fmla="*/ 4 w 23"/>
                  <a:gd name="T13" fmla="*/ 7 h 46"/>
                  <a:gd name="T14" fmla="*/ 5 w 23"/>
                  <a:gd name="T15" fmla="*/ 7 h 46"/>
                  <a:gd name="T16" fmla="*/ 5 w 23"/>
                  <a:gd name="T17" fmla="*/ 44 h 46"/>
                  <a:gd name="T18" fmla="*/ 8 w 23"/>
                  <a:gd name="T19" fmla="*/ 46 h 46"/>
                  <a:gd name="T20" fmla="*/ 11 w 23"/>
                  <a:gd name="T21" fmla="*/ 44 h 46"/>
                  <a:gd name="T22" fmla="*/ 11 w 23"/>
                  <a:gd name="T23" fmla="*/ 23 h 46"/>
                  <a:gd name="T24" fmla="*/ 12 w 23"/>
                  <a:gd name="T25" fmla="*/ 23 h 46"/>
                  <a:gd name="T26" fmla="*/ 12 w 23"/>
                  <a:gd name="T27" fmla="*/ 44 h 46"/>
                  <a:gd name="T28" fmla="*/ 15 w 23"/>
                  <a:gd name="T29" fmla="*/ 46 h 46"/>
                  <a:gd name="T30" fmla="*/ 17 w 23"/>
                  <a:gd name="T31" fmla="*/ 44 h 46"/>
                  <a:gd name="T32" fmla="*/ 17 w 23"/>
                  <a:gd name="T33" fmla="*/ 7 h 46"/>
                  <a:gd name="T34" fmla="*/ 19 w 23"/>
                  <a:gd name="T35" fmla="*/ 7 h 46"/>
                  <a:gd name="T36" fmla="*/ 19 w 23"/>
                  <a:gd name="T37" fmla="*/ 20 h 46"/>
                  <a:gd name="T38" fmla="*/ 21 w 23"/>
                  <a:gd name="T39" fmla="*/ 23 h 46"/>
                  <a:gd name="T40" fmla="*/ 23 w 23"/>
                  <a:gd name="T41" fmla="*/ 20 h 46"/>
                  <a:gd name="T42" fmla="*/ 23 w 23"/>
                  <a:gd name="T43" fmla="*/ 6 h 46"/>
                  <a:gd name="T44" fmla="*/ 16 w 23"/>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16" y="0"/>
                    </a:moveTo>
                    <a:cubicBezTo>
                      <a:pt x="15" y="0"/>
                      <a:pt x="8" y="0"/>
                      <a:pt x="6" y="0"/>
                    </a:cubicBezTo>
                    <a:cubicBezTo>
                      <a:pt x="3" y="0"/>
                      <a:pt x="0" y="2"/>
                      <a:pt x="0" y="6"/>
                    </a:cubicBez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9" y="7"/>
                    </a:cubicBezTo>
                    <a:cubicBezTo>
                      <a:pt x="19" y="7"/>
                      <a:pt x="19" y="19"/>
                      <a:pt x="19" y="20"/>
                    </a:cubicBezTo>
                    <a:cubicBezTo>
                      <a:pt x="19" y="22"/>
                      <a:pt x="19" y="23"/>
                      <a:pt x="21" y="23"/>
                    </a:cubicBezTo>
                    <a:cubicBezTo>
                      <a:pt x="22" y="23"/>
                      <a:pt x="23" y="22"/>
                      <a:pt x="23" y="20"/>
                    </a:cubicBezTo>
                    <a:cubicBezTo>
                      <a:pt x="23" y="19"/>
                      <a:pt x="23" y="8"/>
                      <a:pt x="23" y="6"/>
                    </a:cubicBezTo>
                    <a:cubicBezTo>
                      <a:pt x="23" y="2"/>
                      <a:pt x="20"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00" name="Oval 814"/>
              <p:cNvSpPr>
                <a:spLocks noChangeArrowheads="1"/>
              </p:cNvSpPr>
              <p:nvPr/>
            </p:nvSpPr>
            <p:spPr bwMode="auto">
              <a:xfrm>
                <a:off x="12451"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01" name="Oval 815"/>
              <p:cNvSpPr>
                <a:spLocks noChangeArrowheads="1"/>
              </p:cNvSpPr>
              <p:nvPr/>
            </p:nvSpPr>
            <p:spPr bwMode="auto">
              <a:xfrm>
                <a:off x="12384"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02" name="Freeform 816"/>
              <p:cNvSpPr>
                <a:spLocks/>
              </p:cNvSpPr>
              <p:nvPr/>
            </p:nvSpPr>
            <p:spPr bwMode="auto">
              <a:xfrm>
                <a:off x="12429" y="1147"/>
                <a:ext cx="64" cy="111"/>
              </a:xfrm>
              <a:custGeom>
                <a:avLst/>
                <a:gdLst>
                  <a:gd name="T0" fmla="*/ 23 w 27"/>
                  <a:gd name="T1" fmla="*/ 5 h 47"/>
                  <a:gd name="T2" fmla="*/ 17 w 27"/>
                  <a:gd name="T3" fmla="*/ 0 h 47"/>
                  <a:gd name="T4" fmla="*/ 10 w 27"/>
                  <a:gd name="T5" fmla="*/ 0 h 47"/>
                  <a:gd name="T6" fmla="*/ 4 w 27"/>
                  <a:gd name="T7" fmla="*/ 5 h 47"/>
                  <a:gd name="T8" fmla="*/ 0 w 27"/>
                  <a:gd name="T9" fmla="*/ 19 h 47"/>
                  <a:gd name="T10" fmla="*/ 2 w 27"/>
                  <a:gd name="T11" fmla="*/ 21 h 47"/>
                  <a:gd name="T12" fmla="*/ 4 w 27"/>
                  <a:gd name="T13" fmla="*/ 20 h 47"/>
                  <a:gd name="T14" fmla="*/ 8 w 27"/>
                  <a:gd name="T15" fmla="*/ 7 h 47"/>
                  <a:gd name="T16" fmla="*/ 9 w 27"/>
                  <a:gd name="T17" fmla="*/ 7 h 47"/>
                  <a:gd name="T18" fmla="*/ 2 w 27"/>
                  <a:gd name="T19" fmla="*/ 29 h 47"/>
                  <a:gd name="T20" fmla="*/ 9 w 27"/>
                  <a:gd name="T21" fmla="*/ 29 h 47"/>
                  <a:gd name="T22" fmla="*/ 9 w 27"/>
                  <a:gd name="T23" fmla="*/ 45 h 47"/>
                  <a:gd name="T24" fmla="*/ 11 w 27"/>
                  <a:gd name="T25" fmla="*/ 47 h 47"/>
                  <a:gd name="T26" fmla="*/ 13 w 27"/>
                  <a:gd name="T27" fmla="*/ 45 h 47"/>
                  <a:gd name="T28" fmla="*/ 13 w 27"/>
                  <a:gd name="T29" fmla="*/ 29 h 47"/>
                  <a:gd name="T30" fmla="*/ 14 w 27"/>
                  <a:gd name="T31" fmla="*/ 29 h 47"/>
                  <a:gd name="T32" fmla="*/ 14 w 27"/>
                  <a:gd name="T33" fmla="*/ 45 h 47"/>
                  <a:gd name="T34" fmla="*/ 16 w 27"/>
                  <a:gd name="T35" fmla="*/ 47 h 47"/>
                  <a:gd name="T36" fmla="*/ 19 w 27"/>
                  <a:gd name="T37" fmla="*/ 45 h 47"/>
                  <a:gd name="T38" fmla="*/ 19 w 27"/>
                  <a:gd name="T39" fmla="*/ 29 h 47"/>
                  <a:gd name="T40" fmla="*/ 25 w 27"/>
                  <a:gd name="T41" fmla="*/ 29 h 47"/>
                  <a:gd name="T42" fmla="*/ 18 w 27"/>
                  <a:gd name="T43" fmla="*/ 7 h 47"/>
                  <a:gd name="T44" fmla="*/ 20 w 27"/>
                  <a:gd name="T45" fmla="*/ 7 h 47"/>
                  <a:gd name="T46" fmla="*/ 23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7" y="0"/>
                    </a:cubicBezTo>
                    <a:cubicBezTo>
                      <a:pt x="16" y="0"/>
                      <a:pt x="11" y="0"/>
                      <a:pt x="10" y="0"/>
                    </a:cubicBezTo>
                    <a:cubicBezTo>
                      <a:pt x="7" y="0"/>
                      <a:pt x="5" y="3"/>
                      <a:pt x="4" y="5"/>
                    </a:cubicBezTo>
                    <a:cubicBezTo>
                      <a:pt x="3" y="11"/>
                      <a:pt x="1" y="18"/>
                      <a:pt x="0" y="19"/>
                    </a:cubicBezTo>
                    <a:cubicBezTo>
                      <a:pt x="0" y="20"/>
                      <a:pt x="1" y="21"/>
                      <a:pt x="2" y="21"/>
                    </a:cubicBezTo>
                    <a:cubicBezTo>
                      <a:pt x="3" y="21"/>
                      <a:pt x="4" y="21"/>
                      <a:pt x="4" y="20"/>
                    </a:cubicBezTo>
                    <a:cubicBezTo>
                      <a:pt x="4" y="18"/>
                      <a:pt x="8" y="7"/>
                      <a:pt x="8" y="7"/>
                    </a:cubicBezTo>
                    <a:cubicBezTo>
                      <a:pt x="9" y="7"/>
                      <a:pt x="9" y="7"/>
                      <a:pt x="9" y="7"/>
                    </a:cubicBezTo>
                    <a:cubicBezTo>
                      <a:pt x="2" y="29"/>
                      <a:pt x="2" y="29"/>
                      <a:pt x="2" y="29"/>
                    </a:cubicBezTo>
                    <a:cubicBezTo>
                      <a:pt x="9" y="29"/>
                      <a:pt x="9" y="29"/>
                      <a:pt x="9" y="29"/>
                    </a:cubicBezTo>
                    <a:cubicBezTo>
                      <a:pt x="9" y="36"/>
                      <a:pt x="9" y="44"/>
                      <a:pt x="9" y="45"/>
                    </a:cubicBezTo>
                    <a:cubicBezTo>
                      <a:pt x="9"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8" y="47"/>
                      <a:pt x="19" y="46"/>
                      <a:pt x="19" y="45"/>
                    </a:cubicBezTo>
                    <a:cubicBezTo>
                      <a:pt x="19" y="44"/>
                      <a:pt x="19" y="36"/>
                      <a:pt x="19" y="29"/>
                    </a:cubicBezTo>
                    <a:cubicBezTo>
                      <a:pt x="25" y="29"/>
                      <a:pt x="25" y="29"/>
                      <a:pt x="25" y="29"/>
                    </a:cubicBezTo>
                    <a:cubicBezTo>
                      <a:pt x="18" y="7"/>
                      <a:pt x="18" y="7"/>
                      <a:pt x="18" y="7"/>
                    </a:cubicBezTo>
                    <a:cubicBezTo>
                      <a:pt x="20" y="7"/>
                      <a:pt x="20" y="7"/>
                      <a:pt x="20" y="7"/>
                    </a:cubicBezTo>
                    <a:cubicBezTo>
                      <a:pt x="20" y="7"/>
                      <a:pt x="23" y="18"/>
                      <a:pt x="23" y="20"/>
                    </a:cubicBezTo>
                    <a:cubicBezTo>
                      <a:pt x="24" y="21"/>
                      <a:pt x="25" y="21"/>
                      <a:pt x="26" y="21"/>
                    </a:cubicBezTo>
                    <a:cubicBezTo>
                      <a:pt x="27" y="21"/>
                      <a:pt x="27" y="20"/>
                      <a:pt x="27" y="19"/>
                    </a:cubicBezTo>
                    <a:cubicBezTo>
                      <a:pt x="27" y="18"/>
                      <a:pt x="25"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03" name="Oval 817"/>
              <p:cNvSpPr>
                <a:spLocks noChangeArrowheads="1"/>
              </p:cNvSpPr>
              <p:nvPr/>
            </p:nvSpPr>
            <p:spPr bwMode="auto">
              <a:xfrm>
                <a:off x="12451"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04" name="Freeform 818"/>
              <p:cNvSpPr>
                <a:spLocks/>
              </p:cNvSpPr>
              <p:nvPr/>
            </p:nvSpPr>
            <p:spPr bwMode="auto">
              <a:xfrm>
                <a:off x="12434" y="1296"/>
                <a:ext cx="55" cy="111"/>
              </a:xfrm>
              <a:custGeom>
                <a:avLst/>
                <a:gdLst>
                  <a:gd name="T0" fmla="*/ 17 w 23"/>
                  <a:gd name="T1" fmla="*/ 0 h 47"/>
                  <a:gd name="T2" fmla="*/ 6 w 23"/>
                  <a:gd name="T3" fmla="*/ 0 h 47"/>
                  <a:gd name="T4" fmla="*/ 0 w 23"/>
                  <a:gd name="T5" fmla="*/ 6 h 47"/>
                  <a:gd name="T6" fmla="*/ 0 w 23"/>
                  <a:gd name="T7" fmla="*/ 21 h 47"/>
                  <a:gd name="T8" fmla="*/ 2 w 23"/>
                  <a:gd name="T9" fmla="*/ 23 h 47"/>
                  <a:gd name="T10" fmla="*/ 4 w 23"/>
                  <a:gd name="T11" fmla="*/ 21 h 47"/>
                  <a:gd name="T12" fmla="*/ 4 w 23"/>
                  <a:gd name="T13" fmla="*/ 7 h 47"/>
                  <a:gd name="T14" fmla="*/ 5 w 23"/>
                  <a:gd name="T15" fmla="*/ 7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7 h 47"/>
                  <a:gd name="T34" fmla="*/ 19 w 23"/>
                  <a:gd name="T35" fmla="*/ 7 h 47"/>
                  <a:gd name="T36" fmla="*/ 19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6"/>
                    </a:cubicBezTo>
                    <a:cubicBezTo>
                      <a:pt x="0" y="8"/>
                      <a:pt x="0" y="19"/>
                      <a:pt x="0" y="21"/>
                    </a:cubicBezTo>
                    <a:cubicBezTo>
                      <a:pt x="0" y="22"/>
                      <a:pt x="1" y="23"/>
                      <a:pt x="2" y="23"/>
                    </a:cubicBezTo>
                    <a:cubicBezTo>
                      <a:pt x="4" y="23"/>
                      <a:pt x="4" y="22"/>
                      <a:pt x="4" y="21"/>
                    </a:cubicBezTo>
                    <a:cubicBezTo>
                      <a:pt x="4" y="19"/>
                      <a:pt x="4" y="7"/>
                      <a:pt x="4" y="7"/>
                    </a:cubicBezTo>
                    <a:cubicBezTo>
                      <a:pt x="4" y="7"/>
                      <a:pt x="4" y="7"/>
                      <a:pt x="5" y="7"/>
                    </a:cubicBezTo>
                    <a:cubicBezTo>
                      <a:pt x="5" y="7"/>
                      <a:pt x="5" y="42"/>
                      <a:pt x="5" y="44"/>
                    </a:cubicBezTo>
                    <a:cubicBezTo>
                      <a:pt x="5" y="45"/>
                      <a:pt x="7" y="47"/>
                      <a:pt x="8" y="47"/>
                    </a:cubicBezTo>
                    <a:cubicBezTo>
                      <a:pt x="10" y="47"/>
                      <a:pt x="11" y="45"/>
                      <a:pt x="11" y="44"/>
                    </a:cubicBezTo>
                    <a:cubicBezTo>
                      <a:pt x="11" y="42"/>
                      <a:pt x="11" y="23"/>
                      <a:pt x="11" y="23"/>
                    </a:cubicBezTo>
                    <a:cubicBezTo>
                      <a:pt x="11" y="23"/>
                      <a:pt x="11" y="23"/>
                      <a:pt x="12" y="23"/>
                    </a:cubicBezTo>
                    <a:cubicBezTo>
                      <a:pt x="12" y="23"/>
                      <a:pt x="12" y="42"/>
                      <a:pt x="12" y="44"/>
                    </a:cubicBezTo>
                    <a:cubicBezTo>
                      <a:pt x="12" y="45"/>
                      <a:pt x="13" y="47"/>
                      <a:pt x="15" y="47"/>
                    </a:cubicBezTo>
                    <a:cubicBezTo>
                      <a:pt x="16" y="47"/>
                      <a:pt x="18" y="45"/>
                      <a:pt x="18" y="44"/>
                    </a:cubicBezTo>
                    <a:cubicBezTo>
                      <a:pt x="18" y="42"/>
                      <a:pt x="18" y="7"/>
                      <a:pt x="18" y="7"/>
                    </a:cubicBezTo>
                    <a:cubicBezTo>
                      <a:pt x="18" y="7"/>
                      <a:pt x="18" y="7"/>
                      <a:pt x="19" y="7"/>
                    </a:cubicBezTo>
                    <a:cubicBezTo>
                      <a:pt x="19" y="7"/>
                      <a:pt x="19" y="19"/>
                      <a:pt x="19" y="21"/>
                    </a:cubicBezTo>
                    <a:cubicBezTo>
                      <a:pt x="19" y="22"/>
                      <a:pt x="20" y="23"/>
                      <a:pt x="21" y="23"/>
                    </a:cubicBezTo>
                    <a:cubicBezTo>
                      <a:pt x="22" y="23"/>
                      <a:pt x="23" y="22"/>
                      <a:pt x="23" y="21"/>
                    </a:cubicBezTo>
                    <a:cubicBezTo>
                      <a:pt x="23" y="19"/>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05" name="Oval 819"/>
              <p:cNvSpPr>
                <a:spLocks noChangeArrowheads="1"/>
              </p:cNvSpPr>
              <p:nvPr/>
            </p:nvSpPr>
            <p:spPr bwMode="auto">
              <a:xfrm>
                <a:off x="12321"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06" name="Oval 820"/>
              <p:cNvSpPr>
                <a:spLocks noChangeArrowheads="1"/>
              </p:cNvSpPr>
              <p:nvPr/>
            </p:nvSpPr>
            <p:spPr bwMode="auto">
              <a:xfrm>
                <a:off x="14207" y="1857"/>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07" name="Oval 821"/>
              <p:cNvSpPr>
                <a:spLocks noChangeArrowheads="1"/>
              </p:cNvSpPr>
              <p:nvPr/>
            </p:nvSpPr>
            <p:spPr bwMode="auto">
              <a:xfrm>
                <a:off x="14207" y="156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08" name="Freeform 822"/>
              <p:cNvSpPr>
                <a:spLocks/>
              </p:cNvSpPr>
              <p:nvPr/>
            </p:nvSpPr>
            <p:spPr bwMode="auto">
              <a:xfrm>
                <a:off x="14185" y="1736"/>
                <a:ext cx="64" cy="111"/>
              </a:xfrm>
              <a:custGeom>
                <a:avLst/>
                <a:gdLst>
                  <a:gd name="T0" fmla="*/ 23 w 27"/>
                  <a:gd name="T1" fmla="*/ 4 h 47"/>
                  <a:gd name="T2" fmla="*/ 18 w 27"/>
                  <a:gd name="T3" fmla="*/ 0 h 47"/>
                  <a:gd name="T4" fmla="*/ 10 w 27"/>
                  <a:gd name="T5" fmla="*/ 0 h 47"/>
                  <a:gd name="T6" fmla="*/ 5 w 27"/>
                  <a:gd name="T7" fmla="*/ 4 h 47"/>
                  <a:gd name="T8" fmla="*/ 0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7 w 27"/>
                  <a:gd name="T35" fmla="*/ 47 h 47"/>
                  <a:gd name="T36" fmla="*/ 19 w 27"/>
                  <a:gd name="T37" fmla="*/ 44 h 47"/>
                  <a:gd name="T38" fmla="*/ 19 w 27"/>
                  <a:gd name="T39" fmla="*/ 28 h 47"/>
                  <a:gd name="T40" fmla="*/ 25 w 27"/>
                  <a:gd name="T41" fmla="*/ 28 h 47"/>
                  <a:gd name="T42" fmla="*/ 19 w 27"/>
                  <a:gd name="T43" fmla="*/ 6 h 47"/>
                  <a:gd name="T44" fmla="*/ 20 w 27"/>
                  <a:gd name="T45" fmla="*/ 6 h 47"/>
                  <a:gd name="T46" fmla="*/ 23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8" y="0"/>
                    </a:cubicBezTo>
                    <a:cubicBezTo>
                      <a:pt x="16" y="0"/>
                      <a:pt x="11" y="0"/>
                      <a:pt x="10" y="0"/>
                    </a:cubicBezTo>
                    <a:cubicBezTo>
                      <a:pt x="8" y="0"/>
                      <a:pt x="5" y="2"/>
                      <a:pt x="5" y="4"/>
                    </a:cubicBezTo>
                    <a:cubicBezTo>
                      <a:pt x="3" y="10"/>
                      <a:pt x="1" y="17"/>
                      <a:pt x="0" y="18"/>
                    </a:cubicBezTo>
                    <a:cubicBezTo>
                      <a:pt x="0" y="19"/>
                      <a:pt x="1" y="20"/>
                      <a:pt x="2" y="20"/>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09" name="Oval 823"/>
              <p:cNvSpPr>
                <a:spLocks noChangeArrowheads="1"/>
              </p:cNvSpPr>
              <p:nvPr/>
            </p:nvSpPr>
            <p:spPr bwMode="auto">
              <a:xfrm>
                <a:off x="14337" y="1857"/>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10" name="Freeform 824"/>
              <p:cNvSpPr>
                <a:spLocks/>
              </p:cNvSpPr>
              <p:nvPr/>
            </p:nvSpPr>
            <p:spPr bwMode="auto">
              <a:xfrm>
                <a:off x="14190" y="1587"/>
                <a:ext cx="55" cy="111"/>
              </a:xfrm>
              <a:custGeom>
                <a:avLst/>
                <a:gdLst>
                  <a:gd name="T0" fmla="*/ 0 w 23"/>
                  <a:gd name="T1" fmla="*/ 21 h 47"/>
                  <a:gd name="T2" fmla="*/ 2 w 23"/>
                  <a:gd name="T3" fmla="*/ 23 h 47"/>
                  <a:gd name="T4" fmla="*/ 5 w 23"/>
                  <a:gd name="T5" fmla="*/ 21 h 47"/>
                  <a:gd name="T6" fmla="*/ 5 w 23"/>
                  <a:gd name="T7" fmla="*/ 8 h 47"/>
                  <a:gd name="T8" fmla="*/ 6 w 23"/>
                  <a:gd name="T9" fmla="*/ 8 h 47"/>
                  <a:gd name="T10" fmla="*/ 6 w 23"/>
                  <a:gd name="T11" fmla="*/ 44 h 47"/>
                  <a:gd name="T12" fmla="*/ 8 w 23"/>
                  <a:gd name="T13" fmla="*/ 47 h 47"/>
                  <a:gd name="T14" fmla="*/ 11 w 23"/>
                  <a:gd name="T15" fmla="*/ 44 h 47"/>
                  <a:gd name="T16" fmla="*/ 11 w 23"/>
                  <a:gd name="T17" fmla="*/ 23 h 47"/>
                  <a:gd name="T18" fmla="*/ 12 w 23"/>
                  <a:gd name="T19" fmla="*/ 23 h 47"/>
                  <a:gd name="T20" fmla="*/ 12 w 23"/>
                  <a:gd name="T21" fmla="*/ 44 h 47"/>
                  <a:gd name="T22" fmla="*/ 15 w 23"/>
                  <a:gd name="T23" fmla="*/ 47 h 47"/>
                  <a:gd name="T24" fmla="*/ 18 w 23"/>
                  <a:gd name="T25" fmla="*/ 44 h 47"/>
                  <a:gd name="T26" fmla="*/ 18 w 23"/>
                  <a:gd name="T27" fmla="*/ 8 h 47"/>
                  <a:gd name="T28" fmla="*/ 19 w 23"/>
                  <a:gd name="T29" fmla="*/ 8 h 47"/>
                  <a:gd name="T30" fmla="*/ 19 w 23"/>
                  <a:gd name="T31" fmla="*/ 21 h 47"/>
                  <a:gd name="T32" fmla="*/ 21 w 23"/>
                  <a:gd name="T33" fmla="*/ 23 h 47"/>
                  <a:gd name="T34" fmla="*/ 23 w 23"/>
                  <a:gd name="T35" fmla="*/ 21 h 47"/>
                  <a:gd name="T36" fmla="*/ 23 w 23"/>
                  <a:gd name="T37" fmla="*/ 6 h 47"/>
                  <a:gd name="T38" fmla="*/ 17 w 23"/>
                  <a:gd name="T39" fmla="*/ 0 h 47"/>
                  <a:gd name="T40" fmla="*/ 7 w 23"/>
                  <a:gd name="T41" fmla="*/ 0 h 47"/>
                  <a:gd name="T42" fmla="*/ 0 w 23"/>
                  <a:gd name="T43" fmla="*/ 6 h 47"/>
                  <a:gd name="T44" fmla="*/ 0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21"/>
                    </a:moveTo>
                    <a:cubicBezTo>
                      <a:pt x="0" y="22"/>
                      <a:pt x="1" y="23"/>
                      <a:pt x="2" y="23"/>
                    </a:cubicBezTo>
                    <a:cubicBezTo>
                      <a:pt x="4" y="23"/>
                      <a:pt x="5" y="22"/>
                      <a:pt x="5" y="21"/>
                    </a:cubicBezTo>
                    <a:cubicBezTo>
                      <a:pt x="5" y="20"/>
                      <a:pt x="5" y="8"/>
                      <a:pt x="5" y="8"/>
                    </a:cubicBezTo>
                    <a:cubicBezTo>
                      <a:pt x="5" y="8"/>
                      <a:pt x="5"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4"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7" y="0"/>
                    </a:cubicBezTo>
                    <a:cubicBezTo>
                      <a:pt x="3" y="0"/>
                      <a:pt x="0" y="3"/>
                      <a:pt x="0" y="6"/>
                    </a:cubicBezTo>
                    <a:cubicBezTo>
                      <a:pt x="0" y="8"/>
                      <a:pt x="0" y="20"/>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11" name="Freeform 825"/>
              <p:cNvSpPr>
                <a:spLocks/>
              </p:cNvSpPr>
              <p:nvPr/>
            </p:nvSpPr>
            <p:spPr bwMode="auto">
              <a:xfrm>
                <a:off x="14252" y="1883"/>
                <a:ext cx="64" cy="109"/>
              </a:xfrm>
              <a:custGeom>
                <a:avLst/>
                <a:gdLst>
                  <a:gd name="T0" fmla="*/ 4 w 27"/>
                  <a:gd name="T1" fmla="*/ 19 h 46"/>
                  <a:gd name="T2" fmla="*/ 8 w 27"/>
                  <a:gd name="T3" fmla="*/ 6 h 46"/>
                  <a:gd name="T4" fmla="*/ 9 w 27"/>
                  <a:gd name="T5" fmla="*/ 6 h 46"/>
                  <a:gd name="T6" fmla="*/ 2 w 27"/>
                  <a:gd name="T7" fmla="*/ 28 h 46"/>
                  <a:gd name="T8" fmla="*/ 8 w 27"/>
                  <a:gd name="T9" fmla="*/ 28 h 46"/>
                  <a:gd name="T10" fmla="*/ 8 w 27"/>
                  <a:gd name="T11" fmla="*/ 44 h 46"/>
                  <a:gd name="T12" fmla="*/ 11 w 27"/>
                  <a:gd name="T13" fmla="*/ 46 h 46"/>
                  <a:gd name="T14" fmla="*/ 13 w 27"/>
                  <a:gd name="T15" fmla="*/ 44 h 46"/>
                  <a:gd name="T16" fmla="*/ 13 w 27"/>
                  <a:gd name="T17" fmla="*/ 28 h 46"/>
                  <a:gd name="T18" fmla="*/ 14 w 27"/>
                  <a:gd name="T19" fmla="*/ 28 h 46"/>
                  <a:gd name="T20" fmla="*/ 14 w 27"/>
                  <a:gd name="T21" fmla="*/ 44 h 46"/>
                  <a:gd name="T22" fmla="*/ 16 w 27"/>
                  <a:gd name="T23" fmla="*/ 46 h 46"/>
                  <a:gd name="T24" fmla="*/ 18 w 27"/>
                  <a:gd name="T25" fmla="*/ 44 h 46"/>
                  <a:gd name="T26" fmla="*/ 18 w 27"/>
                  <a:gd name="T27" fmla="*/ 28 h 46"/>
                  <a:gd name="T28" fmla="*/ 25 w 27"/>
                  <a:gd name="T29" fmla="*/ 28 h 46"/>
                  <a:gd name="T30" fmla="*/ 18 w 27"/>
                  <a:gd name="T31" fmla="*/ 6 h 46"/>
                  <a:gd name="T32" fmla="*/ 19 w 27"/>
                  <a:gd name="T33" fmla="*/ 6 h 46"/>
                  <a:gd name="T34" fmla="*/ 23 w 27"/>
                  <a:gd name="T35" fmla="*/ 19 h 46"/>
                  <a:gd name="T36" fmla="*/ 25 w 27"/>
                  <a:gd name="T37" fmla="*/ 20 h 46"/>
                  <a:gd name="T38" fmla="*/ 27 w 27"/>
                  <a:gd name="T39" fmla="*/ 18 h 46"/>
                  <a:gd name="T40" fmla="*/ 23 w 27"/>
                  <a:gd name="T41" fmla="*/ 4 h 46"/>
                  <a:gd name="T42" fmla="*/ 17 w 27"/>
                  <a:gd name="T43" fmla="*/ 0 h 46"/>
                  <a:gd name="T44" fmla="*/ 10 w 27"/>
                  <a:gd name="T45" fmla="*/ 0 h 46"/>
                  <a:gd name="T46" fmla="*/ 4 w 27"/>
                  <a:gd name="T47" fmla="*/ 4 h 46"/>
                  <a:gd name="T48" fmla="*/ 0 w 27"/>
                  <a:gd name="T49" fmla="*/ 18 h 46"/>
                  <a:gd name="T50" fmla="*/ 1 w 27"/>
                  <a:gd name="T51" fmla="*/ 20 h 46"/>
                  <a:gd name="T52" fmla="*/ 4 w 27"/>
                  <a:gd name="T5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4" y="19"/>
                    </a:moveTo>
                    <a:cubicBezTo>
                      <a:pt x="4" y="18"/>
                      <a:pt x="8" y="6"/>
                      <a:pt x="8" y="6"/>
                    </a:cubicBezTo>
                    <a:cubicBezTo>
                      <a:pt x="9" y="6"/>
                      <a:pt x="9" y="6"/>
                      <a:pt x="9" y="6"/>
                    </a:cubicBezTo>
                    <a:cubicBezTo>
                      <a:pt x="2" y="28"/>
                      <a:pt x="2" y="28"/>
                      <a:pt x="2" y="28"/>
                    </a:cubicBezTo>
                    <a:cubicBezTo>
                      <a:pt x="8" y="28"/>
                      <a:pt x="8" y="28"/>
                      <a:pt x="8" y="28"/>
                    </a:cubicBezTo>
                    <a:cubicBezTo>
                      <a:pt x="8" y="35"/>
                      <a:pt x="8" y="43"/>
                      <a:pt x="8" y="44"/>
                    </a:cubicBezTo>
                    <a:cubicBezTo>
                      <a:pt x="8" y="45"/>
                      <a:pt x="9" y="46"/>
                      <a:pt x="11" y="46"/>
                    </a:cubicBezTo>
                    <a:cubicBezTo>
                      <a:pt x="12" y="46"/>
                      <a:pt x="13" y="45"/>
                      <a:pt x="13" y="44"/>
                    </a:cubicBezTo>
                    <a:cubicBezTo>
                      <a:pt x="13" y="42"/>
                      <a:pt x="13" y="28"/>
                      <a:pt x="13" y="28"/>
                    </a:cubicBezTo>
                    <a:cubicBezTo>
                      <a:pt x="14" y="28"/>
                      <a:pt x="14" y="28"/>
                      <a:pt x="14" y="28"/>
                    </a:cubicBezTo>
                    <a:cubicBezTo>
                      <a:pt x="14" y="28"/>
                      <a:pt x="14" y="42"/>
                      <a:pt x="14" y="44"/>
                    </a:cubicBezTo>
                    <a:cubicBezTo>
                      <a:pt x="14" y="45"/>
                      <a:pt x="15" y="46"/>
                      <a:pt x="16" y="46"/>
                    </a:cubicBezTo>
                    <a:cubicBezTo>
                      <a:pt x="18" y="46"/>
                      <a:pt x="18" y="45"/>
                      <a:pt x="18" y="44"/>
                    </a:cubicBezTo>
                    <a:cubicBezTo>
                      <a:pt x="18" y="43"/>
                      <a:pt x="18" y="35"/>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7" y="18"/>
                    </a:cubicBezTo>
                    <a:cubicBezTo>
                      <a:pt x="26" y="17"/>
                      <a:pt x="24" y="10"/>
                      <a:pt x="23" y="4"/>
                    </a:cubicBezTo>
                    <a:cubicBezTo>
                      <a:pt x="22" y="2"/>
                      <a:pt x="20" y="0"/>
                      <a:pt x="17" y="0"/>
                    </a:cubicBezTo>
                    <a:cubicBezTo>
                      <a:pt x="16" y="0"/>
                      <a:pt x="11" y="0"/>
                      <a:pt x="10" y="0"/>
                    </a:cubicBezTo>
                    <a:cubicBezTo>
                      <a:pt x="7" y="0"/>
                      <a:pt x="5" y="2"/>
                      <a:pt x="4" y="4"/>
                    </a:cubicBezTo>
                    <a:cubicBezTo>
                      <a:pt x="2" y="10"/>
                      <a:pt x="0" y="17"/>
                      <a:pt x="0" y="18"/>
                    </a:cubicBezTo>
                    <a:cubicBezTo>
                      <a:pt x="0" y="19"/>
                      <a:pt x="0" y="20"/>
                      <a:pt x="1" y="20"/>
                    </a:cubicBezTo>
                    <a:cubicBezTo>
                      <a:pt x="2" y="21"/>
                      <a:pt x="3" y="20"/>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12" name="Freeform 826"/>
              <p:cNvSpPr>
                <a:spLocks/>
              </p:cNvSpPr>
              <p:nvPr/>
            </p:nvSpPr>
            <p:spPr bwMode="auto">
              <a:xfrm>
                <a:off x="14323" y="1883"/>
                <a:ext cx="52" cy="109"/>
              </a:xfrm>
              <a:custGeom>
                <a:avLst/>
                <a:gdLst>
                  <a:gd name="T0" fmla="*/ 4 w 22"/>
                  <a:gd name="T1" fmla="*/ 20 h 46"/>
                  <a:gd name="T2" fmla="*/ 4 w 22"/>
                  <a:gd name="T3" fmla="*/ 7 h 46"/>
                  <a:gd name="T4" fmla="*/ 5 w 22"/>
                  <a:gd name="T5" fmla="*/ 7 h 46"/>
                  <a:gd name="T6" fmla="*/ 5 w 22"/>
                  <a:gd name="T7" fmla="*/ 44 h 46"/>
                  <a:gd name="T8" fmla="*/ 8 w 22"/>
                  <a:gd name="T9" fmla="*/ 46 h 46"/>
                  <a:gd name="T10" fmla="*/ 11 w 22"/>
                  <a:gd name="T11" fmla="*/ 44 h 46"/>
                  <a:gd name="T12" fmla="*/ 11 w 22"/>
                  <a:gd name="T13" fmla="*/ 22 h 46"/>
                  <a:gd name="T14" fmla="*/ 12 w 22"/>
                  <a:gd name="T15" fmla="*/ 22 h 46"/>
                  <a:gd name="T16" fmla="*/ 12 w 22"/>
                  <a:gd name="T17" fmla="*/ 44 h 46"/>
                  <a:gd name="T18" fmla="*/ 14 w 22"/>
                  <a:gd name="T19" fmla="*/ 46 h 46"/>
                  <a:gd name="T20" fmla="*/ 17 w 22"/>
                  <a:gd name="T21" fmla="*/ 44 h 46"/>
                  <a:gd name="T22" fmla="*/ 17 w 22"/>
                  <a:gd name="T23" fmla="*/ 7 h 46"/>
                  <a:gd name="T24" fmla="*/ 18 w 22"/>
                  <a:gd name="T25" fmla="*/ 7 h 46"/>
                  <a:gd name="T26" fmla="*/ 18 w 22"/>
                  <a:gd name="T27" fmla="*/ 20 h 46"/>
                  <a:gd name="T28" fmla="*/ 20 w 22"/>
                  <a:gd name="T29" fmla="*/ 22 h 46"/>
                  <a:gd name="T30" fmla="*/ 22 w 22"/>
                  <a:gd name="T31" fmla="*/ 20 h 46"/>
                  <a:gd name="T32" fmla="*/ 22 w 22"/>
                  <a:gd name="T33" fmla="*/ 6 h 46"/>
                  <a:gd name="T34" fmla="*/ 16 w 22"/>
                  <a:gd name="T35" fmla="*/ 0 h 46"/>
                  <a:gd name="T36" fmla="*/ 6 w 22"/>
                  <a:gd name="T37" fmla="*/ 0 h 46"/>
                  <a:gd name="T38" fmla="*/ 0 w 22"/>
                  <a:gd name="T39" fmla="*/ 6 h 46"/>
                  <a:gd name="T40" fmla="*/ 0 w 22"/>
                  <a:gd name="T41" fmla="*/ 20 h 46"/>
                  <a:gd name="T42" fmla="*/ 2 w 22"/>
                  <a:gd name="T43" fmla="*/ 22 h 46"/>
                  <a:gd name="T44" fmla="*/ 4 w 22"/>
                  <a:gd name="T45"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4" y="20"/>
                    </a:move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2"/>
                      <a:pt x="11" y="22"/>
                    </a:cubicBezTo>
                    <a:cubicBezTo>
                      <a:pt x="11" y="22"/>
                      <a:pt x="11" y="22"/>
                      <a:pt x="12" y="22"/>
                    </a:cubicBezTo>
                    <a:cubicBezTo>
                      <a:pt x="12" y="22"/>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1"/>
                      <a:pt x="19" y="22"/>
                      <a:pt x="20" y="22"/>
                    </a:cubicBezTo>
                    <a:cubicBezTo>
                      <a:pt x="21" y="22"/>
                      <a:pt x="22" y="21"/>
                      <a:pt x="22" y="20"/>
                    </a:cubicBezTo>
                    <a:cubicBezTo>
                      <a:pt x="22" y="19"/>
                      <a:pt x="22" y="7"/>
                      <a:pt x="22" y="6"/>
                    </a:cubicBezTo>
                    <a:cubicBezTo>
                      <a:pt x="22" y="2"/>
                      <a:pt x="20" y="0"/>
                      <a:pt x="16" y="0"/>
                    </a:cubicBezTo>
                    <a:cubicBezTo>
                      <a:pt x="15" y="0"/>
                      <a:pt x="7" y="0"/>
                      <a:pt x="6" y="0"/>
                    </a:cubicBezTo>
                    <a:cubicBezTo>
                      <a:pt x="2" y="0"/>
                      <a:pt x="0" y="2"/>
                      <a:pt x="0" y="6"/>
                    </a:cubicBezTo>
                    <a:cubicBezTo>
                      <a:pt x="0" y="7"/>
                      <a:pt x="0" y="19"/>
                      <a:pt x="0" y="20"/>
                    </a:cubicBezTo>
                    <a:cubicBezTo>
                      <a:pt x="0" y="21"/>
                      <a:pt x="1" y="22"/>
                      <a:pt x="2" y="22"/>
                    </a:cubicBezTo>
                    <a:cubicBezTo>
                      <a:pt x="3" y="22"/>
                      <a:pt x="4" y="21"/>
                      <a:pt x="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13" name="Freeform 827"/>
              <p:cNvSpPr>
                <a:spLocks/>
              </p:cNvSpPr>
              <p:nvPr/>
            </p:nvSpPr>
            <p:spPr bwMode="auto">
              <a:xfrm>
                <a:off x="14453" y="1587"/>
                <a:ext cx="42" cy="111"/>
              </a:xfrm>
              <a:custGeom>
                <a:avLst/>
                <a:gdLst>
                  <a:gd name="T0" fmla="*/ 0 w 18"/>
                  <a:gd name="T1" fmla="*/ 6 h 47"/>
                  <a:gd name="T2" fmla="*/ 0 w 18"/>
                  <a:gd name="T3" fmla="*/ 21 h 47"/>
                  <a:gd name="T4" fmla="*/ 2 w 18"/>
                  <a:gd name="T5" fmla="*/ 23 h 47"/>
                  <a:gd name="T6" fmla="*/ 4 w 18"/>
                  <a:gd name="T7" fmla="*/ 21 h 47"/>
                  <a:gd name="T8" fmla="*/ 4 w 18"/>
                  <a:gd name="T9" fmla="*/ 8 h 47"/>
                  <a:gd name="T10" fmla="*/ 5 w 18"/>
                  <a:gd name="T11" fmla="*/ 8 h 47"/>
                  <a:gd name="T12" fmla="*/ 5 w 18"/>
                  <a:gd name="T13" fmla="*/ 44 h 47"/>
                  <a:gd name="T14" fmla="*/ 8 w 18"/>
                  <a:gd name="T15" fmla="*/ 47 h 47"/>
                  <a:gd name="T16" fmla="*/ 11 w 18"/>
                  <a:gd name="T17" fmla="*/ 44 h 47"/>
                  <a:gd name="T18" fmla="*/ 11 w 18"/>
                  <a:gd name="T19" fmla="*/ 23 h 47"/>
                  <a:gd name="T20" fmla="*/ 12 w 18"/>
                  <a:gd name="T21" fmla="*/ 23 h 47"/>
                  <a:gd name="T22" fmla="*/ 12 w 18"/>
                  <a:gd name="T23" fmla="*/ 44 h 47"/>
                  <a:gd name="T24" fmla="*/ 15 w 18"/>
                  <a:gd name="T25" fmla="*/ 47 h 47"/>
                  <a:gd name="T26" fmla="*/ 18 w 18"/>
                  <a:gd name="T27" fmla="*/ 44 h 47"/>
                  <a:gd name="T28" fmla="*/ 18 w 18"/>
                  <a:gd name="T29" fmla="*/ 13 h 47"/>
                  <a:gd name="T30" fmla="*/ 7 w 18"/>
                  <a:gd name="T31" fmla="*/ 0 h 47"/>
                  <a:gd name="T32" fmla="*/ 6 w 18"/>
                  <a:gd name="T33" fmla="*/ 0 h 47"/>
                  <a:gd name="T34" fmla="*/ 0 w 18"/>
                  <a:gd name="T3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7">
                    <a:moveTo>
                      <a:pt x="0" y="6"/>
                    </a:move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22"/>
                      <a:pt x="18" y="13"/>
                    </a:cubicBezTo>
                    <a:cubicBezTo>
                      <a:pt x="15" y="9"/>
                      <a:pt x="11" y="4"/>
                      <a:pt x="7" y="0"/>
                    </a:cubicBezTo>
                    <a:cubicBezTo>
                      <a:pt x="7" y="0"/>
                      <a:pt x="7"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14" name="Oval 828"/>
              <p:cNvSpPr>
                <a:spLocks noChangeArrowheads="1"/>
              </p:cNvSpPr>
              <p:nvPr/>
            </p:nvSpPr>
            <p:spPr bwMode="auto">
              <a:xfrm>
                <a:off x="14207" y="171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15" name="Freeform 829"/>
              <p:cNvSpPr>
                <a:spLocks/>
              </p:cNvSpPr>
              <p:nvPr/>
            </p:nvSpPr>
            <p:spPr bwMode="auto">
              <a:xfrm>
                <a:off x="14190" y="1883"/>
                <a:ext cx="55" cy="109"/>
              </a:xfrm>
              <a:custGeom>
                <a:avLst/>
                <a:gdLst>
                  <a:gd name="T0" fmla="*/ 5 w 23"/>
                  <a:gd name="T1" fmla="*/ 20 h 46"/>
                  <a:gd name="T2" fmla="*/ 5 w 23"/>
                  <a:gd name="T3" fmla="*/ 7 h 46"/>
                  <a:gd name="T4" fmla="*/ 6 w 23"/>
                  <a:gd name="T5" fmla="*/ 7 h 46"/>
                  <a:gd name="T6" fmla="*/ 6 w 23"/>
                  <a:gd name="T7" fmla="*/ 44 h 46"/>
                  <a:gd name="T8" fmla="*/ 8 w 23"/>
                  <a:gd name="T9" fmla="*/ 46 h 46"/>
                  <a:gd name="T10" fmla="*/ 11 w 23"/>
                  <a:gd name="T11" fmla="*/ 44 h 46"/>
                  <a:gd name="T12" fmla="*/ 11 w 23"/>
                  <a:gd name="T13" fmla="*/ 22 h 46"/>
                  <a:gd name="T14" fmla="*/ 12 w 23"/>
                  <a:gd name="T15" fmla="*/ 22 h 46"/>
                  <a:gd name="T16" fmla="*/ 12 w 23"/>
                  <a:gd name="T17" fmla="*/ 44 h 46"/>
                  <a:gd name="T18" fmla="*/ 15 w 23"/>
                  <a:gd name="T19" fmla="*/ 46 h 46"/>
                  <a:gd name="T20" fmla="*/ 18 w 23"/>
                  <a:gd name="T21" fmla="*/ 44 h 46"/>
                  <a:gd name="T22" fmla="*/ 18 w 23"/>
                  <a:gd name="T23" fmla="*/ 7 h 46"/>
                  <a:gd name="T24" fmla="*/ 19 w 23"/>
                  <a:gd name="T25" fmla="*/ 7 h 46"/>
                  <a:gd name="T26" fmla="*/ 19 w 23"/>
                  <a:gd name="T27" fmla="*/ 20 h 46"/>
                  <a:gd name="T28" fmla="*/ 21 w 23"/>
                  <a:gd name="T29" fmla="*/ 22 h 46"/>
                  <a:gd name="T30" fmla="*/ 23 w 23"/>
                  <a:gd name="T31" fmla="*/ 20 h 46"/>
                  <a:gd name="T32" fmla="*/ 23 w 23"/>
                  <a:gd name="T33" fmla="*/ 6 h 46"/>
                  <a:gd name="T34" fmla="*/ 17 w 23"/>
                  <a:gd name="T35" fmla="*/ 0 h 46"/>
                  <a:gd name="T36" fmla="*/ 7 w 23"/>
                  <a:gd name="T37" fmla="*/ 0 h 46"/>
                  <a:gd name="T38" fmla="*/ 0 w 23"/>
                  <a:gd name="T39" fmla="*/ 6 h 46"/>
                  <a:gd name="T40" fmla="*/ 0 w 23"/>
                  <a:gd name="T41" fmla="*/ 20 h 46"/>
                  <a:gd name="T42" fmla="*/ 2 w 23"/>
                  <a:gd name="T43" fmla="*/ 22 h 46"/>
                  <a:gd name="T44" fmla="*/ 5 w 23"/>
                  <a:gd name="T45"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5" y="20"/>
                    </a:moveTo>
                    <a:cubicBezTo>
                      <a:pt x="5" y="19"/>
                      <a:pt x="5" y="7"/>
                      <a:pt x="5" y="7"/>
                    </a:cubicBezTo>
                    <a:cubicBezTo>
                      <a:pt x="5" y="7"/>
                      <a:pt x="5" y="7"/>
                      <a:pt x="6" y="7"/>
                    </a:cubicBezTo>
                    <a:cubicBezTo>
                      <a:pt x="6" y="7"/>
                      <a:pt x="6" y="41"/>
                      <a:pt x="6" y="44"/>
                    </a:cubicBezTo>
                    <a:cubicBezTo>
                      <a:pt x="6" y="45"/>
                      <a:pt x="7" y="46"/>
                      <a:pt x="8" y="46"/>
                    </a:cubicBezTo>
                    <a:cubicBezTo>
                      <a:pt x="10" y="46"/>
                      <a:pt x="11" y="45"/>
                      <a:pt x="11" y="44"/>
                    </a:cubicBezTo>
                    <a:cubicBezTo>
                      <a:pt x="11" y="41"/>
                      <a:pt x="11" y="22"/>
                      <a:pt x="11" y="22"/>
                    </a:cubicBezTo>
                    <a:cubicBezTo>
                      <a:pt x="11" y="22"/>
                      <a:pt x="11" y="22"/>
                      <a:pt x="12" y="22"/>
                    </a:cubicBezTo>
                    <a:cubicBezTo>
                      <a:pt x="12" y="22"/>
                      <a:pt x="12" y="41"/>
                      <a:pt x="12" y="44"/>
                    </a:cubicBezTo>
                    <a:cubicBezTo>
                      <a:pt x="12" y="45"/>
                      <a:pt x="14" y="46"/>
                      <a:pt x="15" y="46"/>
                    </a:cubicBezTo>
                    <a:cubicBezTo>
                      <a:pt x="17" y="46"/>
                      <a:pt x="18" y="45"/>
                      <a:pt x="18" y="44"/>
                    </a:cubicBezTo>
                    <a:cubicBezTo>
                      <a:pt x="18" y="41"/>
                      <a:pt x="18" y="7"/>
                      <a:pt x="18" y="7"/>
                    </a:cubicBezTo>
                    <a:cubicBezTo>
                      <a:pt x="18" y="7"/>
                      <a:pt x="18" y="7"/>
                      <a:pt x="19" y="7"/>
                    </a:cubicBezTo>
                    <a:cubicBezTo>
                      <a:pt x="19" y="7"/>
                      <a:pt x="19" y="19"/>
                      <a:pt x="19" y="20"/>
                    </a:cubicBezTo>
                    <a:cubicBezTo>
                      <a:pt x="19" y="21"/>
                      <a:pt x="20" y="22"/>
                      <a:pt x="21" y="22"/>
                    </a:cubicBezTo>
                    <a:cubicBezTo>
                      <a:pt x="22" y="22"/>
                      <a:pt x="23" y="21"/>
                      <a:pt x="23" y="20"/>
                    </a:cubicBezTo>
                    <a:cubicBezTo>
                      <a:pt x="23" y="19"/>
                      <a:pt x="23" y="7"/>
                      <a:pt x="23" y="6"/>
                    </a:cubicBezTo>
                    <a:cubicBezTo>
                      <a:pt x="23" y="2"/>
                      <a:pt x="20" y="0"/>
                      <a:pt x="17" y="0"/>
                    </a:cubicBezTo>
                    <a:cubicBezTo>
                      <a:pt x="15" y="0"/>
                      <a:pt x="8" y="0"/>
                      <a:pt x="7" y="0"/>
                    </a:cubicBezTo>
                    <a:cubicBezTo>
                      <a:pt x="3" y="0"/>
                      <a:pt x="0" y="2"/>
                      <a:pt x="0" y="6"/>
                    </a:cubicBezTo>
                    <a:cubicBezTo>
                      <a:pt x="0" y="7"/>
                      <a:pt x="0" y="19"/>
                      <a:pt x="0" y="20"/>
                    </a:cubicBezTo>
                    <a:cubicBezTo>
                      <a:pt x="0" y="21"/>
                      <a:pt x="1" y="22"/>
                      <a:pt x="2" y="22"/>
                    </a:cubicBezTo>
                    <a:cubicBezTo>
                      <a:pt x="4" y="22"/>
                      <a:pt x="5" y="21"/>
                      <a:pt x="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16" name="Line 830"/>
              <p:cNvSpPr>
                <a:spLocks noChangeShapeType="1"/>
              </p:cNvSpPr>
              <p:nvPr/>
            </p:nvSpPr>
            <p:spPr bwMode="auto">
              <a:xfrm>
                <a:off x="14469" y="172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17" name="Line 831"/>
              <p:cNvSpPr>
                <a:spLocks noChangeShapeType="1"/>
              </p:cNvSpPr>
              <p:nvPr/>
            </p:nvSpPr>
            <p:spPr bwMode="auto">
              <a:xfrm>
                <a:off x="14469" y="172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18" name="Line 832"/>
              <p:cNvSpPr>
                <a:spLocks noChangeShapeType="1"/>
              </p:cNvSpPr>
              <p:nvPr/>
            </p:nvSpPr>
            <p:spPr bwMode="auto">
              <a:xfrm>
                <a:off x="14491" y="172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19" name="Line 833"/>
              <p:cNvSpPr>
                <a:spLocks noChangeShapeType="1"/>
              </p:cNvSpPr>
              <p:nvPr/>
            </p:nvSpPr>
            <p:spPr bwMode="auto">
              <a:xfrm>
                <a:off x="14491" y="172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20" name="Oval 834"/>
              <p:cNvSpPr>
                <a:spLocks noChangeArrowheads="1"/>
              </p:cNvSpPr>
              <p:nvPr/>
            </p:nvSpPr>
            <p:spPr bwMode="auto">
              <a:xfrm>
                <a:off x="14469" y="1857"/>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21" name="Freeform 835"/>
              <p:cNvSpPr>
                <a:spLocks/>
              </p:cNvSpPr>
              <p:nvPr/>
            </p:nvSpPr>
            <p:spPr bwMode="auto">
              <a:xfrm>
                <a:off x="14453" y="1883"/>
                <a:ext cx="54" cy="109"/>
              </a:xfrm>
              <a:custGeom>
                <a:avLst/>
                <a:gdLst>
                  <a:gd name="T0" fmla="*/ 17 w 23"/>
                  <a:gd name="T1" fmla="*/ 0 h 46"/>
                  <a:gd name="T2" fmla="*/ 6 w 23"/>
                  <a:gd name="T3" fmla="*/ 0 h 46"/>
                  <a:gd name="T4" fmla="*/ 0 w 23"/>
                  <a:gd name="T5" fmla="*/ 6 h 46"/>
                  <a:gd name="T6" fmla="*/ 0 w 23"/>
                  <a:gd name="T7" fmla="*/ 20 h 46"/>
                  <a:gd name="T8" fmla="*/ 2 w 23"/>
                  <a:gd name="T9" fmla="*/ 22 h 46"/>
                  <a:gd name="T10" fmla="*/ 4 w 23"/>
                  <a:gd name="T11" fmla="*/ 20 h 46"/>
                  <a:gd name="T12" fmla="*/ 4 w 23"/>
                  <a:gd name="T13" fmla="*/ 7 h 46"/>
                  <a:gd name="T14" fmla="*/ 5 w 23"/>
                  <a:gd name="T15" fmla="*/ 7 h 46"/>
                  <a:gd name="T16" fmla="*/ 5 w 23"/>
                  <a:gd name="T17" fmla="*/ 44 h 46"/>
                  <a:gd name="T18" fmla="*/ 8 w 23"/>
                  <a:gd name="T19" fmla="*/ 46 h 46"/>
                  <a:gd name="T20" fmla="*/ 9 w 23"/>
                  <a:gd name="T21" fmla="*/ 46 h 46"/>
                  <a:gd name="T22" fmla="*/ 11 w 23"/>
                  <a:gd name="T23" fmla="*/ 43 h 46"/>
                  <a:gd name="T24" fmla="*/ 11 w 23"/>
                  <a:gd name="T25" fmla="*/ 22 h 46"/>
                  <a:gd name="T26" fmla="*/ 12 w 23"/>
                  <a:gd name="T27" fmla="*/ 22 h 46"/>
                  <a:gd name="T28" fmla="*/ 12 w 23"/>
                  <a:gd name="T29" fmla="*/ 40 h 46"/>
                  <a:gd name="T30" fmla="*/ 18 w 23"/>
                  <a:gd name="T31" fmla="*/ 28 h 46"/>
                  <a:gd name="T32" fmla="*/ 18 w 23"/>
                  <a:gd name="T33" fmla="*/ 7 h 46"/>
                  <a:gd name="T34" fmla="*/ 19 w 23"/>
                  <a:gd name="T35" fmla="*/ 7 h 46"/>
                  <a:gd name="T36" fmla="*/ 19 w 23"/>
                  <a:gd name="T37" fmla="*/ 20 h 46"/>
                  <a:gd name="T38" fmla="*/ 20 w 23"/>
                  <a:gd name="T39" fmla="*/ 22 h 46"/>
                  <a:gd name="T40" fmla="*/ 23 w 23"/>
                  <a:gd name="T41" fmla="*/ 15 h 46"/>
                  <a:gd name="T42" fmla="*/ 23 w 23"/>
                  <a:gd name="T43" fmla="*/ 6 h 46"/>
                  <a:gd name="T44" fmla="*/ 17 w 23"/>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17" y="0"/>
                    </a:moveTo>
                    <a:cubicBezTo>
                      <a:pt x="15" y="0"/>
                      <a:pt x="8" y="0"/>
                      <a:pt x="6" y="0"/>
                    </a:cubicBezTo>
                    <a:cubicBezTo>
                      <a:pt x="3" y="0"/>
                      <a:pt x="0" y="2"/>
                      <a:pt x="0" y="6"/>
                    </a:cubicBezTo>
                    <a:cubicBezTo>
                      <a:pt x="0" y="7"/>
                      <a:pt x="0" y="19"/>
                      <a:pt x="0" y="20"/>
                    </a:cubicBezTo>
                    <a:cubicBezTo>
                      <a:pt x="0" y="21"/>
                      <a:pt x="1" y="22"/>
                      <a:pt x="2" y="22"/>
                    </a:cubicBezTo>
                    <a:cubicBezTo>
                      <a:pt x="3" y="22"/>
                      <a:pt x="4" y="21"/>
                      <a:pt x="4" y="20"/>
                    </a:cubicBezTo>
                    <a:cubicBezTo>
                      <a:pt x="4" y="19"/>
                      <a:pt x="4" y="7"/>
                      <a:pt x="4" y="7"/>
                    </a:cubicBezTo>
                    <a:cubicBezTo>
                      <a:pt x="4" y="7"/>
                      <a:pt x="4" y="7"/>
                      <a:pt x="5" y="7"/>
                    </a:cubicBezTo>
                    <a:cubicBezTo>
                      <a:pt x="5" y="7"/>
                      <a:pt x="5" y="41"/>
                      <a:pt x="5" y="44"/>
                    </a:cubicBezTo>
                    <a:cubicBezTo>
                      <a:pt x="5" y="45"/>
                      <a:pt x="7" y="46"/>
                      <a:pt x="8" y="46"/>
                    </a:cubicBezTo>
                    <a:cubicBezTo>
                      <a:pt x="9" y="46"/>
                      <a:pt x="9" y="46"/>
                      <a:pt x="9" y="46"/>
                    </a:cubicBezTo>
                    <a:cubicBezTo>
                      <a:pt x="10" y="45"/>
                      <a:pt x="10" y="44"/>
                      <a:pt x="11" y="43"/>
                    </a:cubicBezTo>
                    <a:cubicBezTo>
                      <a:pt x="11" y="38"/>
                      <a:pt x="11" y="22"/>
                      <a:pt x="11" y="22"/>
                    </a:cubicBezTo>
                    <a:cubicBezTo>
                      <a:pt x="11" y="22"/>
                      <a:pt x="11" y="22"/>
                      <a:pt x="12" y="22"/>
                    </a:cubicBezTo>
                    <a:cubicBezTo>
                      <a:pt x="12" y="22"/>
                      <a:pt x="12" y="34"/>
                      <a:pt x="12" y="40"/>
                    </a:cubicBezTo>
                    <a:cubicBezTo>
                      <a:pt x="14" y="36"/>
                      <a:pt x="16" y="32"/>
                      <a:pt x="18" y="28"/>
                    </a:cubicBezTo>
                    <a:cubicBezTo>
                      <a:pt x="18" y="18"/>
                      <a:pt x="18" y="7"/>
                      <a:pt x="18" y="7"/>
                    </a:cubicBezTo>
                    <a:cubicBezTo>
                      <a:pt x="18" y="7"/>
                      <a:pt x="18" y="7"/>
                      <a:pt x="19" y="7"/>
                    </a:cubicBezTo>
                    <a:cubicBezTo>
                      <a:pt x="19" y="7"/>
                      <a:pt x="19" y="19"/>
                      <a:pt x="19" y="20"/>
                    </a:cubicBezTo>
                    <a:cubicBezTo>
                      <a:pt x="19" y="21"/>
                      <a:pt x="19" y="22"/>
                      <a:pt x="20" y="22"/>
                    </a:cubicBezTo>
                    <a:cubicBezTo>
                      <a:pt x="21" y="20"/>
                      <a:pt x="22" y="17"/>
                      <a:pt x="23" y="15"/>
                    </a:cubicBezTo>
                    <a:cubicBezTo>
                      <a:pt x="23" y="11"/>
                      <a:pt x="23" y="7"/>
                      <a:pt x="23" y="6"/>
                    </a:cubicBezTo>
                    <a:cubicBezTo>
                      <a:pt x="23"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22" name="Freeform 836"/>
              <p:cNvSpPr>
                <a:spLocks/>
              </p:cNvSpPr>
              <p:nvPr/>
            </p:nvSpPr>
            <p:spPr bwMode="auto">
              <a:xfrm>
                <a:off x="14382" y="1883"/>
                <a:ext cx="64" cy="109"/>
              </a:xfrm>
              <a:custGeom>
                <a:avLst/>
                <a:gdLst>
                  <a:gd name="T0" fmla="*/ 4 w 27"/>
                  <a:gd name="T1" fmla="*/ 19 h 46"/>
                  <a:gd name="T2" fmla="*/ 8 w 27"/>
                  <a:gd name="T3" fmla="*/ 6 h 46"/>
                  <a:gd name="T4" fmla="*/ 9 w 27"/>
                  <a:gd name="T5" fmla="*/ 6 h 46"/>
                  <a:gd name="T6" fmla="*/ 3 w 27"/>
                  <a:gd name="T7" fmla="*/ 28 h 46"/>
                  <a:gd name="T8" fmla="*/ 9 w 27"/>
                  <a:gd name="T9" fmla="*/ 28 h 46"/>
                  <a:gd name="T10" fmla="*/ 9 w 27"/>
                  <a:gd name="T11" fmla="*/ 44 h 46"/>
                  <a:gd name="T12" fmla="*/ 11 w 27"/>
                  <a:gd name="T13" fmla="*/ 46 h 46"/>
                  <a:gd name="T14" fmla="*/ 13 w 27"/>
                  <a:gd name="T15" fmla="*/ 44 h 46"/>
                  <a:gd name="T16" fmla="*/ 13 w 27"/>
                  <a:gd name="T17" fmla="*/ 28 h 46"/>
                  <a:gd name="T18" fmla="*/ 14 w 27"/>
                  <a:gd name="T19" fmla="*/ 28 h 46"/>
                  <a:gd name="T20" fmla="*/ 14 w 27"/>
                  <a:gd name="T21" fmla="*/ 44 h 46"/>
                  <a:gd name="T22" fmla="*/ 17 w 27"/>
                  <a:gd name="T23" fmla="*/ 46 h 46"/>
                  <a:gd name="T24" fmla="*/ 19 w 27"/>
                  <a:gd name="T25" fmla="*/ 44 h 46"/>
                  <a:gd name="T26" fmla="*/ 19 w 27"/>
                  <a:gd name="T27" fmla="*/ 28 h 46"/>
                  <a:gd name="T28" fmla="*/ 25 w 27"/>
                  <a:gd name="T29" fmla="*/ 28 h 46"/>
                  <a:gd name="T30" fmla="*/ 19 w 27"/>
                  <a:gd name="T31" fmla="*/ 6 h 46"/>
                  <a:gd name="T32" fmla="*/ 20 w 27"/>
                  <a:gd name="T33" fmla="*/ 6 h 46"/>
                  <a:gd name="T34" fmla="*/ 24 w 27"/>
                  <a:gd name="T35" fmla="*/ 19 h 46"/>
                  <a:gd name="T36" fmla="*/ 26 w 27"/>
                  <a:gd name="T37" fmla="*/ 20 h 46"/>
                  <a:gd name="T38" fmla="*/ 27 w 27"/>
                  <a:gd name="T39" fmla="*/ 18 h 46"/>
                  <a:gd name="T40" fmla="*/ 23 w 27"/>
                  <a:gd name="T41" fmla="*/ 4 h 46"/>
                  <a:gd name="T42" fmla="*/ 18 w 27"/>
                  <a:gd name="T43" fmla="*/ 0 h 46"/>
                  <a:gd name="T44" fmla="*/ 10 w 27"/>
                  <a:gd name="T45" fmla="*/ 0 h 46"/>
                  <a:gd name="T46" fmla="*/ 5 w 27"/>
                  <a:gd name="T47" fmla="*/ 4 h 46"/>
                  <a:gd name="T48" fmla="*/ 1 w 27"/>
                  <a:gd name="T49" fmla="*/ 18 h 46"/>
                  <a:gd name="T50" fmla="*/ 2 w 27"/>
                  <a:gd name="T51" fmla="*/ 20 h 46"/>
                  <a:gd name="T52" fmla="*/ 4 w 27"/>
                  <a:gd name="T5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4" y="19"/>
                    </a:move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5"/>
                      <a:pt x="10" y="46"/>
                      <a:pt x="11" y="46"/>
                    </a:cubicBezTo>
                    <a:cubicBezTo>
                      <a:pt x="12" y="46"/>
                      <a:pt x="13" y="45"/>
                      <a:pt x="13" y="44"/>
                    </a:cubicBezTo>
                    <a:cubicBezTo>
                      <a:pt x="13" y="42"/>
                      <a:pt x="13" y="28"/>
                      <a:pt x="13" y="28"/>
                    </a:cubicBezTo>
                    <a:cubicBezTo>
                      <a:pt x="14" y="28"/>
                      <a:pt x="14" y="28"/>
                      <a:pt x="14" y="28"/>
                    </a:cubicBezTo>
                    <a:cubicBezTo>
                      <a:pt x="14" y="28"/>
                      <a:pt x="14" y="42"/>
                      <a:pt x="14" y="44"/>
                    </a:cubicBezTo>
                    <a:cubicBezTo>
                      <a:pt x="14" y="45"/>
                      <a:pt x="15" y="46"/>
                      <a:pt x="17" y="46"/>
                    </a:cubicBezTo>
                    <a:cubicBezTo>
                      <a:pt x="18" y="46"/>
                      <a:pt x="19" y="45"/>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7" y="19"/>
                      <a:pt x="27" y="18"/>
                    </a:cubicBezTo>
                    <a:cubicBezTo>
                      <a:pt x="27" y="17"/>
                      <a:pt x="25" y="10"/>
                      <a:pt x="23" y="4"/>
                    </a:cubicBezTo>
                    <a:cubicBezTo>
                      <a:pt x="22" y="2"/>
                      <a:pt x="20" y="0"/>
                      <a:pt x="18" y="0"/>
                    </a:cubicBezTo>
                    <a:cubicBezTo>
                      <a:pt x="16" y="0"/>
                      <a:pt x="11" y="0"/>
                      <a:pt x="10" y="0"/>
                    </a:cubicBezTo>
                    <a:cubicBezTo>
                      <a:pt x="8" y="0"/>
                      <a:pt x="5" y="2"/>
                      <a:pt x="5" y="4"/>
                    </a:cubicBezTo>
                    <a:cubicBezTo>
                      <a:pt x="3" y="10"/>
                      <a:pt x="1" y="17"/>
                      <a:pt x="1" y="18"/>
                    </a:cubicBezTo>
                    <a:cubicBezTo>
                      <a:pt x="0" y="19"/>
                      <a:pt x="1" y="20"/>
                      <a:pt x="2" y="20"/>
                    </a:cubicBezTo>
                    <a:cubicBezTo>
                      <a:pt x="3" y="21"/>
                      <a:pt x="4" y="20"/>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23" name="Freeform 837"/>
              <p:cNvSpPr>
                <a:spLocks/>
              </p:cNvSpPr>
              <p:nvPr/>
            </p:nvSpPr>
            <p:spPr bwMode="auto">
              <a:xfrm>
                <a:off x="14498" y="1620"/>
                <a:ext cx="7" cy="21"/>
              </a:xfrm>
              <a:custGeom>
                <a:avLst/>
                <a:gdLst>
                  <a:gd name="T0" fmla="*/ 0 w 3"/>
                  <a:gd name="T1" fmla="*/ 0 h 9"/>
                  <a:gd name="T2" fmla="*/ 0 w 3"/>
                  <a:gd name="T3" fmla="*/ 7 h 9"/>
                  <a:gd name="T4" fmla="*/ 2 w 3"/>
                  <a:gd name="T5" fmla="*/ 9 h 9"/>
                  <a:gd name="T6" fmla="*/ 3 w 3"/>
                  <a:gd name="T7" fmla="*/ 9 h 9"/>
                  <a:gd name="T8" fmla="*/ 1 w 3"/>
                  <a:gd name="T9" fmla="*/ 2 h 9"/>
                  <a:gd name="T10" fmla="*/ 0 w 3"/>
                  <a:gd name="T11" fmla="*/ 0 h 9"/>
                </a:gdLst>
                <a:ahLst/>
                <a:cxnLst>
                  <a:cxn ang="0">
                    <a:pos x="T0" y="T1"/>
                  </a:cxn>
                  <a:cxn ang="0">
                    <a:pos x="T2" y="T3"/>
                  </a:cxn>
                  <a:cxn ang="0">
                    <a:pos x="T4" y="T5"/>
                  </a:cxn>
                  <a:cxn ang="0">
                    <a:pos x="T6" y="T7"/>
                  </a:cxn>
                  <a:cxn ang="0">
                    <a:pos x="T8" y="T9"/>
                  </a:cxn>
                  <a:cxn ang="0">
                    <a:pos x="T10" y="T11"/>
                  </a:cxn>
                </a:cxnLst>
                <a:rect l="0" t="0" r="r" b="b"/>
                <a:pathLst>
                  <a:path w="3" h="9">
                    <a:moveTo>
                      <a:pt x="0" y="0"/>
                    </a:moveTo>
                    <a:cubicBezTo>
                      <a:pt x="0" y="3"/>
                      <a:pt x="0" y="6"/>
                      <a:pt x="0" y="7"/>
                    </a:cubicBezTo>
                    <a:cubicBezTo>
                      <a:pt x="0" y="8"/>
                      <a:pt x="1" y="9"/>
                      <a:pt x="2" y="9"/>
                    </a:cubicBezTo>
                    <a:cubicBezTo>
                      <a:pt x="2" y="9"/>
                      <a:pt x="3" y="9"/>
                      <a:pt x="3" y="9"/>
                    </a:cubicBezTo>
                    <a:cubicBezTo>
                      <a:pt x="3" y="6"/>
                      <a:pt x="2" y="4"/>
                      <a:pt x="1"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24" name="Freeform 838"/>
              <p:cNvSpPr>
                <a:spLocks/>
              </p:cNvSpPr>
              <p:nvPr/>
            </p:nvSpPr>
            <p:spPr bwMode="auto">
              <a:xfrm>
                <a:off x="14318" y="1736"/>
                <a:ext cx="64" cy="111"/>
              </a:xfrm>
              <a:custGeom>
                <a:avLst/>
                <a:gdLst>
                  <a:gd name="T0" fmla="*/ 22 w 27"/>
                  <a:gd name="T1" fmla="*/ 4 h 47"/>
                  <a:gd name="T2" fmla="*/ 17 w 27"/>
                  <a:gd name="T3" fmla="*/ 0 h 47"/>
                  <a:gd name="T4" fmla="*/ 9 w 27"/>
                  <a:gd name="T5" fmla="*/ 0 h 47"/>
                  <a:gd name="T6" fmla="*/ 4 w 27"/>
                  <a:gd name="T7" fmla="*/ 4 h 47"/>
                  <a:gd name="T8" fmla="*/ 0 w 27"/>
                  <a:gd name="T9" fmla="*/ 18 h 47"/>
                  <a:gd name="T10" fmla="*/ 1 w 27"/>
                  <a:gd name="T11" fmla="*/ 20 h 47"/>
                  <a:gd name="T12" fmla="*/ 3 w 27"/>
                  <a:gd name="T13" fmla="*/ 19 h 47"/>
                  <a:gd name="T14" fmla="*/ 7 w 27"/>
                  <a:gd name="T15" fmla="*/ 6 h 47"/>
                  <a:gd name="T16" fmla="*/ 8 w 27"/>
                  <a:gd name="T17" fmla="*/ 6 h 47"/>
                  <a:gd name="T18" fmla="*/ 2 w 27"/>
                  <a:gd name="T19" fmla="*/ 28 h 47"/>
                  <a:gd name="T20" fmla="*/ 8 w 27"/>
                  <a:gd name="T21" fmla="*/ 28 h 47"/>
                  <a:gd name="T22" fmla="*/ 8 w 27"/>
                  <a:gd name="T23" fmla="*/ 44 h 47"/>
                  <a:gd name="T24" fmla="*/ 10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8 w 27"/>
                  <a:gd name="T37" fmla="*/ 44 h 47"/>
                  <a:gd name="T38" fmla="*/ 18 w 27"/>
                  <a:gd name="T39" fmla="*/ 28 h 47"/>
                  <a:gd name="T40" fmla="*/ 24 w 27"/>
                  <a:gd name="T41" fmla="*/ 28 h 47"/>
                  <a:gd name="T42" fmla="*/ 18 w 27"/>
                  <a:gd name="T43" fmla="*/ 6 h 47"/>
                  <a:gd name="T44" fmla="*/ 19 w 27"/>
                  <a:gd name="T45" fmla="*/ 6 h 47"/>
                  <a:gd name="T46" fmla="*/ 23 w 27"/>
                  <a:gd name="T47" fmla="*/ 19 h 47"/>
                  <a:gd name="T48" fmla="*/ 25 w 27"/>
                  <a:gd name="T49" fmla="*/ 20 h 47"/>
                  <a:gd name="T50" fmla="*/ 26 w 27"/>
                  <a:gd name="T51" fmla="*/ 18 h 47"/>
                  <a:gd name="T52" fmla="*/ 22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2" y="4"/>
                    </a:moveTo>
                    <a:cubicBezTo>
                      <a:pt x="22" y="2"/>
                      <a:pt x="19" y="0"/>
                      <a:pt x="17" y="0"/>
                    </a:cubicBezTo>
                    <a:cubicBezTo>
                      <a:pt x="16" y="0"/>
                      <a:pt x="10" y="0"/>
                      <a:pt x="9" y="0"/>
                    </a:cubicBezTo>
                    <a:cubicBezTo>
                      <a:pt x="7" y="0"/>
                      <a:pt x="5" y="2"/>
                      <a:pt x="4" y="4"/>
                    </a:cubicBezTo>
                    <a:cubicBezTo>
                      <a:pt x="2" y="10"/>
                      <a:pt x="0" y="17"/>
                      <a:pt x="0" y="18"/>
                    </a:cubicBezTo>
                    <a:cubicBezTo>
                      <a:pt x="0" y="19"/>
                      <a:pt x="0" y="20"/>
                      <a:pt x="1" y="20"/>
                    </a:cubicBezTo>
                    <a:cubicBezTo>
                      <a:pt x="2" y="21"/>
                      <a:pt x="3" y="20"/>
                      <a:pt x="3" y="19"/>
                    </a:cubicBezTo>
                    <a:cubicBezTo>
                      <a:pt x="4" y="18"/>
                      <a:pt x="7" y="6"/>
                      <a:pt x="7" y="6"/>
                    </a:cubicBezTo>
                    <a:cubicBezTo>
                      <a:pt x="8" y="6"/>
                      <a:pt x="8" y="6"/>
                      <a:pt x="8" y="6"/>
                    </a:cubicBezTo>
                    <a:cubicBezTo>
                      <a:pt x="2" y="28"/>
                      <a:pt x="2" y="28"/>
                      <a:pt x="2" y="28"/>
                    </a:cubicBezTo>
                    <a:cubicBezTo>
                      <a:pt x="8" y="28"/>
                      <a:pt x="8" y="28"/>
                      <a:pt x="8" y="28"/>
                    </a:cubicBezTo>
                    <a:cubicBezTo>
                      <a:pt x="8" y="35"/>
                      <a:pt x="8" y="43"/>
                      <a:pt x="8" y="44"/>
                    </a:cubicBezTo>
                    <a:cubicBezTo>
                      <a:pt x="8" y="46"/>
                      <a:pt x="9" y="47"/>
                      <a:pt x="10"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0"/>
                    </a:cubicBezTo>
                    <a:cubicBezTo>
                      <a:pt x="26" y="20"/>
                      <a:pt x="27" y="19"/>
                      <a:pt x="26" y="18"/>
                    </a:cubicBezTo>
                    <a:cubicBezTo>
                      <a:pt x="26" y="17"/>
                      <a:pt x="24" y="10"/>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25" name="Oval 839"/>
              <p:cNvSpPr>
                <a:spLocks noChangeArrowheads="1"/>
              </p:cNvSpPr>
              <p:nvPr/>
            </p:nvSpPr>
            <p:spPr bwMode="auto">
              <a:xfrm>
                <a:off x="14403" y="1857"/>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26" name="Oval 840"/>
              <p:cNvSpPr>
                <a:spLocks noChangeArrowheads="1"/>
              </p:cNvSpPr>
              <p:nvPr/>
            </p:nvSpPr>
            <p:spPr bwMode="auto">
              <a:xfrm>
                <a:off x="14273" y="1857"/>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27" name="Oval 841"/>
              <p:cNvSpPr>
                <a:spLocks noChangeArrowheads="1"/>
              </p:cNvSpPr>
              <p:nvPr/>
            </p:nvSpPr>
            <p:spPr bwMode="auto">
              <a:xfrm>
                <a:off x="14403" y="171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28" name="Freeform 842"/>
              <p:cNvSpPr>
                <a:spLocks/>
              </p:cNvSpPr>
              <p:nvPr/>
            </p:nvSpPr>
            <p:spPr bwMode="auto">
              <a:xfrm>
                <a:off x="14256" y="1736"/>
                <a:ext cx="55" cy="109"/>
              </a:xfrm>
              <a:custGeom>
                <a:avLst/>
                <a:gdLst>
                  <a:gd name="T0" fmla="*/ 21 w 23"/>
                  <a:gd name="T1" fmla="*/ 22 h 46"/>
                  <a:gd name="T2" fmla="*/ 23 w 23"/>
                  <a:gd name="T3" fmla="*/ 20 h 46"/>
                  <a:gd name="T4" fmla="*/ 23 w 23"/>
                  <a:gd name="T5" fmla="*/ 6 h 46"/>
                  <a:gd name="T6" fmla="*/ 17 w 23"/>
                  <a:gd name="T7" fmla="*/ 0 h 46"/>
                  <a:gd name="T8" fmla="*/ 6 w 23"/>
                  <a:gd name="T9" fmla="*/ 0 h 46"/>
                  <a:gd name="T10" fmla="*/ 0 w 23"/>
                  <a:gd name="T11" fmla="*/ 6 h 46"/>
                  <a:gd name="T12" fmla="*/ 0 w 23"/>
                  <a:gd name="T13" fmla="*/ 20 h 46"/>
                  <a:gd name="T14" fmla="*/ 2 w 23"/>
                  <a:gd name="T15" fmla="*/ 22 h 46"/>
                  <a:gd name="T16" fmla="*/ 4 w 23"/>
                  <a:gd name="T17" fmla="*/ 20 h 46"/>
                  <a:gd name="T18" fmla="*/ 4 w 23"/>
                  <a:gd name="T19" fmla="*/ 7 h 46"/>
                  <a:gd name="T20" fmla="*/ 5 w 23"/>
                  <a:gd name="T21" fmla="*/ 7 h 46"/>
                  <a:gd name="T22" fmla="*/ 5 w 23"/>
                  <a:gd name="T23" fmla="*/ 44 h 46"/>
                  <a:gd name="T24" fmla="*/ 8 w 23"/>
                  <a:gd name="T25" fmla="*/ 46 h 46"/>
                  <a:gd name="T26" fmla="*/ 11 w 23"/>
                  <a:gd name="T27" fmla="*/ 44 h 46"/>
                  <a:gd name="T28" fmla="*/ 11 w 23"/>
                  <a:gd name="T29" fmla="*/ 23 h 46"/>
                  <a:gd name="T30" fmla="*/ 12 w 23"/>
                  <a:gd name="T31" fmla="*/ 23 h 46"/>
                  <a:gd name="T32" fmla="*/ 12 w 23"/>
                  <a:gd name="T33" fmla="*/ 44 h 46"/>
                  <a:gd name="T34" fmla="*/ 15 w 23"/>
                  <a:gd name="T35" fmla="*/ 46 h 46"/>
                  <a:gd name="T36" fmla="*/ 18 w 23"/>
                  <a:gd name="T37" fmla="*/ 44 h 46"/>
                  <a:gd name="T38" fmla="*/ 18 w 23"/>
                  <a:gd name="T39" fmla="*/ 7 h 46"/>
                  <a:gd name="T40" fmla="*/ 19 w 23"/>
                  <a:gd name="T41" fmla="*/ 7 h 46"/>
                  <a:gd name="T42" fmla="*/ 19 w 23"/>
                  <a:gd name="T43" fmla="*/ 20 h 46"/>
                  <a:gd name="T44" fmla="*/ 21 w 23"/>
                  <a:gd name="T45"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21" y="22"/>
                    </a:moveTo>
                    <a:cubicBezTo>
                      <a:pt x="22" y="22"/>
                      <a:pt x="23" y="22"/>
                      <a:pt x="23" y="20"/>
                    </a:cubicBezTo>
                    <a:cubicBezTo>
                      <a:pt x="23" y="19"/>
                      <a:pt x="23" y="7"/>
                      <a:pt x="23" y="6"/>
                    </a:cubicBezTo>
                    <a:cubicBezTo>
                      <a:pt x="23" y="2"/>
                      <a:pt x="20" y="0"/>
                      <a:pt x="17" y="0"/>
                    </a:cubicBezTo>
                    <a:cubicBezTo>
                      <a:pt x="15" y="0"/>
                      <a:pt x="8" y="0"/>
                      <a:pt x="6" y="0"/>
                    </a:cubicBezTo>
                    <a:cubicBezTo>
                      <a:pt x="3" y="0"/>
                      <a:pt x="0" y="2"/>
                      <a:pt x="0" y="6"/>
                    </a:cubicBezTo>
                    <a:cubicBezTo>
                      <a:pt x="0" y="7"/>
                      <a:pt x="0" y="19"/>
                      <a:pt x="0" y="20"/>
                    </a:cubicBezTo>
                    <a:cubicBezTo>
                      <a:pt x="0" y="22"/>
                      <a:pt x="1" y="22"/>
                      <a:pt x="2" y="22"/>
                    </a:cubicBezTo>
                    <a:cubicBezTo>
                      <a:pt x="3" y="22"/>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2"/>
                      <a:pt x="2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29" name="Oval 843"/>
              <p:cNvSpPr>
                <a:spLocks noChangeArrowheads="1"/>
              </p:cNvSpPr>
              <p:nvPr/>
            </p:nvSpPr>
            <p:spPr bwMode="auto">
              <a:xfrm>
                <a:off x="14273" y="171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30" name="Oval 844"/>
              <p:cNvSpPr>
                <a:spLocks noChangeArrowheads="1"/>
              </p:cNvSpPr>
              <p:nvPr/>
            </p:nvSpPr>
            <p:spPr bwMode="auto">
              <a:xfrm>
                <a:off x="14273" y="156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31" name="Freeform 845"/>
              <p:cNvSpPr>
                <a:spLocks/>
              </p:cNvSpPr>
              <p:nvPr/>
            </p:nvSpPr>
            <p:spPr bwMode="auto">
              <a:xfrm>
                <a:off x="14252" y="1587"/>
                <a:ext cx="64" cy="111"/>
              </a:xfrm>
              <a:custGeom>
                <a:avLst/>
                <a:gdLst>
                  <a:gd name="T0" fmla="*/ 23 w 27"/>
                  <a:gd name="T1" fmla="*/ 20 h 47"/>
                  <a:gd name="T2" fmla="*/ 25 w 27"/>
                  <a:gd name="T3" fmla="*/ 21 h 47"/>
                  <a:gd name="T4" fmla="*/ 27 w 27"/>
                  <a:gd name="T5" fmla="*/ 19 h 47"/>
                  <a:gd name="T6" fmla="*/ 23 w 27"/>
                  <a:gd name="T7" fmla="*/ 5 h 47"/>
                  <a:gd name="T8" fmla="*/ 17 w 27"/>
                  <a:gd name="T9" fmla="*/ 0 h 47"/>
                  <a:gd name="T10" fmla="*/ 10 w 27"/>
                  <a:gd name="T11" fmla="*/ 0 h 47"/>
                  <a:gd name="T12" fmla="*/ 4 w 27"/>
                  <a:gd name="T13" fmla="*/ 5 h 47"/>
                  <a:gd name="T14" fmla="*/ 0 w 27"/>
                  <a:gd name="T15" fmla="*/ 19 h 47"/>
                  <a:gd name="T16" fmla="*/ 1 w 27"/>
                  <a:gd name="T17" fmla="*/ 21 h 47"/>
                  <a:gd name="T18" fmla="*/ 4 w 27"/>
                  <a:gd name="T19" fmla="*/ 20 h 47"/>
                  <a:gd name="T20" fmla="*/ 8 w 27"/>
                  <a:gd name="T21" fmla="*/ 7 h 47"/>
                  <a:gd name="T22" fmla="*/ 9 w 27"/>
                  <a:gd name="T23" fmla="*/ 7 h 47"/>
                  <a:gd name="T24" fmla="*/ 2 w 27"/>
                  <a:gd name="T25" fmla="*/ 28 h 47"/>
                  <a:gd name="T26" fmla="*/ 8 w 27"/>
                  <a:gd name="T27" fmla="*/ 28 h 47"/>
                  <a:gd name="T28" fmla="*/ 8 w 27"/>
                  <a:gd name="T29" fmla="*/ 45 h 47"/>
                  <a:gd name="T30" fmla="*/ 11 w 27"/>
                  <a:gd name="T31" fmla="*/ 47 h 47"/>
                  <a:gd name="T32" fmla="*/ 13 w 27"/>
                  <a:gd name="T33" fmla="*/ 45 h 47"/>
                  <a:gd name="T34" fmla="*/ 13 w 27"/>
                  <a:gd name="T35" fmla="*/ 28 h 47"/>
                  <a:gd name="T36" fmla="*/ 14 w 27"/>
                  <a:gd name="T37" fmla="*/ 28 h 47"/>
                  <a:gd name="T38" fmla="*/ 14 w 27"/>
                  <a:gd name="T39" fmla="*/ 45 h 47"/>
                  <a:gd name="T40" fmla="*/ 16 w 27"/>
                  <a:gd name="T41" fmla="*/ 47 h 47"/>
                  <a:gd name="T42" fmla="*/ 18 w 27"/>
                  <a:gd name="T43" fmla="*/ 45 h 47"/>
                  <a:gd name="T44" fmla="*/ 18 w 27"/>
                  <a:gd name="T45" fmla="*/ 28 h 47"/>
                  <a:gd name="T46" fmla="*/ 25 w 27"/>
                  <a:gd name="T47" fmla="*/ 28 h 47"/>
                  <a:gd name="T48" fmla="*/ 18 w 27"/>
                  <a:gd name="T49" fmla="*/ 7 h 47"/>
                  <a:gd name="T50" fmla="*/ 19 w 27"/>
                  <a:gd name="T51" fmla="*/ 7 h 47"/>
                  <a:gd name="T52" fmla="*/ 23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20"/>
                    </a:moveTo>
                    <a:cubicBezTo>
                      <a:pt x="23" y="21"/>
                      <a:pt x="24" y="21"/>
                      <a:pt x="25" y="21"/>
                    </a:cubicBezTo>
                    <a:cubicBezTo>
                      <a:pt x="26" y="21"/>
                      <a:pt x="27" y="20"/>
                      <a:pt x="27" y="19"/>
                    </a:cubicBezTo>
                    <a:cubicBezTo>
                      <a:pt x="26" y="18"/>
                      <a:pt x="24" y="11"/>
                      <a:pt x="23" y="5"/>
                    </a:cubicBezTo>
                    <a:cubicBezTo>
                      <a:pt x="22" y="3"/>
                      <a:pt x="20" y="0"/>
                      <a:pt x="17" y="0"/>
                    </a:cubicBezTo>
                    <a:cubicBezTo>
                      <a:pt x="16" y="0"/>
                      <a:pt x="11" y="0"/>
                      <a:pt x="10" y="0"/>
                    </a:cubicBezTo>
                    <a:cubicBezTo>
                      <a:pt x="7" y="0"/>
                      <a:pt x="5" y="3"/>
                      <a:pt x="4" y="5"/>
                    </a:cubicBezTo>
                    <a:cubicBezTo>
                      <a:pt x="2" y="11"/>
                      <a:pt x="0" y="18"/>
                      <a:pt x="0" y="19"/>
                    </a:cubicBezTo>
                    <a:cubicBezTo>
                      <a:pt x="0" y="20"/>
                      <a:pt x="0" y="21"/>
                      <a:pt x="1" y="21"/>
                    </a:cubicBezTo>
                    <a:cubicBezTo>
                      <a:pt x="2" y="21"/>
                      <a:pt x="3" y="21"/>
                      <a:pt x="4" y="20"/>
                    </a:cubicBezTo>
                    <a:cubicBezTo>
                      <a:pt x="4" y="18"/>
                      <a:pt x="8" y="7"/>
                      <a:pt x="8"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8" y="46"/>
                      <a:pt x="18" y="45"/>
                    </a:cubicBezTo>
                    <a:cubicBezTo>
                      <a:pt x="18" y="44"/>
                      <a:pt x="18" y="36"/>
                      <a:pt x="18" y="28"/>
                    </a:cubicBezTo>
                    <a:cubicBezTo>
                      <a:pt x="25" y="28"/>
                      <a:pt x="25" y="28"/>
                      <a:pt x="25" y="28"/>
                    </a:cubicBezTo>
                    <a:cubicBezTo>
                      <a:pt x="18" y="7"/>
                      <a:pt x="18" y="7"/>
                      <a:pt x="18" y="7"/>
                    </a:cubicBezTo>
                    <a:cubicBezTo>
                      <a:pt x="19" y="7"/>
                      <a:pt x="19" y="7"/>
                      <a:pt x="19" y="7"/>
                    </a:cubicBezTo>
                    <a:cubicBezTo>
                      <a:pt x="19" y="7"/>
                      <a:pt x="23" y="18"/>
                      <a:pt x="23"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32" name="Freeform 846"/>
              <p:cNvSpPr>
                <a:spLocks/>
              </p:cNvSpPr>
              <p:nvPr/>
            </p:nvSpPr>
            <p:spPr bwMode="auto">
              <a:xfrm>
                <a:off x="14382" y="1587"/>
                <a:ext cx="64" cy="111"/>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7 w 27"/>
                  <a:gd name="T25" fmla="*/ 47 h 47"/>
                  <a:gd name="T26" fmla="*/ 19 w 27"/>
                  <a:gd name="T27" fmla="*/ 45 h 47"/>
                  <a:gd name="T28" fmla="*/ 19 w 27"/>
                  <a:gd name="T29" fmla="*/ 28 h 47"/>
                  <a:gd name="T30" fmla="*/ 25 w 27"/>
                  <a:gd name="T31" fmla="*/ 28 h 47"/>
                  <a:gd name="T32" fmla="*/ 19 w 27"/>
                  <a:gd name="T33" fmla="*/ 7 h 47"/>
                  <a:gd name="T34" fmla="*/ 20 w 27"/>
                  <a:gd name="T35" fmla="*/ 7 h 47"/>
                  <a:gd name="T36" fmla="*/ 24 w 27"/>
                  <a:gd name="T37" fmla="*/ 20 h 47"/>
                  <a:gd name="T38" fmla="*/ 26 w 27"/>
                  <a:gd name="T39" fmla="*/ 21 h 47"/>
                  <a:gd name="T40" fmla="*/ 27 w 27"/>
                  <a:gd name="T41" fmla="*/ 19 h 47"/>
                  <a:gd name="T42" fmla="*/ 23 w 27"/>
                  <a:gd name="T43" fmla="*/ 5 h 47"/>
                  <a:gd name="T44" fmla="*/ 18 w 27"/>
                  <a:gd name="T45" fmla="*/ 0 h 47"/>
                  <a:gd name="T46" fmla="*/ 10 w 27"/>
                  <a:gd name="T47" fmla="*/ 0 h 47"/>
                  <a:gd name="T48" fmla="*/ 5 w 27"/>
                  <a:gd name="T49" fmla="*/ 5 h 47"/>
                  <a:gd name="T50" fmla="*/ 1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ubicBezTo>
                      <a:pt x="22" y="3"/>
                      <a:pt x="20" y="0"/>
                      <a:pt x="18" y="0"/>
                    </a:cubicBezTo>
                    <a:cubicBezTo>
                      <a:pt x="16" y="0"/>
                      <a:pt x="11" y="0"/>
                      <a:pt x="10" y="0"/>
                    </a:cubicBezTo>
                    <a:cubicBezTo>
                      <a:pt x="8" y="0"/>
                      <a:pt x="5" y="3"/>
                      <a:pt x="5" y="5"/>
                    </a:cubicBezTo>
                    <a:cubicBezTo>
                      <a:pt x="3" y="11"/>
                      <a:pt x="1" y="18"/>
                      <a:pt x="1"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33" name="Oval 847"/>
              <p:cNvSpPr>
                <a:spLocks noChangeArrowheads="1"/>
              </p:cNvSpPr>
              <p:nvPr/>
            </p:nvSpPr>
            <p:spPr bwMode="auto">
              <a:xfrm>
                <a:off x="14337" y="171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34" name="Oval 848"/>
              <p:cNvSpPr>
                <a:spLocks noChangeArrowheads="1"/>
              </p:cNvSpPr>
              <p:nvPr/>
            </p:nvSpPr>
            <p:spPr bwMode="auto">
              <a:xfrm>
                <a:off x="14337" y="156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35" name="Oval 849"/>
              <p:cNvSpPr>
                <a:spLocks noChangeArrowheads="1"/>
              </p:cNvSpPr>
              <p:nvPr/>
            </p:nvSpPr>
            <p:spPr bwMode="auto">
              <a:xfrm>
                <a:off x="14403" y="156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36" name="Freeform 850"/>
              <p:cNvSpPr>
                <a:spLocks/>
              </p:cNvSpPr>
              <p:nvPr/>
            </p:nvSpPr>
            <p:spPr bwMode="auto">
              <a:xfrm>
                <a:off x="14323" y="1587"/>
                <a:ext cx="52" cy="111"/>
              </a:xfrm>
              <a:custGeom>
                <a:avLst/>
                <a:gdLst>
                  <a:gd name="T0" fmla="*/ 0 w 22"/>
                  <a:gd name="T1" fmla="*/ 21 h 47"/>
                  <a:gd name="T2" fmla="*/ 2 w 22"/>
                  <a:gd name="T3" fmla="*/ 23 h 47"/>
                  <a:gd name="T4" fmla="*/ 4 w 22"/>
                  <a:gd name="T5" fmla="*/ 21 h 47"/>
                  <a:gd name="T6" fmla="*/ 4 w 22"/>
                  <a:gd name="T7" fmla="*/ 8 h 47"/>
                  <a:gd name="T8" fmla="*/ 5 w 22"/>
                  <a:gd name="T9" fmla="*/ 8 h 47"/>
                  <a:gd name="T10" fmla="*/ 5 w 22"/>
                  <a:gd name="T11" fmla="*/ 44 h 47"/>
                  <a:gd name="T12" fmla="*/ 8 w 22"/>
                  <a:gd name="T13" fmla="*/ 47 h 47"/>
                  <a:gd name="T14" fmla="*/ 11 w 22"/>
                  <a:gd name="T15" fmla="*/ 44 h 47"/>
                  <a:gd name="T16" fmla="*/ 11 w 22"/>
                  <a:gd name="T17" fmla="*/ 23 h 47"/>
                  <a:gd name="T18" fmla="*/ 12 w 22"/>
                  <a:gd name="T19" fmla="*/ 23 h 47"/>
                  <a:gd name="T20" fmla="*/ 12 w 22"/>
                  <a:gd name="T21" fmla="*/ 44 h 47"/>
                  <a:gd name="T22" fmla="*/ 14 w 22"/>
                  <a:gd name="T23" fmla="*/ 47 h 47"/>
                  <a:gd name="T24" fmla="*/ 17 w 22"/>
                  <a:gd name="T25" fmla="*/ 44 h 47"/>
                  <a:gd name="T26" fmla="*/ 17 w 22"/>
                  <a:gd name="T27" fmla="*/ 8 h 47"/>
                  <a:gd name="T28" fmla="*/ 18 w 22"/>
                  <a:gd name="T29" fmla="*/ 8 h 47"/>
                  <a:gd name="T30" fmla="*/ 18 w 22"/>
                  <a:gd name="T31" fmla="*/ 21 h 47"/>
                  <a:gd name="T32" fmla="*/ 20 w 22"/>
                  <a:gd name="T33" fmla="*/ 23 h 47"/>
                  <a:gd name="T34" fmla="*/ 22 w 22"/>
                  <a:gd name="T35" fmla="*/ 21 h 47"/>
                  <a:gd name="T36" fmla="*/ 22 w 22"/>
                  <a:gd name="T37" fmla="*/ 6 h 47"/>
                  <a:gd name="T38" fmla="*/ 16 w 22"/>
                  <a:gd name="T39" fmla="*/ 0 h 47"/>
                  <a:gd name="T40" fmla="*/ 6 w 22"/>
                  <a:gd name="T41" fmla="*/ 0 h 47"/>
                  <a:gd name="T42" fmla="*/ 0 w 22"/>
                  <a:gd name="T43" fmla="*/ 6 h 47"/>
                  <a:gd name="T44" fmla="*/ 0 w 22"/>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21"/>
                    </a:move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6"/>
                    </a:cubicBezTo>
                    <a:cubicBezTo>
                      <a:pt x="22" y="3"/>
                      <a:pt x="20" y="0"/>
                      <a:pt x="16" y="0"/>
                    </a:cubicBezTo>
                    <a:cubicBezTo>
                      <a:pt x="15" y="0"/>
                      <a:pt x="7" y="0"/>
                      <a:pt x="6" y="0"/>
                    </a:cubicBezTo>
                    <a:cubicBezTo>
                      <a:pt x="2" y="0"/>
                      <a:pt x="0" y="3"/>
                      <a:pt x="0" y="6"/>
                    </a:cubicBezTo>
                    <a:cubicBezTo>
                      <a:pt x="0" y="8"/>
                      <a:pt x="0" y="20"/>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37" name="Freeform 851"/>
              <p:cNvSpPr>
                <a:spLocks/>
              </p:cNvSpPr>
              <p:nvPr/>
            </p:nvSpPr>
            <p:spPr bwMode="auto">
              <a:xfrm>
                <a:off x="14389" y="1736"/>
                <a:ext cx="52" cy="109"/>
              </a:xfrm>
              <a:custGeom>
                <a:avLst/>
                <a:gdLst>
                  <a:gd name="T0" fmla="*/ 20 w 22"/>
                  <a:gd name="T1" fmla="*/ 22 h 46"/>
                  <a:gd name="T2" fmla="*/ 22 w 22"/>
                  <a:gd name="T3" fmla="*/ 20 h 46"/>
                  <a:gd name="T4" fmla="*/ 22 w 22"/>
                  <a:gd name="T5" fmla="*/ 6 h 46"/>
                  <a:gd name="T6" fmla="*/ 16 w 22"/>
                  <a:gd name="T7" fmla="*/ 0 h 46"/>
                  <a:gd name="T8" fmla="*/ 6 w 22"/>
                  <a:gd name="T9" fmla="*/ 0 h 46"/>
                  <a:gd name="T10" fmla="*/ 0 w 22"/>
                  <a:gd name="T11" fmla="*/ 6 h 46"/>
                  <a:gd name="T12" fmla="*/ 0 w 22"/>
                  <a:gd name="T13" fmla="*/ 20 h 46"/>
                  <a:gd name="T14" fmla="*/ 2 w 22"/>
                  <a:gd name="T15" fmla="*/ 22 h 46"/>
                  <a:gd name="T16" fmla="*/ 4 w 22"/>
                  <a:gd name="T17" fmla="*/ 20 h 46"/>
                  <a:gd name="T18" fmla="*/ 4 w 22"/>
                  <a:gd name="T19" fmla="*/ 7 h 46"/>
                  <a:gd name="T20" fmla="*/ 5 w 22"/>
                  <a:gd name="T21" fmla="*/ 7 h 46"/>
                  <a:gd name="T22" fmla="*/ 5 w 22"/>
                  <a:gd name="T23" fmla="*/ 44 h 46"/>
                  <a:gd name="T24" fmla="*/ 8 w 22"/>
                  <a:gd name="T25" fmla="*/ 46 h 46"/>
                  <a:gd name="T26" fmla="*/ 10 w 22"/>
                  <a:gd name="T27" fmla="*/ 44 h 46"/>
                  <a:gd name="T28" fmla="*/ 10 w 22"/>
                  <a:gd name="T29" fmla="*/ 23 h 46"/>
                  <a:gd name="T30" fmla="*/ 11 w 22"/>
                  <a:gd name="T31" fmla="*/ 23 h 46"/>
                  <a:gd name="T32" fmla="*/ 11 w 22"/>
                  <a:gd name="T33" fmla="*/ 44 h 46"/>
                  <a:gd name="T34" fmla="*/ 14 w 22"/>
                  <a:gd name="T35" fmla="*/ 46 h 46"/>
                  <a:gd name="T36" fmla="*/ 17 w 22"/>
                  <a:gd name="T37" fmla="*/ 44 h 46"/>
                  <a:gd name="T38" fmla="*/ 17 w 22"/>
                  <a:gd name="T39" fmla="*/ 7 h 46"/>
                  <a:gd name="T40" fmla="*/ 18 w 22"/>
                  <a:gd name="T41" fmla="*/ 7 h 46"/>
                  <a:gd name="T42" fmla="*/ 18 w 22"/>
                  <a:gd name="T43" fmla="*/ 20 h 46"/>
                  <a:gd name="T44" fmla="*/ 20 w 22"/>
                  <a:gd name="T45"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20" y="22"/>
                    </a:moveTo>
                    <a:cubicBezTo>
                      <a:pt x="21" y="22"/>
                      <a:pt x="22" y="22"/>
                      <a:pt x="22" y="20"/>
                    </a:cubicBezTo>
                    <a:cubicBezTo>
                      <a:pt x="22" y="19"/>
                      <a:pt x="22" y="7"/>
                      <a:pt x="22" y="6"/>
                    </a:cubicBezTo>
                    <a:cubicBezTo>
                      <a:pt x="22" y="2"/>
                      <a:pt x="19" y="0"/>
                      <a:pt x="16" y="0"/>
                    </a:cubicBezTo>
                    <a:cubicBezTo>
                      <a:pt x="14" y="0"/>
                      <a:pt x="7" y="0"/>
                      <a:pt x="6" y="0"/>
                    </a:cubicBezTo>
                    <a:cubicBezTo>
                      <a:pt x="2" y="0"/>
                      <a:pt x="0" y="2"/>
                      <a:pt x="0" y="6"/>
                    </a:cubicBezTo>
                    <a:cubicBezTo>
                      <a:pt x="0" y="7"/>
                      <a:pt x="0" y="19"/>
                      <a:pt x="0" y="20"/>
                    </a:cubicBezTo>
                    <a:cubicBezTo>
                      <a:pt x="0" y="22"/>
                      <a:pt x="0" y="22"/>
                      <a:pt x="2" y="22"/>
                    </a:cubicBezTo>
                    <a:cubicBezTo>
                      <a:pt x="3" y="22"/>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0" y="45"/>
                      <a:pt x="10" y="44"/>
                    </a:cubicBezTo>
                    <a:cubicBezTo>
                      <a:pt x="10" y="41"/>
                      <a:pt x="10" y="23"/>
                      <a:pt x="10" y="23"/>
                    </a:cubicBezTo>
                    <a:cubicBezTo>
                      <a:pt x="10" y="23"/>
                      <a:pt x="10" y="23"/>
                      <a:pt x="11" y="23"/>
                    </a:cubicBezTo>
                    <a:cubicBezTo>
                      <a:pt x="11" y="23"/>
                      <a:pt x="11" y="41"/>
                      <a:pt x="11" y="44"/>
                    </a:cubicBezTo>
                    <a:cubicBezTo>
                      <a:pt x="11"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2"/>
                      <a:pt x="2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38" name="Oval 852"/>
              <p:cNvSpPr>
                <a:spLocks noChangeArrowheads="1"/>
              </p:cNvSpPr>
              <p:nvPr/>
            </p:nvSpPr>
            <p:spPr bwMode="auto">
              <a:xfrm>
                <a:off x="13686" y="156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39" name="Freeform 853"/>
              <p:cNvSpPr>
                <a:spLocks/>
              </p:cNvSpPr>
              <p:nvPr/>
            </p:nvSpPr>
            <p:spPr bwMode="auto">
              <a:xfrm>
                <a:off x="13800" y="1883"/>
                <a:ext cx="54" cy="109"/>
              </a:xfrm>
              <a:custGeom>
                <a:avLst/>
                <a:gdLst>
                  <a:gd name="T0" fmla="*/ 4 w 23"/>
                  <a:gd name="T1" fmla="*/ 20 h 46"/>
                  <a:gd name="T2" fmla="*/ 4 w 23"/>
                  <a:gd name="T3" fmla="*/ 7 h 46"/>
                  <a:gd name="T4" fmla="*/ 6 w 23"/>
                  <a:gd name="T5" fmla="*/ 7 h 46"/>
                  <a:gd name="T6" fmla="*/ 6 w 23"/>
                  <a:gd name="T7" fmla="*/ 44 h 46"/>
                  <a:gd name="T8" fmla="*/ 8 w 23"/>
                  <a:gd name="T9" fmla="*/ 46 h 46"/>
                  <a:gd name="T10" fmla="*/ 11 w 23"/>
                  <a:gd name="T11" fmla="*/ 44 h 46"/>
                  <a:gd name="T12" fmla="*/ 11 w 23"/>
                  <a:gd name="T13" fmla="*/ 22 h 46"/>
                  <a:gd name="T14" fmla="*/ 12 w 23"/>
                  <a:gd name="T15" fmla="*/ 22 h 46"/>
                  <a:gd name="T16" fmla="*/ 12 w 23"/>
                  <a:gd name="T17" fmla="*/ 44 h 46"/>
                  <a:gd name="T18" fmla="*/ 15 w 23"/>
                  <a:gd name="T19" fmla="*/ 46 h 46"/>
                  <a:gd name="T20" fmla="*/ 18 w 23"/>
                  <a:gd name="T21" fmla="*/ 44 h 46"/>
                  <a:gd name="T22" fmla="*/ 18 w 23"/>
                  <a:gd name="T23" fmla="*/ 7 h 46"/>
                  <a:gd name="T24" fmla="*/ 19 w 23"/>
                  <a:gd name="T25" fmla="*/ 7 h 46"/>
                  <a:gd name="T26" fmla="*/ 19 w 23"/>
                  <a:gd name="T27" fmla="*/ 20 h 46"/>
                  <a:gd name="T28" fmla="*/ 21 w 23"/>
                  <a:gd name="T29" fmla="*/ 22 h 46"/>
                  <a:gd name="T30" fmla="*/ 23 w 23"/>
                  <a:gd name="T31" fmla="*/ 20 h 46"/>
                  <a:gd name="T32" fmla="*/ 23 w 23"/>
                  <a:gd name="T33" fmla="*/ 6 h 46"/>
                  <a:gd name="T34" fmla="*/ 17 w 23"/>
                  <a:gd name="T35" fmla="*/ 0 h 46"/>
                  <a:gd name="T36" fmla="*/ 6 w 23"/>
                  <a:gd name="T37" fmla="*/ 0 h 46"/>
                  <a:gd name="T38" fmla="*/ 0 w 23"/>
                  <a:gd name="T39" fmla="*/ 6 h 46"/>
                  <a:gd name="T40" fmla="*/ 0 w 23"/>
                  <a:gd name="T41" fmla="*/ 20 h 46"/>
                  <a:gd name="T42" fmla="*/ 2 w 23"/>
                  <a:gd name="T43" fmla="*/ 22 h 46"/>
                  <a:gd name="T44" fmla="*/ 4 w 23"/>
                  <a:gd name="T45"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4" y="20"/>
                    </a:moveTo>
                    <a:cubicBezTo>
                      <a:pt x="4" y="19"/>
                      <a:pt x="4" y="7"/>
                      <a:pt x="4" y="7"/>
                    </a:cubicBezTo>
                    <a:cubicBezTo>
                      <a:pt x="4" y="7"/>
                      <a:pt x="4" y="7"/>
                      <a:pt x="6" y="7"/>
                    </a:cubicBezTo>
                    <a:cubicBezTo>
                      <a:pt x="6" y="7"/>
                      <a:pt x="6" y="41"/>
                      <a:pt x="6" y="44"/>
                    </a:cubicBezTo>
                    <a:cubicBezTo>
                      <a:pt x="6" y="45"/>
                      <a:pt x="7" y="46"/>
                      <a:pt x="8" y="46"/>
                    </a:cubicBezTo>
                    <a:cubicBezTo>
                      <a:pt x="10" y="46"/>
                      <a:pt x="11" y="45"/>
                      <a:pt x="11" y="44"/>
                    </a:cubicBezTo>
                    <a:cubicBezTo>
                      <a:pt x="11" y="41"/>
                      <a:pt x="11" y="22"/>
                      <a:pt x="11" y="22"/>
                    </a:cubicBezTo>
                    <a:cubicBezTo>
                      <a:pt x="11" y="22"/>
                      <a:pt x="11" y="22"/>
                      <a:pt x="12" y="22"/>
                    </a:cubicBezTo>
                    <a:cubicBezTo>
                      <a:pt x="12" y="22"/>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1"/>
                      <a:pt x="20" y="22"/>
                      <a:pt x="21" y="22"/>
                    </a:cubicBezTo>
                    <a:cubicBezTo>
                      <a:pt x="22" y="22"/>
                      <a:pt x="23" y="21"/>
                      <a:pt x="23" y="20"/>
                    </a:cubicBezTo>
                    <a:cubicBezTo>
                      <a:pt x="23" y="19"/>
                      <a:pt x="23" y="7"/>
                      <a:pt x="23" y="6"/>
                    </a:cubicBezTo>
                    <a:cubicBezTo>
                      <a:pt x="23" y="2"/>
                      <a:pt x="20" y="0"/>
                      <a:pt x="17" y="0"/>
                    </a:cubicBezTo>
                    <a:cubicBezTo>
                      <a:pt x="15" y="0"/>
                      <a:pt x="8" y="0"/>
                      <a:pt x="6" y="0"/>
                    </a:cubicBezTo>
                    <a:cubicBezTo>
                      <a:pt x="3" y="0"/>
                      <a:pt x="0" y="2"/>
                      <a:pt x="0" y="6"/>
                    </a:cubicBezTo>
                    <a:cubicBezTo>
                      <a:pt x="0" y="7"/>
                      <a:pt x="0" y="19"/>
                      <a:pt x="0" y="20"/>
                    </a:cubicBezTo>
                    <a:cubicBezTo>
                      <a:pt x="0" y="21"/>
                      <a:pt x="1" y="22"/>
                      <a:pt x="2" y="22"/>
                    </a:cubicBezTo>
                    <a:cubicBezTo>
                      <a:pt x="4" y="22"/>
                      <a:pt x="4" y="21"/>
                      <a:pt x="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40" name="Freeform 854"/>
              <p:cNvSpPr>
                <a:spLocks/>
              </p:cNvSpPr>
              <p:nvPr/>
            </p:nvSpPr>
            <p:spPr bwMode="auto">
              <a:xfrm>
                <a:off x="13669" y="1587"/>
                <a:ext cx="55" cy="111"/>
              </a:xfrm>
              <a:custGeom>
                <a:avLst/>
                <a:gdLst>
                  <a:gd name="T0" fmla="*/ 0 w 23"/>
                  <a:gd name="T1" fmla="*/ 21 h 47"/>
                  <a:gd name="T2" fmla="*/ 2 w 23"/>
                  <a:gd name="T3" fmla="*/ 23 h 47"/>
                  <a:gd name="T4" fmla="*/ 4 w 23"/>
                  <a:gd name="T5" fmla="*/ 21 h 47"/>
                  <a:gd name="T6" fmla="*/ 4 w 23"/>
                  <a:gd name="T7" fmla="*/ 8 h 47"/>
                  <a:gd name="T8" fmla="*/ 5 w 23"/>
                  <a:gd name="T9" fmla="*/ 8 h 47"/>
                  <a:gd name="T10" fmla="*/ 5 w 23"/>
                  <a:gd name="T11" fmla="*/ 44 h 47"/>
                  <a:gd name="T12" fmla="*/ 8 w 23"/>
                  <a:gd name="T13" fmla="*/ 47 h 47"/>
                  <a:gd name="T14" fmla="*/ 11 w 23"/>
                  <a:gd name="T15" fmla="*/ 44 h 47"/>
                  <a:gd name="T16" fmla="*/ 11 w 23"/>
                  <a:gd name="T17" fmla="*/ 23 h 47"/>
                  <a:gd name="T18" fmla="*/ 12 w 23"/>
                  <a:gd name="T19" fmla="*/ 23 h 47"/>
                  <a:gd name="T20" fmla="*/ 12 w 23"/>
                  <a:gd name="T21" fmla="*/ 44 h 47"/>
                  <a:gd name="T22" fmla="*/ 15 w 23"/>
                  <a:gd name="T23" fmla="*/ 47 h 47"/>
                  <a:gd name="T24" fmla="*/ 17 w 23"/>
                  <a:gd name="T25" fmla="*/ 44 h 47"/>
                  <a:gd name="T26" fmla="*/ 17 w 23"/>
                  <a:gd name="T27" fmla="*/ 8 h 47"/>
                  <a:gd name="T28" fmla="*/ 18 w 23"/>
                  <a:gd name="T29" fmla="*/ 8 h 47"/>
                  <a:gd name="T30" fmla="*/ 18 w 23"/>
                  <a:gd name="T31" fmla="*/ 21 h 47"/>
                  <a:gd name="T32" fmla="*/ 21 w 23"/>
                  <a:gd name="T33" fmla="*/ 23 h 47"/>
                  <a:gd name="T34" fmla="*/ 23 w 23"/>
                  <a:gd name="T35" fmla="*/ 21 h 47"/>
                  <a:gd name="T36" fmla="*/ 23 w 23"/>
                  <a:gd name="T37" fmla="*/ 6 h 47"/>
                  <a:gd name="T38" fmla="*/ 17 w 23"/>
                  <a:gd name="T39" fmla="*/ 0 h 47"/>
                  <a:gd name="T40" fmla="*/ 6 w 23"/>
                  <a:gd name="T41" fmla="*/ 0 h 47"/>
                  <a:gd name="T42" fmla="*/ 0 w 23"/>
                  <a:gd name="T43" fmla="*/ 6 h 47"/>
                  <a:gd name="T44" fmla="*/ 0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21"/>
                    </a:move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41" name="Oval 855"/>
              <p:cNvSpPr>
                <a:spLocks noChangeArrowheads="1"/>
              </p:cNvSpPr>
              <p:nvPr/>
            </p:nvSpPr>
            <p:spPr bwMode="auto">
              <a:xfrm>
                <a:off x="13686" y="171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42" name="Oval 856"/>
              <p:cNvSpPr>
                <a:spLocks noChangeArrowheads="1"/>
              </p:cNvSpPr>
              <p:nvPr/>
            </p:nvSpPr>
            <p:spPr bwMode="auto">
              <a:xfrm>
                <a:off x="13816" y="171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43" name="Oval 857"/>
              <p:cNvSpPr>
                <a:spLocks noChangeArrowheads="1"/>
              </p:cNvSpPr>
              <p:nvPr/>
            </p:nvSpPr>
            <p:spPr bwMode="auto">
              <a:xfrm>
                <a:off x="13816" y="156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44" name="Freeform 858"/>
              <p:cNvSpPr>
                <a:spLocks/>
              </p:cNvSpPr>
              <p:nvPr/>
            </p:nvSpPr>
            <p:spPr bwMode="auto">
              <a:xfrm>
                <a:off x="13795" y="1736"/>
                <a:ext cx="64" cy="111"/>
              </a:xfrm>
              <a:custGeom>
                <a:avLst/>
                <a:gdLst>
                  <a:gd name="T0" fmla="*/ 23 w 27"/>
                  <a:gd name="T1" fmla="*/ 4 h 47"/>
                  <a:gd name="T2" fmla="*/ 18 w 27"/>
                  <a:gd name="T3" fmla="*/ 0 h 47"/>
                  <a:gd name="T4" fmla="*/ 10 w 27"/>
                  <a:gd name="T5" fmla="*/ 0 h 47"/>
                  <a:gd name="T6" fmla="*/ 5 w 27"/>
                  <a:gd name="T7" fmla="*/ 4 h 47"/>
                  <a:gd name="T8" fmla="*/ 0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7 w 27"/>
                  <a:gd name="T35" fmla="*/ 47 h 47"/>
                  <a:gd name="T36" fmla="*/ 19 w 27"/>
                  <a:gd name="T37" fmla="*/ 44 h 47"/>
                  <a:gd name="T38" fmla="*/ 19 w 27"/>
                  <a:gd name="T39" fmla="*/ 28 h 47"/>
                  <a:gd name="T40" fmla="*/ 25 w 27"/>
                  <a:gd name="T41" fmla="*/ 28 h 47"/>
                  <a:gd name="T42" fmla="*/ 18 w 27"/>
                  <a:gd name="T43" fmla="*/ 6 h 47"/>
                  <a:gd name="T44" fmla="*/ 20 w 27"/>
                  <a:gd name="T45" fmla="*/ 6 h 47"/>
                  <a:gd name="T46" fmla="*/ 23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8" y="0"/>
                    </a:cubicBezTo>
                    <a:cubicBezTo>
                      <a:pt x="16" y="0"/>
                      <a:pt x="11" y="0"/>
                      <a:pt x="10" y="0"/>
                    </a:cubicBezTo>
                    <a:cubicBezTo>
                      <a:pt x="8" y="0"/>
                      <a:pt x="5" y="2"/>
                      <a:pt x="5" y="4"/>
                    </a:cubicBezTo>
                    <a:cubicBezTo>
                      <a:pt x="3" y="10"/>
                      <a:pt x="1" y="17"/>
                      <a:pt x="0" y="18"/>
                    </a:cubicBezTo>
                    <a:cubicBezTo>
                      <a:pt x="0" y="19"/>
                      <a:pt x="1" y="20"/>
                      <a:pt x="2" y="20"/>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7" y="47"/>
                    </a:cubicBezTo>
                    <a:cubicBezTo>
                      <a:pt x="18" y="47"/>
                      <a:pt x="19" y="46"/>
                      <a:pt x="19" y="44"/>
                    </a:cubicBezTo>
                    <a:cubicBezTo>
                      <a:pt x="19" y="43"/>
                      <a:pt x="19" y="35"/>
                      <a:pt x="19" y="28"/>
                    </a:cubicBezTo>
                    <a:cubicBezTo>
                      <a:pt x="25" y="28"/>
                      <a:pt x="25" y="28"/>
                      <a:pt x="25" y="28"/>
                    </a:cubicBezTo>
                    <a:cubicBezTo>
                      <a:pt x="18" y="6"/>
                      <a:pt x="18" y="6"/>
                      <a:pt x="18"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45" name="Oval 859"/>
              <p:cNvSpPr>
                <a:spLocks noChangeArrowheads="1"/>
              </p:cNvSpPr>
              <p:nvPr/>
            </p:nvSpPr>
            <p:spPr bwMode="auto">
              <a:xfrm>
                <a:off x="13816" y="1857"/>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46" name="Freeform 860"/>
              <p:cNvSpPr>
                <a:spLocks/>
              </p:cNvSpPr>
              <p:nvPr/>
            </p:nvSpPr>
            <p:spPr bwMode="auto">
              <a:xfrm>
                <a:off x="13800" y="1587"/>
                <a:ext cx="54" cy="111"/>
              </a:xfrm>
              <a:custGeom>
                <a:avLst/>
                <a:gdLst>
                  <a:gd name="T0" fmla="*/ 0 w 23"/>
                  <a:gd name="T1" fmla="*/ 21 h 47"/>
                  <a:gd name="T2" fmla="*/ 2 w 23"/>
                  <a:gd name="T3" fmla="*/ 23 h 47"/>
                  <a:gd name="T4" fmla="*/ 4 w 23"/>
                  <a:gd name="T5" fmla="*/ 21 h 47"/>
                  <a:gd name="T6" fmla="*/ 4 w 23"/>
                  <a:gd name="T7" fmla="*/ 8 h 47"/>
                  <a:gd name="T8" fmla="*/ 6 w 23"/>
                  <a:gd name="T9" fmla="*/ 8 h 47"/>
                  <a:gd name="T10" fmla="*/ 6 w 23"/>
                  <a:gd name="T11" fmla="*/ 44 h 47"/>
                  <a:gd name="T12" fmla="*/ 8 w 23"/>
                  <a:gd name="T13" fmla="*/ 47 h 47"/>
                  <a:gd name="T14" fmla="*/ 11 w 23"/>
                  <a:gd name="T15" fmla="*/ 44 h 47"/>
                  <a:gd name="T16" fmla="*/ 11 w 23"/>
                  <a:gd name="T17" fmla="*/ 23 h 47"/>
                  <a:gd name="T18" fmla="*/ 12 w 23"/>
                  <a:gd name="T19" fmla="*/ 23 h 47"/>
                  <a:gd name="T20" fmla="*/ 12 w 23"/>
                  <a:gd name="T21" fmla="*/ 44 h 47"/>
                  <a:gd name="T22" fmla="*/ 15 w 23"/>
                  <a:gd name="T23" fmla="*/ 47 h 47"/>
                  <a:gd name="T24" fmla="*/ 18 w 23"/>
                  <a:gd name="T25" fmla="*/ 44 h 47"/>
                  <a:gd name="T26" fmla="*/ 18 w 23"/>
                  <a:gd name="T27" fmla="*/ 8 h 47"/>
                  <a:gd name="T28" fmla="*/ 19 w 23"/>
                  <a:gd name="T29" fmla="*/ 8 h 47"/>
                  <a:gd name="T30" fmla="*/ 19 w 23"/>
                  <a:gd name="T31" fmla="*/ 21 h 47"/>
                  <a:gd name="T32" fmla="*/ 21 w 23"/>
                  <a:gd name="T33" fmla="*/ 23 h 47"/>
                  <a:gd name="T34" fmla="*/ 23 w 23"/>
                  <a:gd name="T35" fmla="*/ 21 h 47"/>
                  <a:gd name="T36" fmla="*/ 23 w 23"/>
                  <a:gd name="T37" fmla="*/ 6 h 47"/>
                  <a:gd name="T38" fmla="*/ 17 w 23"/>
                  <a:gd name="T39" fmla="*/ 0 h 47"/>
                  <a:gd name="T40" fmla="*/ 6 w 23"/>
                  <a:gd name="T41" fmla="*/ 0 h 47"/>
                  <a:gd name="T42" fmla="*/ 0 w 23"/>
                  <a:gd name="T43" fmla="*/ 6 h 47"/>
                  <a:gd name="T44" fmla="*/ 0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21"/>
                    </a:moveTo>
                    <a:cubicBezTo>
                      <a:pt x="0" y="22"/>
                      <a:pt x="1" y="23"/>
                      <a:pt x="2" y="23"/>
                    </a:cubicBezTo>
                    <a:cubicBezTo>
                      <a:pt x="4" y="23"/>
                      <a:pt x="4" y="22"/>
                      <a:pt x="4" y="21"/>
                    </a:cubicBezTo>
                    <a:cubicBezTo>
                      <a:pt x="4" y="20"/>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47" name="Freeform 861"/>
              <p:cNvSpPr>
                <a:spLocks/>
              </p:cNvSpPr>
              <p:nvPr/>
            </p:nvSpPr>
            <p:spPr bwMode="auto">
              <a:xfrm>
                <a:off x="13729" y="1883"/>
                <a:ext cx="64" cy="109"/>
              </a:xfrm>
              <a:custGeom>
                <a:avLst/>
                <a:gdLst>
                  <a:gd name="T0" fmla="*/ 4 w 27"/>
                  <a:gd name="T1" fmla="*/ 19 h 46"/>
                  <a:gd name="T2" fmla="*/ 8 w 27"/>
                  <a:gd name="T3" fmla="*/ 6 h 46"/>
                  <a:gd name="T4" fmla="*/ 9 w 27"/>
                  <a:gd name="T5" fmla="*/ 6 h 46"/>
                  <a:gd name="T6" fmla="*/ 3 w 27"/>
                  <a:gd name="T7" fmla="*/ 28 h 46"/>
                  <a:gd name="T8" fmla="*/ 9 w 27"/>
                  <a:gd name="T9" fmla="*/ 28 h 46"/>
                  <a:gd name="T10" fmla="*/ 9 w 27"/>
                  <a:gd name="T11" fmla="*/ 44 h 46"/>
                  <a:gd name="T12" fmla="*/ 11 w 27"/>
                  <a:gd name="T13" fmla="*/ 46 h 46"/>
                  <a:gd name="T14" fmla="*/ 14 w 27"/>
                  <a:gd name="T15" fmla="*/ 44 h 46"/>
                  <a:gd name="T16" fmla="*/ 14 w 27"/>
                  <a:gd name="T17" fmla="*/ 28 h 46"/>
                  <a:gd name="T18" fmla="*/ 15 w 27"/>
                  <a:gd name="T19" fmla="*/ 28 h 46"/>
                  <a:gd name="T20" fmla="*/ 15 w 27"/>
                  <a:gd name="T21" fmla="*/ 44 h 46"/>
                  <a:gd name="T22" fmla="*/ 17 w 27"/>
                  <a:gd name="T23" fmla="*/ 46 h 46"/>
                  <a:gd name="T24" fmla="*/ 19 w 27"/>
                  <a:gd name="T25" fmla="*/ 44 h 46"/>
                  <a:gd name="T26" fmla="*/ 19 w 27"/>
                  <a:gd name="T27" fmla="*/ 28 h 46"/>
                  <a:gd name="T28" fmla="*/ 25 w 27"/>
                  <a:gd name="T29" fmla="*/ 28 h 46"/>
                  <a:gd name="T30" fmla="*/ 19 w 27"/>
                  <a:gd name="T31" fmla="*/ 6 h 46"/>
                  <a:gd name="T32" fmla="*/ 20 w 27"/>
                  <a:gd name="T33" fmla="*/ 6 h 46"/>
                  <a:gd name="T34" fmla="*/ 24 w 27"/>
                  <a:gd name="T35" fmla="*/ 19 h 46"/>
                  <a:gd name="T36" fmla="*/ 26 w 27"/>
                  <a:gd name="T37" fmla="*/ 20 h 46"/>
                  <a:gd name="T38" fmla="*/ 27 w 27"/>
                  <a:gd name="T39" fmla="*/ 18 h 46"/>
                  <a:gd name="T40" fmla="*/ 23 w 27"/>
                  <a:gd name="T41" fmla="*/ 4 h 46"/>
                  <a:gd name="T42" fmla="*/ 18 w 27"/>
                  <a:gd name="T43" fmla="*/ 0 h 46"/>
                  <a:gd name="T44" fmla="*/ 10 w 27"/>
                  <a:gd name="T45" fmla="*/ 0 h 46"/>
                  <a:gd name="T46" fmla="*/ 5 w 27"/>
                  <a:gd name="T47" fmla="*/ 4 h 46"/>
                  <a:gd name="T48" fmla="*/ 1 w 27"/>
                  <a:gd name="T49" fmla="*/ 18 h 46"/>
                  <a:gd name="T50" fmla="*/ 2 w 27"/>
                  <a:gd name="T51" fmla="*/ 20 h 46"/>
                  <a:gd name="T52" fmla="*/ 4 w 27"/>
                  <a:gd name="T5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4" y="19"/>
                    </a:move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5"/>
                      <a:pt x="10" y="46"/>
                      <a:pt x="11" y="46"/>
                    </a:cubicBezTo>
                    <a:cubicBezTo>
                      <a:pt x="12" y="46"/>
                      <a:pt x="14" y="45"/>
                      <a:pt x="14" y="44"/>
                    </a:cubicBezTo>
                    <a:cubicBezTo>
                      <a:pt x="14" y="42"/>
                      <a:pt x="14" y="28"/>
                      <a:pt x="14" y="28"/>
                    </a:cubicBezTo>
                    <a:cubicBezTo>
                      <a:pt x="15" y="28"/>
                      <a:pt x="15" y="28"/>
                      <a:pt x="15" y="28"/>
                    </a:cubicBezTo>
                    <a:cubicBezTo>
                      <a:pt x="15" y="28"/>
                      <a:pt x="15" y="42"/>
                      <a:pt x="15" y="44"/>
                    </a:cubicBezTo>
                    <a:cubicBezTo>
                      <a:pt x="15" y="45"/>
                      <a:pt x="16" y="46"/>
                      <a:pt x="17" y="46"/>
                    </a:cubicBezTo>
                    <a:cubicBezTo>
                      <a:pt x="18" y="46"/>
                      <a:pt x="19" y="45"/>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7" y="19"/>
                      <a:pt x="27" y="18"/>
                    </a:cubicBezTo>
                    <a:cubicBezTo>
                      <a:pt x="27" y="17"/>
                      <a:pt x="25" y="10"/>
                      <a:pt x="23" y="4"/>
                    </a:cubicBezTo>
                    <a:cubicBezTo>
                      <a:pt x="23" y="2"/>
                      <a:pt x="20" y="0"/>
                      <a:pt x="18" y="0"/>
                    </a:cubicBezTo>
                    <a:cubicBezTo>
                      <a:pt x="17" y="0"/>
                      <a:pt x="11" y="0"/>
                      <a:pt x="10" y="0"/>
                    </a:cubicBezTo>
                    <a:cubicBezTo>
                      <a:pt x="8" y="0"/>
                      <a:pt x="5" y="2"/>
                      <a:pt x="5" y="4"/>
                    </a:cubicBezTo>
                    <a:cubicBezTo>
                      <a:pt x="3" y="10"/>
                      <a:pt x="1" y="17"/>
                      <a:pt x="1" y="18"/>
                    </a:cubicBezTo>
                    <a:cubicBezTo>
                      <a:pt x="0" y="19"/>
                      <a:pt x="1" y="20"/>
                      <a:pt x="2" y="20"/>
                    </a:cubicBezTo>
                    <a:cubicBezTo>
                      <a:pt x="3" y="21"/>
                      <a:pt x="4" y="20"/>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48" name="Freeform 862"/>
              <p:cNvSpPr>
                <a:spLocks/>
              </p:cNvSpPr>
              <p:nvPr/>
            </p:nvSpPr>
            <p:spPr bwMode="auto">
              <a:xfrm>
                <a:off x="14062" y="1587"/>
                <a:ext cx="55" cy="111"/>
              </a:xfrm>
              <a:custGeom>
                <a:avLst/>
                <a:gdLst>
                  <a:gd name="T0" fmla="*/ 0 w 23"/>
                  <a:gd name="T1" fmla="*/ 21 h 47"/>
                  <a:gd name="T2" fmla="*/ 2 w 23"/>
                  <a:gd name="T3" fmla="*/ 23 h 47"/>
                  <a:gd name="T4" fmla="*/ 4 w 23"/>
                  <a:gd name="T5" fmla="*/ 21 h 47"/>
                  <a:gd name="T6" fmla="*/ 4 w 23"/>
                  <a:gd name="T7" fmla="*/ 8 h 47"/>
                  <a:gd name="T8" fmla="*/ 5 w 23"/>
                  <a:gd name="T9" fmla="*/ 8 h 47"/>
                  <a:gd name="T10" fmla="*/ 5 w 23"/>
                  <a:gd name="T11" fmla="*/ 44 h 47"/>
                  <a:gd name="T12" fmla="*/ 8 w 23"/>
                  <a:gd name="T13" fmla="*/ 47 h 47"/>
                  <a:gd name="T14" fmla="*/ 11 w 23"/>
                  <a:gd name="T15" fmla="*/ 44 h 47"/>
                  <a:gd name="T16" fmla="*/ 11 w 23"/>
                  <a:gd name="T17" fmla="*/ 23 h 47"/>
                  <a:gd name="T18" fmla="*/ 12 w 23"/>
                  <a:gd name="T19" fmla="*/ 23 h 47"/>
                  <a:gd name="T20" fmla="*/ 12 w 23"/>
                  <a:gd name="T21" fmla="*/ 44 h 47"/>
                  <a:gd name="T22" fmla="*/ 15 w 23"/>
                  <a:gd name="T23" fmla="*/ 47 h 47"/>
                  <a:gd name="T24" fmla="*/ 18 w 23"/>
                  <a:gd name="T25" fmla="*/ 44 h 47"/>
                  <a:gd name="T26" fmla="*/ 18 w 23"/>
                  <a:gd name="T27" fmla="*/ 8 h 47"/>
                  <a:gd name="T28" fmla="*/ 19 w 23"/>
                  <a:gd name="T29" fmla="*/ 8 h 47"/>
                  <a:gd name="T30" fmla="*/ 19 w 23"/>
                  <a:gd name="T31" fmla="*/ 21 h 47"/>
                  <a:gd name="T32" fmla="*/ 21 w 23"/>
                  <a:gd name="T33" fmla="*/ 23 h 47"/>
                  <a:gd name="T34" fmla="*/ 23 w 23"/>
                  <a:gd name="T35" fmla="*/ 21 h 47"/>
                  <a:gd name="T36" fmla="*/ 23 w 23"/>
                  <a:gd name="T37" fmla="*/ 6 h 47"/>
                  <a:gd name="T38" fmla="*/ 17 w 23"/>
                  <a:gd name="T39" fmla="*/ 0 h 47"/>
                  <a:gd name="T40" fmla="*/ 6 w 23"/>
                  <a:gd name="T41" fmla="*/ 0 h 47"/>
                  <a:gd name="T42" fmla="*/ 0 w 23"/>
                  <a:gd name="T43" fmla="*/ 6 h 47"/>
                  <a:gd name="T44" fmla="*/ 0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21"/>
                    </a:move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49" name="Freeform 863"/>
              <p:cNvSpPr>
                <a:spLocks/>
              </p:cNvSpPr>
              <p:nvPr/>
            </p:nvSpPr>
            <p:spPr bwMode="auto">
              <a:xfrm>
                <a:off x="14124" y="1883"/>
                <a:ext cx="64" cy="109"/>
              </a:xfrm>
              <a:custGeom>
                <a:avLst/>
                <a:gdLst>
                  <a:gd name="T0" fmla="*/ 3 w 27"/>
                  <a:gd name="T1" fmla="*/ 19 h 46"/>
                  <a:gd name="T2" fmla="*/ 7 w 27"/>
                  <a:gd name="T3" fmla="*/ 6 h 46"/>
                  <a:gd name="T4" fmla="*/ 8 w 27"/>
                  <a:gd name="T5" fmla="*/ 6 h 46"/>
                  <a:gd name="T6" fmla="*/ 2 w 27"/>
                  <a:gd name="T7" fmla="*/ 28 h 46"/>
                  <a:gd name="T8" fmla="*/ 8 w 27"/>
                  <a:gd name="T9" fmla="*/ 28 h 46"/>
                  <a:gd name="T10" fmla="*/ 8 w 27"/>
                  <a:gd name="T11" fmla="*/ 44 h 46"/>
                  <a:gd name="T12" fmla="*/ 10 w 27"/>
                  <a:gd name="T13" fmla="*/ 46 h 46"/>
                  <a:gd name="T14" fmla="*/ 13 w 27"/>
                  <a:gd name="T15" fmla="*/ 44 h 46"/>
                  <a:gd name="T16" fmla="*/ 13 w 27"/>
                  <a:gd name="T17" fmla="*/ 28 h 46"/>
                  <a:gd name="T18" fmla="*/ 14 w 27"/>
                  <a:gd name="T19" fmla="*/ 28 h 46"/>
                  <a:gd name="T20" fmla="*/ 14 w 27"/>
                  <a:gd name="T21" fmla="*/ 44 h 46"/>
                  <a:gd name="T22" fmla="*/ 16 w 27"/>
                  <a:gd name="T23" fmla="*/ 46 h 46"/>
                  <a:gd name="T24" fmla="*/ 18 w 27"/>
                  <a:gd name="T25" fmla="*/ 44 h 46"/>
                  <a:gd name="T26" fmla="*/ 18 w 27"/>
                  <a:gd name="T27" fmla="*/ 28 h 46"/>
                  <a:gd name="T28" fmla="*/ 24 w 27"/>
                  <a:gd name="T29" fmla="*/ 28 h 46"/>
                  <a:gd name="T30" fmla="*/ 18 w 27"/>
                  <a:gd name="T31" fmla="*/ 6 h 46"/>
                  <a:gd name="T32" fmla="*/ 19 w 27"/>
                  <a:gd name="T33" fmla="*/ 6 h 46"/>
                  <a:gd name="T34" fmla="*/ 23 w 27"/>
                  <a:gd name="T35" fmla="*/ 19 h 46"/>
                  <a:gd name="T36" fmla="*/ 25 w 27"/>
                  <a:gd name="T37" fmla="*/ 20 h 46"/>
                  <a:gd name="T38" fmla="*/ 26 w 27"/>
                  <a:gd name="T39" fmla="*/ 18 h 46"/>
                  <a:gd name="T40" fmla="*/ 22 w 27"/>
                  <a:gd name="T41" fmla="*/ 4 h 46"/>
                  <a:gd name="T42" fmla="*/ 17 w 27"/>
                  <a:gd name="T43" fmla="*/ 0 h 46"/>
                  <a:gd name="T44" fmla="*/ 9 w 27"/>
                  <a:gd name="T45" fmla="*/ 0 h 46"/>
                  <a:gd name="T46" fmla="*/ 4 w 27"/>
                  <a:gd name="T47" fmla="*/ 4 h 46"/>
                  <a:gd name="T48" fmla="*/ 0 w 27"/>
                  <a:gd name="T49" fmla="*/ 18 h 46"/>
                  <a:gd name="T50" fmla="*/ 1 w 27"/>
                  <a:gd name="T51" fmla="*/ 20 h 46"/>
                  <a:gd name="T52" fmla="*/ 3 w 27"/>
                  <a:gd name="T5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3" y="19"/>
                    </a:moveTo>
                    <a:cubicBezTo>
                      <a:pt x="4" y="18"/>
                      <a:pt x="7" y="6"/>
                      <a:pt x="7" y="6"/>
                    </a:cubicBezTo>
                    <a:cubicBezTo>
                      <a:pt x="8" y="6"/>
                      <a:pt x="8" y="6"/>
                      <a:pt x="8" y="6"/>
                    </a:cubicBezTo>
                    <a:cubicBezTo>
                      <a:pt x="2" y="28"/>
                      <a:pt x="2" y="28"/>
                      <a:pt x="2" y="28"/>
                    </a:cubicBezTo>
                    <a:cubicBezTo>
                      <a:pt x="8" y="28"/>
                      <a:pt x="8" y="28"/>
                      <a:pt x="8" y="28"/>
                    </a:cubicBezTo>
                    <a:cubicBezTo>
                      <a:pt x="8" y="35"/>
                      <a:pt x="8" y="43"/>
                      <a:pt x="8" y="44"/>
                    </a:cubicBezTo>
                    <a:cubicBezTo>
                      <a:pt x="8" y="45"/>
                      <a:pt x="9" y="46"/>
                      <a:pt x="10" y="46"/>
                    </a:cubicBezTo>
                    <a:cubicBezTo>
                      <a:pt x="12" y="46"/>
                      <a:pt x="13" y="45"/>
                      <a:pt x="13" y="44"/>
                    </a:cubicBezTo>
                    <a:cubicBezTo>
                      <a:pt x="13" y="42"/>
                      <a:pt x="13" y="28"/>
                      <a:pt x="13" y="28"/>
                    </a:cubicBezTo>
                    <a:cubicBezTo>
                      <a:pt x="14" y="28"/>
                      <a:pt x="14" y="28"/>
                      <a:pt x="14" y="28"/>
                    </a:cubicBezTo>
                    <a:cubicBezTo>
                      <a:pt x="14" y="28"/>
                      <a:pt x="14" y="42"/>
                      <a:pt x="14" y="44"/>
                    </a:cubicBezTo>
                    <a:cubicBezTo>
                      <a:pt x="14" y="45"/>
                      <a:pt x="15" y="46"/>
                      <a:pt x="16" y="46"/>
                    </a:cubicBezTo>
                    <a:cubicBezTo>
                      <a:pt x="17" y="46"/>
                      <a:pt x="18" y="45"/>
                      <a:pt x="18" y="44"/>
                    </a:cubicBezTo>
                    <a:cubicBezTo>
                      <a:pt x="18" y="43"/>
                      <a:pt x="18" y="35"/>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0"/>
                    </a:cubicBezTo>
                    <a:cubicBezTo>
                      <a:pt x="26" y="20"/>
                      <a:pt x="27" y="19"/>
                      <a:pt x="26" y="18"/>
                    </a:cubicBezTo>
                    <a:cubicBezTo>
                      <a:pt x="26" y="17"/>
                      <a:pt x="24" y="10"/>
                      <a:pt x="22" y="4"/>
                    </a:cubicBezTo>
                    <a:cubicBezTo>
                      <a:pt x="22" y="2"/>
                      <a:pt x="19" y="0"/>
                      <a:pt x="17" y="0"/>
                    </a:cubicBezTo>
                    <a:cubicBezTo>
                      <a:pt x="16" y="0"/>
                      <a:pt x="10" y="0"/>
                      <a:pt x="9" y="0"/>
                    </a:cubicBezTo>
                    <a:cubicBezTo>
                      <a:pt x="7" y="0"/>
                      <a:pt x="5" y="2"/>
                      <a:pt x="4" y="4"/>
                    </a:cubicBezTo>
                    <a:cubicBezTo>
                      <a:pt x="2" y="10"/>
                      <a:pt x="0" y="17"/>
                      <a:pt x="0" y="18"/>
                    </a:cubicBezTo>
                    <a:cubicBezTo>
                      <a:pt x="0" y="19"/>
                      <a:pt x="0" y="20"/>
                      <a:pt x="1" y="20"/>
                    </a:cubicBezTo>
                    <a:cubicBezTo>
                      <a:pt x="2" y="21"/>
                      <a:pt x="3" y="20"/>
                      <a:pt x="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50" name="Freeform 864"/>
              <p:cNvSpPr>
                <a:spLocks/>
              </p:cNvSpPr>
              <p:nvPr/>
            </p:nvSpPr>
            <p:spPr bwMode="auto">
              <a:xfrm>
                <a:off x="13736" y="1736"/>
                <a:ext cx="52" cy="109"/>
              </a:xfrm>
              <a:custGeom>
                <a:avLst/>
                <a:gdLst>
                  <a:gd name="T0" fmla="*/ 20 w 22"/>
                  <a:gd name="T1" fmla="*/ 22 h 46"/>
                  <a:gd name="T2" fmla="*/ 22 w 22"/>
                  <a:gd name="T3" fmla="*/ 20 h 46"/>
                  <a:gd name="T4" fmla="*/ 22 w 22"/>
                  <a:gd name="T5" fmla="*/ 6 h 46"/>
                  <a:gd name="T6" fmla="*/ 16 w 22"/>
                  <a:gd name="T7" fmla="*/ 0 h 46"/>
                  <a:gd name="T8" fmla="*/ 6 w 22"/>
                  <a:gd name="T9" fmla="*/ 0 h 46"/>
                  <a:gd name="T10" fmla="*/ 0 w 22"/>
                  <a:gd name="T11" fmla="*/ 6 h 46"/>
                  <a:gd name="T12" fmla="*/ 0 w 22"/>
                  <a:gd name="T13" fmla="*/ 20 h 46"/>
                  <a:gd name="T14" fmla="*/ 2 w 22"/>
                  <a:gd name="T15" fmla="*/ 22 h 46"/>
                  <a:gd name="T16" fmla="*/ 4 w 22"/>
                  <a:gd name="T17" fmla="*/ 20 h 46"/>
                  <a:gd name="T18" fmla="*/ 4 w 22"/>
                  <a:gd name="T19" fmla="*/ 7 h 46"/>
                  <a:gd name="T20" fmla="*/ 5 w 22"/>
                  <a:gd name="T21" fmla="*/ 7 h 46"/>
                  <a:gd name="T22" fmla="*/ 5 w 22"/>
                  <a:gd name="T23" fmla="*/ 44 h 46"/>
                  <a:gd name="T24" fmla="*/ 8 w 22"/>
                  <a:gd name="T25" fmla="*/ 46 h 46"/>
                  <a:gd name="T26" fmla="*/ 10 w 22"/>
                  <a:gd name="T27" fmla="*/ 44 h 46"/>
                  <a:gd name="T28" fmla="*/ 10 w 22"/>
                  <a:gd name="T29" fmla="*/ 23 h 46"/>
                  <a:gd name="T30" fmla="*/ 12 w 22"/>
                  <a:gd name="T31" fmla="*/ 23 h 46"/>
                  <a:gd name="T32" fmla="*/ 12 w 22"/>
                  <a:gd name="T33" fmla="*/ 44 h 46"/>
                  <a:gd name="T34" fmla="*/ 14 w 22"/>
                  <a:gd name="T35" fmla="*/ 46 h 46"/>
                  <a:gd name="T36" fmla="*/ 17 w 22"/>
                  <a:gd name="T37" fmla="*/ 44 h 46"/>
                  <a:gd name="T38" fmla="*/ 17 w 22"/>
                  <a:gd name="T39" fmla="*/ 7 h 46"/>
                  <a:gd name="T40" fmla="*/ 18 w 22"/>
                  <a:gd name="T41" fmla="*/ 7 h 46"/>
                  <a:gd name="T42" fmla="*/ 18 w 22"/>
                  <a:gd name="T43" fmla="*/ 20 h 46"/>
                  <a:gd name="T44" fmla="*/ 20 w 22"/>
                  <a:gd name="T45"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20" y="22"/>
                    </a:moveTo>
                    <a:cubicBezTo>
                      <a:pt x="21" y="22"/>
                      <a:pt x="22" y="22"/>
                      <a:pt x="22" y="20"/>
                    </a:cubicBezTo>
                    <a:cubicBezTo>
                      <a:pt x="22" y="19"/>
                      <a:pt x="22" y="7"/>
                      <a:pt x="22" y="6"/>
                    </a:cubicBezTo>
                    <a:cubicBezTo>
                      <a:pt x="22" y="2"/>
                      <a:pt x="20" y="0"/>
                      <a:pt x="16" y="0"/>
                    </a:cubicBezTo>
                    <a:cubicBezTo>
                      <a:pt x="15" y="0"/>
                      <a:pt x="7" y="0"/>
                      <a:pt x="6" y="0"/>
                    </a:cubicBezTo>
                    <a:cubicBezTo>
                      <a:pt x="2" y="0"/>
                      <a:pt x="0" y="2"/>
                      <a:pt x="0" y="6"/>
                    </a:cubicBezTo>
                    <a:cubicBezTo>
                      <a:pt x="0" y="7"/>
                      <a:pt x="0" y="19"/>
                      <a:pt x="0" y="20"/>
                    </a:cubicBezTo>
                    <a:cubicBezTo>
                      <a:pt x="0" y="22"/>
                      <a:pt x="1" y="22"/>
                      <a:pt x="2" y="22"/>
                    </a:cubicBezTo>
                    <a:cubicBezTo>
                      <a:pt x="3" y="22"/>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0" y="45"/>
                      <a:pt x="10" y="44"/>
                    </a:cubicBezTo>
                    <a:cubicBezTo>
                      <a:pt x="10" y="41"/>
                      <a:pt x="10" y="23"/>
                      <a:pt x="10" y="23"/>
                    </a:cubicBezTo>
                    <a:cubicBezTo>
                      <a:pt x="10" y="23"/>
                      <a:pt x="10" y="23"/>
                      <a:pt x="12" y="23"/>
                    </a:cubicBezTo>
                    <a:cubicBezTo>
                      <a:pt x="12" y="23"/>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2"/>
                      <a:pt x="2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51" name="Oval 865"/>
              <p:cNvSpPr>
                <a:spLocks noChangeArrowheads="1"/>
              </p:cNvSpPr>
              <p:nvPr/>
            </p:nvSpPr>
            <p:spPr bwMode="auto">
              <a:xfrm>
                <a:off x="14079" y="171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52" name="Oval 866"/>
              <p:cNvSpPr>
                <a:spLocks noChangeArrowheads="1"/>
              </p:cNvSpPr>
              <p:nvPr/>
            </p:nvSpPr>
            <p:spPr bwMode="auto">
              <a:xfrm>
                <a:off x="14143" y="1857"/>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53" name="Oval 867"/>
              <p:cNvSpPr>
                <a:spLocks noChangeArrowheads="1"/>
              </p:cNvSpPr>
              <p:nvPr/>
            </p:nvSpPr>
            <p:spPr bwMode="auto">
              <a:xfrm>
                <a:off x="14143" y="1563"/>
                <a:ext cx="23"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54" name="Freeform 868"/>
              <p:cNvSpPr>
                <a:spLocks/>
              </p:cNvSpPr>
              <p:nvPr/>
            </p:nvSpPr>
            <p:spPr bwMode="auto">
              <a:xfrm>
                <a:off x="14124" y="1587"/>
                <a:ext cx="64" cy="111"/>
              </a:xfrm>
              <a:custGeom>
                <a:avLst/>
                <a:gdLst>
                  <a:gd name="T0" fmla="*/ 26 w 27"/>
                  <a:gd name="T1" fmla="*/ 19 h 47"/>
                  <a:gd name="T2" fmla="*/ 22 w 27"/>
                  <a:gd name="T3" fmla="*/ 5 h 47"/>
                  <a:gd name="T4" fmla="*/ 17 w 27"/>
                  <a:gd name="T5" fmla="*/ 0 h 47"/>
                  <a:gd name="T6" fmla="*/ 9 w 27"/>
                  <a:gd name="T7" fmla="*/ 0 h 47"/>
                  <a:gd name="T8" fmla="*/ 4 w 27"/>
                  <a:gd name="T9" fmla="*/ 5 h 47"/>
                  <a:gd name="T10" fmla="*/ 0 w 27"/>
                  <a:gd name="T11" fmla="*/ 19 h 47"/>
                  <a:gd name="T12" fmla="*/ 1 w 27"/>
                  <a:gd name="T13" fmla="*/ 21 h 47"/>
                  <a:gd name="T14" fmla="*/ 3 w 27"/>
                  <a:gd name="T15" fmla="*/ 20 h 47"/>
                  <a:gd name="T16" fmla="*/ 7 w 27"/>
                  <a:gd name="T17" fmla="*/ 7 h 47"/>
                  <a:gd name="T18" fmla="*/ 8 w 27"/>
                  <a:gd name="T19" fmla="*/ 7 h 47"/>
                  <a:gd name="T20" fmla="*/ 2 w 27"/>
                  <a:gd name="T21" fmla="*/ 28 h 47"/>
                  <a:gd name="T22" fmla="*/ 8 w 27"/>
                  <a:gd name="T23" fmla="*/ 28 h 47"/>
                  <a:gd name="T24" fmla="*/ 8 w 27"/>
                  <a:gd name="T25" fmla="*/ 45 h 47"/>
                  <a:gd name="T26" fmla="*/ 10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8 w 27"/>
                  <a:gd name="T39" fmla="*/ 45 h 47"/>
                  <a:gd name="T40" fmla="*/ 18 w 27"/>
                  <a:gd name="T41" fmla="*/ 28 h 47"/>
                  <a:gd name="T42" fmla="*/ 24 w 27"/>
                  <a:gd name="T43" fmla="*/ 28 h 47"/>
                  <a:gd name="T44" fmla="*/ 18 w 27"/>
                  <a:gd name="T45" fmla="*/ 7 h 47"/>
                  <a:gd name="T46" fmla="*/ 19 w 27"/>
                  <a:gd name="T47" fmla="*/ 7 h 47"/>
                  <a:gd name="T48" fmla="*/ 23 w 27"/>
                  <a:gd name="T49" fmla="*/ 20 h 47"/>
                  <a:gd name="T50" fmla="*/ 25 w 27"/>
                  <a:gd name="T51" fmla="*/ 21 h 47"/>
                  <a:gd name="T52" fmla="*/ 26 w 27"/>
                  <a:gd name="T53"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6" y="19"/>
                    </a:moveTo>
                    <a:cubicBezTo>
                      <a:pt x="26" y="18"/>
                      <a:pt x="24" y="11"/>
                      <a:pt x="22" y="5"/>
                    </a:cubicBezTo>
                    <a:cubicBezTo>
                      <a:pt x="22" y="3"/>
                      <a:pt x="19" y="0"/>
                      <a:pt x="17" y="0"/>
                    </a:cubicBezTo>
                    <a:cubicBezTo>
                      <a:pt x="16" y="0"/>
                      <a:pt x="10" y="0"/>
                      <a:pt x="9" y="0"/>
                    </a:cubicBezTo>
                    <a:cubicBezTo>
                      <a:pt x="7" y="0"/>
                      <a:pt x="5" y="3"/>
                      <a:pt x="4" y="5"/>
                    </a:cubicBezTo>
                    <a:cubicBezTo>
                      <a:pt x="2" y="11"/>
                      <a:pt x="0" y="18"/>
                      <a:pt x="0" y="19"/>
                    </a:cubicBezTo>
                    <a:cubicBezTo>
                      <a:pt x="0" y="20"/>
                      <a:pt x="0" y="21"/>
                      <a:pt x="1" y="21"/>
                    </a:cubicBezTo>
                    <a:cubicBezTo>
                      <a:pt x="2" y="21"/>
                      <a:pt x="3" y="21"/>
                      <a:pt x="3"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1"/>
                      <a:pt x="24" y="21"/>
                      <a:pt x="25" y="21"/>
                    </a:cubicBezTo>
                    <a:cubicBezTo>
                      <a:pt x="26" y="21"/>
                      <a:pt x="27" y="20"/>
                      <a:pt x="2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55" name="Oval 869"/>
              <p:cNvSpPr>
                <a:spLocks noChangeArrowheads="1"/>
              </p:cNvSpPr>
              <p:nvPr/>
            </p:nvSpPr>
            <p:spPr bwMode="auto">
              <a:xfrm>
                <a:off x="14143" y="171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56" name="Freeform 870"/>
              <p:cNvSpPr>
                <a:spLocks/>
              </p:cNvSpPr>
              <p:nvPr/>
            </p:nvSpPr>
            <p:spPr bwMode="auto">
              <a:xfrm>
                <a:off x="14058" y="1736"/>
                <a:ext cx="63" cy="111"/>
              </a:xfrm>
              <a:custGeom>
                <a:avLst/>
                <a:gdLst>
                  <a:gd name="T0" fmla="*/ 23 w 27"/>
                  <a:gd name="T1" fmla="*/ 4 h 47"/>
                  <a:gd name="T2" fmla="*/ 17 w 27"/>
                  <a:gd name="T3" fmla="*/ 0 h 47"/>
                  <a:gd name="T4" fmla="*/ 10 w 27"/>
                  <a:gd name="T5" fmla="*/ 0 h 47"/>
                  <a:gd name="T6" fmla="*/ 4 w 27"/>
                  <a:gd name="T7" fmla="*/ 4 h 47"/>
                  <a:gd name="T8" fmla="*/ 0 w 27"/>
                  <a:gd name="T9" fmla="*/ 18 h 47"/>
                  <a:gd name="T10" fmla="*/ 1 w 27"/>
                  <a:gd name="T11" fmla="*/ 20 h 47"/>
                  <a:gd name="T12" fmla="*/ 4 w 27"/>
                  <a:gd name="T13" fmla="*/ 19 h 47"/>
                  <a:gd name="T14" fmla="*/ 8 w 27"/>
                  <a:gd name="T15" fmla="*/ 6 h 47"/>
                  <a:gd name="T16" fmla="*/ 9 w 27"/>
                  <a:gd name="T17" fmla="*/ 6 h 47"/>
                  <a:gd name="T18" fmla="*/ 2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9 w 27"/>
                  <a:gd name="T37" fmla="*/ 44 h 47"/>
                  <a:gd name="T38" fmla="*/ 19 w 27"/>
                  <a:gd name="T39" fmla="*/ 28 h 47"/>
                  <a:gd name="T40" fmla="*/ 25 w 27"/>
                  <a:gd name="T41" fmla="*/ 28 h 47"/>
                  <a:gd name="T42" fmla="*/ 18 w 27"/>
                  <a:gd name="T43" fmla="*/ 6 h 47"/>
                  <a:gd name="T44" fmla="*/ 19 w 27"/>
                  <a:gd name="T45" fmla="*/ 6 h 47"/>
                  <a:gd name="T46" fmla="*/ 23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7" y="0"/>
                    </a:cubicBezTo>
                    <a:cubicBezTo>
                      <a:pt x="16" y="0"/>
                      <a:pt x="11" y="0"/>
                      <a:pt x="10" y="0"/>
                    </a:cubicBezTo>
                    <a:cubicBezTo>
                      <a:pt x="7" y="0"/>
                      <a:pt x="5" y="2"/>
                      <a:pt x="4" y="4"/>
                    </a:cubicBezTo>
                    <a:cubicBezTo>
                      <a:pt x="3" y="10"/>
                      <a:pt x="0" y="17"/>
                      <a:pt x="0" y="18"/>
                    </a:cubicBezTo>
                    <a:cubicBezTo>
                      <a:pt x="0" y="19"/>
                      <a:pt x="0" y="20"/>
                      <a:pt x="1" y="20"/>
                    </a:cubicBezTo>
                    <a:cubicBezTo>
                      <a:pt x="2" y="21"/>
                      <a:pt x="3" y="20"/>
                      <a:pt x="4" y="19"/>
                    </a:cubicBezTo>
                    <a:cubicBezTo>
                      <a:pt x="4" y="18"/>
                      <a:pt x="8" y="6"/>
                      <a:pt x="8" y="6"/>
                    </a:cubicBezTo>
                    <a:cubicBezTo>
                      <a:pt x="9" y="6"/>
                      <a:pt x="9" y="6"/>
                      <a:pt x="9" y="6"/>
                    </a:cubicBezTo>
                    <a:cubicBezTo>
                      <a:pt x="2" y="28"/>
                      <a:pt x="2" y="28"/>
                      <a:pt x="2"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9" y="46"/>
                      <a:pt x="19" y="44"/>
                    </a:cubicBezTo>
                    <a:cubicBezTo>
                      <a:pt x="19" y="43"/>
                      <a:pt x="19" y="35"/>
                      <a:pt x="19"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6" y="20"/>
                    </a:cubicBezTo>
                    <a:cubicBezTo>
                      <a:pt x="27" y="20"/>
                      <a:pt x="27" y="19"/>
                      <a:pt x="27" y="18"/>
                    </a:cubicBezTo>
                    <a:cubicBezTo>
                      <a:pt x="27" y="17"/>
                      <a:pt x="24"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57" name="Freeform 871"/>
              <p:cNvSpPr>
                <a:spLocks/>
              </p:cNvSpPr>
              <p:nvPr/>
            </p:nvSpPr>
            <p:spPr bwMode="auto">
              <a:xfrm>
                <a:off x="13932" y="1883"/>
                <a:ext cx="52" cy="109"/>
              </a:xfrm>
              <a:custGeom>
                <a:avLst/>
                <a:gdLst>
                  <a:gd name="T0" fmla="*/ 0 w 22"/>
                  <a:gd name="T1" fmla="*/ 6 h 46"/>
                  <a:gd name="T2" fmla="*/ 0 w 22"/>
                  <a:gd name="T3" fmla="*/ 20 h 46"/>
                  <a:gd name="T4" fmla="*/ 2 w 22"/>
                  <a:gd name="T5" fmla="*/ 22 h 46"/>
                  <a:gd name="T6" fmla="*/ 4 w 22"/>
                  <a:gd name="T7" fmla="*/ 20 h 46"/>
                  <a:gd name="T8" fmla="*/ 4 w 22"/>
                  <a:gd name="T9" fmla="*/ 7 h 46"/>
                  <a:gd name="T10" fmla="*/ 5 w 22"/>
                  <a:gd name="T11" fmla="*/ 7 h 46"/>
                  <a:gd name="T12" fmla="*/ 5 w 22"/>
                  <a:gd name="T13" fmla="*/ 44 h 46"/>
                  <a:gd name="T14" fmla="*/ 8 w 22"/>
                  <a:gd name="T15" fmla="*/ 46 h 46"/>
                  <a:gd name="T16" fmla="*/ 11 w 22"/>
                  <a:gd name="T17" fmla="*/ 44 h 46"/>
                  <a:gd name="T18" fmla="*/ 11 w 22"/>
                  <a:gd name="T19" fmla="*/ 22 h 46"/>
                  <a:gd name="T20" fmla="*/ 12 w 22"/>
                  <a:gd name="T21" fmla="*/ 22 h 46"/>
                  <a:gd name="T22" fmla="*/ 12 w 22"/>
                  <a:gd name="T23" fmla="*/ 44 h 46"/>
                  <a:gd name="T24" fmla="*/ 14 w 22"/>
                  <a:gd name="T25" fmla="*/ 46 h 46"/>
                  <a:gd name="T26" fmla="*/ 17 w 22"/>
                  <a:gd name="T27" fmla="*/ 44 h 46"/>
                  <a:gd name="T28" fmla="*/ 17 w 22"/>
                  <a:gd name="T29" fmla="*/ 7 h 46"/>
                  <a:gd name="T30" fmla="*/ 18 w 22"/>
                  <a:gd name="T31" fmla="*/ 7 h 46"/>
                  <a:gd name="T32" fmla="*/ 18 w 22"/>
                  <a:gd name="T33" fmla="*/ 20 h 46"/>
                  <a:gd name="T34" fmla="*/ 20 w 22"/>
                  <a:gd name="T35" fmla="*/ 22 h 46"/>
                  <a:gd name="T36" fmla="*/ 22 w 22"/>
                  <a:gd name="T37" fmla="*/ 20 h 46"/>
                  <a:gd name="T38" fmla="*/ 22 w 22"/>
                  <a:gd name="T39" fmla="*/ 6 h 46"/>
                  <a:gd name="T40" fmla="*/ 16 w 22"/>
                  <a:gd name="T41" fmla="*/ 0 h 46"/>
                  <a:gd name="T42" fmla="*/ 6 w 22"/>
                  <a:gd name="T43" fmla="*/ 0 h 46"/>
                  <a:gd name="T44" fmla="*/ 0 w 22"/>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0" y="6"/>
                    </a:moveTo>
                    <a:cubicBezTo>
                      <a:pt x="0" y="7"/>
                      <a:pt x="0" y="19"/>
                      <a:pt x="0" y="20"/>
                    </a:cubicBezTo>
                    <a:cubicBezTo>
                      <a:pt x="0" y="21"/>
                      <a:pt x="1" y="22"/>
                      <a:pt x="2" y="22"/>
                    </a:cubicBezTo>
                    <a:cubicBezTo>
                      <a:pt x="3" y="22"/>
                      <a:pt x="4" y="21"/>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2"/>
                      <a:pt x="11" y="22"/>
                    </a:cubicBezTo>
                    <a:cubicBezTo>
                      <a:pt x="11" y="22"/>
                      <a:pt x="11" y="22"/>
                      <a:pt x="12" y="22"/>
                    </a:cubicBezTo>
                    <a:cubicBezTo>
                      <a:pt x="12" y="22"/>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1"/>
                      <a:pt x="19" y="22"/>
                      <a:pt x="20" y="22"/>
                    </a:cubicBezTo>
                    <a:cubicBezTo>
                      <a:pt x="21" y="22"/>
                      <a:pt x="22" y="21"/>
                      <a:pt x="22" y="20"/>
                    </a:cubicBezTo>
                    <a:cubicBezTo>
                      <a:pt x="22" y="19"/>
                      <a:pt x="22" y="7"/>
                      <a:pt x="22" y="6"/>
                    </a:cubicBezTo>
                    <a:cubicBezTo>
                      <a:pt x="22" y="2"/>
                      <a:pt x="20" y="0"/>
                      <a:pt x="16" y="0"/>
                    </a:cubicBezTo>
                    <a:cubicBezTo>
                      <a:pt x="15" y="0"/>
                      <a:pt x="7" y="0"/>
                      <a:pt x="6" y="0"/>
                    </a:cubicBezTo>
                    <a:cubicBezTo>
                      <a:pt x="2"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58" name="Oval 872"/>
              <p:cNvSpPr>
                <a:spLocks noChangeArrowheads="1"/>
              </p:cNvSpPr>
              <p:nvPr/>
            </p:nvSpPr>
            <p:spPr bwMode="auto">
              <a:xfrm>
                <a:off x="13946" y="1857"/>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59" name="Freeform 873"/>
              <p:cNvSpPr>
                <a:spLocks/>
              </p:cNvSpPr>
              <p:nvPr/>
            </p:nvSpPr>
            <p:spPr bwMode="auto">
              <a:xfrm>
                <a:off x="13927" y="1736"/>
                <a:ext cx="64" cy="111"/>
              </a:xfrm>
              <a:custGeom>
                <a:avLst/>
                <a:gdLst>
                  <a:gd name="T0" fmla="*/ 3 w 27"/>
                  <a:gd name="T1" fmla="*/ 19 h 47"/>
                  <a:gd name="T2" fmla="*/ 7 w 27"/>
                  <a:gd name="T3" fmla="*/ 6 h 47"/>
                  <a:gd name="T4" fmla="*/ 8 w 27"/>
                  <a:gd name="T5" fmla="*/ 6 h 47"/>
                  <a:gd name="T6" fmla="*/ 2 w 27"/>
                  <a:gd name="T7" fmla="*/ 28 h 47"/>
                  <a:gd name="T8" fmla="*/ 8 w 27"/>
                  <a:gd name="T9" fmla="*/ 28 h 47"/>
                  <a:gd name="T10" fmla="*/ 8 w 27"/>
                  <a:gd name="T11" fmla="*/ 44 h 47"/>
                  <a:gd name="T12" fmla="*/ 10 w 27"/>
                  <a:gd name="T13" fmla="*/ 47 h 47"/>
                  <a:gd name="T14" fmla="*/ 13 w 27"/>
                  <a:gd name="T15" fmla="*/ 44 h 47"/>
                  <a:gd name="T16" fmla="*/ 13 w 27"/>
                  <a:gd name="T17" fmla="*/ 28 h 47"/>
                  <a:gd name="T18" fmla="*/ 14 w 27"/>
                  <a:gd name="T19" fmla="*/ 28 h 47"/>
                  <a:gd name="T20" fmla="*/ 14 w 27"/>
                  <a:gd name="T21" fmla="*/ 44 h 47"/>
                  <a:gd name="T22" fmla="*/ 16 w 27"/>
                  <a:gd name="T23" fmla="*/ 47 h 47"/>
                  <a:gd name="T24" fmla="*/ 18 w 27"/>
                  <a:gd name="T25" fmla="*/ 44 h 47"/>
                  <a:gd name="T26" fmla="*/ 18 w 27"/>
                  <a:gd name="T27" fmla="*/ 28 h 47"/>
                  <a:gd name="T28" fmla="*/ 24 w 27"/>
                  <a:gd name="T29" fmla="*/ 28 h 47"/>
                  <a:gd name="T30" fmla="*/ 18 w 27"/>
                  <a:gd name="T31" fmla="*/ 6 h 47"/>
                  <a:gd name="T32" fmla="*/ 19 w 27"/>
                  <a:gd name="T33" fmla="*/ 6 h 47"/>
                  <a:gd name="T34" fmla="*/ 23 w 27"/>
                  <a:gd name="T35" fmla="*/ 19 h 47"/>
                  <a:gd name="T36" fmla="*/ 25 w 27"/>
                  <a:gd name="T37" fmla="*/ 20 h 47"/>
                  <a:gd name="T38" fmla="*/ 26 w 27"/>
                  <a:gd name="T39" fmla="*/ 18 h 47"/>
                  <a:gd name="T40" fmla="*/ 22 w 27"/>
                  <a:gd name="T41" fmla="*/ 4 h 47"/>
                  <a:gd name="T42" fmla="*/ 17 w 27"/>
                  <a:gd name="T43" fmla="*/ 0 h 47"/>
                  <a:gd name="T44" fmla="*/ 9 w 27"/>
                  <a:gd name="T45" fmla="*/ 0 h 47"/>
                  <a:gd name="T46" fmla="*/ 4 w 27"/>
                  <a:gd name="T47" fmla="*/ 4 h 47"/>
                  <a:gd name="T48" fmla="*/ 0 w 27"/>
                  <a:gd name="T49" fmla="*/ 18 h 47"/>
                  <a:gd name="T50" fmla="*/ 1 w 27"/>
                  <a:gd name="T51" fmla="*/ 20 h 47"/>
                  <a:gd name="T52" fmla="*/ 3 w 27"/>
                  <a:gd name="T53"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3" y="19"/>
                    </a:moveTo>
                    <a:cubicBezTo>
                      <a:pt x="4" y="18"/>
                      <a:pt x="7" y="6"/>
                      <a:pt x="7" y="6"/>
                    </a:cubicBezTo>
                    <a:cubicBezTo>
                      <a:pt x="8" y="6"/>
                      <a:pt x="8" y="6"/>
                      <a:pt x="8" y="6"/>
                    </a:cubicBezTo>
                    <a:cubicBezTo>
                      <a:pt x="2" y="28"/>
                      <a:pt x="2" y="28"/>
                      <a:pt x="2" y="28"/>
                    </a:cubicBezTo>
                    <a:cubicBezTo>
                      <a:pt x="8" y="28"/>
                      <a:pt x="8" y="28"/>
                      <a:pt x="8" y="28"/>
                    </a:cubicBezTo>
                    <a:cubicBezTo>
                      <a:pt x="8" y="35"/>
                      <a:pt x="8" y="43"/>
                      <a:pt x="8" y="44"/>
                    </a:cubicBezTo>
                    <a:cubicBezTo>
                      <a:pt x="8" y="46"/>
                      <a:pt x="9" y="47"/>
                      <a:pt x="10"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0"/>
                    </a:cubicBezTo>
                    <a:cubicBezTo>
                      <a:pt x="26" y="20"/>
                      <a:pt x="27" y="19"/>
                      <a:pt x="26" y="18"/>
                    </a:cubicBezTo>
                    <a:cubicBezTo>
                      <a:pt x="26" y="17"/>
                      <a:pt x="24" y="10"/>
                      <a:pt x="22" y="4"/>
                    </a:cubicBezTo>
                    <a:cubicBezTo>
                      <a:pt x="22" y="2"/>
                      <a:pt x="19" y="0"/>
                      <a:pt x="17" y="0"/>
                    </a:cubicBezTo>
                    <a:cubicBezTo>
                      <a:pt x="16" y="0"/>
                      <a:pt x="10" y="0"/>
                      <a:pt x="9" y="0"/>
                    </a:cubicBezTo>
                    <a:cubicBezTo>
                      <a:pt x="7" y="0"/>
                      <a:pt x="5" y="2"/>
                      <a:pt x="4" y="4"/>
                    </a:cubicBezTo>
                    <a:cubicBezTo>
                      <a:pt x="2" y="10"/>
                      <a:pt x="0" y="17"/>
                      <a:pt x="0" y="18"/>
                    </a:cubicBezTo>
                    <a:cubicBezTo>
                      <a:pt x="0" y="19"/>
                      <a:pt x="0" y="20"/>
                      <a:pt x="1" y="20"/>
                    </a:cubicBezTo>
                    <a:cubicBezTo>
                      <a:pt x="2" y="21"/>
                      <a:pt x="3" y="20"/>
                      <a:pt x="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60" name="Freeform 874"/>
              <p:cNvSpPr>
                <a:spLocks/>
              </p:cNvSpPr>
              <p:nvPr/>
            </p:nvSpPr>
            <p:spPr bwMode="auto">
              <a:xfrm>
                <a:off x="13991" y="1883"/>
                <a:ext cx="64" cy="109"/>
              </a:xfrm>
              <a:custGeom>
                <a:avLst/>
                <a:gdLst>
                  <a:gd name="T0" fmla="*/ 4 w 27"/>
                  <a:gd name="T1" fmla="*/ 19 h 46"/>
                  <a:gd name="T2" fmla="*/ 8 w 27"/>
                  <a:gd name="T3" fmla="*/ 6 h 46"/>
                  <a:gd name="T4" fmla="*/ 9 w 27"/>
                  <a:gd name="T5" fmla="*/ 6 h 46"/>
                  <a:gd name="T6" fmla="*/ 3 w 27"/>
                  <a:gd name="T7" fmla="*/ 28 h 46"/>
                  <a:gd name="T8" fmla="*/ 9 w 27"/>
                  <a:gd name="T9" fmla="*/ 28 h 46"/>
                  <a:gd name="T10" fmla="*/ 9 w 27"/>
                  <a:gd name="T11" fmla="*/ 44 h 46"/>
                  <a:gd name="T12" fmla="*/ 11 w 27"/>
                  <a:gd name="T13" fmla="*/ 46 h 46"/>
                  <a:gd name="T14" fmla="*/ 13 w 27"/>
                  <a:gd name="T15" fmla="*/ 44 h 46"/>
                  <a:gd name="T16" fmla="*/ 13 w 27"/>
                  <a:gd name="T17" fmla="*/ 28 h 46"/>
                  <a:gd name="T18" fmla="*/ 14 w 27"/>
                  <a:gd name="T19" fmla="*/ 28 h 46"/>
                  <a:gd name="T20" fmla="*/ 14 w 27"/>
                  <a:gd name="T21" fmla="*/ 44 h 46"/>
                  <a:gd name="T22" fmla="*/ 17 w 27"/>
                  <a:gd name="T23" fmla="*/ 46 h 46"/>
                  <a:gd name="T24" fmla="*/ 19 w 27"/>
                  <a:gd name="T25" fmla="*/ 44 h 46"/>
                  <a:gd name="T26" fmla="*/ 19 w 27"/>
                  <a:gd name="T27" fmla="*/ 28 h 46"/>
                  <a:gd name="T28" fmla="*/ 25 w 27"/>
                  <a:gd name="T29" fmla="*/ 28 h 46"/>
                  <a:gd name="T30" fmla="*/ 19 w 27"/>
                  <a:gd name="T31" fmla="*/ 6 h 46"/>
                  <a:gd name="T32" fmla="*/ 20 w 27"/>
                  <a:gd name="T33" fmla="*/ 6 h 46"/>
                  <a:gd name="T34" fmla="*/ 23 w 27"/>
                  <a:gd name="T35" fmla="*/ 19 h 46"/>
                  <a:gd name="T36" fmla="*/ 26 w 27"/>
                  <a:gd name="T37" fmla="*/ 20 h 46"/>
                  <a:gd name="T38" fmla="*/ 27 w 27"/>
                  <a:gd name="T39" fmla="*/ 18 h 46"/>
                  <a:gd name="T40" fmla="*/ 23 w 27"/>
                  <a:gd name="T41" fmla="*/ 4 h 46"/>
                  <a:gd name="T42" fmla="*/ 18 w 27"/>
                  <a:gd name="T43" fmla="*/ 0 h 46"/>
                  <a:gd name="T44" fmla="*/ 10 w 27"/>
                  <a:gd name="T45" fmla="*/ 0 h 46"/>
                  <a:gd name="T46" fmla="*/ 5 w 27"/>
                  <a:gd name="T47" fmla="*/ 4 h 46"/>
                  <a:gd name="T48" fmla="*/ 0 w 27"/>
                  <a:gd name="T49" fmla="*/ 18 h 46"/>
                  <a:gd name="T50" fmla="*/ 2 w 27"/>
                  <a:gd name="T51" fmla="*/ 20 h 46"/>
                  <a:gd name="T52" fmla="*/ 4 w 27"/>
                  <a:gd name="T5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4" y="19"/>
                    </a:move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5"/>
                      <a:pt x="10" y="46"/>
                      <a:pt x="11" y="46"/>
                    </a:cubicBezTo>
                    <a:cubicBezTo>
                      <a:pt x="12" y="46"/>
                      <a:pt x="13" y="45"/>
                      <a:pt x="13" y="44"/>
                    </a:cubicBezTo>
                    <a:cubicBezTo>
                      <a:pt x="13" y="42"/>
                      <a:pt x="13" y="28"/>
                      <a:pt x="13" y="28"/>
                    </a:cubicBezTo>
                    <a:cubicBezTo>
                      <a:pt x="14" y="28"/>
                      <a:pt x="14" y="28"/>
                      <a:pt x="14" y="28"/>
                    </a:cubicBezTo>
                    <a:cubicBezTo>
                      <a:pt x="14" y="28"/>
                      <a:pt x="14" y="42"/>
                      <a:pt x="14" y="44"/>
                    </a:cubicBezTo>
                    <a:cubicBezTo>
                      <a:pt x="14" y="45"/>
                      <a:pt x="15" y="46"/>
                      <a:pt x="17" y="46"/>
                    </a:cubicBezTo>
                    <a:cubicBezTo>
                      <a:pt x="18" y="46"/>
                      <a:pt x="19" y="45"/>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ubicBezTo>
                      <a:pt x="22" y="2"/>
                      <a:pt x="20" y="0"/>
                      <a:pt x="18" y="0"/>
                    </a:cubicBezTo>
                    <a:cubicBezTo>
                      <a:pt x="16" y="0"/>
                      <a:pt x="11" y="0"/>
                      <a:pt x="10" y="0"/>
                    </a:cubicBezTo>
                    <a:cubicBezTo>
                      <a:pt x="8" y="0"/>
                      <a:pt x="5" y="2"/>
                      <a:pt x="5" y="4"/>
                    </a:cubicBezTo>
                    <a:cubicBezTo>
                      <a:pt x="3" y="10"/>
                      <a:pt x="1" y="17"/>
                      <a:pt x="0" y="18"/>
                    </a:cubicBezTo>
                    <a:cubicBezTo>
                      <a:pt x="0" y="19"/>
                      <a:pt x="1" y="20"/>
                      <a:pt x="2" y="20"/>
                    </a:cubicBezTo>
                    <a:cubicBezTo>
                      <a:pt x="3" y="21"/>
                      <a:pt x="4" y="20"/>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61" name="Freeform 875"/>
              <p:cNvSpPr>
                <a:spLocks/>
              </p:cNvSpPr>
              <p:nvPr/>
            </p:nvSpPr>
            <p:spPr bwMode="auto">
              <a:xfrm>
                <a:off x="13861" y="1883"/>
                <a:ext cx="64" cy="109"/>
              </a:xfrm>
              <a:custGeom>
                <a:avLst/>
                <a:gdLst>
                  <a:gd name="T0" fmla="*/ 4 w 27"/>
                  <a:gd name="T1" fmla="*/ 19 h 46"/>
                  <a:gd name="T2" fmla="*/ 7 w 27"/>
                  <a:gd name="T3" fmla="*/ 6 h 46"/>
                  <a:gd name="T4" fmla="*/ 9 w 27"/>
                  <a:gd name="T5" fmla="*/ 6 h 46"/>
                  <a:gd name="T6" fmla="*/ 2 w 27"/>
                  <a:gd name="T7" fmla="*/ 28 h 46"/>
                  <a:gd name="T8" fmla="*/ 8 w 27"/>
                  <a:gd name="T9" fmla="*/ 28 h 46"/>
                  <a:gd name="T10" fmla="*/ 8 w 27"/>
                  <a:gd name="T11" fmla="*/ 44 h 46"/>
                  <a:gd name="T12" fmla="*/ 11 w 27"/>
                  <a:gd name="T13" fmla="*/ 46 h 46"/>
                  <a:gd name="T14" fmla="*/ 13 w 27"/>
                  <a:gd name="T15" fmla="*/ 44 h 46"/>
                  <a:gd name="T16" fmla="*/ 13 w 27"/>
                  <a:gd name="T17" fmla="*/ 28 h 46"/>
                  <a:gd name="T18" fmla="*/ 14 w 27"/>
                  <a:gd name="T19" fmla="*/ 28 h 46"/>
                  <a:gd name="T20" fmla="*/ 14 w 27"/>
                  <a:gd name="T21" fmla="*/ 44 h 46"/>
                  <a:gd name="T22" fmla="*/ 16 w 27"/>
                  <a:gd name="T23" fmla="*/ 46 h 46"/>
                  <a:gd name="T24" fmla="*/ 18 w 27"/>
                  <a:gd name="T25" fmla="*/ 44 h 46"/>
                  <a:gd name="T26" fmla="*/ 18 w 27"/>
                  <a:gd name="T27" fmla="*/ 28 h 46"/>
                  <a:gd name="T28" fmla="*/ 25 w 27"/>
                  <a:gd name="T29" fmla="*/ 28 h 46"/>
                  <a:gd name="T30" fmla="*/ 18 w 27"/>
                  <a:gd name="T31" fmla="*/ 6 h 46"/>
                  <a:gd name="T32" fmla="*/ 19 w 27"/>
                  <a:gd name="T33" fmla="*/ 6 h 46"/>
                  <a:gd name="T34" fmla="*/ 23 w 27"/>
                  <a:gd name="T35" fmla="*/ 19 h 46"/>
                  <a:gd name="T36" fmla="*/ 25 w 27"/>
                  <a:gd name="T37" fmla="*/ 20 h 46"/>
                  <a:gd name="T38" fmla="*/ 27 w 27"/>
                  <a:gd name="T39" fmla="*/ 18 h 46"/>
                  <a:gd name="T40" fmla="*/ 23 w 27"/>
                  <a:gd name="T41" fmla="*/ 4 h 46"/>
                  <a:gd name="T42" fmla="*/ 17 w 27"/>
                  <a:gd name="T43" fmla="*/ 0 h 46"/>
                  <a:gd name="T44" fmla="*/ 10 w 27"/>
                  <a:gd name="T45" fmla="*/ 0 h 46"/>
                  <a:gd name="T46" fmla="*/ 4 w 27"/>
                  <a:gd name="T47" fmla="*/ 4 h 46"/>
                  <a:gd name="T48" fmla="*/ 0 w 27"/>
                  <a:gd name="T49" fmla="*/ 18 h 46"/>
                  <a:gd name="T50" fmla="*/ 1 w 27"/>
                  <a:gd name="T51" fmla="*/ 20 h 46"/>
                  <a:gd name="T52" fmla="*/ 4 w 27"/>
                  <a:gd name="T5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4" y="19"/>
                    </a:moveTo>
                    <a:cubicBezTo>
                      <a:pt x="4" y="18"/>
                      <a:pt x="7" y="6"/>
                      <a:pt x="7" y="6"/>
                    </a:cubicBezTo>
                    <a:cubicBezTo>
                      <a:pt x="9" y="6"/>
                      <a:pt x="9" y="6"/>
                      <a:pt x="9" y="6"/>
                    </a:cubicBezTo>
                    <a:cubicBezTo>
                      <a:pt x="2" y="28"/>
                      <a:pt x="2" y="28"/>
                      <a:pt x="2" y="28"/>
                    </a:cubicBezTo>
                    <a:cubicBezTo>
                      <a:pt x="8" y="28"/>
                      <a:pt x="8" y="28"/>
                      <a:pt x="8" y="28"/>
                    </a:cubicBezTo>
                    <a:cubicBezTo>
                      <a:pt x="8" y="35"/>
                      <a:pt x="8" y="43"/>
                      <a:pt x="8" y="44"/>
                    </a:cubicBezTo>
                    <a:cubicBezTo>
                      <a:pt x="8" y="45"/>
                      <a:pt x="9" y="46"/>
                      <a:pt x="11" y="46"/>
                    </a:cubicBezTo>
                    <a:cubicBezTo>
                      <a:pt x="12" y="46"/>
                      <a:pt x="13" y="45"/>
                      <a:pt x="13" y="44"/>
                    </a:cubicBezTo>
                    <a:cubicBezTo>
                      <a:pt x="13" y="42"/>
                      <a:pt x="13" y="28"/>
                      <a:pt x="13" y="28"/>
                    </a:cubicBezTo>
                    <a:cubicBezTo>
                      <a:pt x="14" y="28"/>
                      <a:pt x="14" y="28"/>
                      <a:pt x="14" y="28"/>
                    </a:cubicBezTo>
                    <a:cubicBezTo>
                      <a:pt x="14" y="28"/>
                      <a:pt x="14" y="42"/>
                      <a:pt x="14" y="44"/>
                    </a:cubicBezTo>
                    <a:cubicBezTo>
                      <a:pt x="14" y="45"/>
                      <a:pt x="15" y="46"/>
                      <a:pt x="16" y="46"/>
                    </a:cubicBezTo>
                    <a:cubicBezTo>
                      <a:pt x="17" y="46"/>
                      <a:pt x="18" y="45"/>
                      <a:pt x="18" y="44"/>
                    </a:cubicBezTo>
                    <a:cubicBezTo>
                      <a:pt x="18" y="43"/>
                      <a:pt x="18" y="35"/>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7" y="18"/>
                    </a:cubicBezTo>
                    <a:cubicBezTo>
                      <a:pt x="26" y="17"/>
                      <a:pt x="24" y="10"/>
                      <a:pt x="23" y="4"/>
                    </a:cubicBezTo>
                    <a:cubicBezTo>
                      <a:pt x="22" y="2"/>
                      <a:pt x="19" y="0"/>
                      <a:pt x="17" y="0"/>
                    </a:cubicBezTo>
                    <a:cubicBezTo>
                      <a:pt x="16" y="0"/>
                      <a:pt x="11" y="0"/>
                      <a:pt x="10" y="0"/>
                    </a:cubicBezTo>
                    <a:cubicBezTo>
                      <a:pt x="7" y="0"/>
                      <a:pt x="5" y="2"/>
                      <a:pt x="4" y="4"/>
                    </a:cubicBezTo>
                    <a:cubicBezTo>
                      <a:pt x="2" y="10"/>
                      <a:pt x="0" y="17"/>
                      <a:pt x="0" y="18"/>
                    </a:cubicBezTo>
                    <a:cubicBezTo>
                      <a:pt x="0" y="19"/>
                      <a:pt x="0" y="20"/>
                      <a:pt x="1" y="20"/>
                    </a:cubicBezTo>
                    <a:cubicBezTo>
                      <a:pt x="2" y="21"/>
                      <a:pt x="3" y="20"/>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62" name="Oval 876"/>
              <p:cNvSpPr>
                <a:spLocks noChangeArrowheads="1"/>
              </p:cNvSpPr>
              <p:nvPr/>
            </p:nvSpPr>
            <p:spPr bwMode="auto">
              <a:xfrm>
                <a:off x="14079" y="156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63" name="Oval 877"/>
              <p:cNvSpPr>
                <a:spLocks noChangeArrowheads="1"/>
              </p:cNvSpPr>
              <p:nvPr/>
            </p:nvSpPr>
            <p:spPr bwMode="auto">
              <a:xfrm>
                <a:off x="14079" y="1857"/>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64" name="Freeform 878"/>
              <p:cNvSpPr>
                <a:spLocks/>
              </p:cNvSpPr>
              <p:nvPr/>
            </p:nvSpPr>
            <p:spPr bwMode="auto">
              <a:xfrm>
                <a:off x="14062" y="1883"/>
                <a:ext cx="55" cy="109"/>
              </a:xfrm>
              <a:custGeom>
                <a:avLst/>
                <a:gdLst>
                  <a:gd name="T0" fmla="*/ 4 w 23"/>
                  <a:gd name="T1" fmla="*/ 20 h 46"/>
                  <a:gd name="T2" fmla="*/ 4 w 23"/>
                  <a:gd name="T3" fmla="*/ 7 h 46"/>
                  <a:gd name="T4" fmla="*/ 5 w 23"/>
                  <a:gd name="T5" fmla="*/ 7 h 46"/>
                  <a:gd name="T6" fmla="*/ 5 w 23"/>
                  <a:gd name="T7" fmla="*/ 44 h 46"/>
                  <a:gd name="T8" fmla="*/ 8 w 23"/>
                  <a:gd name="T9" fmla="*/ 46 h 46"/>
                  <a:gd name="T10" fmla="*/ 11 w 23"/>
                  <a:gd name="T11" fmla="*/ 44 h 46"/>
                  <a:gd name="T12" fmla="*/ 11 w 23"/>
                  <a:gd name="T13" fmla="*/ 22 h 46"/>
                  <a:gd name="T14" fmla="*/ 12 w 23"/>
                  <a:gd name="T15" fmla="*/ 22 h 46"/>
                  <a:gd name="T16" fmla="*/ 12 w 23"/>
                  <a:gd name="T17" fmla="*/ 44 h 46"/>
                  <a:gd name="T18" fmla="*/ 15 w 23"/>
                  <a:gd name="T19" fmla="*/ 46 h 46"/>
                  <a:gd name="T20" fmla="*/ 18 w 23"/>
                  <a:gd name="T21" fmla="*/ 44 h 46"/>
                  <a:gd name="T22" fmla="*/ 18 w 23"/>
                  <a:gd name="T23" fmla="*/ 7 h 46"/>
                  <a:gd name="T24" fmla="*/ 19 w 23"/>
                  <a:gd name="T25" fmla="*/ 7 h 46"/>
                  <a:gd name="T26" fmla="*/ 19 w 23"/>
                  <a:gd name="T27" fmla="*/ 20 h 46"/>
                  <a:gd name="T28" fmla="*/ 21 w 23"/>
                  <a:gd name="T29" fmla="*/ 22 h 46"/>
                  <a:gd name="T30" fmla="*/ 23 w 23"/>
                  <a:gd name="T31" fmla="*/ 20 h 46"/>
                  <a:gd name="T32" fmla="*/ 23 w 23"/>
                  <a:gd name="T33" fmla="*/ 6 h 46"/>
                  <a:gd name="T34" fmla="*/ 17 w 23"/>
                  <a:gd name="T35" fmla="*/ 0 h 46"/>
                  <a:gd name="T36" fmla="*/ 6 w 23"/>
                  <a:gd name="T37" fmla="*/ 0 h 46"/>
                  <a:gd name="T38" fmla="*/ 0 w 23"/>
                  <a:gd name="T39" fmla="*/ 6 h 46"/>
                  <a:gd name="T40" fmla="*/ 0 w 23"/>
                  <a:gd name="T41" fmla="*/ 20 h 46"/>
                  <a:gd name="T42" fmla="*/ 2 w 23"/>
                  <a:gd name="T43" fmla="*/ 22 h 46"/>
                  <a:gd name="T44" fmla="*/ 4 w 23"/>
                  <a:gd name="T45"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4" y="20"/>
                    </a:move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2"/>
                      <a:pt x="11" y="22"/>
                    </a:cubicBezTo>
                    <a:cubicBezTo>
                      <a:pt x="11" y="22"/>
                      <a:pt x="11" y="22"/>
                      <a:pt x="12" y="22"/>
                    </a:cubicBezTo>
                    <a:cubicBezTo>
                      <a:pt x="12" y="22"/>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1"/>
                      <a:pt x="20" y="22"/>
                      <a:pt x="21" y="22"/>
                    </a:cubicBezTo>
                    <a:cubicBezTo>
                      <a:pt x="22" y="22"/>
                      <a:pt x="23" y="21"/>
                      <a:pt x="23" y="20"/>
                    </a:cubicBezTo>
                    <a:cubicBezTo>
                      <a:pt x="23" y="19"/>
                      <a:pt x="23" y="7"/>
                      <a:pt x="23" y="6"/>
                    </a:cubicBezTo>
                    <a:cubicBezTo>
                      <a:pt x="23" y="2"/>
                      <a:pt x="20" y="0"/>
                      <a:pt x="17" y="0"/>
                    </a:cubicBezTo>
                    <a:cubicBezTo>
                      <a:pt x="15" y="0"/>
                      <a:pt x="8" y="0"/>
                      <a:pt x="6" y="0"/>
                    </a:cubicBezTo>
                    <a:cubicBezTo>
                      <a:pt x="3" y="0"/>
                      <a:pt x="0" y="2"/>
                      <a:pt x="0" y="6"/>
                    </a:cubicBezTo>
                    <a:cubicBezTo>
                      <a:pt x="0" y="7"/>
                      <a:pt x="0" y="19"/>
                      <a:pt x="0" y="20"/>
                    </a:cubicBezTo>
                    <a:cubicBezTo>
                      <a:pt x="0" y="21"/>
                      <a:pt x="1" y="22"/>
                      <a:pt x="2" y="22"/>
                    </a:cubicBezTo>
                    <a:cubicBezTo>
                      <a:pt x="3" y="22"/>
                      <a:pt x="4" y="21"/>
                      <a:pt x="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65" name="Freeform 879"/>
              <p:cNvSpPr>
                <a:spLocks/>
              </p:cNvSpPr>
              <p:nvPr/>
            </p:nvSpPr>
            <p:spPr bwMode="auto">
              <a:xfrm>
                <a:off x="14129" y="1736"/>
                <a:ext cx="52" cy="109"/>
              </a:xfrm>
              <a:custGeom>
                <a:avLst/>
                <a:gdLst>
                  <a:gd name="T0" fmla="*/ 20 w 22"/>
                  <a:gd name="T1" fmla="*/ 22 h 46"/>
                  <a:gd name="T2" fmla="*/ 22 w 22"/>
                  <a:gd name="T3" fmla="*/ 20 h 46"/>
                  <a:gd name="T4" fmla="*/ 22 w 22"/>
                  <a:gd name="T5" fmla="*/ 6 h 46"/>
                  <a:gd name="T6" fmla="*/ 16 w 22"/>
                  <a:gd name="T7" fmla="*/ 0 h 46"/>
                  <a:gd name="T8" fmla="*/ 6 w 22"/>
                  <a:gd name="T9" fmla="*/ 0 h 46"/>
                  <a:gd name="T10" fmla="*/ 0 w 22"/>
                  <a:gd name="T11" fmla="*/ 6 h 46"/>
                  <a:gd name="T12" fmla="*/ 0 w 22"/>
                  <a:gd name="T13" fmla="*/ 20 h 46"/>
                  <a:gd name="T14" fmla="*/ 2 w 22"/>
                  <a:gd name="T15" fmla="*/ 22 h 46"/>
                  <a:gd name="T16" fmla="*/ 4 w 22"/>
                  <a:gd name="T17" fmla="*/ 20 h 46"/>
                  <a:gd name="T18" fmla="*/ 4 w 22"/>
                  <a:gd name="T19" fmla="*/ 7 h 46"/>
                  <a:gd name="T20" fmla="*/ 5 w 22"/>
                  <a:gd name="T21" fmla="*/ 7 h 46"/>
                  <a:gd name="T22" fmla="*/ 5 w 22"/>
                  <a:gd name="T23" fmla="*/ 44 h 46"/>
                  <a:gd name="T24" fmla="*/ 8 w 22"/>
                  <a:gd name="T25" fmla="*/ 46 h 46"/>
                  <a:gd name="T26" fmla="*/ 11 w 22"/>
                  <a:gd name="T27" fmla="*/ 44 h 46"/>
                  <a:gd name="T28" fmla="*/ 11 w 22"/>
                  <a:gd name="T29" fmla="*/ 23 h 46"/>
                  <a:gd name="T30" fmla="*/ 12 w 22"/>
                  <a:gd name="T31" fmla="*/ 23 h 46"/>
                  <a:gd name="T32" fmla="*/ 12 w 22"/>
                  <a:gd name="T33" fmla="*/ 44 h 46"/>
                  <a:gd name="T34" fmla="*/ 15 w 22"/>
                  <a:gd name="T35" fmla="*/ 46 h 46"/>
                  <a:gd name="T36" fmla="*/ 17 w 22"/>
                  <a:gd name="T37" fmla="*/ 44 h 46"/>
                  <a:gd name="T38" fmla="*/ 17 w 22"/>
                  <a:gd name="T39" fmla="*/ 7 h 46"/>
                  <a:gd name="T40" fmla="*/ 18 w 22"/>
                  <a:gd name="T41" fmla="*/ 7 h 46"/>
                  <a:gd name="T42" fmla="*/ 18 w 22"/>
                  <a:gd name="T43" fmla="*/ 20 h 46"/>
                  <a:gd name="T44" fmla="*/ 20 w 22"/>
                  <a:gd name="T45"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20" y="22"/>
                    </a:moveTo>
                    <a:cubicBezTo>
                      <a:pt x="22" y="22"/>
                      <a:pt x="22" y="22"/>
                      <a:pt x="22" y="20"/>
                    </a:cubicBezTo>
                    <a:cubicBezTo>
                      <a:pt x="22" y="19"/>
                      <a:pt x="22" y="7"/>
                      <a:pt x="22" y="6"/>
                    </a:cubicBezTo>
                    <a:cubicBezTo>
                      <a:pt x="22" y="2"/>
                      <a:pt x="20" y="0"/>
                      <a:pt x="16" y="0"/>
                    </a:cubicBezTo>
                    <a:cubicBezTo>
                      <a:pt x="15" y="0"/>
                      <a:pt x="8" y="0"/>
                      <a:pt x="6" y="0"/>
                    </a:cubicBezTo>
                    <a:cubicBezTo>
                      <a:pt x="3" y="0"/>
                      <a:pt x="0" y="2"/>
                      <a:pt x="0" y="6"/>
                    </a:cubicBezTo>
                    <a:cubicBezTo>
                      <a:pt x="0" y="7"/>
                      <a:pt x="0" y="19"/>
                      <a:pt x="0" y="20"/>
                    </a:cubicBezTo>
                    <a:cubicBezTo>
                      <a:pt x="0" y="22"/>
                      <a:pt x="1" y="22"/>
                      <a:pt x="2" y="22"/>
                    </a:cubicBezTo>
                    <a:cubicBezTo>
                      <a:pt x="3" y="22"/>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2"/>
                      <a:pt x="2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66" name="Oval 880"/>
              <p:cNvSpPr>
                <a:spLocks noChangeArrowheads="1"/>
              </p:cNvSpPr>
              <p:nvPr/>
            </p:nvSpPr>
            <p:spPr bwMode="auto">
              <a:xfrm>
                <a:off x="13946" y="156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67" name="Oval 881"/>
              <p:cNvSpPr>
                <a:spLocks noChangeArrowheads="1"/>
              </p:cNvSpPr>
              <p:nvPr/>
            </p:nvSpPr>
            <p:spPr bwMode="auto">
              <a:xfrm>
                <a:off x="13750" y="156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68" name="Freeform 882"/>
              <p:cNvSpPr>
                <a:spLocks/>
              </p:cNvSpPr>
              <p:nvPr/>
            </p:nvSpPr>
            <p:spPr bwMode="auto">
              <a:xfrm>
                <a:off x="13932" y="1587"/>
                <a:ext cx="52" cy="111"/>
              </a:xfrm>
              <a:custGeom>
                <a:avLst/>
                <a:gdLst>
                  <a:gd name="T0" fmla="*/ 20 w 22"/>
                  <a:gd name="T1" fmla="*/ 23 h 47"/>
                  <a:gd name="T2" fmla="*/ 22 w 22"/>
                  <a:gd name="T3" fmla="*/ 21 h 47"/>
                  <a:gd name="T4" fmla="*/ 22 w 22"/>
                  <a:gd name="T5" fmla="*/ 6 h 47"/>
                  <a:gd name="T6" fmla="*/ 16 w 22"/>
                  <a:gd name="T7" fmla="*/ 0 h 47"/>
                  <a:gd name="T8" fmla="*/ 6 w 22"/>
                  <a:gd name="T9" fmla="*/ 0 h 47"/>
                  <a:gd name="T10" fmla="*/ 0 w 22"/>
                  <a:gd name="T11" fmla="*/ 6 h 47"/>
                  <a:gd name="T12" fmla="*/ 0 w 22"/>
                  <a:gd name="T13" fmla="*/ 21 h 47"/>
                  <a:gd name="T14" fmla="*/ 2 w 22"/>
                  <a:gd name="T15" fmla="*/ 23 h 47"/>
                  <a:gd name="T16" fmla="*/ 4 w 22"/>
                  <a:gd name="T17" fmla="*/ 21 h 47"/>
                  <a:gd name="T18" fmla="*/ 4 w 22"/>
                  <a:gd name="T19" fmla="*/ 8 h 47"/>
                  <a:gd name="T20" fmla="*/ 5 w 22"/>
                  <a:gd name="T21" fmla="*/ 8 h 47"/>
                  <a:gd name="T22" fmla="*/ 5 w 22"/>
                  <a:gd name="T23" fmla="*/ 44 h 47"/>
                  <a:gd name="T24" fmla="*/ 8 w 22"/>
                  <a:gd name="T25" fmla="*/ 47 h 47"/>
                  <a:gd name="T26" fmla="*/ 11 w 22"/>
                  <a:gd name="T27" fmla="*/ 44 h 47"/>
                  <a:gd name="T28" fmla="*/ 11 w 22"/>
                  <a:gd name="T29" fmla="*/ 23 h 47"/>
                  <a:gd name="T30" fmla="*/ 12 w 22"/>
                  <a:gd name="T31" fmla="*/ 23 h 47"/>
                  <a:gd name="T32" fmla="*/ 12 w 22"/>
                  <a:gd name="T33" fmla="*/ 44 h 47"/>
                  <a:gd name="T34" fmla="*/ 14 w 22"/>
                  <a:gd name="T35" fmla="*/ 47 h 47"/>
                  <a:gd name="T36" fmla="*/ 17 w 22"/>
                  <a:gd name="T37" fmla="*/ 44 h 47"/>
                  <a:gd name="T38" fmla="*/ 17 w 22"/>
                  <a:gd name="T39" fmla="*/ 8 h 47"/>
                  <a:gd name="T40" fmla="*/ 18 w 22"/>
                  <a:gd name="T41" fmla="*/ 8 h 47"/>
                  <a:gd name="T42" fmla="*/ 18 w 22"/>
                  <a:gd name="T43" fmla="*/ 21 h 47"/>
                  <a:gd name="T44" fmla="*/ 20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0" y="23"/>
                    </a:moveTo>
                    <a:cubicBezTo>
                      <a:pt x="21" y="23"/>
                      <a:pt x="22" y="22"/>
                      <a:pt x="22" y="21"/>
                    </a:cubicBezTo>
                    <a:cubicBezTo>
                      <a:pt x="22" y="20"/>
                      <a:pt x="22" y="8"/>
                      <a:pt x="22" y="6"/>
                    </a:cubicBezTo>
                    <a:cubicBezTo>
                      <a:pt x="22" y="3"/>
                      <a:pt x="20" y="0"/>
                      <a:pt x="16" y="0"/>
                    </a:cubicBezTo>
                    <a:cubicBezTo>
                      <a:pt x="15" y="0"/>
                      <a:pt x="7" y="0"/>
                      <a:pt x="6" y="0"/>
                    </a:cubicBezTo>
                    <a:cubicBezTo>
                      <a:pt x="2" y="0"/>
                      <a:pt x="0" y="3"/>
                      <a:pt x="0" y="6"/>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69" name="Oval 883"/>
              <p:cNvSpPr>
                <a:spLocks noChangeArrowheads="1"/>
              </p:cNvSpPr>
              <p:nvPr/>
            </p:nvSpPr>
            <p:spPr bwMode="auto">
              <a:xfrm>
                <a:off x="13946" y="171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70" name="Oval 884"/>
              <p:cNvSpPr>
                <a:spLocks noChangeArrowheads="1"/>
              </p:cNvSpPr>
              <p:nvPr/>
            </p:nvSpPr>
            <p:spPr bwMode="auto">
              <a:xfrm>
                <a:off x="13882" y="156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71" name="Oval 885"/>
              <p:cNvSpPr>
                <a:spLocks noChangeArrowheads="1"/>
              </p:cNvSpPr>
              <p:nvPr/>
            </p:nvSpPr>
            <p:spPr bwMode="auto">
              <a:xfrm>
                <a:off x="14013" y="1563"/>
                <a:ext cx="23"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72" name="Oval 886"/>
              <p:cNvSpPr>
                <a:spLocks noChangeArrowheads="1"/>
              </p:cNvSpPr>
              <p:nvPr/>
            </p:nvSpPr>
            <p:spPr bwMode="auto">
              <a:xfrm>
                <a:off x="13882" y="1857"/>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73" name="Freeform 887"/>
              <p:cNvSpPr>
                <a:spLocks/>
              </p:cNvSpPr>
              <p:nvPr/>
            </p:nvSpPr>
            <p:spPr bwMode="auto">
              <a:xfrm>
                <a:off x="13861" y="1587"/>
                <a:ext cx="64" cy="111"/>
              </a:xfrm>
              <a:custGeom>
                <a:avLst/>
                <a:gdLst>
                  <a:gd name="T0" fmla="*/ 27 w 27"/>
                  <a:gd name="T1" fmla="*/ 19 h 47"/>
                  <a:gd name="T2" fmla="*/ 23 w 27"/>
                  <a:gd name="T3" fmla="*/ 5 h 47"/>
                  <a:gd name="T4" fmla="*/ 17 w 27"/>
                  <a:gd name="T5" fmla="*/ 0 h 47"/>
                  <a:gd name="T6" fmla="*/ 10 w 27"/>
                  <a:gd name="T7" fmla="*/ 0 h 47"/>
                  <a:gd name="T8" fmla="*/ 4 w 27"/>
                  <a:gd name="T9" fmla="*/ 5 h 47"/>
                  <a:gd name="T10" fmla="*/ 0 w 27"/>
                  <a:gd name="T11" fmla="*/ 19 h 47"/>
                  <a:gd name="T12" fmla="*/ 1 w 27"/>
                  <a:gd name="T13" fmla="*/ 21 h 47"/>
                  <a:gd name="T14" fmla="*/ 4 w 27"/>
                  <a:gd name="T15" fmla="*/ 20 h 47"/>
                  <a:gd name="T16" fmla="*/ 7 w 27"/>
                  <a:gd name="T17" fmla="*/ 7 h 47"/>
                  <a:gd name="T18" fmla="*/ 9 w 27"/>
                  <a:gd name="T19" fmla="*/ 7 h 47"/>
                  <a:gd name="T20" fmla="*/ 2 w 27"/>
                  <a:gd name="T21" fmla="*/ 28 h 47"/>
                  <a:gd name="T22" fmla="*/ 8 w 27"/>
                  <a:gd name="T23" fmla="*/ 28 h 47"/>
                  <a:gd name="T24" fmla="*/ 8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8 w 27"/>
                  <a:gd name="T39" fmla="*/ 45 h 47"/>
                  <a:gd name="T40" fmla="*/ 18 w 27"/>
                  <a:gd name="T41" fmla="*/ 28 h 47"/>
                  <a:gd name="T42" fmla="*/ 25 w 27"/>
                  <a:gd name="T43" fmla="*/ 28 h 47"/>
                  <a:gd name="T44" fmla="*/ 18 w 27"/>
                  <a:gd name="T45" fmla="*/ 7 h 47"/>
                  <a:gd name="T46" fmla="*/ 19 w 27"/>
                  <a:gd name="T47" fmla="*/ 7 h 47"/>
                  <a:gd name="T48" fmla="*/ 23 w 27"/>
                  <a:gd name="T49" fmla="*/ 20 h 47"/>
                  <a:gd name="T50" fmla="*/ 25 w 27"/>
                  <a:gd name="T51" fmla="*/ 21 h 47"/>
                  <a:gd name="T52" fmla="*/ 27 w 27"/>
                  <a:gd name="T53"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9"/>
                    </a:moveTo>
                    <a:cubicBezTo>
                      <a:pt x="26" y="18"/>
                      <a:pt x="24" y="11"/>
                      <a:pt x="23" y="5"/>
                    </a:cubicBezTo>
                    <a:cubicBezTo>
                      <a:pt x="22" y="3"/>
                      <a:pt x="19" y="0"/>
                      <a:pt x="17" y="0"/>
                    </a:cubicBezTo>
                    <a:cubicBezTo>
                      <a:pt x="16" y="0"/>
                      <a:pt x="11" y="0"/>
                      <a:pt x="10" y="0"/>
                    </a:cubicBezTo>
                    <a:cubicBezTo>
                      <a:pt x="7" y="0"/>
                      <a:pt x="5" y="3"/>
                      <a:pt x="4" y="5"/>
                    </a:cubicBezTo>
                    <a:cubicBezTo>
                      <a:pt x="2" y="11"/>
                      <a:pt x="0" y="18"/>
                      <a:pt x="0" y="19"/>
                    </a:cubicBezTo>
                    <a:cubicBezTo>
                      <a:pt x="0" y="20"/>
                      <a:pt x="0" y="21"/>
                      <a:pt x="1" y="21"/>
                    </a:cubicBezTo>
                    <a:cubicBezTo>
                      <a:pt x="2" y="21"/>
                      <a:pt x="3" y="21"/>
                      <a:pt x="4" y="20"/>
                    </a:cubicBezTo>
                    <a:cubicBezTo>
                      <a:pt x="4" y="18"/>
                      <a:pt x="7" y="7"/>
                      <a:pt x="7"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74" name="Oval 888"/>
              <p:cNvSpPr>
                <a:spLocks noChangeArrowheads="1"/>
              </p:cNvSpPr>
              <p:nvPr/>
            </p:nvSpPr>
            <p:spPr bwMode="auto">
              <a:xfrm>
                <a:off x="14013" y="171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75" name="Freeform 889"/>
              <p:cNvSpPr>
                <a:spLocks/>
              </p:cNvSpPr>
              <p:nvPr/>
            </p:nvSpPr>
            <p:spPr bwMode="auto">
              <a:xfrm>
                <a:off x="13866" y="1736"/>
                <a:ext cx="54" cy="109"/>
              </a:xfrm>
              <a:custGeom>
                <a:avLst/>
                <a:gdLst>
                  <a:gd name="T0" fmla="*/ 21 w 23"/>
                  <a:gd name="T1" fmla="*/ 22 h 46"/>
                  <a:gd name="T2" fmla="*/ 23 w 23"/>
                  <a:gd name="T3" fmla="*/ 20 h 46"/>
                  <a:gd name="T4" fmla="*/ 23 w 23"/>
                  <a:gd name="T5" fmla="*/ 6 h 46"/>
                  <a:gd name="T6" fmla="*/ 17 w 23"/>
                  <a:gd name="T7" fmla="*/ 0 h 46"/>
                  <a:gd name="T8" fmla="*/ 6 w 23"/>
                  <a:gd name="T9" fmla="*/ 0 h 46"/>
                  <a:gd name="T10" fmla="*/ 0 w 23"/>
                  <a:gd name="T11" fmla="*/ 6 h 46"/>
                  <a:gd name="T12" fmla="*/ 0 w 23"/>
                  <a:gd name="T13" fmla="*/ 20 h 46"/>
                  <a:gd name="T14" fmla="*/ 2 w 23"/>
                  <a:gd name="T15" fmla="*/ 22 h 46"/>
                  <a:gd name="T16" fmla="*/ 4 w 23"/>
                  <a:gd name="T17" fmla="*/ 20 h 46"/>
                  <a:gd name="T18" fmla="*/ 4 w 23"/>
                  <a:gd name="T19" fmla="*/ 7 h 46"/>
                  <a:gd name="T20" fmla="*/ 5 w 23"/>
                  <a:gd name="T21" fmla="*/ 7 h 46"/>
                  <a:gd name="T22" fmla="*/ 5 w 23"/>
                  <a:gd name="T23" fmla="*/ 44 h 46"/>
                  <a:gd name="T24" fmla="*/ 8 w 23"/>
                  <a:gd name="T25" fmla="*/ 46 h 46"/>
                  <a:gd name="T26" fmla="*/ 11 w 23"/>
                  <a:gd name="T27" fmla="*/ 44 h 46"/>
                  <a:gd name="T28" fmla="*/ 11 w 23"/>
                  <a:gd name="T29" fmla="*/ 23 h 46"/>
                  <a:gd name="T30" fmla="*/ 12 w 23"/>
                  <a:gd name="T31" fmla="*/ 23 h 46"/>
                  <a:gd name="T32" fmla="*/ 12 w 23"/>
                  <a:gd name="T33" fmla="*/ 44 h 46"/>
                  <a:gd name="T34" fmla="*/ 15 w 23"/>
                  <a:gd name="T35" fmla="*/ 46 h 46"/>
                  <a:gd name="T36" fmla="*/ 17 w 23"/>
                  <a:gd name="T37" fmla="*/ 44 h 46"/>
                  <a:gd name="T38" fmla="*/ 17 w 23"/>
                  <a:gd name="T39" fmla="*/ 7 h 46"/>
                  <a:gd name="T40" fmla="*/ 19 w 23"/>
                  <a:gd name="T41" fmla="*/ 7 h 46"/>
                  <a:gd name="T42" fmla="*/ 19 w 23"/>
                  <a:gd name="T43" fmla="*/ 20 h 46"/>
                  <a:gd name="T44" fmla="*/ 21 w 23"/>
                  <a:gd name="T45"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21" y="22"/>
                    </a:moveTo>
                    <a:cubicBezTo>
                      <a:pt x="22" y="22"/>
                      <a:pt x="23" y="22"/>
                      <a:pt x="23" y="20"/>
                    </a:cubicBezTo>
                    <a:cubicBezTo>
                      <a:pt x="23" y="19"/>
                      <a:pt x="23" y="7"/>
                      <a:pt x="23" y="6"/>
                    </a:cubicBezTo>
                    <a:cubicBezTo>
                      <a:pt x="23" y="2"/>
                      <a:pt x="20" y="0"/>
                      <a:pt x="17" y="0"/>
                    </a:cubicBezTo>
                    <a:cubicBezTo>
                      <a:pt x="15" y="0"/>
                      <a:pt x="8" y="0"/>
                      <a:pt x="6" y="0"/>
                    </a:cubicBezTo>
                    <a:cubicBezTo>
                      <a:pt x="3" y="0"/>
                      <a:pt x="0" y="2"/>
                      <a:pt x="0" y="6"/>
                    </a:cubicBezTo>
                    <a:cubicBezTo>
                      <a:pt x="0" y="7"/>
                      <a:pt x="0" y="19"/>
                      <a:pt x="0" y="20"/>
                    </a:cubicBezTo>
                    <a:cubicBezTo>
                      <a:pt x="0" y="22"/>
                      <a:pt x="1" y="22"/>
                      <a:pt x="2" y="22"/>
                    </a:cubicBezTo>
                    <a:cubicBezTo>
                      <a:pt x="3" y="22"/>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9" y="7"/>
                    </a:cubicBezTo>
                    <a:cubicBezTo>
                      <a:pt x="19" y="7"/>
                      <a:pt x="19" y="19"/>
                      <a:pt x="19" y="20"/>
                    </a:cubicBezTo>
                    <a:cubicBezTo>
                      <a:pt x="19" y="22"/>
                      <a:pt x="20" y="22"/>
                      <a:pt x="2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76" name="Oval 890"/>
              <p:cNvSpPr>
                <a:spLocks noChangeArrowheads="1"/>
              </p:cNvSpPr>
              <p:nvPr/>
            </p:nvSpPr>
            <p:spPr bwMode="auto">
              <a:xfrm>
                <a:off x="13882" y="171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77" name="Freeform 891"/>
              <p:cNvSpPr>
                <a:spLocks/>
              </p:cNvSpPr>
              <p:nvPr/>
            </p:nvSpPr>
            <p:spPr bwMode="auto">
              <a:xfrm>
                <a:off x="13729" y="1587"/>
                <a:ext cx="64" cy="111"/>
              </a:xfrm>
              <a:custGeom>
                <a:avLst/>
                <a:gdLst>
                  <a:gd name="T0" fmla="*/ 24 w 27"/>
                  <a:gd name="T1" fmla="*/ 20 h 47"/>
                  <a:gd name="T2" fmla="*/ 26 w 27"/>
                  <a:gd name="T3" fmla="*/ 21 h 47"/>
                  <a:gd name="T4" fmla="*/ 27 w 27"/>
                  <a:gd name="T5" fmla="*/ 19 h 47"/>
                  <a:gd name="T6" fmla="*/ 23 w 27"/>
                  <a:gd name="T7" fmla="*/ 5 h 47"/>
                  <a:gd name="T8" fmla="*/ 18 w 27"/>
                  <a:gd name="T9" fmla="*/ 0 h 47"/>
                  <a:gd name="T10" fmla="*/ 10 w 27"/>
                  <a:gd name="T11" fmla="*/ 0 h 47"/>
                  <a:gd name="T12" fmla="*/ 5 w 27"/>
                  <a:gd name="T13" fmla="*/ 5 h 47"/>
                  <a:gd name="T14" fmla="*/ 1 w 27"/>
                  <a:gd name="T15" fmla="*/ 19 h 47"/>
                  <a:gd name="T16" fmla="*/ 2 w 27"/>
                  <a:gd name="T17" fmla="*/ 21 h 47"/>
                  <a:gd name="T18" fmla="*/ 4 w 27"/>
                  <a:gd name="T19" fmla="*/ 20 h 47"/>
                  <a:gd name="T20" fmla="*/ 8 w 27"/>
                  <a:gd name="T21" fmla="*/ 7 h 47"/>
                  <a:gd name="T22" fmla="*/ 9 w 27"/>
                  <a:gd name="T23" fmla="*/ 7 h 47"/>
                  <a:gd name="T24" fmla="*/ 3 w 27"/>
                  <a:gd name="T25" fmla="*/ 28 h 47"/>
                  <a:gd name="T26" fmla="*/ 9 w 27"/>
                  <a:gd name="T27" fmla="*/ 28 h 47"/>
                  <a:gd name="T28" fmla="*/ 9 w 27"/>
                  <a:gd name="T29" fmla="*/ 45 h 47"/>
                  <a:gd name="T30" fmla="*/ 11 w 27"/>
                  <a:gd name="T31" fmla="*/ 47 h 47"/>
                  <a:gd name="T32" fmla="*/ 14 w 27"/>
                  <a:gd name="T33" fmla="*/ 45 h 47"/>
                  <a:gd name="T34" fmla="*/ 14 w 27"/>
                  <a:gd name="T35" fmla="*/ 28 h 47"/>
                  <a:gd name="T36" fmla="*/ 15 w 27"/>
                  <a:gd name="T37" fmla="*/ 28 h 47"/>
                  <a:gd name="T38" fmla="*/ 15 w 27"/>
                  <a:gd name="T39" fmla="*/ 45 h 47"/>
                  <a:gd name="T40" fmla="*/ 17 w 27"/>
                  <a:gd name="T41" fmla="*/ 47 h 47"/>
                  <a:gd name="T42" fmla="*/ 19 w 27"/>
                  <a:gd name="T43" fmla="*/ 45 h 47"/>
                  <a:gd name="T44" fmla="*/ 19 w 27"/>
                  <a:gd name="T45" fmla="*/ 28 h 47"/>
                  <a:gd name="T46" fmla="*/ 25 w 27"/>
                  <a:gd name="T47" fmla="*/ 28 h 47"/>
                  <a:gd name="T48" fmla="*/ 19 w 27"/>
                  <a:gd name="T49" fmla="*/ 7 h 47"/>
                  <a:gd name="T50" fmla="*/ 20 w 27"/>
                  <a:gd name="T51" fmla="*/ 7 h 47"/>
                  <a:gd name="T52" fmla="*/ 24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4" y="20"/>
                    </a:moveTo>
                    <a:cubicBezTo>
                      <a:pt x="24" y="21"/>
                      <a:pt x="25" y="21"/>
                      <a:pt x="26" y="21"/>
                    </a:cubicBezTo>
                    <a:cubicBezTo>
                      <a:pt x="27" y="21"/>
                      <a:pt x="27" y="20"/>
                      <a:pt x="27" y="19"/>
                    </a:cubicBezTo>
                    <a:cubicBezTo>
                      <a:pt x="27" y="18"/>
                      <a:pt x="25" y="11"/>
                      <a:pt x="23" y="5"/>
                    </a:cubicBezTo>
                    <a:cubicBezTo>
                      <a:pt x="23" y="3"/>
                      <a:pt x="20" y="0"/>
                      <a:pt x="18" y="0"/>
                    </a:cubicBezTo>
                    <a:cubicBezTo>
                      <a:pt x="17" y="0"/>
                      <a:pt x="11" y="0"/>
                      <a:pt x="10" y="0"/>
                    </a:cubicBezTo>
                    <a:cubicBezTo>
                      <a:pt x="8" y="0"/>
                      <a:pt x="5" y="3"/>
                      <a:pt x="5" y="5"/>
                    </a:cubicBez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4" y="46"/>
                      <a:pt x="14" y="45"/>
                    </a:cubicBezTo>
                    <a:cubicBezTo>
                      <a:pt x="14" y="43"/>
                      <a:pt x="14" y="28"/>
                      <a:pt x="14"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78" name="Oval 892"/>
              <p:cNvSpPr>
                <a:spLocks noChangeArrowheads="1"/>
              </p:cNvSpPr>
              <p:nvPr/>
            </p:nvSpPr>
            <p:spPr bwMode="auto">
              <a:xfrm>
                <a:off x="13750" y="171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79" name="Freeform 893"/>
              <p:cNvSpPr>
                <a:spLocks/>
              </p:cNvSpPr>
              <p:nvPr/>
            </p:nvSpPr>
            <p:spPr bwMode="auto">
              <a:xfrm>
                <a:off x="13991" y="1587"/>
                <a:ext cx="64" cy="111"/>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7 w 27"/>
                  <a:gd name="T25" fmla="*/ 47 h 47"/>
                  <a:gd name="T26" fmla="*/ 19 w 27"/>
                  <a:gd name="T27" fmla="*/ 45 h 47"/>
                  <a:gd name="T28" fmla="*/ 19 w 27"/>
                  <a:gd name="T29" fmla="*/ 28 h 47"/>
                  <a:gd name="T30" fmla="*/ 25 w 27"/>
                  <a:gd name="T31" fmla="*/ 28 h 47"/>
                  <a:gd name="T32" fmla="*/ 19 w 27"/>
                  <a:gd name="T33" fmla="*/ 7 h 47"/>
                  <a:gd name="T34" fmla="*/ 20 w 27"/>
                  <a:gd name="T35" fmla="*/ 7 h 47"/>
                  <a:gd name="T36" fmla="*/ 23 w 27"/>
                  <a:gd name="T37" fmla="*/ 20 h 47"/>
                  <a:gd name="T38" fmla="*/ 26 w 27"/>
                  <a:gd name="T39" fmla="*/ 21 h 47"/>
                  <a:gd name="T40" fmla="*/ 27 w 27"/>
                  <a:gd name="T41" fmla="*/ 19 h 47"/>
                  <a:gd name="T42" fmla="*/ 23 w 27"/>
                  <a:gd name="T43" fmla="*/ 5 h 47"/>
                  <a:gd name="T44" fmla="*/ 18 w 27"/>
                  <a:gd name="T45" fmla="*/ 0 h 47"/>
                  <a:gd name="T46" fmla="*/ 10 w 27"/>
                  <a:gd name="T47" fmla="*/ 0 h 47"/>
                  <a:gd name="T48" fmla="*/ 5 w 27"/>
                  <a:gd name="T49" fmla="*/ 5 h 47"/>
                  <a:gd name="T50" fmla="*/ 0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3" y="20"/>
                    </a:cubicBezTo>
                    <a:cubicBezTo>
                      <a:pt x="24" y="21"/>
                      <a:pt x="25" y="21"/>
                      <a:pt x="26" y="21"/>
                    </a:cubicBezTo>
                    <a:cubicBezTo>
                      <a:pt x="27" y="21"/>
                      <a:pt x="27" y="20"/>
                      <a:pt x="27" y="19"/>
                    </a:cubicBezTo>
                    <a:cubicBezTo>
                      <a:pt x="27" y="18"/>
                      <a:pt x="25" y="11"/>
                      <a:pt x="23" y="5"/>
                    </a:cubicBezTo>
                    <a:cubicBezTo>
                      <a:pt x="22" y="3"/>
                      <a:pt x="20" y="0"/>
                      <a:pt x="18" y="0"/>
                    </a:cubicBezTo>
                    <a:cubicBezTo>
                      <a:pt x="16" y="0"/>
                      <a:pt x="11" y="0"/>
                      <a:pt x="10" y="0"/>
                    </a:cubicBezTo>
                    <a:cubicBezTo>
                      <a:pt x="8" y="0"/>
                      <a:pt x="5" y="3"/>
                      <a:pt x="5" y="5"/>
                    </a:cubicBezTo>
                    <a:cubicBezTo>
                      <a:pt x="3" y="11"/>
                      <a:pt x="1" y="18"/>
                      <a:pt x="0"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80" name="Oval 894"/>
              <p:cNvSpPr>
                <a:spLocks noChangeArrowheads="1"/>
              </p:cNvSpPr>
              <p:nvPr/>
            </p:nvSpPr>
            <p:spPr bwMode="auto">
              <a:xfrm>
                <a:off x="13686" y="1857"/>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81" name="Oval 895"/>
              <p:cNvSpPr>
                <a:spLocks noChangeArrowheads="1"/>
              </p:cNvSpPr>
              <p:nvPr/>
            </p:nvSpPr>
            <p:spPr bwMode="auto">
              <a:xfrm>
                <a:off x="13750" y="1857"/>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82" name="Freeform 896"/>
              <p:cNvSpPr>
                <a:spLocks/>
              </p:cNvSpPr>
              <p:nvPr/>
            </p:nvSpPr>
            <p:spPr bwMode="auto">
              <a:xfrm>
                <a:off x="13669" y="1883"/>
                <a:ext cx="55" cy="109"/>
              </a:xfrm>
              <a:custGeom>
                <a:avLst/>
                <a:gdLst>
                  <a:gd name="T0" fmla="*/ 4 w 23"/>
                  <a:gd name="T1" fmla="*/ 20 h 46"/>
                  <a:gd name="T2" fmla="*/ 4 w 23"/>
                  <a:gd name="T3" fmla="*/ 7 h 46"/>
                  <a:gd name="T4" fmla="*/ 5 w 23"/>
                  <a:gd name="T5" fmla="*/ 7 h 46"/>
                  <a:gd name="T6" fmla="*/ 5 w 23"/>
                  <a:gd name="T7" fmla="*/ 44 h 46"/>
                  <a:gd name="T8" fmla="*/ 8 w 23"/>
                  <a:gd name="T9" fmla="*/ 46 h 46"/>
                  <a:gd name="T10" fmla="*/ 11 w 23"/>
                  <a:gd name="T11" fmla="*/ 44 h 46"/>
                  <a:gd name="T12" fmla="*/ 11 w 23"/>
                  <a:gd name="T13" fmla="*/ 22 h 46"/>
                  <a:gd name="T14" fmla="*/ 12 w 23"/>
                  <a:gd name="T15" fmla="*/ 22 h 46"/>
                  <a:gd name="T16" fmla="*/ 12 w 23"/>
                  <a:gd name="T17" fmla="*/ 44 h 46"/>
                  <a:gd name="T18" fmla="*/ 15 w 23"/>
                  <a:gd name="T19" fmla="*/ 46 h 46"/>
                  <a:gd name="T20" fmla="*/ 17 w 23"/>
                  <a:gd name="T21" fmla="*/ 44 h 46"/>
                  <a:gd name="T22" fmla="*/ 17 w 23"/>
                  <a:gd name="T23" fmla="*/ 7 h 46"/>
                  <a:gd name="T24" fmla="*/ 18 w 23"/>
                  <a:gd name="T25" fmla="*/ 7 h 46"/>
                  <a:gd name="T26" fmla="*/ 18 w 23"/>
                  <a:gd name="T27" fmla="*/ 20 h 46"/>
                  <a:gd name="T28" fmla="*/ 21 w 23"/>
                  <a:gd name="T29" fmla="*/ 22 h 46"/>
                  <a:gd name="T30" fmla="*/ 23 w 23"/>
                  <a:gd name="T31" fmla="*/ 20 h 46"/>
                  <a:gd name="T32" fmla="*/ 23 w 23"/>
                  <a:gd name="T33" fmla="*/ 6 h 46"/>
                  <a:gd name="T34" fmla="*/ 17 w 23"/>
                  <a:gd name="T35" fmla="*/ 0 h 46"/>
                  <a:gd name="T36" fmla="*/ 6 w 23"/>
                  <a:gd name="T37" fmla="*/ 0 h 46"/>
                  <a:gd name="T38" fmla="*/ 0 w 23"/>
                  <a:gd name="T39" fmla="*/ 6 h 46"/>
                  <a:gd name="T40" fmla="*/ 0 w 23"/>
                  <a:gd name="T41" fmla="*/ 20 h 46"/>
                  <a:gd name="T42" fmla="*/ 2 w 23"/>
                  <a:gd name="T43" fmla="*/ 22 h 46"/>
                  <a:gd name="T44" fmla="*/ 4 w 23"/>
                  <a:gd name="T45"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4" y="20"/>
                    </a:move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2"/>
                      <a:pt x="11" y="22"/>
                    </a:cubicBezTo>
                    <a:cubicBezTo>
                      <a:pt x="11" y="22"/>
                      <a:pt x="11" y="22"/>
                      <a:pt x="12" y="22"/>
                    </a:cubicBezTo>
                    <a:cubicBezTo>
                      <a:pt x="12" y="22"/>
                      <a:pt x="12" y="41"/>
                      <a:pt x="12" y="44"/>
                    </a:cubicBezTo>
                    <a:cubicBezTo>
                      <a:pt x="12" y="45"/>
                      <a:pt x="13" y="46"/>
                      <a:pt x="15" y="46"/>
                    </a:cubicBezTo>
                    <a:cubicBezTo>
                      <a:pt x="16" y="46"/>
                      <a:pt x="17" y="45"/>
                      <a:pt x="17" y="44"/>
                    </a:cubicBezTo>
                    <a:cubicBezTo>
                      <a:pt x="17" y="41"/>
                      <a:pt x="17" y="7"/>
                      <a:pt x="17" y="7"/>
                    </a:cubicBezTo>
                    <a:cubicBezTo>
                      <a:pt x="17" y="7"/>
                      <a:pt x="17" y="7"/>
                      <a:pt x="18" y="7"/>
                    </a:cubicBezTo>
                    <a:cubicBezTo>
                      <a:pt x="18" y="7"/>
                      <a:pt x="18" y="19"/>
                      <a:pt x="18" y="20"/>
                    </a:cubicBezTo>
                    <a:cubicBezTo>
                      <a:pt x="18" y="21"/>
                      <a:pt x="19" y="22"/>
                      <a:pt x="21" y="22"/>
                    </a:cubicBezTo>
                    <a:cubicBezTo>
                      <a:pt x="22" y="22"/>
                      <a:pt x="23" y="21"/>
                      <a:pt x="23" y="20"/>
                    </a:cubicBezTo>
                    <a:cubicBezTo>
                      <a:pt x="23" y="19"/>
                      <a:pt x="23" y="7"/>
                      <a:pt x="23" y="6"/>
                    </a:cubicBezTo>
                    <a:cubicBezTo>
                      <a:pt x="23" y="2"/>
                      <a:pt x="20" y="0"/>
                      <a:pt x="17" y="0"/>
                    </a:cubicBezTo>
                    <a:cubicBezTo>
                      <a:pt x="15" y="0"/>
                      <a:pt x="8" y="0"/>
                      <a:pt x="6" y="0"/>
                    </a:cubicBezTo>
                    <a:cubicBezTo>
                      <a:pt x="3" y="0"/>
                      <a:pt x="0" y="2"/>
                      <a:pt x="0" y="6"/>
                    </a:cubicBezTo>
                    <a:cubicBezTo>
                      <a:pt x="0" y="7"/>
                      <a:pt x="0" y="19"/>
                      <a:pt x="0" y="20"/>
                    </a:cubicBezTo>
                    <a:cubicBezTo>
                      <a:pt x="0" y="21"/>
                      <a:pt x="1" y="22"/>
                      <a:pt x="2" y="22"/>
                    </a:cubicBezTo>
                    <a:cubicBezTo>
                      <a:pt x="3" y="22"/>
                      <a:pt x="4" y="21"/>
                      <a:pt x="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83" name="Freeform 897"/>
              <p:cNvSpPr>
                <a:spLocks/>
              </p:cNvSpPr>
              <p:nvPr/>
            </p:nvSpPr>
            <p:spPr bwMode="auto">
              <a:xfrm>
                <a:off x="13665" y="1736"/>
                <a:ext cx="64" cy="111"/>
              </a:xfrm>
              <a:custGeom>
                <a:avLst/>
                <a:gdLst>
                  <a:gd name="T0" fmla="*/ 23 w 27"/>
                  <a:gd name="T1" fmla="*/ 4 h 47"/>
                  <a:gd name="T2" fmla="*/ 17 w 27"/>
                  <a:gd name="T3" fmla="*/ 0 h 47"/>
                  <a:gd name="T4" fmla="*/ 10 w 27"/>
                  <a:gd name="T5" fmla="*/ 0 h 47"/>
                  <a:gd name="T6" fmla="*/ 4 w 27"/>
                  <a:gd name="T7" fmla="*/ 4 h 47"/>
                  <a:gd name="T8" fmla="*/ 0 w 27"/>
                  <a:gd name="T9" fmla="*/ 18 h 47"/>
                  <a:gd name="T10" fmla="*/ 1 w 27"/>
                  <a:gd name="T11" fmla="*/ 20 h 47"/>
                  <a:gd name="T12" fmla="*/ 4 w 27"/>
                  <a:gd name="T13" fmla="*/ 19 h 47"/>
                  <a:gd name="T14" fmla="*/ 8 w 27"/>
                  <a:gd name="T15" fmla="*/ 6 h 47"/>
                  <a:gd name="T16" fmla="*/ 9 w 27"/>
                  <a:gd name="T17" fmla="*/ 6 h 47"/>
                  <a:gd name="T18" fmla="*/ 2 w 27"/>
                  <a:gd name="T19" fmla="*/ 28 h 47"/>
                  <a:gd name="T20" fmla="*/ 8 w 27"/>
                  <a:gd name="T21" fmla="*/ 28 h 47"/>
                  <a:gd name="T22" fmla="*/ 8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8 w 27"/>
                  <a:gd name="T37" fmla="*/ 44 h 47"/>
                  <a:gd name="T38" fmla="*/ 18 w 27"/>
                  <a:gd name="T39" fmla="*/ 28 h 47"/>
                  <a:gd name="T40" fmla="*/ 25 w 27"/>
                  <a:gd name="T41" fmla="*/ 28 h 47"/>
                  <a:gd name="T42" fmla="*/ 18 w 27"/>
                  <a:gd name="T43" fmla="*/ 6 h 47"/>
                  <a:gd name="T44" fmla="*/ 19 w 27"/>
                  <a:gd name="T45" fmla="*/ 6 h 47"/>
                  <a:gd name="T46" fmla="*/ 23 w 27"/>
                  <a:gd name="T47" fmla="*/ 19 h 47"/>
                  <a:gd name="T48" fmla="*/ 25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7" y="0"/>
                    </a:cubicBezTo>
                    <a:cubicBezTo>
                      <a:pt x="16" y="0"/>
                      <a:pt x="11" y="0"/>
                      <a:pt x="10" y="0"/>
                    </a:cubicBezTo>
                    <a:cubicBezTo>
                      <a:pt x="7" y="0"/>
                      <a:pt x="5" y="2"/>
                      <a:pt x="4" y="4"/>
                    </a:cubicBezTo>
                    <a:cubicBezTo>
                      <a:pt x="2" y="10"/>
                      <a:pt x="0" y="17"/>
                      <a:pt x="0" y="18"/>
                    </a:cubicBezTo>
                    <a:cubicBezTo>
                      <a:pt x="0" y="19"/>
                      <a:pt x="0" y="20"/>
                      <a:pt x="1" y="20"/>
                    </a:cubicBezTo>
                    <a:cubicBezTo>
                      <a:pt x="2" y="21"/>
                      <a:pt x="3" y="20"/>
                      <a:pt x="4" y="19"/>
                    </a:cubicBezTo>
                    <a:cubicBezTo>
                      <a:pt x="4" y="18"/>
                      <a:pt x="8" y="6"/>
                      <a:pt x="8" y="6"/>
                    </a:cubicBezTo>
                    <a:cubicBezTo>
                      <a:pt x="9" y="6"/>
                      <a:pt x="9" y="6"/>
                      <a:pt x="9" y="6"/>
                    </a:cubicBezTo>
                    <a:cubicBezTo>
                      <a:pt x="2" y="28"/>
                      <a:pt x="2" y="28"/>
                      <a:pt x="2" y="28"/>
                    </a:cubicBezTo>
                    <a:cubicBezTo>
                      <a:pt x="8" y="28"/>
                      <a:pt x="8" y="28"/>
                      <a:pt x="8" y="28"/>
                    </a:cubicBezTo>
                    <a:cubicBezTo>
                      <a:pt x="8" y="35"/>
                      <a:pt x="8" y="43"/>
                      <a:pt x="8" y="44"/>
                    </a:cubicBezTo>
                    <a:cubicBezTo>
                      <a:pt x="8" y="46"/>
                      <a:pt x="9"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7" y="18"/>
                    </a:cubicBezTo>
                    <a:cubicBezTo>
                      <a:pt x="26" y="17"/>
                      <a:pt x="24"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84" name="Oval 898"/>
              <p:cNvSpPr>
                <a:spLocks noChangeArrowheads="1"/>
              </p:cNvSpPr>
              <p:nvPr/>
            </p:nvSpPr>
            <p:spPr bwMode="auto">
              <a:xfrm>
                <a:off x="14013" y="1857"/>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85" name="Freeform 899"/>
              <p:cNvSpPr>
                <a:spLocks/>
              </p:cNvSpPr>
              <p:nvPr/>
            </p:nvSpPr>
            <p:spPr bwMode="auto">
              <a:xfrm>
                <a:off x="13996" y="1736"/>
                <a:ext cx="54" cy="109"/>
              </a:xfrm>
              <a:custGeom>
                <a:avLst/>
                <a:gdLst>
                  <a:gd name="T0" fmla="*/ 21 w 23"/>
                  <a:gd name="T1" fmla="*/ 22 h 46"/>
                  <a:gd name="T2" fmla="*/ 23 w 23"/>
                  <a:gd name="T3" fmla="*/ 20 h 46"/>
                  <a:gd name="T4" fmla="*/ 23 w 23"/>
                  <a:gd name="T5" fmla="*/ 6 h 46"/>
                  <a:gd name="T6" fmla="*/ 17 w 23"/>
                  <a:gd name="T7" fmla="*/ 0 h 46"/>
                  <a:gd name="T8" fmla="*/ 7 w 23"/>
                  <a:gd name="T9" fmla="*/ 0 h 46"/>
                  <a:gd name="T10" fmla="*/ 0 w 23"/>
                  <a:gd name="T11" fmla="*/ 6 h 46"/>
                  <a:gd name="T12" fmla="*/ 0 w 23"/>
                  <a:gd name="T13" fmla="*/ 20 h 46"/>
                  <a:gd name="T14" fmla="*/ 3 w 23"/>
                  <a:gd name="T15" fmla="*/ 22 h 46"/>
                  <a:gd name="T16" fmla="*/ 5 w 23"/>
                  <a:gd name="T17" fmla="*/ 20 h 46"/>
                  <a:gd name="T18" fmla="*/ 5 w 23"/>
                  <a:gd name="T19" fmla="*/ 7 h 46"/>
                  <a:gd name="T20" fmla="*/ 6 w 23"/>
                  <a:gd name="T21" fmla="*/ 7 h 46"/>
                  <a:gd name="T22" fmla="*/ 6 w 23"/>
                  <a:gd name="T23" fmla="*/ 44 h 46"/>
                  <a:gd name="T24" fmla="*/ 8 w 23"/>
                  <a:gd name="T25" fmla="*/ 46 h 46"/>
                  <a:gd name="T26" fmla="*/ 11 w 23"/>
                  <a:gd name="T27" fmla="*/ 44 h 46"/>
                  <a:gd name="T28" fmla="*/ 11 w 23"/>
                  <a:gd name="T29" fmla="*/ 23 h 46"/>
                  <a:gd name="T30" fmla="*/ 12 w 23"/>
                  <a:gd name="T31" fmla="*/ 23 h 46"/>
                  <a:gd name="T32" fmla="*/ 12 w 23"/>
                  <a:gd name="T33" fmla="*/ 44 h 46"/>
                  <a:gd name="T34" fmla="*/ 15 w 23"/>
                  <a:gd name="T35" fmla="*/ 46 h 46"/>
                  <a:gd name="T36" fmla="*/ 18 w 23"/>
                  <a:gd name="T37" fmla="*/ 44 h 46"/>
                  <a:gd name="T38" fmla="*/ 18 w 23"/>
                  <a:gd name="T39" fmla="*/ 7 h 46"/>
                  <a:gd name="T40" fmla="*/ 19 w 23"/>
                  <a:gd name="T41" fmla="*/ 7 h 46"/>
                  <a:gd name="T42" fmla="*/ 19 w 23"/>
                  <a:gd name="T43" fmla="*/ 20 h 46"/>
                  <a:gd name="T44" fmla="*/ 21 w 23"/>
                  <a:gd name="T45"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21" y="22"/>
                    </a:moveTo>
                    <a:cubicBezTo>
                      <a:pt x="22" y="22"/>
                      <a:pt x="23" y="22"/>
                      <a:pt x="23" y="20"/>
                    </a:cubicBezTo>
                    <a:cubicBezTo>
                      <a:pt x="23" y="19"/>
                      <a:pt x="23" y="7"/>
                      <a:pt x="23" y="6"/>
                    </a:cubicBezTo>
                    <a:cubicBezTo>
                      <a:pt x="23" y="2"/>
                      <a:pt x="20" y="0"/>
                      <a:pt x="17" y="0"/>
                    </a:cubicBezTo>
                    <a:cubicBezTo>
                      <a:pt x="15" y="0"/>
                      <a:pt x="8" y="0"/>
                      <a:pt x="7" y="0"/>
                    </a:cubicBezTo>
                    <a:cubicBezTo>
                      <a:pt x="3" y="0"/>
                      <a:pt x="0" y="2"/>
                      <a:pt x="0" y="6"/>
                    </a:cubicBezTo>
                    <a:cubicBezTo>
                      <a:pt x="0" y="7"/>
                      <a:pt x="0" y="19"/>
                      <a:pt x="0" y="20"/>
                    </a:cubicBezTo>
                    <a:cubicBezTo>
                      <a:pt x="0" y="22"/>
                      <a:pt x="1" y="22"/>
                      <a:pt x="3" y="22"/>
                    </a:cubicBezTo>
                    <a:cubicBezTo>
                      <a:pt x="4" y="22"/>
                      <a:pt x="5" y="22"/>
                      <a:pt x="5" y="20"/>
                    </a:cubicBezTo>
                    <a:cubicBezTo>
                      <a:pt x="5" y="19"/>
                      <a:pt x="5" y="7"/>
                      <a:pt x="5" y="7"/>
                    </a:cubicBezTo>
                    <a:cubicBezTo>
                      <a:pt x="5" y="7"/>
                      <a:pt x="5" y="7"/>
                      <a:pt x="6" y="7"/>
                    </a:cubicBezTo>
                    <a:cubicBezTo>
                      <a:pt x="6" y="7"/>
                      <a:pt x="6" y="41"/>
                      <a:pt x="6" y="44"/>
                    </a:cubicBezTo>
                    <a:cubicBezTo>
                      <a:pt x="6"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4" y="46"/>
                      <a:pt x="15" y="46"/>
                    </a:cubicBezTo>
                    <a:cubicBezTo>
                      <a:pt x="17" y="46"/>
                      <a:pt x="18" y="45"/>
                      <a:pt x="18" y="44"/>
                    </a:cubicBezTo>
                    <a:cubicBezTo>
                      <a:pt x="18" y="41"/>
                      <a:pt x="18" y="7"/>
                      <a:pt x="18" y="7"/>
                    </a:cubicBezTo>
                    <a:cubicBezTo>
                      <a:pt x="18" y="7"/>
                      <a:pt x="18" y="7"/>
                      <a:pt x="19" y="7"/>
                    </a:cubicBezTo>
                    <a:cubicBezTo>
                      <a:pt x="19" y="7"/>
                      <a:pt x="19" y="19"/>
                      <a:pt x="19" y="20"/>
                    </a:cubicBezTo>
                    <a:cubicBezTo>
                      <a:pt x="19" y="22"/>
                      <a:pt x="20" y="22"/>
                      <a:pt x="2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86" name="Freeform 900"/>
              <p:cNvSpPr>
                <a:spLocks/>
              </p:cNvSpPr>
              <p:nvPr/>
            </p:nvSpPr>
            <p:spPr bwMode="auto">
              <a:xfrm>
                <a:off x="13149" y="1883"/>
                <a:ext cx="47" cy="33"/>
              </a:xfrm>
              <a:custGeom>
                <a:avLst/>
                <a:gdLst>
                  <a:gd name="T0" fmla="*/ 6 w 20"/>
                  <a:gd name="T1" fmla="*/ 0 h 14"/>
                  <a:gd name="T2" fmla="*/ 0 w 20"/>
                  <a:gd name="T3" fmla="*/ 6 h 14"/>
                  <a:gd name="T4" fmla="*/ 0 w 20"/>
                  <a:gd name="T5" fmla="*/ 14 h 14"/>
                  <a:gd name="T6" fmla="*/ 4 w 20"/>
                  <a:gd name="T7" fmla="*/ 12 h 14"/>
                  <a:gd name="T8" fmla="*/ 4 w 20"/>
                  <a:gd name="T9" fmla="*/ 7 h 14"/>
                  <a:gd name="T10" fmla="*/ 5 w 20"/>
                  <a:gd name="T11" fmla="*/ 7 h 14"/>
                  <a:gd name="T12" fmla="*/ 5 w 20"/>
                  <a:gd name="T13" fmla="*/ 12 h 14"/>
                  <a:gd name="T14" fmla="*/ 20 w 20"/>
                  <a:gd name="T15" fmla="*/ 1 h 14"/>
                  <a:gd name="T16" fmla="*/ 16 w 20"/>
                  <a:gd name="T17" fmla="*/ 0 h 14"/>
                  <a:gd name="T18" fmla="*/ 6 w 20"/>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4">
                    <a:moveTo>
                      <a:pt x="6" y="0"/>
                    </a:moveTo>
                    <a:cubicBezTo>
                      <a:pt x="2" y="0"/>
                      <a:pt x="0" y="2"/>
                      <a:pt x="0" y="6"/>
                    </a:cubicBezTo>
                    <a:cubicBezTo>
                      <a:pt x="0" y="7"/>
                      <a:pt x="0" y="10"/>
                      <a:pt x="0" y="14"/>
                    </a:cubicBezTo>
                    <a:cubicBezTo>
                      <a:pt x="1" y="14"/>
                      <a:pt x="2" y="13"/>
                      <a:pt x="4" y="12"/>
                    </a:cubicBezTo>
                    <a:cubicBezTo>
                      <a:pt x="4" y="9"/>
                      <a:pt x="4" y="7"/>
                      <a:pt x="4" y="7"/>
                    </a:cubicBezTo>
                    <a:cubicBezTo>
                      <a:pt x="4" y="7"/>
                      <a:pt x="4" y="7"/>
                      <a:pt x="5" y="7"/>
                    </a:cubicBezTo>
                    <a:cubicBezTo>
                      <a:pt x="5" y="7"/>
                      <a:pt x="5" y="9"/>
                      <a:pt x="5" y="12"/>
                    </a:cubicBezTo>
                    <a:cubicBezTo>
                      <a:pt x="10" y="9"/>
                      <a:pt x="15" y="5"/>
                      <a:pt x="20" y="1"/>
                    </a:cubicBezTo>
                    <a:cubicBezTo>
                      <a:pt x="19" y="0"/>
                      <a:pt x="17" y="0"/>
                      <a:pt x="16" y="0"/>
                    </a:cubicBezTo>
                    <a:cubicBezTo>
                      <a:pt x="14" y="0"/>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87" name="Freeform 901"/>
              <p:cNvSpPr>
                <a:spLocks/>
              </p:cNvSpPr>
              <p:nvPr/>
            </p:nvSpPr>
            <p:spPr bwMode="auto">
              <a:xfrm>
                <a:off x="13359" y="1857"/>
                <a:ext cx="24" cy="21"/>
              </a:xfrm>
              <a:custGeom>
                <a:avLst/>
                <a:gdLst>
                  <a:gd name="T0" fmla="*/ 10 w 10"/>
                  <a:gd name="T1" fmla="*/ 5 h 9"/>
                  <a:gd name="T2" fmla="*/ 5 w 10"/>
                  <a:gd name="T3" fmla="*/ 0 h 9"/>
                  <a:gd name="T4" fmla="*/ 0 w 10"/>
                  <a:gd name="T5" fmla="*/ 5 h 9"/>
                  <a:gd name="T6" fmla="*/ 0 w 10"/>
                  <a:gd name="T7" fmla="*/ 5 h 9"/>
                  <a:gd name="T8" fmla="*/ 6 w 10"/>
                  <a:gd name="T9" fmla="*/ 9 h 9"/>
                  <a:gd name="T10" fmla="*/ 10 w 10"/>
                  <a:gd name="T11" fmla="*/ 5 h 9"/>
                </a:gdLst>
                <a:ahLst/>
                <a:cxnLst>
                  <a:cxn ang="0">
                    <a:pos x="T0" y="T1"/>
                  </a:cxn>
                  <a:cxn ang="0">
                    <a:pos x="T2" y="T3"/>
                  </a:cxn>
                  <a:cxn ang="0">
                    <a:pos x="T4" y="T5"/>
                  </a:cxn>
                  <a:cxn ang="0">
                    <a:pos x="T6" y="T7"/>
                  </a:cxn>
                  <a:cxn ang="0">
                    <a:pos x="T8" y="T9"/>
                  </a:cxn>
                  <a:cxn ang="0">
                    <a:pos x="T10" y="T11"/>
                  </a:cxn>
                </a:cxnLst>
                <a:rect l="0" t="0" r="r" b="b"/>
                <a:pathLst>
                  <a:path w="10" h="9">
                    <a:moveTo>
                      <a:pt x="10" y="5"/>
                    </a:moveTo>
                    <a:cubicBezTo>
                      <a:pt x="10" y="2"/>
                      <a:pt x="8" y="0"/>
                      <a:pt x="5" y="0"/>
                    </a:cubicBezTo>
                    <a:cubicBezTo>
                      <a:pt x="2" y="0"/>
                      <a:pt x="0" y="2"/>
                      <a:pt x="0" y="5"/>
                    </a:cubicBezTo>
                    <a:cubicBezTo>
                      <a:pt x="0" y="5"/>
                      <a:pt x="0" y="5"/>
                      <a:pt x="0" y="5"/>
                    </a:cubicBezTo>
                    <a:cubicBezTo>
                      <a:pt x="2" y="6"/>
                      <a:pt x="4" y="8"/>
                      <a:pt x="6" y="9"/>
                    </a:cubicBezTo>
                    <a:cubicBezTo>
                      <a:pt x="8" y="9"/>
                      <a:pt x="10" y="7"/>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88" name="Freeform 902"/>
              <p:cNvSpPr>
                <a:spLocks/>
              </p:cNvSpPr>
              <p:nvPr/>
            </p:nvSpPr>
            <p:spPr bwMode="auto">
              <a:xfrm>
                <a:off x="13274" y="1736"/>
                <a:ext cx="64" cy="111"/>
              </a:xfrm>
              <a:custGeom>
                <a:avLst/>
                <a:gdLst>
                  <a:gd name="T0" fmla="*/ 13 w 27"/>
                  <a:gd name="T1" fmla="*/ 44 h 47"/>
                  <a:gd name="T2" fmla="*/ 13 w 27"/>
                  <a:gd name="T3" fmla="*/ 28 h 47"/>
                  <a:gd name="T4" fmla="*/ 14 w 27"/>
                  <a:gd name="T5" fmla="*/ 28 h 47"/>
                  <a:gd name="T6" fmla="*/ 14 w 27"/>
                  <a:gd name="T7" fmla="*/ 44 h 47"/>
                  <a:gd name="T8" fmla="*/ 16 w 27"/>
                  <a:gd name="T9" fmla="*/ 47 h 47"/>
                  <a:gd name="T10" fmla="*/ 18 w 27"/>
                  <a:gd name="T11" fmla="*/ 44 h 47"/>
                  <a:gd name="T12" fmla="*/ 18 w 27"/>
                  <a:gd name="T13" fmla="*/ 28 h 47"/>
                  <a:gd name="T14" fmla="*/ 25 w 27"/>
                  <a:gd name="T15" fmla="*/ 28 h 47"/>
                  <a:gd name="T16" fmla="*/ 18 w 27"/>
                  <a:gd name="T17" fmla="*/ 6 h 47"/>
                  <a:gd name="T18" fmla="*/ 19 w 27"/>
                  <a:gd name="T19" fmla="*/ 6 h 47"/>
                  <a:gd name="T20" fmla="*/ 23 w 27"/>
                  <a:gd name="T21" fmla="*/ 19 h 47"/>
                  <a:gd name="T22" fmla="*/ 25 w 27"/>
                  <a:gd name="T23" fmla="*/ 20 h 47"/>
                  <a:gd name="T24" fmla="*/ 26 w 27"/>
                  <a:gd name="T25" fmla="*/ 18 h 47"/>
                  <a:gd name="T26" fmla="*/ 23 w 27"/>
                  <a:gd name="T27" fmla="*/ 4 h 47"/>
                  <a:gd name="T28" fmla="*/ 17 w 27"/>
                  <a:gd name="T29" fmla="*/ 0 h 47"/>
                  <a:gd name="T30" fmla="*/ 10 w 27"/>
                  <a:gd name="T31" fmla="*/ 0 h 47"/>
                  <a:gd name="T32" fmla="*/ 4 w 27"/>
                  <a:gd name="T33" fmla="*/ 4 h 47"/>
                  <a:gd name="T34" fmla="*/ 0 w 27"/>
                  <a:gd name="T35" fmla="*/ 18 h 47"/>
                  <a:gd name="T36" fmla="*/ 1 w 27"/>
                  <a:gd name="T37" fmla="*/ 20 h 47"/>
                  <a:gd name="T38" fmla="*/ 4 w 27"/>
                  <a:gd name="T39" fmla="*/ 19 h 47"/>
                  <a:gd name="T40" fmla="*/ 7 w 27"/>
                  <a:gd name="T41" fmla="*/ 6 h 47"/>
                  <a:gd name="T42" fmla="*/ 9 w 27"/>
                  <a:gd name="T43" fmla="*/ 6 h 47"/>
                  <a:gd name="T44" fmla="*/ 2 w 27"/>
                  <a:gd name="T45" fmla="*/ 28 h 47"/>
                  <a:gd name="T46" fmla="*/ 8 w 27"/>
                  <a:gd name="T47" fmla="*/ 28 h 47"/>
                  <a:gd name="T48" fmla="*/ 8 w 27"/>
                  <a:gd name="T49" fmla="*/ 44 h 47"/>
                  <a:gd name="T50" fmla="*/ 9 w 27"/>
                  <a:gd name="T51" fmla="*/ 46 h 47"/>
                  <a:gd name="T52" fmla="*/ 11 w 27"/>
                  <a:gd name="T53" fmla="*/ 47 h 47"/>
                  <a:gd name="T54" fmla="*/ 13 w 27"/>
                  <a:gd name="T55"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 h="47">
                    <a:moveTo>
                      <a:pt x="13" y="44"/>
                    </a:move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6" y="18"/>
                    </a:cubicBezTo>
                    <a:cubicBezTo>
                      <a:pt x="26" y="17"/>
                      <a:pt x="24" y="10"/>
                      <a:pt x="23" y="4"/>
                    </a:cubicBezTo>
                    <a:cubicBezTo>
                      <a:pt x="22" y="2"/>
                      <a:pt x="19" y="0"/>
                      <a:pt x="17" y="0"/>
                    </a:cubicBezTo>
                    <a:cubicBezTo>
                      <a:pt x="16" y="0"/>
                      <a:pt x="11" y="0"/>
                      <a:pt x="10" y="0"/>
                    </a:cubicBezTo>
                    <a:cubicBezTo>
                      <a:pt x="7" y="0"/>
                      <a:pt x="5" y="2"/>
                      <a:pt x="4" y="4"/>
                    </a:cubicBezTo>
                    <a:cubicBezTo>
                      <a:pt x="2" y="10"/>
                      <a:pt x="0" y="17"/>
                      <a:pt x="0" y="18"/>
                    </a:cubicBezTo>
                    <a:cubicBezTo>
                      <a:pt x="0" y="19"/>
                      <a:pt x="0" y="20"/>
                      <a:pt x="1" y="20"/>
                    </a:cubicBezTo>
                    <a:cubicBezTo>
                      <a:pt x="2" y="21"/>
                      <a:pt x="3" y="20"/>
                      <a:pt x="4" y="19"/>
                    </a:cubicBezTo>
                    <a:cubicBezTo>
                      <a:pt x="4" y="18"/>
                      <a:pt x="7" y="6"/>
                      <a:pt x="7" y="6"/>
                    </a:cubicBezTo>
                    <a:cubicBezTo>
                      <a:pt x="9" y="6"/>
                      <a:pt x="9" y="6"/>
                      <a:pt x="9" y="6"/>
                    </a:cubicBezTo>
                    <a:cubicBezTo>
                      <a:pt x="2" y="28"/>
                      <a:pt x="2" y="28"/>
                      <a:pt x="2" y="28"/>
                    </a:cubicBezTo>
                    <a:cubicBezTo>
                      <a:pt x="8" y="28"/>
                      <a:pt x="8" y="28"/>
                      <a:pt x="8" y="28"/>
                    </a:cubicBezTo>
                    <a:cubicBezTo>
                      <a:pt x="8" y="35"/>
                      <a:pt x="8" y="43"/>
                      <a:pt x="8" y="44"/>
                    </a:cubicBezTo>
                    <a:cubicBezTo>
                      <a:pt x="8" y="45"/>
                      <a:pt x="9" y="46"/>
                      <a:pt x="9" y="46"/>
                    </a:cubicBezTo>
                    <a:cubicBezTo>
                      <a:pt x="10" y="46"/>
                      <a:pt x="11" y="46"/>
                      <a:pt x="11" y="47"/>
                    </a:cubicBezTo>
                    <a:cubicBezTo>
                      <a:pt x="12" y="46"/>
                      <a:pt x="13" y="45"/>
                      <a:pt x="1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89" name="Freeform 903"/>
              <p:cNvSpPr>
                <a:spLocks/>
              </p:cNvSpPr>
              <p:nvPr/>
            </p:nvSpPr>
            <p:spPr bwMode="auto">
              <a:xfrm>
                <a:off x="13606" y="1736"/>
                <a:ext cx="54" cy="109"/>
              </a:xfrm>
              <a:custGeom>
                <a:avLst/>
                <a:gdLst>
                  <a:gd name="T0" fmla="*/ 21 w 23"/>
                  <a:gd name="T1" fmla="*/ 22 h 46"/>
                  <a:gd name="T2" fmla="*/ 23 w 23"/>
                  <a:gd name="T3" fmla="*/ 20 h 46"/>
                  <a:gd name="T4" fmla="*/ 23 w 23"/>
                  <a:gd name="T5" fmla="*/ 6 h 46"/>
                  <a:gd name="T6" fmla="*/ 17 w 23"/>
                  <a:gd name="T7" fmla="*/ 0 h 46"/>
                  <a:gd name="T8" fmla="*/ 7 w 23"/>
                  <a:gd name="T9" fmla="*/ 0 h 46"/>
                  <a:gd name="T10" fmla="*/ 0 w 23"/>
                  <a:gd name="T11" fmla="*/ 6 h 46"/>
                  <a:gd name="T12" fmla="*/ 0 w 23"/>
                  <a:gd name="T13" fmla="*/ 20 h 46"/>
                  <a:gd name="T14" fmla="*/ 3 w 23"/>
                  <a:gd name="T15" fmla="*/ 22 h 46"/>
                  <a:gd name="T16" fmla="*/ 5 w 23"/>
                  <a:gd name="T17" fmla="*/ 20 h 46"/>
                  <a:gd name="T18" fmla="*/ 5 w 23"/>
                  <a:gd name="T19" fmla="*/ 7 h 46"/>
                  <a:gd name="T20" fmla="*/ 6 w 23"/>
                  <a:gd name="T21" fmla="*/ 7 h 46"/>
                  <a:gd name="T22" fmla="*/ 6 w 23"/>
                  <a:gd name="T23" fmla="*/ 44 h 46"/>
                  <a:gd name="T24" fmla="*/ 8 w 23"/>
                  <a:gd name="T25" fmla="*/ 46 h 46"/>
                  <a:gd name="T26" fmla="*/ 11 w 23"/>
                  <a:gd name="T27" fmla="*/ 44 h 46"/>
                  <a:gd name="T28" fmla="*/ 11 w 23"/>
                  <a:gd name="T29" fmla="*/ 23 h 46"/>
                  <a:gd name="T30" fmla="*/ 12 w 23"/>
                  <a:gd name="T31" fmla="*/ 23 h 46"/>
                  <a:gd name="T32" fmla="*/ 12 w 23"/>
                  <a:gd name="T33" fmla="*/ 44 h 46"/>
                  <a:gd name="T34" fmla="*/ 15 w 23"/>
                  <a:gd name="T35" fmla="*/ 46 h 46"/>
                  <a:gd name="T36" fmla="*/ 18 w 23"/>
                  <a:gd name="T37" fmla="*/ 44 h 46"/>
                  <a:gd name="T38" fmla="*/ 18 w 23"/>
                  <a:gd name="T39" fmla="*/ 7 h 46"/>
                  <a:gd name="T40" fmla="*/ 19 w 23"/>
                  <a:gd name="T41" fmla="*/ 7 h 46"/>
                  <a:gd name="T42" fmla="*/ 19 w 23"/>
                  <a:gd name="T43" fmla="*/ 20 h 46"/>
                  <a:gd name="T44" fmla="*/ 21 w 23"/>
                  <a:gd name="T45"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21" y="22"/>
                    </a:moveTo>
                    <a:cubicBezTo>
                      <a:pt x="22" y="22"/>
                      <a:pt x="23" y="22"/>
                      <a:pt x="23" y="20"/>
                    </a:cubicBezTo>
                    <a:cubicBezTo>
                      <a:pt x="23" y="19"/>
                      <a:pt x="23" y="7"/>
                      <a:pt x="23" y="6"/>
                    </a:cubicBezTo>
                    <a:cubicBezTo>
                      <a:pt x="23" y="2"/>
                      <a:pt x="20" y="0"/>
                      <a:pt x="17" y="0"/>
                    </a:cubicBezTo>
                    <a:cubicBezTo>
                      <a:pt x="15" y="0"/>
                      <a:pt x="8" y="0"/>
                      <a:pt x="7" y="0"/>
                    </a:cubicBezTo>
                    <a:cubicBezTo>
                      <a:pt x="3" y="0"/>
                      <a:pt x="0" y="2"/>
                      <a:pt x="0" y="6"/>
                    </a:cubicBezTo>
                    <a:cubicBezTo>
                      <a:pt x="0" y="7"/>
                      <a:pt x="0" y="19"/>
                      <a:pt x="0" y="20"/>
                    </a:cubicBezTo>
                    <a:cubicBezTo>
                      <a:pt x="0" y="22"/>
                      <a:pt x="1" y="22"/>
                      <a:pt x="3" y="22"/>
                    </a:cubicBezTo>
                    <a:cubicBezTo>
                      <a:pt x="4" y="22"/>
                      <a:pt x="5" y="22"/>
                      <a:pt x="5" y="20"/>
                    </a:cubicBezTo>
                    <a:cubicBezTo>
                      <a:pt x="5" y="19"/>
                      <a:pt x="5" y="7"/>
                      <a:pt x="5" y="7"/>
                    </a:cubicBezTo>
                    <a:cubicBezTo>
                      <a:pt x="5" y="7"/>
                      <a:pt x="5" y="7"/>
                      <a:pt x="6" y="7"/>
                    </a:cubicBezTo>
                    <a:cubicBezTo>
                      <a:pt x="6" y="7"/>
                      <a:pt x="6" y="41"/>
                      <a:pt x="6" y="44"/>
                    </a:cubicBezTo>
                    <a:cubicBezTo>
                      <a:pt x="6"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4" y="46"/>
                      <a:pt x="15" y="46"/>
                    </a:cubicBezTo>
                    <a:cubicBezTo>
                      <a:pt x="17" y="46"/>
                      <a:pt x="18" y="45"/>
                      <a:pt x="18" y="44"/>
                    </a:cubicBezTo>
                    <a:cubicBezTo>
                      <a:pt x="18" y="41"/>
                      <a:pt x="18" y="7"/>
                      <a:pt x="18" y="7"/>
                    </a:cubicBezTo>
                    <a:cubicBezTo>
                      <a:pt x="18" y="7"/>
                      <a:pt x="18" y="7"/>
                      <a:pt x="19" y="7"/>
                    </a:cubicBezTo>
                    <a:cubicBezTo>
                      <a:pt x="19" y="7"/>
                      <a:pt x="19" y="19"/>
                      <a:pt x="19" y="20"/>
                    </a:cubicBezTo>
                    <a:cubicBezTo>
                      <a:pt x="19" y="22"/>
                      <a:pt x="20" y="22"/>
                      <a:pt x="2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90" name="Oval 904"/>
              <p:cNvSpPr>
                <a:spLocks noChangeArrowheads="1"/>
              </p:cNvSpPr>
              <p:nvPr/>
            </p:nvSpPr>
            <p:spPr bwMode="auto">
              <a:xfrm>
                <a:off x="13163" y="171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91" name="Freeform 905"/>
              <p:cNvSpPr>
                <a:spLocks/>
              </p:cNvSpPr>
              <p:nvPr/>
            </p:nvSpPr>
            <p:spPr bwMode="auto">
              <a:xfrm>
                <a:off x="13475" y="1736"/>
                <a:ext cx="55" cy="109"/>
              </a:xfrm>
              <a:custGeom>
                <a:avLst/>
                <a:gdLst>
                  <a:gd name="T0" fmla="*/ 21 w 23"/>
                  <a:gd name="T1" fmla="*/ 22 h 46"/>
                  <a:gd name="T2" fmla="*/ 23 w 23"/>
                  <a:gd name="T3" fmla="*/ 20 h 46"/>
                  <a:gd name="T4" fmla="*/ 23 w 23"/>
                  <a:gd name="T5" fmla="*/ 6 h 46"/>
                  <a:gd name="T6" fmla="*/ 17 w 23"/>
                  <a:gd name="T7" fmla="*/ 0 h 46"/>
                  <a:gd name="T8" fmla="*/ 6 w 23"/>
                  <a:gd name="T9" fmla="*/ 0 h 46"/>
                  <a:gd name="T10" fmla="*/ 0 w 23"/>
                  <a:gd name="T11" fmla="*/ 6 h 46"/>
                  <a:gd name="T12" fmla="*/ 0 w 23"/>
                  <a:gd name="T13" fmla="*/ 20 h 46"/>
                  <a:gd name="T14" fmla="*/ 2 w 23"/>
                  <a:gd name="T15" fmla="*/ 22 h 46"/>
                  <a:gd name="T16" fmla="*/ 4 w 23"/>
                  <a:gd name="T17" fmla="*/ 20 h 46"/>
                  <a:gd name="T18" fmla="*/ 4 w 23"/>
                  <a:gd name="T19" fmla="*/ 7 h 46"/>
                  <a:gd name="T20" fmla="*/ 5 w 23"/>
                  <a:gd name="T21" fmla="*/ 7 h 46"/>
                  <a:gd name="T22" fmla="*/ 5 w 23"/>
                  <a:gd name="T23" fmla="*/ 44 h 46"/>
                  <a:gd name="T24" fmla="*/ 8 w 23"/>
                  <a:gd name="T25" fmla="*/ 46 h 46"/>
                  <a:gd name="T26" fmla="*/ 11 w 23"/>
                  <a:gd name="T27" fmla="*/ 44 h 46"/>
                  <a:gd name="T28" fmla="*/ 11 w 23"/>
                  <a:gd name="T29" fmla="*/ 23 h 46"/>
                  <a:gd name="T30" fmla="*/ 12 w 23"/>
                  <a:gd name="T31" fmla="*/ 23 h 46"/>
                  <a:gd name="T32" fmla="*/ 12 w 23"/>
                  <a:gd name="T33" fmla="*/ 44 h 46"/>
                  <a:gd name="T34" fmla="*/ 15 w 23"/>
                  <a:gd name="T35" fmla="*/ 46 h 46"/>
                  <a:gd name="T36" fmla="*/ 17 w 23"/>
                  <a:gd name="T37" fmla="*/ 44 h 46"/>
                  <a:gd name="T38" fmla="*/ 17 w 23"/>
                  <a:gd name="T39" fmla="*/ 7 h 46"/>
                  <a:gd name="T40" fmla="*/ 19 w 23"/>
                  <a:gd name="T41" fmla="*/ 7 h 46"/>
                  <a:gd name="T42" fmla="*/ 19 w 23"/>
                  <a:gd name="T43" fmla="*/ 20 h 46"/>
                  <a:gd name="T44" fmla="*/ 21 w 23"/>
                  <a:gd name="T45"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21" y="22"/>
                    </a:moveTo>
                    <a:cubicBezTo>
                      <a:pt x="22" y="22"/>
                      <a:pt x="23" y="22"/>
                      <a:pt x="23" y="20"/>
                    </a:cubicBezTo>
                    <a:cubicBezTo>
                      <a:pt x="23" y="19"/>
                      <a:pt x="23" y="7"/>
                      <a:pt x="23" y="6"/>
                    </a:cubicBezTo>
                    <a:cubicBezTo>
                      <a:pt x="23" y="2"/>
                      <a:pt x="20" y="0"/>
                      <a:pt x="17" y="0"/>
                    </a:cubicBezTo>
                    <a:cubicBezTo>
                      <a:pt x="15" y="0"/>
                      <a:pt x="8" y="0"/>
                      <a:pt x="6" y="0"/>
                    </a:cubicBezTo>
                    <a:cubicBezTo>
                      <a:pt x="3" y="0"/>
                      <a:pt x="0" y="2"/>
                      <a:pt x="0" y="6"/>
                    </a:cubicBezTo>
                    <a:cubicBezTo>
                      <a:pt x="0" y="7"/>
                      <a:pt x="0" y="19"/>
                      <a:pt x="0" y="20"/>
                    </a:cubicBezTo>
                    <a:cubicBezTo>
                      <a:pt x="0" y="22"/>
                      <a:pt x="1" y="22"/>
                      <a:pt x="2" y="22"/>
                    </a:cubicBezTo>
                    <a:cubicBezTo>
                      <a:pt x="3" y="22"/>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9" y="7"/>
                    </a:cubicBezTo>
                    <a:cubicBezTo>
                      <a:pt x="19" y="7"/>
                      <a:pt x="19" y="19"/>
                      <a:pt x="19" y="20"/>
                    </a:cubicBezTo>
                    <a:cubicBezTo>
                      <a:pt x="19" y="22"/>
                      <a:pt x="19" y="22"/>
                      <a:pt x="2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92" name="Oval 906"/>
              <p:cNvSpPr>
                <a:spLocks noChangeArrowheads="1"/>
              </p:cNvSpPr>
              <p:nvPr/>
            </p:nvSpPr>
            <p:spPr bwMode="auto">
              <a:xfrm>
                <a:off x="13622" y="171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93" name="Oval 907"/>
              <p:cNvSpPr>
                <a:spLocks noChangeArrowheads="1"/>
              </p:cNvSpPr>
              <p:nvPr/>
            </p:nvSpPr>
            <p:spPr bwMode="auto">
              <a:xfrm>
                <a:off x="13163" y="1857"/>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94" name="Oval 908"/>
              <p:cNvSpPr>
                <a:spLocks noChangeArrowheads="1"/>
              </p:cNvSpPr>
              <p:nvPr/>
            </p:nvSpPr>
            <p:spPr bwMode="auto">
              <a:xfrm>
                <a:off x="13622" y="156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95" name="Freeform 909"/>
              <p:cNvSpPr>
                <a:spLocks/>
              </p:cNvSpPr>
              <p:nvPr/>
            </p:nvSpPr>
            <p:spPr bwMode="auto">
              <a:xfrm>
                <a:off x="13471" y="1587"/>
                <a:ext cx="64" cy="111"/>
              </a:xfrm>
              <a:custGeom>
                <a:avLst/>
                <a:gdLst>
                  <a:gd name="T0" fmla="*/ 1 w 27"/>
                  <a:gd name="T1" fmla="*/ 21 h 47"/>
                  <a:gd name="T2" fmla="*/ 4 w 27"/>
                  <a:gd name="T3" fmla="*/ 20 h 47"/>
                  <a:gd name="T4" fmla="*/ 7 w 27"/>
                  <a:gd name="T5" fmla="*/ 7 h 47"/>
                  <a:gd name="T6" fmla="*/ 9 w 27"/>
                  <a:gd name="T7" fmla="*/ 7 h 47"/>
                  <a:gd name="T8" fmla="*/ 2 w 27"/>
                  <a:gd name="T9" fmla="*/ 28 h 47"/>
                  <a:gd name="T10" fmla="*/ 8 w 27"/>
                  <a:gd name="T11" fmla="*/ 28 h 47"/>
                  <a:gd name="T12" fmla="*/ 8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5 w 27"/>
                  <a:gd name="T31" fmla="*/ 28 h 47"/>
                  <a:gd name="T32" fmla="*/ 18 w 27"/>
                  <a:gd name="T33" fmla="*/ 7 h 47"/>
                  <a:gd name="T34" fmla="*/ 19 w 27"/>
                  <a:gd name="T35" fmla="*/ 7 h 47"/>
                  <a:gd name="T36" fmla="*/ 23 w 27"/>
                  <a:gd name="T37" fmla="*/ 20 h 47"/>
                  <a:gd name="T38" fmla="*/ 25 w 27"/>
                  <a:gd name="T39" fmla="*/ 21 h 47"/>
                  <a:gd name="T40" fmla="*/ 27 w 27"/>
                  <a:gd name="T41" fmla="*/ 19 h 47"/>
                  <a:gd name="T42" fmla="*/ 22 w 27"/>
                  <a:gd name="T43" fmla="*/ 5 h 47"/>
                  <a:gd name="T44" fmla="*/ 17 w 27"/>
                  <a:gd name="T45" fmla="*/ 0 h 47"/>
                  <a:gd name="T46" fmla="*/ 10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4" y="20"/>
                    </a:cubicBezTo>
                    <a:cubicBezTo>
                      <a:pt x="4" y="18"/>
                      <a:pt x="7" y="7"/>
                      <a:pt x="7"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7" y="19"/>
                    </a:cubicBezTo>
                    <a:cubicBezTo>
                      <a:pt x="26" y="18"/>
                      <a:pt x="24" y="11"/>
                      <a:pt x="22" y="5"/>
                    </a:cubicBezTo>
                    <a:cubicBezTo>
                      <a:pt x="22" y="3"/>
                      <a:pt x="20" y="0"/>
                      <a:pt x="17" y="0"/>
                    </a:cubicBezTo>
                    <a:cubicBezTo>
                      <a:pt x="16" y="0"/>
                      <a:pt x="11" y="0"/>
                      <a:pt x="10" y="0"/>
                    </a:cubicBezTo>
                    <a:cubicBezTo>
                      <a:pt x="7" y="0"/>
                      <a:pt x="5" y="3"/>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96" name="Oval 910"/>
              <p:cNvSpPr>
                <a:spLocks noChangeArrowheads="1"/>
              </p:cNvSpPr>
              <p:nvPr/>
            </p:nvSpPr>
            <p:spPr bwMode="auto">
              <a:xfrm>
                <a:off x="13492" y="156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97" name="Freeform 911"/>
              <p:cNvSpPr>
                <a:spLocks/>
              </p:cNvSpPr>
              <p:nvPr/>
            </p:nvSpPr>
            <p:spPr bwMode="auto">
              <a:xfrm>
                <a:off x="13142" y="1736"/>
                <a:ext cx="66" cy="111"/>
              </a:xfrm>
              <a:custGeom>
                <a:avLst/>
                <a:gdLst>
                  <a:gd name="T0" fmla="*/ 23 w 28"/>
                  <a:gd name="T1" fmla="*/ 4 h 47"/>
                  <a:gd name="T2" fmla="*/ 18 w 28"/>
                  <a:gd name="T3" fmla="*/ 0 h 47"/>
                  <a:gd name="T4" fmla="*/ 10 w 28"/>
                  <a:gd name="T5" fmla="*/ 0 h 47"/>
                  <a:gd name="T6" fmla="*/ 5 w 28"/>
                  <a:gd name="T7" fmla="*/ 4 h 47"/>
                  <a:gd name="T8" fmla="*/ 1 w 28"/>
                  <a:gd name="T9" fmla="*/ 18 h 47"/>
                  <a:gd name="T10" fmla="*/ 2 w 28"/>
                  <a:gd name="T11" fmla="*/ 20 h 47"/>
                  <a:gd name="T12" fmla="*/ 4 w 28"/>
                  <a:gd name="T13" fmla="*/ 19 h 47"/>
                  <a:gd name="T14" fmla="*/ 8 w 28"/>
                  <a:gd name="T15" fmla="*/ 6 h 47"/>
                  <a:gd name="T16" fmla="*/ 9 w 28"/>
                  <a:gd name="T17" fmla="*/ 6 h 47"/>
                  <a:gd name="T18" fmla="*/ 3 w 28"/>
                  <a:gd name="T19" fmla="*/ 28 h 47"/>
                  <a:gd name="T20" fmla="*/ 9 w 28"/>
                  <a:gd name="T21" fmla="*/ 28 h 47"/>
                  <a:gd name="T22" fmla="*/ 9 w 28"/>
                  <a:gd name="T23" fmla="*/ 44 h 47"/>
                  <a:gd name="T24" fmla="*/ 11 w 28"/>
                  <a:gd name="T25" fmla="*/ 47 h 47"/>
                  <a:gd name="T26" fmla="*/ 13 w 28"/>
                  <a:gd name="T27" fmla="*/ 44 h 47"/>
                  <a:gd name="T28" fmla="*/ 13 w 28"/>
                  <a:gd name="T29" fmla="*/ 28 h 47"/>
                  <a:gd name="T30" fmla="*/ 14 w 28"/>
                  <a:gd name="T31" fmla="*/ 28 h 47"/>
                  <a:gd name="T32" fmla="*/ 14 w 28"/>
                  <a:gd name="T33" fmla="*/ 44 h 47"/>
                  <a:gd name="T34" fmla="*/ 17 w 28"/>
                  <a:gd name="T35" fmla="*/ 47 h 47"/>
                  <a:gd name="T36" fmla="*/ 19 w 28"/>
                  <a:gd name="T37" fmla="*/ 44 h 47"/>
                  <a:gd name="T38" fmla="*/ 19 w 28"/>
                  <a:gd name="T39" fmla="*/ 28 h 47"/>
                  <a:gd name="T40" fmla="*/ 25 w 28"/>
                  <a:gd name="T41" fmla="*/ 28 h 47"/>
                  <a:gd name="T42" fmla="*/ 19 w 28"/>
                  <a:gd name="T43" fmla="*/ 6 h 47"/>
                  <a:gd name="T44" fmla="*/ 20 w 28"/>
                  <a:gd name="T45" fmla="*/ 6 h 47"/>
                  <a:gd name="T46" fmla="*/ 24 w 28"/>
                  <a:gd name="T47" fmla="*/ 19 h 47"/>
                  <a:gd name="T48" fmla="*/ 26 w 28"/>
                  <a:gd name="T49" fmla="*/ 20 h 47"/>
                  <a:gd name="T50" fmla="*/ 27 w 28"/>
                  <a:gd name="T51" fmla="*/ 18 h 47"/>
                  <a:gd name="T52" fmla="*/ 23 w 28"/>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3" y="4"/>
                    </a:moveTo>
                    <a:cubicBezTo>
                      <a:pt x="22" y="2"/>
                      <a:pt x="20" y="0"/>
                      <a:pt x="18" y="0"/>
                    </a:cubicBezTo>
                    <a:cubicBezTo>
                      <a:pt x="17" y="0"/>
                      <a:pt x="11" y="0"/>
                      <a:pt x="10" y="0"/>
                    </a:cubicBezTo>
                    <a:cubicBezTo>
                      <a:pt x="8" y="0"/>
                      <a:pt x="5" y="2"/>
                      <a:pt x="5" y="4"/>
                    </a:cubicBezTo>
                    <a:cubicBezTo>
                      <a:pt x="3" y="10"/>
                      <a:pt x="1" y="17"/>
                      <a:pt x="1" y="18"/>
                    </a:cubicBezTo>
                    <a:cubicBezTo>
                      <a:pt x="0" y="19"/>
                      <a:pt x="1" y="20"/>
                      <a:pt x="2" y="20"/>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6"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8"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98" name="Freeform 912"/>
              <p:cNvSpPr>
                <a:spLocks/>
              </p:cNvSpPr>
              <p:nvPr/>
            </p:nvSpPr>
            <p:spPr bwMode="auto">
              <a:xfrm>
                <a:off x="13208" y="1587"/>
                <a:ext cx="64" cy="111"/>
              </a:xfrm>
              <a:custGeom>
                <a:avLst/>
                <a:gdLst>
                  <a:gd name="T0" fmla="*/ 23 w 27"/>
                  <a:gd name="T1" fmla="*/ 5 h 47"/>
                  <a:gd name="T2" fmla="*/ 17 w 27"/>
                  <a:gd name="T3" fmla="*/ 0 h 47"/>
                  <a:gd name="T4" fmla="*/ 10 w 27"/>
                  <a:gd name="T5" fmla="*/ 0 h 47"/>
                  <a:gd name="T6" fmla="*/ 4 w 27"/>
                  <a:gd name="T7" fmla="*/ 5 h 47"/>
                  <a:gd name="T8" fmla="*/ 0 w 27"/>
                  <a:gd name="T9" fmla="*/ 19 h 47"/>
                  <a:gd name="T10" fmla="*/ 2 w 27"/>
                  <a:gd name="T11" fmla="*/ 21 h 47"/>
                  <a:gd name="T12" fmla="*/ 4 w 27"/>
                  <a:gd name="T13" fmla="*/ 20 h 47"/>
                  <a:gd name="T14" fmla="*/ 8 w 27"/>
                  <a:gd name="T15" fmla="*/ 7 h 47"/>
                  <a:gd name="T16" fmla="*/ 9 w 27"/>
                  <a:gd name="T17" fmla="*/ 7 h 47"/>
                  <a:gd name="T18" fmla="*/ 2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9 w 27"/>
                  <a:gd name="T37" fmla="*/ 45 h 47"/>
                  <a:gd name="T38" fmla="*/ 19 w 27"/>
                  <a:gd name="T39" fmla="*/ 28 h 47"/>
                  <a:gd name="T40" fmla="*/ 25 w 27"/>
                  <a:gd name="T41" fmla="*/ 28 h 47"/>
                  <a:gd name="T42" fmla="*/ 18 w 27"/>
                  <a:gd name="T43" fmla="*/ 7 h 47"/>
                  <a:gd name="T44" fmla="*/ 20 w 27"/>
                  <a:gd name="T45" fmla="*/ 7 h 47"/>
                  <a:gd name="T46" fmla="*/ 23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7" y="0"/>
                    </a:cubicBezTo>
                    <a:cubicBezTo>
                      <a:pt x="16" y="0"/>
                      <a:pt x="11" y="0"/>
                      <a:pt x="10" y="0"/>
                    </a:cubicBezTo>
                    <a:cubicBezTo>
                      <a:pt x="7" y="0"/>
                      <a:pt x="5" y="3"/>
                      <a:pt x="4" y="5"/>
                    </a:cubicBezTo>
                    <a:cubicBezTo>
                      <a:pt x="3" y="11"/>
                      <a:pt x="1" y="18"/>
                      <a:pt x="0" y="19"/>
                    </a:cubicBezTo>
                    <a:cubicBezTo>
                      <a:pt x="0" y="20"/>
                      <a:pt x="1" y="21"/>
                      <a:pt x="2" y="21"/>
                    </a:cubicBezTo>
                    <a:cubicBezTo>
                      <a:pt x="3" y="21"/>
                      <a:pt x="4" y="21"/>
                      <a:pt x="4" y="20"/>
                    </a:cubicBezTo>
                    <a:cubicBezTo>
                      <a:pt x="4" y="18"/>
                      <a:pt x="8" y="7"/>
                      <a:pt x="8" y="7"/>
                    </a:cubicBezTo>
                    <a:cubicBezTo>
                      <a:pt x="9" y="7"/>
                      <a:pt x="9" y="7"/>
                      <a:pt x="9" y="7"/>
                    </a:cubicBezTo>
                    <a:cubicBezTo>
                      <a:pt x="2" y="28"/>
                      <a:pt x="2" y="28"/>
                      <a:pt x="2"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7"/>
                      <a:pt x="18" y="7"/>
                      <a:pt x="18" y="7"/>
                    </a:cubicBezTo>
                    <a:cubicBezTo>
                      <a:pt x="20" y="7"/>
                      <a:pt x="20" y="7"/>
                      <a:pt x="20" y="7"/>
                    </a:cubicBezTo>
                    <a:cubicBezTo>
                      <a:pt x="20" y="7"/>
                      <a:pt x="23" y="18"/>
                      <a:pt x="23" y="20"/>
                    </a:cubicBezTo>
                    <a:cubicBezTo>
                      <a:pt x="24" y="21"/>
                      <a:pt x="25" y="21"/>
                      <a:pt x="26" y="21"/>
                    </a:cubicBezTo>
                    <a:cubicBezTo>
                      <a:pt x="27" y="21"/>
                      <a:pt x="27" y="20"/>
                      <a:pt x="27" y="19"/>
                    </a:cubicBezTo>
                    <a:cubicBezTo>
                      <a:pt x="27" y="18"/>
                      <a:pt x="25"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399" name="Oval 913"/>
              <p:cNvSpPr>
                <a:spLocks noChangeArrowheads="1"/>
              </p:cNvSpPr>
              <p:nvPr/>
            </p:nvSpPr>
            <p:spPr bwMode="auto">
              <a:xfrm>
                <a:off x="13622" y="1857"/>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00" name="Oval 914"/>
              <p:cNvSpPr>
                <a:spLocks noChangeArrowheads="1"/>
              </p:cNvSpPr>
              <p:nvPr/>
            </p:nvSpPr>
            <p:spPr bwMode="auto">
              <a:xfrm>
                <a:off x="13229" y="171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01" name="Oval 915"/>
              <p:cNvSpPr>
                <a:spLocks noChangeArrowheads="1"/>
              </p:cNvSpPr>
              <p:nvPr/>
            </p:nvSpPr>
            <p:spPr bwMode="auto">
              <a:xfrm>
                <a:off x="13163" y="156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02" name="Oval 916"/>
              <p:cNvSpPr>
                <a:spLocks noChangeArrowheads="1"/>
              </p:cNvSpPr>
              <p:nvPr/>
            </p:nvSpPr>
            <p:spPr bwMode="auto">
              <a:xfrm>
                <a:off x="13229" y="156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03" name="Freeform 917"/>
              <p:cNvSpPr>
                <a:spLocks/>
              </p:cNvSpPr>
              <p:nvPr/>
            </p:nvSpPr>
            <p:spPr bwMode="auto">
              <a:xfrm>
                <a:off x="13149" y="1587"/>
                <a:ext cx="52" cy="111"/>
              </a:xfrm>
              <a:custGeom>
                <a:avLst/>
                <a:gdLst>
                  <a:gd name="T0" fmla="*/ 0 w 22"/>
                  <a:gd name="T1" fmla="*/ 21 h 47"/>
                  <a:gd name="T2" fmla="*/ 2 w 22"/>
                  <a:gd name="T3" fmla="*/ 23 h 47"/>
                  <a:gd name="T4" fmla="*/ 4 w 22"/>
                  <a:gd name="T5" fmla="*/ 21 h 47"/>
                  <a:gd name="T6" fmla="*/ 4 w 22"/>
                  <a:gd name="T7" fmla="*/ 8 h 47"/>
                  <a:gd name="T8" fmla="*/ 5 w 22"/>
                  <a:gd name="T9" fmla="*/ 8 h 47"/>
                  <a:gd name="T10" fmla="*/ 5 w 22"/>
                  <a:gd name="T11" fmla="*/ 44 h 47"/>
                  <a:gd name="T12" fmla="*/ 8 w 22"/>
                  <a:gd name="T13" fmla="*/ 47 h 47"/>
                  <a:gd name="T14" fmla="*/ 10 w 22"/>
                  <a:gd name="T15" fmla="*/ 44 h 47"/>
                  <a:gd name="T16" fmla="*/ 10 w 22"/>
                  <a:gd name="T17" fmla="*/ 23 h 47"/>
                  <a:gd name="T18" fmla="*/ 11 w 22"/>
                  <a:gd name="T19" fmla="*/ 23 h 47"/>
                  <a:gd name="T20" fmla="*/ 11 w 22"/>
                  <a:gd name="T21" fmla="*/ 44 h 47"/>
                  <a:gd name="T22" fmla="*/ 14 w 22"/>
                  <a:gd name="T23" fmla="*/ 47 h 47"/>
                  <a:gd name="T24" fmla="*/ 17 w 22"/>
                  <a:gd name="T25" fmla="*/ 44 h 47"/>
                  <a:gd name="T26" fmla="*/ 17 w 22"/>
                  <a:gd name="T27" fmla="*/ 8 h 47"/>
                  <a:gd name="T28" fmla="*/ 18 w 22"/>
                  <a:gd name="T29" fmla="*/ 8 h 47"/>
                  <a:gd name="T30" fmla="*/ 18 w 22"/>
                  <a:gd name="T31" fmla="*/ 21 h 47"/>
                  <a:gd name="T32" fmla="*/ 20 w 22"/>
                  <a:gd name="T33" fmla="*/ 23 h 47"/>
                  <a:gd name="T34" fmla="*/ 22 w 22"/>
                  <a:gd name="T35" fmla="*/ 21 h 47"/>
                  <a:gd name="T36" fmla="*/ 22 w 22"/>
                  <a:gd name="T37" fmla="*/ 6 h 47"/>
                  <a:gd name="T38" fmla="*/ 16 w 22"/>
                  <a:gd name="T39" fmla="*/ 0 h 47"/>
                  <a:gd name="T40" fmla="*/ 6 w 22"/>
                  <a:gd name="T41" fmla="*/ 0 h 47"/>
                  <a:gd name="T42" fmla="*/ 0 w 22"/>
                  <a:gd name="T43" fmla="*/ 6 h 47"/>
                  <a:gd name="T44" fmla="*/ 0 w 22"/>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21"/>
                    </a:moveTo>
                    <a:cubicBezTo>
                      <a:pt x="0" y="22"/>
                      <a:pt x="0"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1" y="23"/>
                    </a:cubicBezTo>
                    <a:cubicBezTo>
                      <a:pt x="11" y="23"/>
                      <a:pt x="11" y="42"/>
                      <a:pt x="11" y="44"/>
                    </a:cubicBezTo>
                    <a:cubicBezTo>
                      <a:pt x="11"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6"/>
                    </a:cubicBezTo>
                    <a:cubicBezTo>
                      <a:pt x="22" y="3"/>
                      <a:pt x="19" y="0"/>
                      <a:pt x="16" y="0"/>
                    </a:cubicBezTo>
                    <a:cubicBezTo>
                      <a:pt x="14" y="0"/>
                      <a:pt x="7" y="0"/>
                      <a:pt x="6" y="0"/>
                    </a:cubicBezTo>
                    <a:cubicBezTo>
                      <a:pt x="2" y="0"/>
                      <a:pt x="0" y="3"/>
                      <a:pt x="0" y="6"/>
                    </a:cubicBezTo>
                    <a:cubicBezTo>
                      <a:pt x="0" y="8"/>
                      <a:pt x="0" y="20"/>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04" name="Freeform 918"/>
              <p:cNvSpPr>
                <a:spLocks/>
              </p:cNvSpPr>
              <p:nvPr/>
            </p:nvSpPr>
            <p:spPr bwMode="auto">
              <a:xfrm>
                <a:off x="13213" y="1736"/>
                <a:ext cx="54" cy="109"/>
              </a:xfrm>
              <a:custGeom>
                <a:avLst/>
                <a:gdLst>
                  <a:gd name="T0" fmla="*/ 17 w 23"/>
                  <a:gd name="T1" fmla="*/ 0 h 46"/>
                  <a:gd name="T2" fmla="*/ 6 w 23"/>
                  <a:gd name="T3" fmla="*/ 0 h 46"/>
                  <a:gd name="T4" fmla="*/ 0 w 23"/>
                  <a:gd name="T5" fmla="*/ 6 h 46"/>
                  <a:gd name="T6" fmla="*/ 0 w 23"/>
                  <a:gd name="T7" fmla="*/ 20 h 46"/>
                  <a:gd name="T8" fmla="*/ 2 w 23"/>
                  <a:gd name="T9" fmla="*/ 22 h 46"/>
                  <a:gd name="T10" fmla="*/ 4 w 23"/>
                  <a:gd name="T11" fmla="*/ 20 h 46"/>
                  <a:gd name="T12" fmla="*/ 4 w 23"/>
                  <a:gd name="T13" fmla="*/ 7 h 46"/>
                  <a:gd name="T14" fmla="*/ 5 w 23"/>
                  <a:gd name="T15" fmla="*/ 7 h 46"/>
                  <a:gd name="T16" fmla="*/ 5 w 23"/>
                  <a:gd name="T17" fmla="*/ 44 h 46"/>
                  <a:gd name="T18" fmla="*/ 8 w 23"/>
                  <a:gd name="T19" fmla="*/ 46 h 46"/>
                  <a:gd name="T20" fmla="*/ 11 w 23"/>
                  <a:gd name="T21" fmla="*/ 44 h 46"/>
                  <a:gd name="T22" fmla="*/ 11 w 23"/>
                  <a:gd name="T23" fmla="*/ 23 h 46"/>
                  <a:gd name="T24" fmla="*/ 12 w 23"/>
                  <a:gd name="T25" fmla="*/ 23 h 46"/>
                  <a:gd name="T26" fmla="*/ 12 w 23"/>
                  <a:gd name="T27" fmla="*/ 44 h 46"/>
                  <a:gd name="T28" fmla="*/ 15 w 23"/>
                  <a:gd name="T29" fmla="*/ 46 h 46"/>
                  <a:gd name="T30" fmla="*/ 18 w 23"/>
                  <a:gd name="T31" fmla="*/ 44 h 46"/>
                  <a:gd name="T32" fmla="*/ 18 w 23"/>
                  <a:gd name="T33" fmla="*/ 7 h 46"/>
                  <a:gd name="T34" fmla="*/ 19 w 23"/>
                  <a:gd name="T35" fmla="*/ 7 h 46"/>
                  <a:gd name="T36" fmla="*/ 19 w 23"/>
                  <a:gd name="T37" fmla="*/ 20 h 46"/>
                  <a:gd name="T38" fmla="*/ 21 w 23"/>
                  <a:gd name="T39" fmla="*/ 22 h 46"/>
                  <a:gd name="T40" fmla="*/ 23 w 23"/>
                  <a:gd name="T41" fmla="*/ 20 h 46"/>
                  <a:gd name="T42" fmla="*/ 23 w 23"/>
                  <a:gd name="T43" fmla="*/ 6 h 46"/>
                  <a:gd name="T44" fmla="*/ 17 w 23"/>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17" y="0"/>
                    </a:moveTo>
                    <a:cubicBezTo>
                      <a:pt x="15" y="0"/>
                      <a:pt x="8" y="0"/>
                      <a:pt x="6" y="0"/>
                    </a:cubicBezTo>
                    <a:cubicBezTo>
                      <a:pt x="3" y="0"/>
                      <a:pt x="0" y="2"/>
                      <a:pt x="0" y="6"/>
                    </a:cubicBezTo>
                    <a:cubicBezTo>
                      <a:pt x="0" y="7"/>
                      <a:pt x="0" y="19"/>
                      <a:pt x="0" y="20"/>
                    </a:cubicBezTo>
                    <a:cubicBezTo>
                      <a:pt x="0" y="22"/>
                      <a:pt x="1" y="22"/>
                      <a:pt x="2" y="22"/>
                    </a:cubicBezTo>
                    <a:cubicBezTo>
                      <a:pt x="4" y="22"/>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2"/>
                      <a:pt x="21" y="22"/>
                    </a:cubicBezTo>
                    <a:cubicBezTo>
                      <a:pt x="22" y="22"/>
                      <a:pt x="23" y="22"/>
                      <a:pt x="23" y="20"/>
                    </a:cubicBezTo>
                    <a:cubicBezTo>
                      <a:pt x="23" y="19"/>
                      <a:pt x="23" y="7"/>
                      <a:pt x="23" y="6"/>
                    </a:cubicBezTo>
                    <a:cubicBezTo>
                      <a:pt x="23"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05" name="Freeform 919"/>
              <p:cNvSpPr>
                <a:spLocks/>
              </p:cNvSpPr>
              <p:nvPr/>
            </p:nvSpPr>
            <p:spPr bwMode="auto">
              <a:xfrm>
                <a:off x="13376" y="1883"/>
                <a:ext cx="19" cy="19"/>
              </a:xfrm>
              <a:custGeom>
                <a:avLst/>
                <a:gdLst>
                  <a:gd name="T0" fmla="*/ 2 w 8"/>
                  <a:gd name="T1" fmla="*/ 0 h 8"/>
                  <a:gd name="T2" fmla="*/ 0 w 8"/>
                  <a:gd name="T3" fmla="*/ 0 h 8"/>
                  <a:gd name="T4" fmla="*/ 8 w 8"/>
                  <a:gd name="T5" fmla="*/ 8 h 8"/>
                  <a:gd name="T6" fmla="*/ 7 w 8"/>
                  <a:gd name="T7" fmla="*/ 4 h 8"/>
                  <a:gd name="T8" fmla="*/ 2 w 8"/>
                  <a:gd name="T9" fmla="*/ 0 h 8"/>
                </a:gdLst>
                <a:ahLst/>
                <a:cxnLst>
                  <a:cxn ang="0">
                    <a:pos x="T0" y="T1"/>
                  </a:cxn>
                  <a:cxn ang="0">
                    <a:pos x="T2" y="T3"/>
                  </a:cxn>
                  <a:cxn ang="0">
                    <a:pos x="T4" y="T5"/>
                  </a:cxn>
                  <a:cxn ang="0">
                    <a:pos x="T6" y="T7"/>
                  </a:cxn>
                  <a:cxn ang="0">
                    <a:pos x="T8" y="T9"/>
                  </a:cxn>
                </a:cxnLst>
                <a:rect l="0" t="0" r="r" b="b"/>
                <a:pathLst>
                  <a:path w="8" h="8">
                    <a:moveTo>
                      <a:pt x="2" y="0"/>
                    </a:moveTo>
                    <a:cubicBezTo>
                      <a:pt x="2" y="0"/>
                      <a:pt x="1" y="0"/>
                      <a:pt x="0" y="0"/>
                    </a:cubicBezTo>
                    <a:cubicBezTo>
                      <a:pt x="3" y="2"/>
                      <a:pt x="6" y="5"/>
                      <a:pt x="8" y="8"/>
                    </a:cubicBezTo>
                    <a:cubicBezTo>
                      <a:pt x="8" y="7"/>
                      <a:pt x="8" y="5"/>
                      <a:pt x="7" y="4"/>
                    </a:cubicBezTo>
                    <a:cubicBezTo>
                      <a:pt x="6" y="2"/>
                      <a:pt x="4"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06" name="Freeform 920"/>
              <p:cNvSpPr>
                <a:spLocks/>
              </p:cNvSpPr>
              <p:nvPr/>
            </p:nvSpPr>
            <p:spPr bwMode="auto">
              <a:xfrm>
                <a:off x="13601" y="1587"/>
                <a:ext cx="64" cy="111"/>
              </a:xfrm>
              <a:custGeom>
                <a:avLst/>
                <a:gdLst>
                  <a:gd name="T0" fmla="*/ 27 w 27"/>
                  <a:gd name="T1" fmla="*/ 19 h 47"/>
                  <a:gd name="T2" fmla="*/ 23 w 27"/>
                  <a:gd name="T3" fmla="*/ 5 h 47"/>
                  <a:gd name="T4" fmla="*/ 17 w 27"/>
                  <a:gd name="T5" fmla="*/ 0 h 47"/>
                  <a:gd name="T6" fmla="*/ 10 w 27"/>
                  <a:gd name="T7" fmla="*/ 0 h 47"/>
                  <a:gd name="T8" fmla="*/ 5 w 27"/>
                  <a:gd name="T9" fmla="*/ 5 h 47"/>
                  <a:gd name="T10" fmla="*/ 0 w 27"/>
                  <a:gd name="T11" fmla="*/ 19 h 47"/>
                  <a:gd name="T12" fmla="*/ 2 w 27"/>
                  <a:gd name="T13" fmla="*/ 21 h 47"/>
                  <a:gd name="T14" fmla="*/ 4 w 27"/>
                  <a:gd name="T15" fmla="*/ 20 h 47"/>
                  <a:gd name="T16" fmla="*/ 8 w 27"/>
                  <a:gd name="T17" fmla="*/ 7 h 47"/>
                  <a:gd name="T18" fmla="*/ 9 w 27"/>
                  <a:gd name="T19" fmla="*/ 7 h 47"/>
                  <a:gd name="T20" fmla="*/ 3 w 27"/>
                  <a:gd name="T21" fmla="*/ 28 h 47"/>
                  <a:gd name="T22" fmla="*/ 9 w 27"/>
                  <a:gd name="T23" fmla="*/ 28 h 47"/>
                  <a:gd name="T24" fmla="*/ 9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9 w 27"/>
                  <a:gd name="T39" fmla="*/ 45 h 47"/>
                  <a:gd name="T40" fmla="*/ 19 w 27"/>
                  <a:gd name="T41" fmla="*/ 28 h 47"/>
                  <a:gd name="T42" fmla="*/ 25 w 27"/>
                  <a:gd name="T43" fmla="*/ 28 h 47"/>
                  <a:gd name="T44" fmla="*/ 19 w 27"/>
                  <a:gd name="T45" fmla="*/ 7 h 47"/>
                  <a:gd name="T46" fmla="*/ 20 w 27"/>
                  <a:gd name="T47" fmla="*/ 7 h 47"/>
                  <a:gd name="T48" fmla="*/ 23 w 27"/>
                  <a:gd name="T49" fmla="*/ 20 h 47"/>
                  <a:gd name="T50" fmla="*/ 26 w 27"/>
                  <a:gd name="T51" fmla="*/ 21 h 47"/>
                  <a:gd name="T52" fmla="*/ 27 w 27"/>
                  <a:gd name="T53"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9"/>
                    </a:moveTo>
                    <a:cubicBezTo>
                      <a:pt x="27" y="18"/>
                      <a:pt x="25" y="11"/>
                      <a:pt x="23" y="5"/>
                    </a:cubicBezTo>
                    <a:cubicBezTo>
                      <a:pt x="22" y="3"/>
                      <a:pt x="20" y="0"/>
                      <a:pt x="17" y="0"/>
                    </a:cubicBezTo>
                    <a:cubicBezTo>
                      <a:pt x="16" y="0"/>
                      <a:pt x="11" y="0"/>
                      <a:pt x="10" y="0"/>
                    </a:cubicBezTo>
                    <a:cubicBezTo>
                      <a:pt x="8" y="0"/>
                      <a:pt x="5" y="3"/>
                      <a:pt x="5" y="5"/>
                    </a:cubicBezTo>
                    <a:cubicBezTo>
                      <a:pt x="3" y="11"/>
                      <a:pt x="1" y="18"/>
                      <a:pt x="0" y="19"/>
                    </a:cubicBezTo>
                    <a:cubicBezTo>
                      <a:pt x="0" y="20"/>
                      <a:pt x="1" y="21"/>
                      <a:pt x="2" y="21"/>
                    </a:cubicBezTo>
                    <a:cubicBezTo>
                      <a:pt x="3" y="21"/>
                      <a:pt x="4" y="21"/>
                      <a:pt x="4" y="20"/>
                    </a:cubicBezTo>
                    <a:cubicBezTo>
                      <a:pt x="4"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3" y="20"/>
                    </a:cubicBezTo>
                    <a:cubicBezTo>
                      <a:pt x="24" y="21"/>
                      <a:pt x="25" y="21"/>
                      <a:pt x="26" y="21"/>
                    </a:cubicBezTo>
                    <a:cubicBezTo>
                      <a:pt x="27" y="21"/>
                      <a:pt x="27" y="20"/>
                      <a:pt x="2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07" name="Freeform 921"/>
              <p:cNvSpPr>
                <a:spLocks/>
              </p:cNvSpPr>
              <p:nvPr/>
            </p:nvSpPr>
            <p:spPr bwMode="auto">
              <a:xfrm>
                <a:off x="13601" y="1883"/>
                <a:ext cx="64" cy="109"/>
              </a:xfrm>
              <a:custGeom>
                <a:avLst/>
                <a:gdLst>
                  <a:gd name="T0" fmla="*/ 4 w 27"/>
                  <a:gd name="T1" fmla="*/ 19 h 46"/>
                  <a:gd name="T2" fmla="*/ 8 w 27"/>
                  <a:gd name="T3" fmla="*/ 6 h 46"/>
                  <a:gd name="T4" fmla="*/ 9 w 27"/>
                  <a:gd name="T5" fmla="*/ 6 h 46"/>
                  <a:gd name="T6" fmla="*/ 3 w 27"/>
                  <a:gd name="T7" fmla="*/ 28 h 46"/>
                  <a:gd name="T8" fmla="*/ 9 w 27"/>
                  <a:gd name="T9" fmla="*/ 28 h 46"/>
                  <a:gd name="T10" fmla="*/ 9 w 27"/>
                  <a:gd name="T11" fmla="*/ 44 h 46"/>
                  <a:gd name="T12" fmla="*/ 11 w 27"/>
                  <a:gd name="T13" fmla="*/ 46 h 46"/>
                  <a:gd name="T14" fmla="*/ 13 w 27"/>
                  <a:gd name="T15" fmla="*/ 44 h 46"/>
                  <a:gd name="T16" fmla="*/ 13 w 27"/>
                  <a:gd name="T17" fmla="*/ 28 h 46"/>
                  <a:gd name="T18" fmla="*/ 14 w 27"/>
                  <a:gd name="T19" fmla="*/ 28 h 46"/>
                  <a:gd name="T20" fmla="*/ 14 w 27"/>
                  <a:gd name="T21" fmla="*/ 44 h 46"/>
                  <a:gd name="T22" fmla="*/ 16 w 27"/>
                  <a:gd name="T23" fmla="*/ 46 h 46"/>
                  <a:gd name="T24" fmla="*/ 19 w 27"/>
                  <a:gd name="T25" fmla="*/ 44 h 46"/>
                  <a:gd name="T26" fmla="*/ 19 w 27"/>
                  <a:gd name="T27" fmla="*/ 28 h 46"/>
                  <a:gd name="T28" fmla="*/ 25 w 27"/>
                  <a:gd name="T29" fmla="*/ 28 h 46"/>
                  <a:gd name="T30" fmla="*/ 19 w 27"/>
                  <a:gd name="T31" fmla="*/ 6 h 46"/>
                  <a:gd name="T32" fmla="*/ 20 w 27"/>
                  <a:gd name="T33" fmla="*/ 6 h 46"/>
                  <a:gd name="T34" fmla="*/ 23 w 27"/>
                  <a:gd name="T35" fmla="*/ 19 h 46"/>
                  <a:gd name="T36" fmla="*/ 26 w 27"/>
                  <a:gd name="T37" fmla="*/ 20 h 46"/>
                  <a:gd name="T38" fmla="*/ 27 w 27"/>
                  <a:gd name="T39" fmla="*/ 18 h 46"/>
                  <a:gd name="T40" fmla="*/ 23 w 27"/>
                  <a:gd name="T41" fmla="*/ 4 h 46"/>
                  <a:gd name="T42" fmla="*/ 17 w 27"/>
                  <a:gd name="T43" fmla="*/ 0 h 46"/>
                  <a:gd name="T44" fmla="*/ 10 w 27"/>
                  <a:gd name="T45" fmla="*/ 0 h 46"/>
                  <a:gd name="T46" fmla="*/ 5 w 27"/>
                  <a:gd name="T47" fmla="*/ 4 h 46"/>
                  <a:gd name="T48" fmla="*/ 0 w 27"/>
                  <a:gd name="T49" fmla="*/ 18 h 46"/>
                  <a:gd name="T50" fmla="*/ 2 w 27"/>
                  <a:gd name="T51" fmla="*/ 20 h 46"/>
                  <a:gd name="T52" fmla="*/ 4 w 27"/>
                  <a:gd name="T5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4" y="19"/>
                    </a:moveTo>
                    <a:cubicBezTo>
                      <a:pt x="4"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5"/>
                      <a:pt x="10" y="46"/>
                      <a:pt x="11" y="46"/>
                    </a:cubicBezTo>
                    <a:cubicBezTo>
                      <a:pt x="12" y="46"/>
                      <a:pt x="13" y="45"/>
                      <a:pt x="13" y="44"/>
                    </a:cubicBezTo>
                    <a:cubicBezTo>
                      <a:pt x="13" y="42"/>
                      <a:pt x="13" y="28"/>
                      <a:pt x="13" y="28"/>
                    </a:cubicBezTo>
                    <a:cubicBezTo>
                      <a:pt x="14" y="28"/>
                      <a:pt x="14" y="28"/>
                      <a:pt x="14" y="28"/>
                    </a:cubicBezTo>
                    <a:cubicBezTo>
                      <a:pt x="14" y="28"/>
                      <a:pt x="14" y="42"/>
                      <a:pt x="14" y="44"/>
                    </a:cubicBezTo>
                    <a:cubicBezTo>
                      <a:pt x="14" y="45"/>
                      <a:pt x="15" y="46"/>
                      <a:pt x="16" y="46"/>
                    </a:cubicBezTo>
                    <a:cubicBezTo>
                      <a:pt x="18" y="46"/>
                      <a:pt x="19" y="45"/>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ubicBezTo>
                      <a:pt x="22" y="2"/>
                      <a:pt x="20" y="0"/>
                      <a:pt x="17" y="0"/>
                    </a:cubicBezTo>
                    <a:cubicBezTo>
                      <a:pt x="16" y="0"/>
                      <a:pt x="11" y="0"/>
                      <a:pt x="10" y="0"/>
                    </a:cubicBezTo>
                    <a:cubicBezTo>
                      <a:pt x="8" y="0"/>
                      <a:pt x="5" y="2"/>
                      <a:pt x="5" y="4"/>
                    </a:cubicBezTo>
                    <a:cubicBezTo>
                      <a:pt x="3" y="10"/>
                      <a:pt x="1" y="17"/>
                      <a:pt x="0" y="18"/>
                    </a:cubicBezTo>
                    <a:cubicBezTo>
                      <a:pt x="0" y="19"/>
                      <a:pt x="1" y="20"/>
                      <a:pt x="2" y="20"/>
                    </a:cubicBezTo>
                    <a:cubicBezTo>
                      <a:pt x="3" y="21"/>
                      <a:pt x="4" y="20"/>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08" name="Oval 922"/>
              <p:cNvSpPr>
                <a:spLocks noChangeArrowheads="1"/>
              </p:cNvSpPr>
              <p:nvPr/>
            </p:nvSpPr>
            <p:spPr bwMode="auto">
              <a:xfrm>
                <a:off x="13556" y="1857"/>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09" name="Oval 923"/>
              <p:cNvSpPr>
                <a:spLocks noChangeArrowheads="1"/>
              </p:cNvSpPr>
              <p:nvPr/>
            </p:nvSpPr>
            <p:spPr bwMode="auto">
              <a:xfrm>
                <a:off x="13492" y="171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10" name="Freeform 924"/>
              <p:cNvSpPr>
                <a:spLocks/>
              </p:cNvSpPr>
              <p:nvPr/>
            </p:nvSpPr>
            <p:spPr bwMode="auto">
              <a:xfrm>
                <a:off x="13542" y="1883"/>
                <a:ext cx="52" cy="109"/>
              </a:xfrm>
              <a:custGeom>
                <a:avLst/>
                <a:gdLst>
                  <a:gd name="T0" fmla="*/ 4 w 22"/>
                  <a:gd name="T1" fmla="*/ 20 h 46"/>
                  <a:gd name="T2" fmla="*/ 4 w 22"/>
                  <a:gd name="T3" fmla="*/ 7 h 46"/>
                  <a:gd name="T4" fmla="*/ 5 w 22"/>
                  <a:gd name="T5" fmla="*/ 7 h 46"/>
                  <a:gd name="T6" fmla="*/ 5 w 22"/>
                  <a:gd name="T7" fmla="*/ 44 h 46"/>
                  <a:gd name="T8" fmla="*/ 8 w 22"/>
                  <a:gd name="T9" fmla="*/ 46 h 46"/>
                  <a:gd name="T10" fmla="*/ 10 w 22"/>
                  <a:gd name="T11" fmla="*/ 44 h 46"/>
                  <a:gd name="T12" fmla="*/ 10 w 22"/>
                  <a:gd name="T13" fmla="*/ 22 h 46"/>
                  <a:gd name="T14" fmla="*/ 12 w 22"/>
                  <a:gd name="T15" fmla="*/ 22 h 46"/>
                  <a:gd name="T16" fmla="*/ 12 w 22"/>
                  <a:gd name="T17" fmla="*/ 44 h 46"/>
                  <a:gd name="T18" fmla="*/ 14 w 22"/>
                  <a:gd name="T19" fmla="*/ 46 h 46"/>
                  <a:gd name="T20" fmla="*/ 17 w 22"/>
                  <a:gd name="T21" fmla="*/ 44 h 46"/>
                  <a:gd name="T22" fmla="*/ 17 w 22"/>
                  <a:gd name="T23" fmla="*/ 7 h 46"/>
                  <a:gd name="T24" fmla="*/ 18 w 22"/>
                  <a:gd name="T25" fmla="*/ 7 h 46"/>
                  <a:gd name="T26" fmla="*/ 18 w 22"/>
                  <a:gd name="T27" fmla="*/ 20 h 46"/>
                  <a:gd name="T28" fmla="*/ 20 w 22"/>
                  <a:gd name="T29" fmla="*/ 22 h 46"/>
                  <a:gd name="T30" fmla="*/ 22 w 22"/>
                  <a:gd name="T31" fmla="*/ 20 h 46"/>
                  <a:gd name="T32" fmla="*/ 22 w 22"/>
                  <a:gd name="T33" fmla="*/ 6 h 46"/>
                  <a:gd name="T34" fmla="*/ 16 w 22"/>
                  <a:gd name="T35" fmla="*/ 0 h 46"/>
                  <a:gd name="T36" fmla="*/ 6 w 22"/>
                  <a:gd name="T37" fmla="*/ 0 h 46"/>
                  <a:gd name="T38" fmla="*/ 0 w 22"/>
                  <a:gd name="T39" fmla="*/ 6 h 46"/>
                  <a:gd name="T40" fmla="*/ 0 w 22"/>
                  <a:gd name="T41" fmla="*/ 20 h 46"/>
                  <a:gd name="T42" fmla="*/ 2 w 22"/>
                  <a:gd name="T43" fmla="*/ 22 h 46"/>
                  <a:gd name="T44" fmla="*/ 4 w 22"/>
                  <a:gd name="T45"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4" y="20"/>
                    </a:moveTo>
                    <a:cubicBezTo>
                      <a:pt x="4" y="19"/>
                      <a:pt x="4" y="7"/>
                      <a:pt x="4" y="7"/>
                    </a:cubicBezTo>
                    <a:cubicBezTo>
                      <a:pt x="4" y="7"/>
                      <a:pt x="4" y="7"/>
                      <a:pt x="5" y="7"/>
                    </a:cubicBezTo>
                    <a:cubicBezTo>
                      <a:pt x="5" y="7"/>
                      <a:pt x="5" y="41"/>
                      <a:pt x="5" y="44"/>
                    </a:cubicBezTo>
                    <a:cubicBezTo>
                      <a:pt x="5" y="45"/>
                      <a:pt x="6" y="46"/>
                      <a:pt x="8" y="46"/>
                    </a:cubicBezTo>
                    <a:cubicBezTo>
                      <a:pt x="9" y="46"/>
                      <a:pt x="10" y="45"/>
                      <a:pt x="10" y="44"/>
                    </a:cubicBezTo>
                    <a:cubicBezTo>
                      <a:pt x="10" y="41"/>
                      <a:pt x="10" y="22"/>
                      <a:pt x="10" y="22"/>
                    </a:cubicBezTo>
                    <a:cubicBezTo>
                      <a:pt x="10" y="22"/>
                      <a:pt x="10" y="22"/>
                      <a:pt x="12" y="22"/>
                    </a:cubicBezTo>
                    <a:cubicBezTo>
                      <a:pt x="12" y="22"/>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1"/>
                      <a:pt x="19" y="22"/>
                      <a:pt x="20" y="22"/>
                    </a:cubicBezTo>
                    <a:cubicBezTo>
                      <a:pt x="21" y="22"/>
                      <a:pt x="22" y="21"/>
                      <a:pt x="22" y="20"/>
                    </a:cubicBezTo>
                    <a:cubicBezTo>
                      <a:pt x="22" y="19"/>
                      <a:pt x="22" y="7"/>
                      <a:pt x="22" y="6"/>
                    </a:cubicBezTo>
                    <a:cubicBezTo>
                      <a:pt x="22" y="2"/>
                      <a:pt x="20" y="0"/>
                      <a:pt x="16" y="0"/>
                    </a:cubicBezTo>
                    <a:cubicBezTo>
                      <a:pt x="15" y="0"/>
                      <a:pt x="7" y="0"/>
                      <a:pt x="6" y="0"/>
                    </a:cubicBezTo>
                    <a:cubicBezTo>
                      <a:pt x="2" y="0"/>
                      <a:pt x="0" y="2"/>
                      <a:pt x="0" y="6"/>
                    </a:cubicBezTo>
                    <a:cubicBezTo>
                      <a:pt x="0" y="7"/>
                      <a:pt x="0" y="19"/>
                      <a:pt x="0" y="20"/>
                    </a:cubicBezTo>
                    <a:cubicBezTo>
                      <a:pt x="0" y="21"/>
                      <a:pt x="1" y="22"/>
                      <a:pt x="2" y="22"/>
                    </a:cubicBezTo>
                    <a:cubicBezTo>
                      <a:pt x="3" y="22"/>
                      <a:pt x="4" y="21"/>
                      <a:pt x="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11" name="Freeform 925"/>
              <p:cNvSpPr>
                <a:spLocks/>
              </p:cNvSpPr>
              <p:nvPr/>
            </p:nvSpPr>
            <p:spPr bwMode="auto">
              <a:xfrm>
                <a:off x="13471" y="1883"/>
                <a:ext cx="64" cy="109"/>
              </a:xfrm>
              <a:custGeom>
                <a:avLst/>
                <a:gdLst>
                  <a:gd name="T0" fmla="*/ 4 w 27"/>
                  <a:gd name="T1" fmla="*/ 19 h 46"/>
                  <a:gd name="T2" fmla="*/ 7 w 27"/>
                  <a:gd name="T3" fmla="*/ 6 h 46"/>
                  <a:gd name="T4" fmla="*/ 9 w 27"/>
                  <a:gd name="T5" fmla="*/ 6 h 46"/>
                  <a:gd name="T6" fmla="*/ 2 w 27"/>
                  <a:gd name="T7" fmla="*/ 28 h 46"/>
                  <a:gd name="T8" fmla="*/ 8 w 27"/>
                  <a:gd name="T9" fmla="*/ 28 h 46"/>
                  <a:gd name="T10" fmla="*/ 8 w 27"/>
                  <a:gd name="T11" fmla="*/ 44 h 46"/>
                  <a:gd name="T12" fmla="*/ 11 w 27"/>
                  <a:gd name="T13" fmla="*/ 46 h 46"/>
                  <a:gd name="T14" fmla="*/ 13 w 27"/>
                  <a:gd name="T15" fmla="*/ 44 h 46"/>
                  <a:gd name="T16" fmla="*/ 13 w 27"/>
                  <a:gd name="T17" fmla="*/ 28 h 46"/>
                  <a:gd name="T18" fmla="*/ 14 w 27"/>
                  <a:gd name="T19" fmla="*/ 28 h 46"/>
                  <a:gd name="T20" fmla="*/ 14 w 27"/>
                  <a:gd name="T21" fmla="*/ 44 h 46"/>
                  <a:gd name="T22" fmla="*/ 16 w 27"/>
                  <a:gd name="T23" fmla="*/ 46 h 46"/>
                  <a:gd name="T24" fmla="*/ 18 w 27"/>
                  <a:gd name="T25" fmla="*/ 44 h 46"/>
                  <a:gd name="T26" fmla="*/ 18 w 27"/>
                  <a:gd name="T27" fmla="*/ 28 h 46"/>
                  <a:gd name="T28" fmla="*/ 25 w 27"/>
                  <a:gd name="T29" fmla="*/ 28 h 46"/>
                  <a:gd name="T30" fmla="*/ 18 w 27"/>
                  <a:gd name="T31" fmla="*/ 6 h 46"/>
                  <a:gd name="T32" fmla="*/ 19 w 27"/>
                  <a:gd name="T33" fmla="*/ 6 h 46"/>
                  <a:gd name="T34" fmla="*/ 23 w 27"/>
                  <a:gd name="T35" fmla="*/ 19 h 46"/>
                  <a:gd name="T36" fmla="*/ 25 w 27"/>
                  <a:gd name="T37" fmla="*/ 20 h 46"/>
                  <a:gd name="T38" fmla="*/ 27 w 27"/>
                  <a:gd name="T39" fmla="*/ 18 h 46"/>
                  <a:gd name="T40" fmla="*/ 22 w 27"/>
                  <a:gd name="T41" fmla="*/ 4 h 46"/>
                  <a:gd name="T42" fmla="*/ 17 w 27"/>
                  <a:gd name="T43" fmla="*/ 0 h 46"/>
                  <a:gd name="T44" fmla="*/ 10 w 27"/>
                  <a:gd name="T45" fmla="*/ 0 h 46"/>
                  <a:gd name="T46" fmla="*/ 4 w 27"/>
                  <a:gd name="T47" fmla="*/ 4 h 46"/>
                  <a:gd name="T48" fmla="*/ 0 w 27"/>
                  <a:gd name="T49" fmla="*/ 18 h 46"/>
                  <a:gd name="T50" fmla="*/ 1 w 27"/>
                  <a:gd name="T51" fmla="*/ 20 h 46"/>
                  <a:gd name="T52" fmla="*/ 4 w 27"/>
                  <a:gd name="T5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4" y="19"/>
                    </a:moveTo>
                    <a:cubicBezTo>
                      <a:pt x="4" y="18"/>
                      <a:pt x="7" y="6"/>
                      <a:pt x="7" y="6"/>
                    </a:cubicBezTo>
                    <a:cubicBezTo>
                      <a:pt x="9" y="6"/>
                      <a:pt x="9" y="6"/>
                      <a:pt x="9" y="6"/>
                    </a:cubicBezTo>
                    <a:cubicBezTo>
                      <a:pt x="2" y="28"/>
                      <a:pt x="2" y="28"/>
                      <a:pt x="2" y="28"/>
                    </a:cubicBezTo>
                    <a:cubicBezTo>
                      <a:pt x="8" y="28"/>
                      <a:pt x="8" y="28"/>
                      <a:pt x="8" y="28"/>
                    </a:cubicBezTo>
                    <a:cubicBezTo>
                      <a:pt x="8" y="35"/>
                      <a:pt x="8" y="43"/>
                      <a:pt x="8" y="44"/>
                    </a:cubicBezTo>
                    <a:cubicBezTo>
                      <a:pt x="8" y="45"/>
                      <a:pt x="9" y="46"/>
                      <a:pt x="11" y="46"/>
                    </a:cubicBezTo>
                    <a:cubicBezTo>
                      <a:pt x="12" y="46"/>
                      <a:pt x="13" y="45"/>
                      <a:pt x="13" y="44"/>
                    </a:cubicBezTo>
                    <a:cubicBezTo>
                      <a:pt x="13" y="42"/>
                      <a:pt x="13" y="28"/>
                      <a:pt x="13" y="28"/>
                    </a:cubicBezTo>
                    <a:cubicBezTo>
                      <a:pt x="14" y="28"/>
                      <a:pt x="14" y="28"/>
                      <a:pt x="14" y="28"/>
                    </a:cubicBezTo>
                    <a:cubicBezTo>
                      <a:pt x="14" y="28"/>
                      <a:pt x="14" y="42"/>
                      <a:pt x="14" y="44"/>
                    </a:cubicBezTo>
                    <a:cubicBezTo>
                      <a:pt x="14" y="45"/>
                      <a:pt x="15" y="46"/>
                      <a:pt x="16" y="46"/>
                    </a:cubicBezTo>
                    <a:cubicBezTo>
                      <a:pt x="17" y="46"/>
                      <a:pt x="18" y="45"/>
                      <a:pt x="18" y="44"/>
                    </a:cubicBezTo>
                    <a:cubicBezTo>
                      <a:pt x="18" y="43"/>
                      <a:pt x="18" y="35"/>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7" y="18"/>
                    </a:cubicBezTo>
                    <a:cubicBezTo>
                      <a:pt x="26" y="17"/>
                      <a:pt x="24" y="10"/>
                      <a:pt x="22" y="4"/>
                    </a:cubicBezTo>
                    <a:cubicBezTo>
                      <a:pt x="22" y="2"/>
                      <a:pt x="20" y="0"/>
                      <a:pt x="17" y="0"/>
                    </a:cubicBezTo>
                    <a:cubicBezTo>
                      <a:pt x="16" y="0"/>
                      <a:pt x="11" y="0"/>
                      <a:pt x="10" y="0"/>
                    </a:cubicBezTo>
                    <a:cubicBezTo>
                      <a:pt x="7" y="0"/>
                      <a:pt x="5" y="2"/>
                      <a:pt x="4" y="4"/>
                    </a:cubicBezTo>
                    <a:cubicBezTo>
                      <a:pt x="2" y="10"/>
                      <a:pt x="0" y="17"/>
                      <a:pt x="0" y="18"/>
                    </a:cubicBezTo>
                    <a:cubicBezTo>
                      <a:pt x="0" y="19"/>
                      <a:pt x="0" y="20"/>
                      <a:pt x="1" y="20"/>
                    </a:cubicBezTo>
                    <a:cubicBezTo>
                      <a:pt x="2" y="21"/>
                      <a:pt x="3" y="20"/>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12" name="Oval 926"/>
              <p:cNvSpPr>
                <a:spLocks noChangeArrowheads="1"/>
              </p:cNvSpPr>
              <p:nvPr/>
            </p:nvSpPr>
            <p:spPr bwMode="auto">
              <a:xfrm>
                <a:off x="13556" y="171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13" name="Freeform 927"/>
              <p:cNvSpPr>
                <a:spLocks/>
              </p:cNvSpPr>
              <p:nvPr/>
            </p:nvSpPr>
            <p:spPr bwMode="auto">
              <a:xfrm>
                <a:off x="13537" y="1736"/>
                <a:ext cx="64" cy="111"/>
              </a:xfrm>
              <a:custGeom>
                <a:avLst/>
                <a:gdLst>
                  <a:gd name="T0" fmla="*/ 22 w 27"/>
                  <a:gd name="T1" fmla="*/ 4 h 47"/>
                  <a:gd name="T2" fmla="*/ 17 w 27"/>
                  <a:gd name="T3" fmla="*/ 0 h 47"/>
                  <a:gd name="T4" fmla="*/ 9 w 27"/>
                  <a:gd name="T5" fmla="*/ 0 h 47"/>
                  <a:gd name="T6" fmla="*/ 4 w 27"/>
                  <a:gd name="T7" fmla="*/ 4 h 47"/>
                  <a:gd name="T8" fmla="*/ 0 w 27"/>
                  <a:gd name="T9" fmla="*/ 18 h 47"/>
                  <a:gd name="T10" fmla="*/ 1 w 27"/>
                  <a:gd name="T11" fmla="*/ 20 h 47"/>
                  <a:gd name="T12" fmla="*/ 3 w 27"/>
                  <a:gd name="T13" fmla="*/ 19 h 47"/>
                  <a:gd name="T14" fmla="*/ 7 w 27"/>
                  <a:gd name="T15" fmla="*/ 6 h 47"/>
                  <a:gd name="T16" fmla="*/ 8 w 27"/>
                  <a:gd name="T17" fmla="*/ 6 h 47"/>
                  <a:gd name="T18" fmla="*/ 2 w 27"/>
                  <a:gd name="T19" fmla="*/ 28 h 47"/>
                  <a:gd name="T20" fmla="*/ 8 w 27"/>
                  <a:gd name="T21" fmla="*/ 28 h 47"/>
                  <a:gd name="T22" fmla="*/ 8 w 27"/>
                  <a:gd name="T23" fmla="*/ 44 h 47"/>
                  <a:gd name="T24" fmla="*/ 10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8 w 27"/>
                  <a:gd name="T37" fmla="*/ 44 h 47"/>
                  <a:gd name="T38" fmla="*/ 18 w 27"/>
                  <a:gd name="T39" fmla="*/ 28 h 47"/>
                  <a:gd name="T40" fmla="*/ 24 w 27"/>
                  <a:gd name="T41" fmla="*/ 28 h 47"/>
                  <a:gd name="T42" fmla="*/ 18 w 27"/>
                  <a:gd name="T43" fmla="*/ 6 h 47"/>
                  <a:gd name="T44" fmla="*/ 19 w 27"/>
                  <a:gd name="T45" fmla="*/ 6 h 47"/>
                  <a:gd name="T46" fmla="*/ 23 w 27"/>
                  <a:gd name="T47" fmla="*/ 19 h 47"/>
                  <a:gd name="T48" fmla="*/ 25 w 27"/>
                  <a:gd name="T49" fmla="*/ 20 h 47"/>
                  <a:gd name="T50" fmla="*/ 26 w 27"/>
                  <a:gd name="T51" fmla="*/ 18 h 47"/>
                  <a:gd name="T52" fmla="*/ 22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2" y="4"/>
                    </a:moveTo>
                    <a:cubicBezTo>
                      <a:pt x="22" y="2"/>
                      <a:pt x="19" y="0"/>
                      <a:pt x="17" y="0"/>
                    </a:cubicBezTo>
                    <a:cubicBezTo>
                      <a:pt x="16" y="0"/>
                      <a:pt x="10" y="0"/>
                      <a:pt x="9" y="0"/>
                    </a:cubicBezTo>
                    <a:cubicBezTo>
                      <a:pt x="7" y="0"/>
                      <a:pt x="5" y="2"/>
                      <a:pt x="4" y="4"/>
                    </a:cubicBezTo>
                    <a:cubicBezTo>
                      <a:pt x="2" y="10"/>
                      <a:pt x="0" y="17"/>
                      <a:pt x="0" y="18"/>
                    </a:cubicBezTo>
                    <a:cubicBezTo>
                      <a:pt x="0" y="19"/>
                      <a:pt x="0" y="20"/>
                      <a:pt x="1" y="20"/>
                    </a:cubicBezTo>
                    <a:cubicBezTo>
                      <a:pt x="2" y="21"/>
                      <a:pt x="3" y="20"/>
                      <a:pt x="3" y="19"/>
                    </a:cubicBezTo>
                    <a:cubicBezTo>
                      <a:pt x="4" y="18"/>
                      <a:pt x="7" y="6"/>
                      <a:pt x="7" y="6"/>
                    </a:cubicBezTo>
                    <a:cubicBezTo>
                      <a:pt x="8" y="6"/>
                      <a:pt x="8" y="6"/>
                      <a:pt x="8" y="6"/>
                    </a:cubicBezTo>
                    <a:cubicBezTo>
                      <a:pt x="2" y="28"/>
                      <a:pt x="2" y="28"/>
                      <a:pt x="2" y="28"/>
                    </a:cubicBezTo>
                    <a:cubicBezTo>
                      <a:pt x="8" y="28"/>
                      <a:pt x="8" y="28"/>
                      <a:pt x="8" y="28"/>
                    </a:cubicBezTo>
                    <a:cubicBezTo>
                      <a:pt x="8" y="35"/>
                      <a:pt x="8" y="43"/>
                      <a:pt x="8" y="44"/>
                    </a:cubicBezTo>
                    <a:cubicBezTo>
                      <a:pt x="8" y="46"/>
                      <a:pt x="9" y="47"/>
                      <a:pt x="10"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0"/>
                    </a:cubicBezTo>
                    <a:cubicBezTo>
                      <a:pt x="26" y="20"/>
                      <a:pt x="27" y="19"/>
                      <a:pt x="26" y="18"/>
                    </a:cubicBezTo>
                    <a:cubicBezTo>
                      <a:pt x="26" y="17"/>
                      <a:pt x="24" y="10"/>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14" name="Freeform 928"/>
              <p:cNvSpPr>
                <a:spLocks/>
              </p:cNvSpPr>
              <p:nvPr/>
            </p:nvSpPr>
            <p:spPr bwMode="auto">
              <a:xfrm>
                <a:off x="13542" y="1587"/>
                <a:ext cx="52" cy="111"/>
              </a:xfrm>
              <a:custGeom>
                <a:avLst/>
                <a:gdLst>
                  <a:gd name="T0" fmla="*/ 0 w 22"/>
                  <a:gd name="T1" fmla="*/ 21 h 47"/>
                  <a:gd name="T2" fmla="*/ 2 w 22"/>
                  <a:gd name="T3" fmla="*/ 23 h 47"/>
                  <a:gd name="T4" fmla="*/ 4 w 22"/>
                  <a:gd name="T5" fmla="*/ 21 h 47"/>
                  <a:gd name="T6" fmla="*/ 4 w 22"/>
                  <a:gd name="T7" fmla="*/ 8 h 47"/>
                  <a:gd name="T8" fmla="*/ 5 w 22"/>
                  <a:gd name="T9" fmla="*/ 8 h 47"/>
                  <a:gd name="T10" fmla="*/ 5 w 22"/>
                  <a:gd name="T11" fmla="*/ 44 h 47"/>
                  <a:gd name="T12" fmla="*/ 8 w 22"/>
                  <a:gd name="T13" fmla="*/ 47 h 47"/>
                  <a:gd name="T14" fmla="*/ 10 w 22"/>
                  <a:gd name="T15" fmla="*/ 44 h 47"/>
                  <a:gd name="T16" fmla="*/ 10 w 22"/>
                  <a:gd name="T17" fmla="*/ 23 h 47"/>
                  <a:gd name="T18" fmla="*/ 12 w 22"/>
                  <a:gd name="T19" fmla="*/ 23 h 47"/>
                  <a:gd name="T20" fmla="*/ 12 w 22"/>
                  <a:gd name="T21" fmla="*/ 44 h 47"/>
                  <a:gd name="T22" fmla="*/ 14 w 22"/>
                  <a:gd name="T23" fmla="*/ 47 h 47"/>
                  <a:gd name="T24" fmla="*/ 17 w 22"/>
                  <a:gd name="T25" fmla="*/ 44 h 47"/>
                  <a:gd name="T26" fmla="*/ 17 w 22"/>
                  <a:gd name="T27" fmla="*/ 8 h 47"/>
                  <a:gd name="T28" fmla="*/ 18 w 22"/>
                  <a:gd name="T29" fmla="*/ 8 h 47"/>
                  <a:gd name="T30" fmla="*/ 18 w 22"/>
                  <a:gd name="T31" fmla="*/ 21 h 47"/>
                  <a:gd name="T32" fmla="*/ 20 w 22"/>
                  <a:gd name="T33" fmla="*/ 23 h 47"/>
                  <a:gd name="T34" fmla="*/ 22 w 22"/>
                  <a:gd name="T35" fmla="*/ 21 h 47"/>
                  <a:gd name="T36" fmla="*/ 22 w 22"/>
                  <a:gd name="T37" fmla="*/ 6 h 47"/>
                  <a:gd name="T38" fmla="*/ 16 w 22"/>
                  <a:gd name="T39" fmla="*/ 0 h 47"/>
                  <a:gd name="T40" fmla="*/ 6 w 22"/>
                  <a:gd name="T41" fmla="*/ 0 h 47"/>
                  <a:gd name="T42" fmla="*/ 0 w 22"/>
                  <a:gd name="T43" fmla="*/ 6 h 47"/>
                  <a:gd name="T44" fmla="*/ 0 w 22"/>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21"/>
                    </a:move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6"/>
                    </a:cubicBezTo>
                    <a:cubicBezTo>
                      <a:pt x="22" y="3"/>
                      <a:pt x="20" y="0"/>
                      <a:pt x="16" y="0"/>
                    </a:cubicBezTo>
                    <a:cubicBezTo>
                      <a:pt x="15" y="0"/>
                      <a:pt x="7" y="0"/>
                      <a:pt x="6" y="0"/>
                    </a:cubicBezTo>
                    <a:cubicBezTo>
                      <a:pt x="2" y="0"/>
                      <a:pt x="0" y="3"/>
                      <a:pt x="0" y="6"/>
                    </a:cubicBezTo>
                    <a:cubicBezTo>
                      <a:pt x="0" y="8"/>
                      <a:pt x="0" y="20"/>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15" name="Freeform 929"/>
              <p:cNvSpPr>
                <a:spLocks/>
              </p:cNvSpPr>
              <p:nvPr/>
            </p:nvSpPr>
            <p:spPr bwMode="auto">
              <a:xfrm>
                <a:off x="13409" y="1883"/>
                <a:ext cx="55" cy="109"/>
              </a:xfrm>
              <a:custGeom>
                <a:avLst/>
                <a:gdLst>
                  <a:gd name="T0" fmla="*/ 11 w 23"/>
                  <a:gd name="T1" fmla="*/ 44 h 46"/>
                  <a:gd name="T2" fmla="*/ 11 w 23"/>
                  <a:gd name="T3" fmla="*/ 22 h 46"/>
                  <a:gd name="T4" fmla="*/ 12 w 23"/>
                  <a:gd name="T5" fmla="*/ 22 h 46"/>
                  <a:gd name="T6" fmla="*/ 12 w 23"/>
                  <a:gd name="T7" fmla="*/ 44 h 46"/>
                  <a:gd name="T8" fmla="*/ 15 w 23"/>
                  <a:gd name="T9" fmla="*/ 46 h 46"/>
                  <a:gd name="T10" fmla="*/ 18 w 23"/>
                  <a:gd name="T11" fmla="*/ 44 h 46"/>
                  <a:gd name="T12" fmla="*/ 18 w 23"/>
                  <a:gd name="T13" fmla="*/ 7 h 46"/>
                  <a:gd name="T14" fmla="*/ 19 w 23"/>
                  <a:gd name="T15" fmla="*/ 7 h 46"/>
                  <a:gd name="T16" fmla="*/ 19 w 23"/>
                  <a:gd name="T17" fmla="*/ 20 h 46"/>
                  <a:gd name="T18" fmla="*/ 21 w 23"/>
                  <a:gd name="T19" fmla="*/ 22 h 46"/>
                  <a:gd name="T20" fmla="*/ 23 w 23"/>
                  <a:gd name="T21" fmla="*/ 20 h 46"/>
                  <a:gd name="T22" fmla="*/ 23 w 23"/>
                  <a:gd name="T23" fmla="*/ 6 h 46"/>
                  <a:gd name="T24" fmla="*/ 17 w 23"/>
                  <a:gd name="T25" fmla="*/ 0 h 46"/>
                  <a:gd name="T26" fmla="*/ 6 w 23"/>
                  <a:gd name="T27" fmla="*/ 0 h 46"/>
                  <a:gd name="T28" fmla="*/ 0 w 23"/>
                  <a:gd name="T29" fmla="*/ 6 h 46"/>
                  <a:gd name="T30" fmla="*/ 0 w 23"/>
                  <a:gd name="T31" fmla="*/ 18 h 46"/>
                  <a:gd name="T32" fmla="*/ 2 w 23"/>
                  <a:gd name="T33" fmla="*/ 22 h 46"/>
                  <a:gd name="T34" fmla="*/ 2 w 23"/>
                  <a:gd name="T35" fmla="*/ 22 h 46"/>
                  <a:gd name="T36" fmla="*/ 4 w 23"/>
                  <a:gd name="T37" fmla="*/ 20 h 46"/>
                  <a:gd name="T38" fmla="*/ 4 w 23"/>
                  <a:gd name="T39" fmla="*/ 7 h 46"/>
                  <a:gd name="T40" fmla="*/ 6 w 23"/>
                  <a:gd name="T41" fmla="*/ 7 h 46"/>
                  <a:gd name="T42" fmla="*/ 6 w 23"/>
                  <a:gd name="T43" fmla="*/ 35 h 46"/>
                  <a:gd name="T44" fmla="*/ 7 w 23"/>
                  <a:gd name="T45" fmla="*/ 46 h 46"/>
                  <a:gd name="T46" fmla="*/ 8 w 23"/>
                  <a:gd name="T47" fmla="*/ 46 h 46"/>
                  <a:gd name="T48" fmla="*/ 11 w 23"/>
                  <a:gd name="T49"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46">
                    <a:moveTo>
                      <a:pt x="11" y="44"/>
                    </a:moveTo>
                    <a:cubicBezTo>
                      <a:pt x="11" y="41"/>
                      <a:pt x="11" y="22"/>
                      <a:pt x="11" y="22"/>
                    </a:cubicBezTo>
                    <a:cubicBezTo>
                      <a:pt x="11" y="22"/>
                      <a:pt x="11" y="22"/>
                      <a:pt x="12" y="22"/>
                    </a:cubicBezTo>
                    <a:cubicBezTo>
                      <a:pt x="12" y="22"/>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1"/>
                      <a:pt x="20" y="22"/>
                      <a:pt x="21" y="22"/>
                    </a:cubicBezTo>
                    <a:cubicBezTo>
                      <a:pt x="22" y="22"/>
                      <a:pt x="23" y="21"/>
                      <a:pt x="23" y="20"/>
                    </a:cubicBezTo>
                    <a:cubicBezTo>
                      <a:pt x="23" y="19"/>
                      <a:pt x="23" y="7"/>
                      <a:pt x="23" y="6"/>
                    </a:cubicBezTo>
                    <a:cubicBezTo>
                      <a:pt x="23" y="2"/>
                      <a:pt x="20" y="0"/>
                      <a:pt x="17" y="0"/>
                    </a:cubicBezTo>
                    <a:cubicBezTo>
                      <a:pt x="15" y="0"/>
                      <a:pt x="8" y="0"/>
                      <a:pt x="6" y="0"/>
                    </a:cubicBezTo>
                    <a:cubicBezTo>
                      <a:pt x="3" y="0"/>
                      <a:pt x="0" y="2"/>
                      <a:pt x="0" y="6"/>
                    </a:cubicBezTo>
                    <a:cubicBezTo>
                      <a:pt x="0" y="7"/>
                      <a:pt x="0" y="15"/>
                      <a:pt x="0" y="18"/>
                    </a:cubicBezTo>
                    <a:cubicBezTo>
                      <a:pt x="1" y="20"/>
                      <a:pt x="1" y="21"/>
                      <a:pt x="2" y="22"/>
                    </a:cubicBezTo>
                    <a:cubicBezTo>
                      <a:pt x="2" y="22"/>
                      <a:pt x="2" y="22"/>
                      <a:pt x="2" y="22"/>
                    </a:cubicBezTo>
                    <a:cubicBezTo>
                      <a:pt x="4" y="22"/>
                      <a:pt x="4" y="21"/>
                      <a:pt x="4" y="20"/>
                    </a:cubicBezTo>
                    <a:cubicBezTo>
                      <a:pt x="4" y="19"/>
                      <a:pt x="4" y="7"/>
                      <a:pt x="4" y="7"/>
                    </a:cubicBezTo>
                    <a:cubicBezTo>
                      <a:pt x="4" y="7"/>
                      <a:pt x="4" y="7"/>
                      <a:pt x="6" y="7"/>
                    </a:cubicBezTo>
                    <a:cubicBezTo>
                      <a:pt x="6" y="7"/>
                      <a:pt x="6" y="24"/>
                      <a:pt x="6" y="35"/>
                    </a:cubicBezTo>
                    <a:cubicBezTo>
                      <a:pt x="6" y="39"/>
                      <a:pt x="7" y="42"/>
                      <a:pt x="7" y="46"/>
                    </a:cubicBezTo>
                    <a:cubicBezTo>
                      <a:pt x="7" y="46"/>
                      <a:pt x="8" y="46"/>
                      <a:pt x="8" y="46"/>
                    </a:cubicBezTo>
                    <a:cubicBezTo>
                      <a:pt x="10" y="46"/>
                      <a:pt x="11" y="45"/>
                      <a:pt x="1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16" name="Oval 930"/>
              <p:cNvSpPr>
                <a:spLocks noChangeArrowheads="1"/>
              </p:cNvSpPr>
              <p:nvPr/>
            </p:nvSpPr>
            <p:spPr bwMode="auto">
              <a:xfrm>
                <a:off x="13492" y="1857"/>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17" name="Oval 931"/>
              <p:cNvSpPr>
                <a:spLocks noChangeArrowheads="1"/>
              </p:cNvSpPr>
              <p:nvPr/>
            </p:nvSpPr>
            <p:spPr bwMode="auto">
              <a:xfrm>
                <a:off x="13426" y="171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18" name="Oval 932"/>
              <p:cNvSpPr>
                <a:spLocks noChangeArrowheads="1"/>
              </p:cNvSpPr>
              <p:nvPr/>
            </p:nvSpPr>
            <p:spPr bwMode="auto">
              <a:xfrm>
                <a:off x="13426" y="1857"/>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19" name="Oval 933"/>
              <p:cNvSpPr>
                <a:spLocks noChangeArrowheads="1"/>
              </p:cNvSpPr>
              <p:nvPr/>
            </p:nvSpPr>
            <p:spPr bwMode="auto">
              <a:xfrm>
                <a:off x="13296" y="171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20" name="Freeform 934"/>
              <p:cNvSpPr>
                <a:spLocks/>
              </p:cNvSpPr>
              <p:nvPr/>
            </p:nvSpPr>
            <p:spPr bwMode="auto">
              <a:xfrm>
                <a:off x="13404" y="1736"/>
                <a:ext cx="64" cy="111"/>
              </a:xfrm>
              <a:custGeom>
                <a:avLst/>
                <a:gdLst>
                  <a:gd name="T0" fmla="*/ 23 w 27"/>
                  <a:gd name="T1" fmla="*/ 4 h 47"/>
                  <a:gd name="T2" fmla="*/ 18 w 27"/>
                  <a:gd name="T3" fmla="*/ 0 h 47"/>
                  <a:gd name="T4" fmla="*/ 10 w 27"/>
                  <a:gd name="T5" fmla="*/ 0 h 47"/>
                  <a:gd name="T6" fmla="*/ 5 w 27"/>
                  <a:gd name="T7" fmla="*/ 4 h 47"/>
                  <a:gd name="T8" fmla="*/ 0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7 w 27"/>
                  <a:gd name="T35" fmla="*/ 47 h 47"/>
                  <a:gd name="T36" fmla="*/ 19 w 27"/>
                  <a:gd name="T37" fmla="*/ 44 h 47"/>
                  <a:gd name="T38" fmla="*/ 19 w 27"/>
                  <a:gd name="T39" fmla="*/ 28 h 47"/>
                  <a:gd name="T40" fmla="*/ 25 w 27"/>
                  <a:gd name="T41" fmla="*/ 28 h 47"/>
                  <a:gd name="T42" fmla="*/ 18 w 27"/>
                  <a:gd name="T43" fmla="*/ 6 h 47"/>
                  <a:gd name="T44" fmla="*/ 20 w 27"/>
                  <a:gd name="T45" fmla="*/ 6 h 47"/>
                  <a:gd name="T46" fmla="*/ 23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8" y="0"/>
                    </a:cubicBezTo>
                    <a:cubicBezTo>
                      <a:pt x="16" y="0"/>
                      <a:pt x="11" y="0"/>
                      <a:pt x="10" y="0"/>
                    </a:cubicBezTo>
                    <a:cubicBezTo>
                      <a:pt x="8" y="0"/>
                      <a:pt x="5" y="2"/>
                      <a:pt x="5" y="4"/>
                    </a:cubicBezTo>
                    <a:cubicBezTo>
                      <a:pt x="3" y="10"/>
                      <a:pt x="1" y="17"/>
                      <a:pt x="0" y="18"/>
                    </a:cubicBezTo>
                    <a:cubicBezTo>
                      <a:pt x="0" y="19"/>
                      <a:pt x="1" y="20"/>
                      <a:pt x="2" y="20"/>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7" y="47"/>
                    </a:cubicBezTo>
                    <a:cubicBezTo>
                      <a:pt x="18" y="47"/>
                      <a:pt x="19" y="46"/>
                      <a:pt x="19" y="44"/>
                    </a:cubicBezTo>
                    <a:cubicBezTo>
                      <a:pt x="19" y="43"/>
                      <a:pt x="19" y="35"/>
                      <a:pt x="19" y="28"/>
                    </a:cubicBezTo>
                    <a:cubicBezTo>
                      <a:pt x="25" y="28"/>
                      <a:pt x="25" y="28"/>
                      <a:pt x="25" y="28"/>
                    </a:cubicBezTo>
                    <a:cubicBezTo>
                      <a:pt x="18" y="6"/>
                      <a:pt x="18" y="6"/>
                      <a:pt x="18"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21" name="Freeform 935"/>
              <p:cNvSpPr>
                <a:spLocks/>
              </p:cNvSpPr>
              <p:nvPr/>
            </p:nvSpPr>
            <p:spPr bwMode="auto">
              <a:xfrm>
                <a:off x="13409" y="1587"/>
                <a:ext cx="55" cy="111"/>
              </a:xfrm>
              <a:custGeom>
                <a:avLst/>
                <a:gdLst>
                  <a:gd name="T0" fmla="*/ 0 w 23"/>
                  <a:gd name="T1" fmla="*/ 21 h 47"/>
                  <a:gd name="T2" fmla="*/ 2 w 23"/>
                  <a:gd name="T3" fmla="*/ 23 h 47"/>
                  <a:gd name="T4" fmla="*/ 4 w 23"/>
                  <a:gd name="T5" fmla="*/ 21 h 47"/>
                  <a:gd name="T6" fmla="*/ 4 w 23"/>
                  <a:gd name="T7" fmla="*/ 8 h 47"/>
                  <a:gd name="T8" fmla="*/ 6 w 23"/>
                  <a:gd name="T9" fmla="*/ 8 h 47"/>
                  <a:gd name="T10" fmla="*/ 6 w 23"/>
                  <a:gd name="T11" fmla="*/ 44 h 47"/>
                  <a:gd name="T12" fmla="*/ 8 w 23"/>
                  <a:gd name="T13" fmla="*/ 47 h 47"/>
                  <a:gd name="T14" fmla="*/ 11 w 23"/>
                  <a:gd name="T15" fmla="*/ 44 h 47"/>
                  <a:gd name="T16" fmla="*/ 11 w 23"/>
                  <a:gd name="T17" fmla="*/ 23 h 47"/>
                  <a:gd name="T18" fmla="*/ 12 w 23"/>
                  <a:gd name="T19" fmla="*/ 23 h 47"/>
                  <a:gd name="T20" fmla="*/ 12 w 23"/>
                  <a:gd name="T21" fmla="*/ 44 h 47"/>
                  <a:gd name="T22" fmla="*/ 15 w 23"/>
                  <a:gd name="T23" fmla="*/ 47 h 47"/>
                  <a:gd name="T24" fmla="*/ 18 w 23"/>
                  <a:gd name="T25" fmla="*/ 44 h 47"/>
                  <a:gd name="T26" fmla="*/ 18 w 23"/>
                  <a:gd name="T27" fmla="*/ 8 h 47"/>
                  <a:gd name="T28" fmla="*/ 19 w 23"/>
                  <a:gd name="T29" fmla="*/ 8 h 47"/>
                  <a:gd name="T30" fmla="*/ 19 w 23"/>
                  <a:gd name="T31" fmla="*/ 21 h 47"/>
                  <a:gd name="T32" fmla="*/ 21 w 23"/>
                  <a:gd name="T33" fmla="*/ 23 h 47"/>
                  <a:gd name="T34" fmla="*/ 23 w 23"/>
                  <a:gd name="T35" fmla="*/ 21 h 47"/>
                  <a:gd name="T36" fmla="*/ 23 w 23"/>
                  <a:gd name="T37" fmla="*/ 6 h 47"/>
                  <a:gd name="T38" fmla="*/ 17 w 23"/>
                  <a:gd name="T39" fmla="*/ 0 h 47"/>
                  <a:gd name="T40" fmla="*/ 6 w 23"/>
                  <a:gd name="T41" fmla="*/ 0 h 47"/>
                  <a:gd name="T42" fmla="*/ 0 w 23"/>
                  <a:gd name="T43" fmla="*/ 6 h 47"/>
                  <a:gd name="T44" fmla="*/ 0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21"/>
                    </a:moveTo>
                    <a:cubicBezTo>
                      <a:pt x="0" y="22"/>
                      <a:pt x="1" y="23"/>
                      <a:pt x="2" y="23"/>
                    </a:cubicBezTo>
                    <a:cubicBezTo>
                      <a:pt x="4" y="23"/>
                      <a:pt x="4" y="22"/>
                      <a:pt x="4" y="21"/>
                    </a:cubicBezTo>
                    <a:cubicBezTo>
                      <a:pt x="4" y="20"/>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22" name="Oval 936"/>
              <p:cNvSpPr>
                <a:spLocks noChangeArrowheads="1"/>
              </p:cNvSpPr>
              <p:nvPr/>
            </p:nvSpPr>
            <p:spPr bwMode="auto">
              <a:xfrm>
                <a:off x="13359" y="156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23" name="Oval 937"/>
              <p:cNvSpPr>
                <a:spLocks noChangeArrowheads="1"/>
              </p:cNvSpPr>
              <p:nvPr/>
            </p:nvSpPr>
            <p:spPr bwMode="auto">
              <a:xfrm>
                <a:off x="13426" y="156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24" name="Oval 938"/>
              <p:cNvSpPr>
                <a:spLocks noChangeArrowheads="1"/>
              </p:cNvSpPr>
              <p:nvPr/>
            </p:nvSpPr>
            <p:spPr bwMode="auto">
              <a:xfrm>
                <a:off x="13556" y="156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25" name="Freeform 939"/>
              <p:cNvSpPr>
                <a:spLocks/>
              </p:cNvSpPr>
              <p:nvPr/>
            </p:nvSpPr>
            <p:spPr bwMode="auto">
              <a:xfrm>
                <a:off x="13345" y="1736"/>
                <a:ext cx="52" cy="109"/>
              </a:xfrm>
              <a:custGeom>
                <a:avLst/>
                <a:gdLst>
                  <a:gd name="T0" fmla="*/ 16 w 22"/>
                  <a:gd name="T1" fmla="*/ 0 h 46"/>
                  <a:gd name="T2" fmla="*/ 6 w 22"/>
                  <a:gd name="T3" fmla="*/ 0 h 46"/>
                  <a:gd name="T4" fmla="*/ 0 w 22"/>
                  <a:gd name="T5" fmla="*/ 6 h 46"/>
                  <a:gd name="T6" fmla="*/ 0 w 22"/>
                  <a:gd name="T7" fmla="*/ 20 h 46"/>
                  <a:gd name="T8" fmla="*/ 2 w 22"/>
                  <a:gd name="T9" fmla="*/ 22 h 46"/>
                  <a:gd name="T10" fmla="*/ 4 w 22"/>
                  <a:gd name="T11" fmla="*/ 20 h 46"/>
                  <a:gd name="T12" fmla="*/ 4 w 22"/>
                  <a:gd name="T13" fmla="*/ 7 h 46"/>
                  <a:gd name="T14" fmla="*/ 5 w 22"/>
                  <a:gd name="T15" fmla="*/ 7 h 46"/>
                  <a:gd name="T16" fmla="*/ 5 w 22"/>
                  <a:gd name="T17" fmla="*/ 44 h 46"/>
                  <a:gd name="T18" fmla="*/ 8 w 22"/>
                  <a:gd name="T19" fmla="*/ 46 h 46"/>
                  <a:gd name="T20" fmla="*/ 10 w 22"/>
                  <a:gd name="T21" fmla="*/ 44 h 46"/>
                  <a:gd name="T22" fmla="*/ 10 w 22"/>
                  <a:gd name="T23" fmla="*/ 23 h 46"/>
                  <a:gd name="T24" fmla="*/ 12 w 22"/>
                  <a:gd name="T25" fmla="*/ 23 h 46"/>
                  <a:gd name="T26" fmla="*/ 12 w 22"/>
                  <a:gd name="T27" fmla="*/ 44 h 46"/>
                  <a:gd name="T28" fmla="*/ 14 w 22"/>
                  <a:gd name="T29" fmla="*/ 46 h 46"/>
                  <a:gd name="T30" fmla="*/ 17 w 22"/>
                  <a:gd name="T31" fmla="*/ 44 h 46"/>
                  <a:gd name="T32" fmla="*/ 17 w 22"/>
                  <a:gd name="T33" fmla="*/ 7 h 46"/>
                  <a:gd name="T34" fmla="*/ 18 w 22"/>
                  <a:gd name="T35" fmla="*/ 7 h 46"/>
                  <a:gd name="T36" fmla="*/ 18 w 22"/>
                  <a:gd name="T37" fmla="*/ 20 h 46"/>
                  <a:gd name="T38" fmla="*/ 20 w 22"/>
                  <a:gd name="T39" fmla="*/ 22 h 46"/>
                  <a:gd name="T40" fmla="*/ 22 w 22"/>
                  <a:gd name="T41" fmla="*/ 20 h 46"/>
                  <a:gd name="T42" fmla="*/ 22 w 22"/>
                  <a:gd name="T43" fmla="*/ 6 h 46"/>
                  <a:gd name="T44" fmla="*/ 16 w 22"/>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16" y="0"/>
                    </a:moveTo>
                    <a:cubicBezTo>
                      <a:pt x="15" y="0"/>
                      <a:pt x="7" y="0"/>
                      <a:pt x="6" y="0"/>
                    </a:cubicBezTo>
                    <a:cubicBezTo>
                      <a:pt x="2" y="0"/>
                      <a:pt x="0" y="2"/>
                      <a:pt x="0" y="6"/>
                    </a:cubicBezTo>
                    <a:cubicBezTo>
                      <a:pt x="0" y="7"/>
                      <a:pt x="0" y="19"/>
                      <a:pt x="0" y="20"/>
                    </a:cubicBezTo>
                    <a:cubicBezTo>
                      <a:pt x="0" y="22"/>
                      <a:pt x="1" y="22"/>
                      <a:pt x="2" y="22"/>
                    </a:cubicBezTo>
                    <a:cubicBezTo>
                      <a:pt x="3" y="22"/>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0" y="45"/>
                      <a:pt x="10" y="44"/>
                    </a:cubicBezTo>
                    <a:cubicBezTo>
                      <a:pt x="10" y="41"/>
                      <a:pt x="10" y="23"/>
                      <a:pt x="10" y="23"/>
                    </a:cubicBezTo>
                    <a:cubicBezTo>
                      <a:pt x="10" y="23"/>
                      <a:pt x="10" y="23"/>
                      <a:pt x="12" y="23"/>
                    </a:cubicBezTo>
                    <a:cubicBezTo>
                      <a:pt x="12" y="23"/>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2"/>
                      <a:pt x="20" y="22"/>
                    </a:cubicBezTo>
                    <a:cubicBezTo>
                      <a:pt x="21" y="22"/>
                      <a:pt x="22" y="22"/>
                      <a:pt x="22" y="20"/>
                    </a:cubicBezTo>
                    <a:cubicBezTo>
                      <a:pt x="22" y="19"/>
                      <a:pt x="22" y="7"/>
                      <a:pt x="22" y="6"/>
                    </a:cubicBezTo>
                    <a:cubicBezTo>
                      <a:pt x="22" y="2"/>
                      <a:pt x="20"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26" name="Freeform 940"/>
              <p:cNvSpPr>
                <a:spLocks/>
              </p:cNvSpPr>
              <p:nvPr/>
            </p:nvSpPr>
            <p:spPr bwMode="auto">
              <a:xfrm>
                <a:off x="13338" y="1587"/>
                <a:ext cx="64" cy="111"/>
              </a:xfrm>
              <a:custGeom>
                <a:avLst/>
                <a:gdLst>
                  <a:gd name="T0" fmla="*/ 23 w 27"/>
                  <a:gd name="T1" fmla="*/ 5 h 47"/>
                  <a:gd name="T2" fmla="*/ 18 w 27"/>
                  <a:gd name="T3" fmla="*/ 0 h 47"/>
                  <a:gd name="T4" fmla="*/ 10 w 27"/>
                  <a:gd name="T5" fmla="*/ 0 h 47"/>
                  <a:gd name="T6" fmla="*/ 5 w 27"/>
                  <a:gd name="T7" fmla="*/ 5 h 47"/>
                  <a:gd name="T8" fmla="*/ 1 w 27"/>
                  <a:gd name="T9" fmla="*/ 19 h 47"/>
                  <a:gd name="T10" fmla="*/ 2 w 27"/>
                  <a:gd name="T11" fmla="*/ 21 h 47"/>
                  <a:gd name="T12" fmla="*/ 4 w 27"/>
                  <a:gd name="T13" fmla="*/ 20 h 47"/>
                  <a:gd name="T14" fmla="*/ 8 w 27"/>
                  <a:gd name="T15" fmla="*/ 7 h 47"/>
                  <a:gd name="T16" fmla="*/ 9 w 27"/>
                  <a:gd name="T17" fmla="*/ 7 h 47"/>
                  <a:gd name="T18" fmla="*/ 3 w 27"/>
                  <a:gd name="T19" fmla="*/ 28 h 47"/>
                  <a:gd name="T20" fmla="*/ 9 w 27"/>
                  <a:gd name="T21" fmla="*/ 28 h 47"/>
                  <a:gd name="T22" fmla="*/ 9 w 27"/>
                  <a:gd name="T23" fmla="*/ 45 h 47"/>
                  <a:gd name="T24" fmla="*/ 11 w 27"/>
                  <a:gd name="T25" fmla="*/ 47 h 47"/>
                  <a:gd name="T26" fmla="*/ 14 w 27"/>
                  <a:gd name="T27" fmla="*/ 45 h 47"/>
                  <a:gd name="T28" fmla="*/ 14 w 27"/>
                  <a:gd name="T29" fmla="*/ 28 h 47"/>
                  <a:gd name="T30" fmla="*/ 15 w 27"/>
                  <a:gd name="T31" fmla="*/ 28 h 47"/>
                  <a:gd name="T32" fmla="*/ 15 w 27"/>
                  <a:gd name="T33" fmla="*/ 45 h 47"/>
                  <a:gd name="T34" fmla="*/ 17 w 27"/>
                  <a:gd name="T35" fmla="*/ 47 h 47"/>
                  <a:gd name="T36" fmla="*/ 19 w 27"/>
                  <a:gd name="T37" fmla="*/ 45 h 47"/>
                  <a:gd name="T38" fmla="*/ 19 w 27"/>
                  <a:gd name="T39" fmla="*/ 28 h 47"/>
                  <a:gd name="T40" fmla="*/ 25 w 27"/>
                  <a:gd name="T41" fmla="*/ 28 h 47"/>
                  <a:gd name="T42" fmla="*/ 19 w 27"/>
                  <a:gd name="T43" fmla="*/ 7 h 47"/>
                  <a:gd name="T44" fmla="*/ 20 w 27"/>
                  <a:gd name="T45" fmla="*/ 7 h 47"/>
                  <a:gd name="T46" fmla="*/ 24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8" y="0"/>
                    </a:cubicBezTo>
                    <a:cubicBezTo>
                      <a:pt x="17" y="0"/>
                      <a:pt x="11" y="0"/>
                      <a:pt x="10" y="0"/>
                    </a:cubicBezTo>
                    <a:cubicBezTo>
                      <a:pt x="8" y="0"/>
                      <a:pt x="5" y="3"/>
                      <a:pt x="5" y="5"/>
                    </a:cubicBez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4" y="46"/>
                      <a:pt x="14" y="45"/>
                    </a:cubicBezTo>
                    <a:cubicBezTo>
                      <a:pt x="14" y="43"/>
                      <a:pt x="14" y="28"/>
                      <a:pt x="14"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27" name="Oval 941"/>
              <p:cNvSpPr>
                <a:spLocks noChangeArrowheads="1"/>
              </p:cNvSpPr>
              <p:nvPr/>
            </p:nvSpPr>
            <p:spPr bwMode="auto">
              <a:xfrm>
                <a:off x="13296" y="156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28" name="Oval 942"/>
              <p:cNvSpPr>
                <a:spLocks noChangeArrowheads="1"/>
              </p:cNvSpPr>
              <p:nvPr/>
            </p:nvSpPr>
            <p:spPr bwMode="auto">
              <a:xfrm>
                <a:off x="13359" y="171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29" name="Freeform 943"/>
              <p:cNvSpPr>
                <a:spLocks/>
              </p:cNvSpPr>
              <p:nvPr/>
            </p:nvSpPr>
            <p:spPr bwMode="auto">
              <a:xfrm>
                <a:off x="13279" y="1587"/>
                <a:ext cx="54" cy="111"/>
              </a:xfrm>
              <a:custGeom>
                <a:avLst/>
                <a:gdLst>
                  <a:gd name="T0" fmla="*/ 16 w 23"/>
                  <a:gd name="T1" fmla="*/ 0 h 47"/>
                  <a:gd name="T2" fmla="*/ 6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5 w 23"/>
                  <a:gd name="T15" fmla="*/ 8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7 w 23"/>
                  <a:gd name="T31" fmla="*/ 44 h 47"/>
                  <a:gd name="T32" fmla="*/ 17 w 23"/>
                  <a:gd name="T33" fmla="*/ 8 h 47"/>
                  <a:gd name="T34" fmla="*/ 18 w 23"/>
                  <a:gd name="T35" fmla="*/ 8 h 47"/>
                  <a:gd name="T36" fmla="*/ 18 w 23"/>
                  <a:gd name="T37" fmla="*/ 21 h 47"/>
                  <a:gd name="T38" fmla="*/ 21 w 23"/>
                  <a:gd name="T39" fmla="*/ 23 h 47"/>
                  <a:gd name="T40" fmla="*/ 23 w 23"/>
                  <a:gd name="T41" fmla="*/ 21 h 47"/>
                  <a:gd name="T42" fmla="*/ 23 w 23"/>
                  <a:gd name="T43" fmla="*/ 6 h 47"/>
                  <a:gd name="T44" fmla="*/ 16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6" y="0"/>
                    </a:moveTo>
                    <a:cubicBezTo>
                      <a:pt x="15" y="0"/>
                      <a:pt x="8" y="0"/>
                      <a:pt x="6" y="0"/>
                    </a:cubicBezTo>
                    <a:cubicBezTo>
                      <a:pt x="3" y="0"/>
                      <a:pt x="0" y="3"/>
                      <a:pt x="0" y="6"/>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1" y="23"/>
                    </a:cubicBezTo>
                    <a:cubicBezTo>
                      <a:pt x="22" y="23"/>
                      <a:pt x="23" y="22"/>
                      <a:pt x="23" y="21"/>
                    </a:cubicBezTo>
                    <a:cubicBezTo>
                      <a:pt x="23" y="20"/>
                      <a:pt x="23" y="8"/>
                      <a:pt x="23" y="6"/>
                    </a:cubicBezTo>
                    <a:cubicBezTo>
                      <a:pt x="23" y="3"/>
                      <a:pt x="20"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30" name="Freeform 944"/>
              <p:cNvSpPr>
                <a:spLocks/>
              </p:cNvSpPr>
              <p:nvPr/>
            </p:nvSpPr>
            <p:spPr bwMode="auto">
              <a:xfrm>
                <a:off x="13014" y="1736"/>
                <a:ext cx="64" cy="111"/>
              </a:xfrm>
              <a:custGeom>
                <a:avLst/>
                <a:gdLst>
                  <a:gd name="T0" fmla="*/ 23 w 27"/>
                  <a:gd name="T1" fmla="*/ 4 h 47"/>
                  <a:gd name="T2" fmla="*/ 18 w 27"/>
                  <a:gd name="T3" fmla="*/ 0 h 47"/>
                  <a:gd name="T4" fmla="*/ 10 w 27"/>
                  <a:gd name="T5" fmla="*/ 0 h 47"/>
                  <a:gd name="T6" fmla="*/ 4 w 27"/>
                  <a:gd name="T7" fmla="*/ 4 h 47"/>
                  <a:gd name="T8" fmla="*/ 0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9 w 27"/>
                  <a:gd name="T37" fmla="*/ 44 h 47"/>
                  <a:gd name="T38" fmla="*/ 19 w 27"/>
                  <a:gd name="T39" fmla="*/ 28 h 47"/>
                  <a:gd name="T40" fmla="*/ 25 w 27"/>
                  <a:gd name="T41" fmla="*/ 28 h 47"/>
                  <a:gd name="T42" fmla="*/ 19 w 27"/>
                  <a:gd name="T43" fmla="*/ 6 h 47"/>
                  <a:gd name="T44" fmla="*/ 20 w 27"/>
                  <a:gd name="T45" fmla="*/ 6 h 47"/>
                  <a:gd name="T46" fmla="*/ 23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8" y="0"/>
                    </a:cubicBezTo>
                    <a:cubicBezTo>
                      <a:pt x="16" y="0"/>
                      <a:pt x="11" y="0"/>
                      <a:pt x="10" y="0"/>
                    </a:cubicBezTo>
                    <a:cubicBezTo>
                      <a:pt x="8" y="0"/>
                      <a:pt x="5" y="2"/>
                      <a:pt x="4" y="4"/>
                    </a:cubicBezTo>
                    <a:cubicBezTo>
                      <a:pt x="3" y="10"/>
                      <a:pt x="1" y="17"/>
                      <a:pt x="0" y="18"/>
                    </a:cubicBezTo>
                    <a:cubicBezTo>
                      <a:pt x="0" y="19"/>
                      <a:pt x="1" y="20"/>
                      <a:pt x="2" y="20"/>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31" name="Oval 945"/>
              <p:cNvSpPr>
                <a:spLocks noChangeArrowheads="1"/>
              </p:cNvSpPr>
              <p:nvPr/>
            </p:nvSpPr>
            <p:spPr bwMode="auto">
              <a:xfrm>
                <a:off x="13035" y="1857"/>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32" name="Oval 946"/>
              <p:cNvSpPr>
                <a:spLocks noChangeArrowheads="1"/>
              </p:cNvSpPr>
              <p:nvPr/>
            </p:nvSpPr>
            <p:spPr bwMode="auto">
              <a:xfrm>
                <a:off x="13102" y="171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33" name="Freeform 947"/>
              <p:cNvSpPr>
                <a:spLocks/>
              </p:cNvSpPr>
              <p:nvPr/>
            </p:nvSpPr>
            <p:spPr bwMode="auto">
              <a:xfrm>
                <a:off x="13085" y="1736"/>
                <a:ext cx="54" cy="109"/>
              </a:xfrm>
              <a:custGeom>
                <a:avLst/>
                <a:gdLst>
                  <a:gd name="T0" fmla="*/ 17 w 23"/>
                  <a:gd name="T1" fmla="*/ 0 h 46"/>
                  <a:gd name="T2" fmla="*/ 6 w 23"/>
                  <a:gd name="T3" fmla="*/ 0 h 46"/>
                  <a:gd name="T4" fmla="*/ 0 w 23"/>
                  <a:gd name="T5" fmla="*/ 6 h 46"/>
                  <a:gd name="T6" fmla="*/ 0 w 23"/>
                  <a:gd name="T7" fmla="*/ 20 h 46"/>
                  <a:gd name="T8" fmla="*/ 2 w 23"/>
                  <a:gd name="T9" fmla="*/ 23 h 46"/>
                  <a:gd name="T10" fmla="*/ 4 w 23"/>
                  <a:gd name="T11" fmla="*/ 20 h 46"/>
                  <a:gd name="T12" fmla="*/ 4 w 23"/>
                  <a:gd name="T13" fmla="*/ 7 h 46"/>
                  <a:gd name="T14" fmla="*/ 5 w 23"/>
                  <a:gd name="T15" fmla="*/ 7 h 46"/>
                  <a:gd name="T16" fmla="*/ 5 w 23"/>
                  <a:gd name="T17" fmla="*/ 44 h 46"/>
                  <a:gd name="T18" fmla="*/ 8 w 23"/>
                  <a:gd name="T19" fmla="*/ 46 h 46"/>
                  <a:gd name="T20" fmla="*/ 11 w 23"/>
                  <a:gd name="T21" fmla="*/ 44 h 46"/>
                  <a:gd name="T22" fmla="*/ 11 w 23"/>
                  <a:gd name="T23" fmla="*/ 23 h 46"/>
                  <a:gd name="T24" fmla="*/ 12 w 23"/>
                  <a:gd name="T25" fmla="*/ 23 h 46"/>
                  <a:gd name="T26" fmla="*/ 12 w 23"/>
                  <a:gd name="T27" fmla="*/ 44 h 46"/>
                  <a:gd name="T28" fmla="*/ 15 w 23"/>
                  <a:gd name="T29" fmla="*/ 46 h 46"/>
                  <a:gd name="T30" fmla="*/ 17 w 23"/>
                  <a:gd name="T31" fmla="*/ 44 h 46"/>
                  <a:gd name="T32" fmla="*/ 17 w 23"/>
                  <a:gd name="T33" fmla="*/ 7 h 46"/>
                  <a:gd name="T34" fmla="*/ 19 w 23"/>
                  <a:gd name="T35" fmla="*/ 7 h 46"/>
                  <a:gd name="T36" fmla="*/ 19 w 23"/>
                  <a:gd name="T37" fmla="*/ 20 h 46"/>
                  <a:gd name="T38" fmla="*/ 21 w 23"/>
                  <a:gd name="T39" fmla="*/ 23 h 46"/>
                  <a:gd name="T40" fmla="*/ 23 w 23"/>
                  <a:gd name="T41" fmla="*/ 20 h 46"/>
                  <a:gd name="T42" fmla="*/ 23 w 23"/>
                  <a:gd name="T43" fmla="*/ 6 h 46"/>
                  <a:gd name="T44" fmla="*/ 17 w 23"/>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17" y="0"/>
                    </a:moveTo>
                    <a:cubicBezTo>
                      <a:pt x="15" y="0"/>
                      <a:pt x="8" y="0"/>
                      <a:pt x="6" y="0"/>
                    </a:cubicBezTo>
                    <a:cubicBezTo>
                      <a:pt x="3" y="0"/>
                      <a:pt x="0" y="2"/>
                      <a:pt x="0" y="6"/>
                    </a:cubicBezTo>
                    <a:cubicBezTo>
                      <a:pt x="0" y="7"/>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9" y="7"/>
                    </a:cubicBezTo>
                    <a:cubicBezTo>
                      <a:pt x="19" y="7"/>
                      <a:pt x="19" y="19"/>
                      <a:pt x="19" y="20"/>
                    </a:cubicBezTo>
                    <a:cubicBezTo>
                      <a:pt x="19" y="22"/>
                      <a:pt x="19" y="23"/>
                      <a:pt x="21" y="23"/>
                    </a:cubicBezTo>
                    <a:cubicBezTo>
                      <a:pt x="22" y="23"/>
                      <a:pt x="23" y="22"/>
                      <a:pt x="23" y="20"/>
                    </a:cubicBezTo>
                    <a:cubicBezTo>
                      <a:pt x="23" y="19"/>
                      <a:pt x="23" y="7"/>
                      <a:pt x="23" y="6"/>
                    </a:cubicBezTo>
                    <a:cubicBezTo>
                      <a:pt x="23"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34" name="Freeform 948"/>
              <p:cNvSpPr>
                <a:spLocks/>
              </p:cNvSpPr>
              <p:nvPr/>
            </p:nvSpPr>
            <p:spPr bwMode="auto">
              <a:xfrm>
                <a:off x="13080" y="1587"/>
                <a:ext cx="64" cy="111"/>
              </a:xfrm>
              <a:custGeom>
                <a:avLst/>
                <a:gdLst>
                  <a:gd name="T0" fmla="*/ 23 w 27"/>
                  <a:gd name="T1" fmla="*/ 5 h 47"/>
                  <a:gd name="T2" fmla="*/ 17 w 27"/>
                  <a:gd name="T3" fmla="*/ 0 h 47"/>
                  <a:gd name="T4" fmla="*/ 10 w 27"/>
                  <a:gd name="T5" fmla="*/ 0 h 47"/>
                  <a:gd name="T6" fmla="*/ 4 w 27"/>
                  <a:gd name="T7" fmla="*/ 5 h 47"/>
                  <a:gd name="T8" fmla="*/ 0 w 27"/>
                  <a:gd name="T9" fmla="*/ 19 h 47"/>
                  <a:gd name="T10" fmla="*/ 1 w 27"/>
                  <a:gd name="T11" fmla="*/ 21 h 47"/>
                  <a:gd name="T12" fmla="*/ 4 w 27"/>
                  <a:gd name="T13" fmla="*/ 20 h 47"/>
                  <a:gd name="T14" fmla="*/ 7 w 27"/>
                  <a:gd name="T15" fmla="*/ 7 h 47"/>
                  <a:gd name="T16" fmla="*/ 9 w 27"/>
                  <a:gd name="T17" fmla="*/ 7 h 47"/>
                  <a:gd name="T18" fmla="*/ 2 w 27"/>
                  <a:gd name="T19" fmla="*/ 28 h 47"/>
                  <a:gd name="T20" fmla="*/ 8 w 27"/>
                  <a:gd name="T21" fmla="*/ 28 h 47"/>
                  <a:gd name="T22" fmla="*/ 8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8 w 27"/>
                  <a:gd name="T37" fmla="*/ 45 h 47"/>
                  <a:gd name="T38" fmla="*/ 18 w 27"/>
                  <a:gd name="T39" fmla="*/ 28 h 47"/>
                  <a:gd name="T40" fmla="*/ 25 w 27"/>
                  <a:gd name="T41" fmla="*/ 28 h 47"/>
                  <a:gd name="T42" fmla="*/ 18 w 27"/>
                  <a:gd name="T43" fmla="*/ 7 h 47"/>
                  <a:gd name="T44" fmla="*/ 19 w 27"/>
                  <a:gd name="T45" fmla="*/ 7 h 47"/>
                  <a:gd name="T46" fmla="*/ 23 w 27"/>
                  <a:gd name="T47" fmla="*/ 20 h 47"/>
                  <a:gd name="T48" fmla="*/ 25 w 27"/>
                  <a:gd name="T49" fmla="*/ 21 h 47"/>
                  <a:gd name="T50" fmla="*/ 26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7" y="0"/>
                    </a:cubicBezTo>
                    <a:cubicBezTo>
                      <a:pt x="16" y="0"/>
                      <a:pt x="11" y="0"/>
                      <a:pt x="10" y="0"/>
                    </a:cubicBezTo>
                    <a:cubicBezTo>
                      <a:pt x="7" y="0"/>
                      <a:pt x="5" y="3"/>
                      <a:pt x="4" y="5"/>
                    </a:cubicBezTo>
                    <a:cubicBezTo>
                      <a:pt x="2" y="11"/>
                      <a:pt x="0" y="18"/>
                      <a:pt x="0" y="19"/>
                    </a:cubicBezTo>
                    <a:cubicBezTo>
                      <a:pt x="0" y="20"/>
                      <a:pt x="0" y="21"/>
                      <a:pt x="1" y="21"/>
                    </a:cubicBezTo>
                    <a:cubicBezTo>
                      <a:pt x="2" y="21"/>
                      <a:pt x="3" y="21"/>
                      <a:pt x="4" y="20"/>
                    </a:cubicBezTo>
                    <a:cubicBezTo>
                      <a:pt x="4" y="18"/>
                      <a:pt x="7" y="7"/>
                      <a:pt x="7"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6" y="19"/>
                    </a:cubicBezTo>
                    <a:cubicBezTo>
                      <a:pt x="26" y="18"/>
                      <a:pt x="24"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35" name="Oval 949"/>
              <p:cNvSpPr>
                <a:spLocks noChangeArrowheads="1"/>
              </p:cNvSpPr>
              <p:nvPr/>
            </p:nvSpPr>
            <p:spPr bwMode="auto">
              <a:xfrm>
                <a:off x="13035" y="156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36" name="Oval 950"/>
              <p:cNvSpPr>
                <a:spLocks noChangeArrowheads="1"/>
              </p:cNvSpPr>
              <p:nvPr/>
            </p:nvSpPr>
            <p:spPr bwMode="auto">
              <a:xfrm>
                <a:off x="13102" y="1857"/>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37" name="Oval 951"/>
              <p:cNvSpPr>
                <a:spLocks noChangeArrowheads="1"/>
              </p:cNvSpPr>
              <p:nvPr/>
            </p:nvSpPr>
            <p:spPr bwMode="auto">
              <a:xfrm>
                <a:off x="13035" y="171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38" name="Freeform 952"/>
              <p:cNvSpPr>
                <a:spLocks/>
              </p:cNvSpPr>
              <p:nvPr/>
            </p:nvSpPr>
            <p:spPr bwMode="auto">
              <a:xfrm>
                <a:off x="13019" y="1587"/>
                <a:ext cx="54" cy="111"/>
              </a:xfrm>
              <a:custGeom>
                <a:avLst/>
                <a:gdLst>
                  <a:gd name="T0" fmla="*/ 0 w 23"/>
                  <a:gd name="T1" fmla="*/ 21 h 47"/>
                  <a:gd name="T2" fmla="*/ 2 w 23"/>
                  <a:gd name="T3" fmla="*/ 23 h 47"/>
                  <a:gd name="T4" fmla="*/ 4 w 23"/>
                  <a:gd name="T5" fmla="*/ 21 h 47"/>
                  <a:gd name="T6" fmla="*/ 4 w 23"/>
                  <a:gd name="T7" fmla="*/ 8 h 47"/>
                  <a:gd name="T8" fmla="*/ 6 w 23"/>
                  <a:gd name="T9" fmla="*/ 8 h 47"/>
                  <a:gd name="T10" fmla="*/ 6 w 23"/>
                  <a:gd name="T11" fmla="*/ 44 h 47"/>
                  <a:gd name="T12" fmla="*/ 8 w 23"/>
                  <a:gd name="T13" fmla="*/ 47 h 47"/>
                  <a:gd name="T14" fmla="*/ 11 w 23"/>
                  <a:gd name="T15" fmla="*/ 44 h 47"/>
                  <a:gd name="T16" fmla="*/ 11 w 23"/>
                  <a:gd name="T17" fmla="*/ 23 h 47"/>
                  <a:gd name="T18" fmla="*/ 12 w 23"/>
                  <a:gd name="T19" fmla="*/ 23 h 47"/>
                  <a:gd name="T20" fmla="*/ 12 w 23"/>
                  <a:gd name="T21" fmla="*/ 44 h 47"/>
                  <a:gd name="T22" fmla="*/ 15 w 23"/>
                  <a:gd name="T23" fmla="*/ 47 h 47"/>
                  <a:gd name="T24" fmla="*/ 18 w 23"/>
                  <a:gd name="T25" fmla="*/ 44 h 47"/>
                  <a:gd name="T26" fmla="*/ 18 w 23"/>
                  <a:gd name="T27" fmla="*/ 8 h 47"/>
                  <a:gd name="T28" fmla="*/ 19 w 23"/>
                  <a:gd name="T29" fmla="*/ 8 h 47"/>
                  <a:gd name="T30" fmla="*/ 19 w 23"/>
                  <a:gd name="T31" fmla="*/ 21 h 47"/>
                  <a:gd name="T32" fmla="*/ 21 w 23"/>
                  <a:gd name="T33" fmla="*/ 23 h 47"/>
                  <a:gd name="T34" fmla="*/ 23 w 23"/>
                  <a:gd name="T35" fmla="*/ 21 h 47"/>
                  <a:gd name="T36" fmla="*/ 23 w 23"/>
                  <a:gd name="T37" fmla="*/ 6 h 47"/>
                  <a:gd name="T38" fmla="*/ 17 w 23"/>
                  <a:gd name="T39" fmla="*/ 0 h 47"/>
                  <a:gd name="T40" fmla="*/ 6 w 23"/>
                  <a:gd name="T41" fmla="*/ 0 h 47"/>
                  <a:gd name="T42" fmla="*/ 0 w 23"/>
                  <a:gd name="T43" fmla="*/ 6 h 47"/>
                  <a:gd name="T44" fmla="*/ 0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21"/>
                    </a:moveTo>
                    <a:cubicBezTo>
                      <a:pt x="0" y="22"/>
                      <a:pt x="1" y="23"/>
                      <a:pt x="2" y="23"/>
                    </a:cubicBezTo>
                    <a:cubicBezTo>
                      <a:pt x="3" y="23"/>
                      <a:pt x="4" y="22"/>
                      <a:pt x="4" y="21"/>
                    </a:cubicBezTo>
                    <a:cubicBezTo>
                      <a:pt x="4" y="20"/>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39" name="Freeform 953"/>
              <p:cNvSpPr>
                <a:spLocks/>
              </p:cNvSpPr>
              <p:nvPr/>
            </p:nvSpPr>
            <p:spPr bwMode="auto">
              <a:xfrm>
                <a:off x="12623" y="1736"/>
                <a:ext cx="62" cy="71"/>
              </a:xfrm>
              <a:custGeom>
                <a:avLst/>
                <a:gdLst>
                  <a:gd name="T0" fmla="*/ 24 w 26"/>
                  <a:gd name="T1" fmla="*/ 28 h 30"/>
                  <a:gd name="T2" fmla="*/ 17 w 26"/>
                  <a:gd name="T3" fmla="*/ 6 h 30"/>
                  <a:gd name="T4" fmla="*/ 18 w 26"/>
                  <a:gd name="T5" fmla="*/ 6 h 30"/>
                  <a:gd name="T6" fmla="*/ 22 w 26"/>
                  <a:gd name="T7" fmla="*/ 19 h 30"/>
                  <a:gd name="T8" fmla="*/ 25 w 26"/>
                  <a:gd name="T9" fmla="*/ 20 h 30"/>
                  <a:gd name="T10" fmla="*/ 26 w 26"/>
                  <a:gd name="T11" fmla="*/ 18 h 30"/>
                  <a:gd name="T12" fmla="*/ 22 w 26"/>
                  <a:gd name="T13" fmla="*/ 4 h 30"/>
                  <a:gd name="T14" fmla="*/ 16 w 26"/>
                  <a:gd name="T15" fmla="*/ 0 h 30"/>
                  <a:gd name="T16" fmla="*/ 9 w 26"/>
                  <a:gd name="T17" fmla="*/ 0 h 30"/>
                  <a:gd name="T18" fmla="*/ 3 w 26"/>
                  <a:gd name="T19" fmla="*/ 4 h 30"/>
                  <a:gd name="T20" fmla="*/ 0 w 26"/>
                  <a:gd name="T21" fmla="*/ 15 h 30"/>
                  <a:gd name="T22" fmla="*/ 3 w 26"/>
                  <a:gd name="T23" fmla="*/ 18 h 30"/>
                  <a:gd name="T24" fmla="*/ 7 w 26"/>
                  <a:gd name="T25" fmla="*/ 6 h 30"/>
                  <a:gd name="T26" fmla="*/ 8 w 26"/>
                  <a:gd name="T27" fmla="*/ 6 h 30"/>
                  <a:gd name="T28" fmla="*/ 4 w 26"/>
                  <a:gd name="T29" fmla="*/ 19 h 30"/>
                  <a:gd name="T30" fmla="*/ 18 w 26"/>
                  <a:gd name="T31" fmla="*/ 30 h 30"/>
                  <a:gd name="T32" fmla="*/ 18 w 26"/>
                  <a:gd name="T33" fmla="*/ 28 h 30"/>
                  <a:gd name="T34" fmla="*/ 24 w 26"/>
                  <a:gd name="T35"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30">
                    <a:moveTo>
                      <a:pt x="24" y="28"/>
                    </a:moveTo>
                    <a:cubicBezTo>
                      <a:pt x="17" y="6"/>
                      <a:pt x="17" y="6"/>
                      <a:pt x="17" y="6"/>
                    </a:cubicBezTo>
                    <a:cubicBezTo>
                      <a:pt x="18" y="6"/>
                      <a:pt x="18" y="6"/>
                      <a:pt x="18" y="6"/>
                    </a:cubicBezTo>
                    <a:cubicBezTo>
                      <a:pt x="18" y="6"/>
                      <a:pt x="22" y="18"/>
                      <a:pt x="22" y="19"/>
                    </a:cubicBezTo>
                    <a:cubicBezTo>
                      <a:pt x="23" y="20"/>
                      <a:pt x="24" y="21"/>
                      <a:pt x="25" y="20"/>
                    </a:cubicBezTo>
                    <a:cubicBezTo>
                      <a:pt x="26" y="20"/>
                      <a:pt x="26" y="19"/>
                      <a:pt x="26" y="18"/>
                    </a:cubicBezTo>
                    <a:cubicBezTo>
                      <a:pt x="25" y="17"/>
                      <a:pt x="23" y="10"/>
                      <a:pt x="22" y="4"/>
                    </a:cubicBezTo>
                    <a:cubicBezTo>
                      <a:pt x="21" y="2"/>
                      <a:pt x="19" y="0"/>
                      <a:pt x="16" y="0"/>
                    </a:cubicBezTo>
                    <a:cubicBezTo>
                      <a:pt x="15" y="0"/>
                      <a:pt x="10" y="0"/>
                      <a:pt x="9" y="0"/>
                    </a:cubicBezTo>
                    <a:cubicBezTo>
                      <a:pt x="6" y="0"/>
                      <a:pt x="4" y="2"/>
                      <a:pt x="3" y="4"/>
                    </a:cubicBezTo>
                    <a:cubicBezTo>
                      <a:pt x="2" y="8"/>
                      <a:pt x="1" y="12"/>
                      <a:pt x="0" y="15"/>
                    </a:cubicBezTo>
                    <a:cubicBezTo>
                      <a:pt x="1" y="16"/>
                      <a:pt x="2" y="17"/>
                      <a:pt x="3" y="18"/>
                    </a:cubicBezTo>
                    <a:cubicBezTo>
                      <a:pt x="4" y="14"/>
                      <a:pt x="7" y="6"/>
                      <a:pt x="7" y="6"/>
                    </a:cubicBezTo>
                    <a:cubicBezTo>
                      <a:pt x="8" y="6"/>
                      <a:pt x="8" y="6"/>
                      <a:pt x="8" y="6"/>
                    </a:cubicBezTo>
                    <a:cubicBezTo>
                      <a:pt x="6" y="12"/>
                      <a:pt x="5" y="16"/>
                      <a:pt x="4" y="19"/>
                    </a:cubicBezTo>
                    <a:cubicBezTo>
                      <a:pt x="9" y="22"/>
                      <a:pt x="13" y="26"/>
                      <a:pt x="18" y="30"/>
                    </a:cubicBezTo>
                    <a:cubicBezTo>
                      <a:pt x="18" y="29"/>
                      <a:pt x="18" y="29"/>
                      <a:pt x="18" y="28"/>
                    </a:cubicBezTo>
                    <a:cubicBezTo>
                      <a:pt x="24" y="28"/>
                      <a:pt x="24" y="28"/>
                      <a:pt x="2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40" name="Freeform 954"/>
              <p:cNvSpPr>
                <a:spLocks/>
              </p:cNvSpPr>
              <p:nvPr/>
            </p:nvSpPr>
            <p:spPr bwMode="auto">
              <a:xfrm>
                <a:off x="12955" y="1883"/>
                <a:ext cx="54" cy="31"/>
              </a:xfrm>
              <a:custGeom>
                <a:avLst/>
                <a:gdLst>
                  <a:gd name="T0" fmla="*/ 15 w 23"/>
                  <a:gd name="T1" fmla="*/ 0 h 13"/>
                  <a:gd name="T2" fmla="*/ 7 w 23"/>
                  <a:gd name="T3" fmla="*/ 0 h 13"/>
                  <a:gd name="T4" fmla="*/ 2 w 23"/>
                  <a:gd name="T5" fmla="*/ 4 h 13"/>
                  <a:gd name="T6" fmla="*/ 0 w 23"/>
                  <a:gd name="T7" fmla="*/ 11 h 13"/>
                  <a:gd name="T8" fmla="*/ 4 w 23"/>
                  <a:gd name="T9" fmla="*/ 11 h 13"/>
                  <a:gd name="T10" fmla="*/ 5 w 23"/>
                  <a:gd name="T11" fmla="*/ 6 h 13"/>
                  <a:gd name="T12" fmla="*/ 6 w 23"/>
                  <a:gd name="T13" fmla="*/ 6 h 13"/>
                  <a:gd name="T14" fmla="*/ 5 w 23"/>
                  <a:gd name="T15" fmla="*/ 11 h 13"/>
                  <a:gd name="T16" fmla="*/ 18 w 23"/>
                  <a:gd name="T17" fmla="*/ 12 h 13"/>
                  <a:gd name="T18" fmla="*/ 16 w 23"/>
                  <a:gd name="T19" fmla="*/ 6 h 13"/>
                  <a:gd name="T20" fmla="*/ 17 w 23"/>
                  <a:gd name="T21" fmla="*/ 6 h 13"/>
                  <a:gd name="T22" fmla="*/ 19 w 23"/>
                  <a:gd name="T23" fmla="*/ 13 h 13"/>
                  <a:gd name="T24" fmla="*/ 23 w 23"/>
                  <a:gd name="T25" fmla="*/ 13 h 13"/>
                  <a:gd name="T26" fmla="*/ 20 w 23"/>
                  <a:gd name="T27" fmla="*/ 4 h 13"/>
                  <a:gd name="T28" fmla="*/ 15 w 23"/>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13">
                    <a:moveTo>
                      <a:pt x="15" y="0"/>
                    </a:moveTo>
                    <a:cubicBezTo>
                      <a:pt x="14" y="0"/>
                      <a:pt x="8" y="0"/>
                      <a:pt x="7" y="0"/>
                    </a:cubicBezTo>
                    <a:cubicBezTo>
                      <a:pt x="5" y="0"/>
                      <a:pt x="2" y="2"/>
                      <a:pt x="2" y="4"/>
                    </a:cubicBezTo>
                    <a:cubicBezTo>
                      <a:pt x="1" y="6"/>
                      <a:pt x="0" y="9"/>
                      <a:pt x="0" y="11"/>
                    </a:cubicBezTo>
                    <a:cubicBezTo>
                      <a:pt x="1" y="11"/>
                      <a:pt x="2" y="11"/>
                      <a:pt x="4" y="11"/>
                    </a:cubicBezTo>
                    <a:cubicBezTo>
                      <a:pt x="4" y="8"/>
                      <a:pt x="5" y="6"/>
                      <a:pt x="5" y="6"/>
                    </a:cubicBezTo>
                    <a:cubicBezTo>
                      <a:pt x="6" y="6"/>
                      <a:pt x="6" y="6"/>
                      <a:pt x="6" y="6"/>
                    </a:cubicBezTo>
                    <a:cubicBezTo>
                      <a:pt x="6" y="8"/>
                      <a:pt x="5" y="10"/>
                      <a:pt x="5" y="11"/>
                    </a:cubicBezTo>
                    <a:cubicBezTo>
                      <a:pt x="9" y="11"/>
                      <a:pt x="13" y="12"/>
                      <a:pt x="18" y="12"/>
                    </a:cubicBezTo>
                    <a:cubicBezTo>
                      <a:pt x="16" y="6"/>
                      <a:pt x="16" y="6"/>
                      <a:pt x="16" y="6"/>
                    </a:cubicBezTo>
                    <a:cubicBezTo>
                      <a:pt x="17" y="6"/>
                      <a:pt x="17" y="6"/>
                      <a:pt x="17" y="6"/>
                    </a:cubicBezTo>
                    <a:cubicBezTo>
                      <a:pt x="17" y="6"/>
                      <a:pt x="18" y="9"/>
                      <a:pt x="19" y="13"/>
                    </a:cubicBezTo>
                    <a:cubicBezTo>
                      <a:pt x="20" y="13"/>
                      <a:pt x="21" y="13"/>
                      <a:pt x="23" y="13"/>
                    </a:cubicBezTo>
                    <a:cubicBezTo>
                      <a:pt x="22" y="10"/>
                      <a:pt x="21" y="7"/>
                      <a:pt x="20" y="4"/>
                    </a:cubicBezTo>
                    <a:cubicBezTo>
                      <a:pt x="19" y="2"/>
                      <a:pt x="17"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41" name="Oval 955"/>
              <p:cNvSpPr>
                <a:spLocks noChangeArrowheads="1"/>
              </p:cNvSpPr>
              <p:nvPr/>
            </p:nvSpPr>
            <p:spPr bwMode="auto">
              <a:xfrm>
                <a:off x="12839" y="1857"/>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42" name="Oval 956"/>
              <p:cNvSpPr>
                <a:spLocks noChangeArrowheads="1"/>
              </p:cNvSpPr>
              <p:nvPr/>
            </p:nvSpPr>
            <p:spPr bwMode="auto">
              <a:xfrm>
                <a:off x="12773" y="171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43" name="Oval 957"/>
              <p:cNvSpPr>
                <a:spLocks noChangeArrowheads="1"/>
              </p:cNvSpPr>
              <p:nvPr/>
            </p:nvSpPr>
            <p:spPr bwMode="auto">
              <a:xfrm>
                <a:off x="12773" y="1563"/>
                <a:ext cx="23"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44" name="Freeform 958"/>
              <p:cNvSpPr>
                <a:spLocks/>
              </p:cNvSpPr>
              <p:nvPr/>
            </p:nvSpPr>
            <p:spPr bwMode="auto">
              <a:xfrm>
                <a:off x="12758" y="1587"/>
                <a:ext cx="52" cy="111"/>
              </a:xfrm>
              <a:custGeom>
                <a:avLst/>
                <a:gdLst>
                  <a:gd name="T0" fmla="*/ 0 w 22"/>
                  <a:gd name="T1" fmla="*/ 21 h 47"/>
                  <a:gd name="T2" fmla="*/ 2 w 22"/>
                  <a:gd name="T3" fmla="*/ 23 h 47"/>
                  <a:gd name="T4" fmla="*/ 4 w 22"/>
                  <a:gd name="T5" fmla="*/ 21 h 47"/>
                  <a:gd name="T6" fmla="*/ 4 w 22"/>
                  <a:gd name="T7" fmla="*/ 8 h 47"/>
                  <a:gd name="T8" fmla="*/ 5 w 22"/>
                  <a:gd name="T9" fmla="*/ 8 h 47"/>
                  <a:gd name="T10" fmla="*/ 5 w 22"/>
                  <a:gd name="T11" fmla="*/ 44 h 47"/>
                  <a:gd name="T12" fmla="*/ 7 w 22"/>
                  <a:gd name="T13" fmla="*/ 47 h 47"/>
                  <a:gd name="T14" fmla="*/ 10 w 22"/>
                  <a:gd name="T15" fmla="*/ 44 h 47"/>
                  <a:gd name="T16" fmla="*/ 10 w 22"/>
                  <a:gd name="T17" fmla="*/ 23 h 47"/>
                  <a:gd name="T18" fmla="*/ 11 w 22"/>
                  <a:gd name="T19" fmla="*/ 23 h 47"/>
                  <a:gd name="T20" fmla="*/ 11 w 22"/>
                  <a:gd name="T21" fmla="*/ 44 h 47"/>
                  <a:gd name="T22" fmla="*/ 14 w 22"/>
                  <a:gd name="T23" fmla="*/ 47 h 47"/>
                  <a:gd name="T24" fmla="*/ 17 w 22"/>
                  <a:gd name="T25" fmla="*/ 44 h 47"/>
                  <a:gd name="T26" fmla="*/ 17 w 22"/>
                  <a:gd name="T27" fmla="*/ 8 h 47"/>
                  <a:gd name="T28" fmla="*/ 18 w 22"/>
                  <a:gd name="T29" fmla="*/ 8 h 47"/>
                  <a:gd name="T30" fmla="*/ 18 w 22"/>
                  <a:gd name="T31" fmla="*/ 21 h 47"/>
                  <a:gd name="T32" fmla="*/ 20 w 22"/>
                  <a:gd name="T33" fmla="*/ 23 h 47"/>
                  <a:gd name="T34" fmla="*/ 22 w 22"/>
                  <a:gd name="T35" fmla="*/ 21 h 47"/>
                  <a:gd name="T36" fmla="*/ 22 w 22"/>
                  <a:gd name="T37" fmla="*/ 6 h 47"/>
                  <a:gd name="T38" fmla="*/ 16 w 22"/>
                  <a:gd name="T39" fmla="*/ 0 h 47"/>
                  <a:gd name="T40" fmla="*/ 6 w 22"/>
                  <a:gd name="T41" fmla="*/ 0 h 47"/>
                  <a:gd name="T42" fmla="*/ 0 w 22"/>
                  <a:gd name="T43" fmla="*/ 6 h 47"/>
                  <a:gd name="T44" fmla="*/ 0 w 22"/>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21"/>
                    </a:moveTo>
                    <a:cubicBezTo>
                      <a:pt x="0" y="22"/>
                      <a:pt x="0"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7" y="47"/>
                    </a:cubicBezTo>
                    <a:cubicBezTo>
                      <a:pt x="9" y="47"/>
                      <a:pt x="10" y="46"/>
                      <a:pt x="10" y="44"/>
                    </a:cubicBezTo>
                    <a:cubicBezTo>
                      <a:pt x="10" y="42"/>
                      <a:pt x="10" y="23"/>
                      <a:pt x="10" y="23"/>
                    </a:cubicBezTo>
                    <a:cubicBezTo>
                      <a:pt x="10" y="23"/>
                      <a:pt x="10" y="23"/>
                      <a:pt x="11" y="23"/>
                    </a:cubicBezTo>
                    <a:cubicBezTo>
                      <a:pt x="11" y="23"/>
                      <a:pt x="11" y="42"/>
                      <a:pt x="11" y="44"/>
                    </a:cubicBezTo>
                    <a:cubicBezTo>
                      <a:pt x="11"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6"/>
                    </a:cubicBezTo>
                    <a:cubicBezTo>
                      <a:pt x="22" y="3"/>
                      <a:pt x="19" y="0"/>
                      <a:pt x="16" y="0"/>
                    </a:cubicBezTo>
                    <a:cubicBezTo>
                      <a:pt x="14" y="0"/>
                      <a:pt x="7" y="0"/>
                      <a:pt x="6" y="0"/>
                    </a:cubicBezTo>
                    <a:cubicBezTo>
                      <a:pt x="2" y="0"/>
                      <a:pt x="0" y="3"/>
                      <a:pt x="0" y="6"/>
                    </a:cubicBezTo>
                    <a:cubicBezTo>
                      <a:pt x="0" y="8"/>
                      <a:pt x="0" y="20"/>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45" name="Freeform 959"/>
              <p:cNvSpPr>
                <a:spLocks/>
              </p:cNvSpPr>
              <p:nvPr/>
            </p:nvSpPr>
            <p:spPr bwMode="auto">
              <a:xfrm>
                <a:off x="12822" y="1736"/>
                <a:ext cx="55" cy="109"/>
              </a:xfrm>
              <a:custGeom>
                <a:avLst/>
                <a:gdLst>
                  <a:gd name="T0" fmla="*/ 17 w 23"/>
                  <a:gd name="T1" fmla="*/ 0 h 46"/>
                  <a:gd name="T2" fmla="*/ 6 w 23"/>
                  <a:gd name="T3" fmla="*/ 0 h 46"/>
                  <a:gd name="T4" fmla="*/ 0 w 23"/>
                  <a:gd name="T5" fmla="*/ 6 h 46"/>
                  <a:gd name="T6" fmla="*/ 0 w 23"/>
                  <a:gd name="T7" fmla="*/ 20 h 46"/>
                  <a:gd name="T8" fmla="*/ 2 w 23"/>
                  <a:gd name="T9" fmla="*/ 23 h 46"/>
                  <a:gd name="T10" fmla="*/ 4 w 23"/>
                  <a:gd name="T11" fmla="*/ 20 h 46"/>
                  <a:gd name="T12" fmla="*/ 4 w 23"/>
                  <a:gd name="T13" fmla="*/ 7 h 46"/>
                  <a:gd name="T14" fmla="*/ 5 w 23"/>
                  <a:gd name="T15" fmla="*/ 7 h 46"/>
                  <a:gd name="T16" fmla="*/ 5 w 23"/>
                  <a:gd name="T17" fmla="*/ 44 h 46"/>
                  <a:gd name="T18" fmla="*/ 8 w 23"/>
                  <a:gd name="T19" fmla="*/ 46 h 46"/>
                  <a:gd name="T20" fmla="*/ 11 w 23"/>
                  <a:gd name="T21" fmla="*/ 44 h 46"/>
                  <a:gd name="T22" fmla="*/ 11 w 23"/>
                  <a:gd name="T23" fmla="*/ 23 h 46"/>
                  <a:gd name="T24" fmla="*/ 12 w 23"/>
                  <a:gd name="T25" fmla="*/ 23 h 46"/>
                  <a:gd name="T26" fmla="*/ 12 w 23"/>
                  <a:gd name="T27" fmla="*/ 44 h 46"/>
                  <a:gd name="T28" fmla="*/ 15 w 23"/>
                  <a:gd name="T29" fmla="*/ 46 h 46"/>
                  <a:gd name="T30" fmla="*/ 18 w 23"/>
                  <a:gd name="T31" fmla="*/ 44 h 46"/>
                  <a:gd name="T32" fmla="*/ 18 w 23"/>
                  <a:gd name="T33" fmla="*/ 7 h 46"/>
                  <a:gd name="T34" fmla="*/ 19 w 23"/>
                  <a:gd name="T35" fmla="*/ 7 h 46"/>
                  <a:gd name="T36" fmla="*/ 19 w 23"/>
                  <a:gd name="T37" fmla="*/ 20 h 46"/>
                  <a:gd name="T38" fmla="*/ 21 w 23"/>
                  <a:gd name="T39" fmla="*/ 23 h 46"/>
                  <a:gd name="T40" fmla="*/ 23 w 23"/>
                  <a:gd name="T41" fmla="*/ 20 h 46"/>
                  <a:gd name="T42" fmla="*/ 23 w 23"/>
                  <a:gd name="T43" fmla="*/ 6 h 46"/>
                  <a:gd name="T44" fmla="*/ 17 w 23"/>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17" y="0"/>
                    </a:moveTo>
                    <a:cubicBezTo>
                      <a:pt x="15" y="0"/>
                      <a:pt x="8" y="0"/>
                      <a:pt x="6" y="0"/>
                    </a:cubicBezTo>
                    <a:cubicBezTo>
                      <a:pt x="3" y="0"/>
                      <a:pt x="0" y="2"/>
                      <a:pt x="0" y="6"/>
                    </a:cubicBezTo>
                    <a:cubicBezTo>
                      <a:pt x="0" y="7"/>
                      <a:pt x="0" y="19"/>
                      <a:pt x="0" y="20"/>
                    </a:cubicBezTo>
                    <a:cubicBezTo>
                      <a:pt x="0" y="22"/>
                      <a:pt x="1" y="23"/>
                      <a:pt x="2" y="23"/>
                    </a:cubicBezTo>
                    <a:cubicBezTo>
                      <a:pt x="4" y="23"/>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7"/>
                      <a:pt x="23" y="6"/>
                    </a:cubicBezTo>
                    <a:cubicBezTo>
                      <a:pt x="23"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46" name="Freeform 960"/>
              <p:cNvSpPr>
                <a:spLocks/>
              </p:cNvSpPr>
              <p:nvPr/>
            </p:nvSpPr>
            <p:spPr bwMode="auto">
              <a:xfrm>
                <a:off x="12818" y="1587"/>
                <a:ext cx="63" cy="111"/>
              </a:xfrm>
              <a:custGeom>
                <a:avLst/>
                <a:gdLst>
                  <a:gd name="T0" fmla="*/ 23 w 27"/>
                  <a:gd name="T1" fmla="*/ 5 h 47"/>
                  <a:gd name="T2" fmla="*/ 17 w 27"/>
                  <a:gd name="T3" fmla="*/ 0 h 47"/>
                  <a:gd name="T4" fmla="*/ 10 w 27"/>
                  <a:gd name="T5" fmla="*/ 0 h 47"/>
                  <a:gd name="T6" fmla="*/ 4 w 27"/>
                  <a:gd name="T7" fmla="*/ 5 h 47"/>
                  <a:gd name="T8" fmla="*/ 0 w 27"/>
                  <a:gd name="T9" fmla="*/ 19 h 47"/>
                  <a:gd name="T10" fmla="*/ 1 w 27"/>
                  <a:gd name="T11" fmla="*/ 21 h 47"/>
                  <a:gd name="T12" fmla="*/ 4 w 27"/>
                  <a:gd name="T13" fmla="*/ 20 h 47"/>
                  <a:gd name="T14" fmla="*/ 8 w 27"/>
                  <a:gd name="T15" fmla="*/ 7 h 47"/>
                  <a:gd name="T16" fmla="*/ 9 w 27"/>
                  <a:gd name="T17" fmla="*/ 7 h 47"/>
                  <a:gd name="T18" fmla="*/ 2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9 w 27"/>
                  <a:gd name="T37" fmla="*/ 45 h 47"/>
                  <a:gd name="T38" fmla="*/ 19 w 27"/>
                  <a:gd name="T39" fmla="*/ 28 h 47"/>
                  <a:gd name="T40" fmla="*/ 25 w 27"/>
                  <a:gd name="T41" fmla="*/ 28 h 47"/>
                  <a:gd name="T42" fmla="*/ 18 w 27"/>
                  <a:gd name="T43" fmla="*/ 7 h 47"/>
                  <a:gd name="T44" fmla="*/ 19 w 27"/>
                  <a:gd name="T45" fmla="*/ 7 h 47"/>
                  <a:gd name="T46" fmla="*/ 23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7" y="0"/>
                    </a:cubicBezTo>
                    <a:cubicBezTo>
                      <a:pt x="16" y="0"/>
                      <a:pt x="11" y="0"/>
                      <a:pt x="10" y="0"/>
                    </a:cubicBezTo>
                    <a:cubicBezTo>
                      <a:pt x="7" y="0"/>
                      <a:pt x="5" y="3"/>
                      <a:pt x="4" y="5"/>
                    </a:cubicBezTo>
                    <a:cubicBezTo>
                      <a:pt x="3" y="11"/>
                      <a:pt x="0" y="18"/>
                      <a:pt x="0" y="19"/>
                    </a:cubicBezTo>
                    <a:cubicBezTo>
                      <a:pt x="0" y="20"/>
                      <a:pt x="1" y="21"/>
                      <a:pt x="1" y="21"/>
                    </a:cubicBezTo>
                    <a:cubicBezTo>
                      <a:pt x="2" y="21"/>
                      <a:pt x="4" y="21"/>
                      <a:pt x="4" y="20"/>
                    </a:cubicBezTo>
                    <a:cubicBezTo>
                      <a:pt x="4" y="18"/>
                      <a:pt x="8" y="7"/>
                      <a:pt x="8" y="7"/>
                    </a:cubicBezTo>
                    <a:cubicBezTo>
                      <a:pt x="9" y="7"/>
                      <a:pt x="9" y="7"/>
                      <a:pt x="9" y="7"/>
                    </a:cubicBezTo>
                    <a:cubicBezTo>
                      <a:pt x="2" y="28"/>
                      <a:pt x="2" y="28"/>
                      <a:pt x="2"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7"/>
                      <a:pt x="18" y="7"/>
                      <a:pt x="18" y="7"/>
                    </a:cubicBezTo>
                    <a:cubicBezTo>
                      <a:pt x="19" y="7"/>
                      <a:pt x="19" y="7"/>
                      <a:pt x="19" y="7"/>
                    </a:cubicBezTo>
                    <a:cubicBezTo>
                      <a:pt x="19" y="7"/>
                      <a:pt x="23" y="18"/>
                      <a:pt x="23" y="20"/>
                    </a:cubicBezTo>
                    <a:cubicBezTo>
                      <a:pt x="24" y="21"/>
                      <a:pt x="25" y="21"/>
                      <a:pt x="26" y="21"/>
                    </a:cubicBezTo>
                    <a:cubicBezTo>
                      <a:pt x="27" y="21"/>
                      <a:pt x="27" y="20"/>
                      <a:pt x="27" y="19"/>
                    </a:cubicBezTo>
                    <a:cubicBezTo>
                      <a:pt x="27" y="18"/>
                      <a:pt x="25"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47" name="Oval 961"/>
              <p:cNvSpPr>
                <a:spLocks noChangeArrowheads="1"/>
              </p:cNvSpPr>
              <p:nvPr/>
            </p:nvSpPr>
            <p:spPr bwMode="auto">
              <a:xfrm>
                <a:off x="12839" y="171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48" name="Oval 962"/>
              <p:cNvSpPr>
                <a:spLocks noChangeArrowheads="1"/>
              </p:cNvSpPr>
              <p:nvPr/>
            </p:nvSpPr>
            <p:spPr bwMode="auto">
              <a:xfrm>
                <a:off x="12706" y="156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49" name="Oval 963"/>
              <p:cNvSpPr>
                <a:spLocks noChangeArrowheads="1"/>
              </p:cNvSpPr>
              <p:nvPr/>
            </p:nvSpPr>
            <p:spPr bwMode="auto">
              <a:xfrm>
                <a:off x="12642" y="156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50" name="Freeform 964"/>
              <p:cNvSpPr>
                <a:spLocks/>
              </p:cNvSpPr>
              <p:nvPr/>
            </p:nvSpPr>
            <p:spPr bwMode="auto">
              <a:xfrm>
                <a:off x="12626" y="1587"/>
                <a:ext cx="54" cy="111"/>
              </a:xfrm>
              <a:custGeom>
                <a:avLst/>
                <a:gdLst>
                  <a:gd name="T0" fmla="*/ 17 w 23"/>
                  <a:gd name="T1" fmla="*/ 0 h 47"/>
                  <a:gd name="T2" fmla="*/ 6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5 w 23"/>
                  <a:gd name="T15" fmla="*/ 8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6"/>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51" name="Oval 965"/>
              <p:cNvSpPr>
                <a:spLocks noChangeArrowheads="1"/>
              </p:cNvSpPr>
              <p:nvPr/>
            </p:nvSpPr>
            <p:spPr bwMode="auto">
              <a:xfrm>
                <a:off x="12642" y="171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52" name="Oval 966"/>
              <p:cNvSpPr>
                <a:spLocks noChangeArrowheads="1"/>
              </p:cNvSpPr>
              <p:nvPr/>
            </p:nvSpPr>
            <p:spPr bwMode="auto">
              <a:xfrm>
                <a:off x="12706" y="171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53" name="Freeform 967"/>
              <p:cNvSpPr>
                <a:spLocks/>
              </p:cNvSpPr>
              <p:nvPr/>
            </p:nvSpPr>
            <p:spPr bwMode="auto">
              <a:xfrm>
                <a:off x="13080" y="1883"/>
                <a:ext cx="62" cy="40"/>
              </a:xfrm>
              <a:custGeom>
                <a:avLst/>
                <a:gdLst>
                  <a:gd name="T0" fmla="*/ 17 w 26"/>
                  <a:gd name="T1" fmla="*/ 0 h 17"/>
                  <a:gd name="T2" fmla="*/ 10 w 26"/>
                  <a:gd name="T3" fmla="*/ 0 h 17"/>
                  <a:gd name="T4" fmla="*/ 4 w 26"/>
                  <a:gd name="T5" fmla="*/ 4 h 17"/>
                  <a:gd name="T6" fmla="*/ 0 w 26"/>
                  <a:gd name="T7" fmla="*/ 17 h 17"/>
                  <a:gd name="T8" fmla="*/ 4 w 26"/>
                  <a:gd name="T9" fmla="*/ 17 h 17"/>
                  <a:gd name="T10" fmla="*/ 7 w 26"/>
                  <a:gd name="T11" fmla="*/ 6 h 17"/>
                  <a:gd name="T12" fmla="*/ 9 w 26"/>
                  <a:gd name="T13" fmla="*/ 6 h 17"/>
                  <a:gd name="T14" fmla="*/ 5 w 26"/>
                  <a:gd name="T15" fmla="*/ 17 h 17"/>
                  <a:gd name="T16" fmla="*/ 21 w 26"/>
                  <a:gd name="T17" fmla="*/ 16 h 17"/>
                  <a:gd name="T18" fmla="*/ 18 w 26"/>
                  <a:gd name="T19" fmla="*/ 6 h 17"/>
                  <a:gd name="T20" fmla="*/ 19 w 26"/>
                  <a:gd name="T21" fmla="*/ 6 h 17"/>
                  <a:gd name="T22" fmla="*/ 22 w 26"/>
                  <a:gd name="T23" fmla="*/ 16 h 17"/>
                  <a:gd name="T24" fmla="*/ 26 w 26"/>
                  <a:gd name="T25" fmla="*/ 15 h 17"/>
                  <a:gd name="T26" fmla="*/ 23 w 26"/>
                  <a:gd name="T27" fmla="*/ 4 h 17"/>
                  <a:gd name="T28" fmla="*/ 17 w 26"/>
                  <a:gd name="T2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17">
                    <a:moveTo>
                      <a:pt x="17" y="0"/>
                    </a:moveTo>
                    <a:cubicBezTo>
                      <a:pt x="16" y="0"/>
                      <a:pt x="11" y="0"/>
                      <a:pt x="10" y="0"/>
                    </a:cubicBezTo>
                    <a:cubicBezTo>
                      <a:pt x="7" y="0"/>
                      <a:pt x="5" y="2"/>
                      <a:pt x="4" y="4"/>
                    </a:cubicBezTo>
                    <a:cubicBezTo>
                      <a:pt x="3" y="9"/>
                      <a:pt x="1" y="15"/>
                      <a:pt x="0" y="17"/>
                    </a:cubicBezTo>
                    <a:cubicBezTo>
                      <a:pt x="2" y="17"/>
                      <a:pt x="3" y="17"/>
                      <a:pt x="4" y="17"/>
                    </a:cubicBezTo>
                    <a:cubicBezTo>
                      <a:pt x="5" y="14"/>
                      <a:pt x="7" y="6"/>
                      <a:pt x="7" y="6"/>
                    </a:cubicBezTo>
                    <a:cubicBezTo>
                      <a:pt x="9" y="6"/>
                      <a:pt x="9" y="6"/>
                      <a:pt x="9" y="6"/>
                    </a:cubicBezTo>
                    <a:cubicBezTo>
                      <a:pt x="7" y="11"/>
                      <a:pt x="6" y="14"/>
                      <a:pt x="5" y="17"/>
                    </a:cubicBezTo>
                    <a:cubicBezTo>
                      <a:pt x="11" y="17"/>
                      <a:pt x="16" y="17"/>
                      <a:pt x="21" y="16"/>
                    </a:cubicBezTo>
                    <a:cubicBezTo>
                      <a:pt x="18" y="6"/>
                      <a:pt x="18" y="6"/>
                      <a:pt x="18" y="6"/>
                    </a:cubicBezTo>
                    <a:cubicBezTo>
                      <a:pt x="19" y="6"/>
                      <a:pt x="19" y="6"/>
                      <a:pt x="19" y="6"/>
                    </a:cubicBezTo>
                    <a:cubicBezTo>
                      <a:pt x="19" y="6"/>
                      <a:pt x="21" y="12"/>
                      <a:pt x="22" y="16"/>
                    </a:cubicBezTo>
                    <a:cubicBezTo>
                      <a:pt x="23" y="16"/>
                      <a:pt x="24" y="15"/>
                      <a:pt x="26" y="15"/>
                    </a:cubicBezTo>
                    <a:cubicBezTo>
                      <a:pt x="25" y="12"/>
                      <a:pt x="24" y="8"/>
                      <a:pt x="23" y="4"/>
                    </a:cubicBezTo>
                    <a:cubicBezTo>
                      <a:pt x="22"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54" name="Oval 968"/>
              <p:cNvSpPr>
                <a:spLocks noChangeArrowheads="1"/>
              </p:cNvSpPr>
              <p:nvPr/>
            </p:nvSpPr>
            <p:spPr bwMode="auto">
              <a:xfrm>
                <a:off x="12839" y="156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55" name="Freeform 969"/>
              <p:cNvSpPr>
                <a:spLocks/>
              </p:cNvSpPr>
              <p:nvPr/>
            </p:nvSpPr>
            <p:spPr bwMode="auto">
              <a:xfrm>
                <a:off x="13019" y="1883"/>
                <a:ext cx="54" cy="40"/>
              </a:xfrm>
              <a:custGeom>
                <a:avLst/>
                <a:gdLst>
                  <a:gd name="T0" fmla="*/ 17 w 23"/>
                  <a:gd name="T1" fmla="*/ 0 h 17"/>
                  <a:gd name="T2" fmla="*/ 6 w 23"/>
                  <a:gd name="T3" fmla="*/ 0 h 17"/>
                  <a:gd name="T4" fmla="*/ 0 w 23"/>
                  <a:gd name="T5" fmla="*/ 6 h 17"/>
                  <a:gd name="T6" fmla="*/ 0 w 23"/>
                  <a:gd name="T7" fmla="*/ 14 h 17"/>
                  <a:gd name="T8" fmla="*/ 4 w 23"/>
                  <a:gd name="T9" fmla="*/ 14 h 17"/>
                  <a:gd name="T10" fmla="*/ 4 w 23"/>
                  <a:gd name="T11" fmla="*/ 7 h 17"/>
                  <a:gd name="T12" fmla="*/ 6 w 23"/>
                  <a:gd name="T13" fmla="*/ 7 h 17"/>
                  <a:gd name="T14" fmla="*/ 6 w 23"/>
                  <a:gd name="T15" fmla="*/ 15 h 17"/>
                  <a:gd name="T16" fmla="*/ 18 w 23"/>
                  <a:gd name="T17" fmla="*/ 16 h 17"/>
                  <a:gd name="T18" fmla="*/ 18 w 23"/>
                  <a:gd name="T19" fmla="*/ 7 h 17"/>
                  <a:gd name="T20" fmla="*/ 19 w 23"/>
                  <a:gd name="T21" fmla="*/ 7 h 17"/>
                  <a:gd name="T22" fmla="*/ 19 w 23"/>
                  <a:gd name="T23" fmla="*/ 16 h 17"/>
                  <a:gd name="T24" fmla="*/ 23 w 23"/>
                  <a:gd name="T25" fmla="*/ 17 h 17"/>
                  <a:gd name="T26" fmla="*/ 23 w 23"/>
                  <a:gd name="T27" fmla="*/ 6 h 17"/>
                  <a:gd name="T28" fmla="*/ 17 w 23"/>
                  <a:gd name="T2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17">
                    <a:moveTo>
                      <a:pt x="17" y="0"/>
                    </a:moveTo>
                    <a:cubicBezTo>
                      <a:pt x="15" y="0"/>
                      <a:pt x="8" y="0"/>
                      <a:pt x="6" y="0"/>
                    </a:cubicBezTo>
                    <a:cubicBezTo>
                      <a:pt x="3" y="0"/>
                      <a:pt x="0" y="2"/>
                      <a:pt x="0" y="6"/>
                    </a:cubicBezTo>
                    <a:cubicBezTo>
                      <a:pt x="0" y="7"/>
                      <a:pt x="0" y="10"/>
                      <a:pt x="0" y="14"/>
                    </a:cubicBezTo>
                    <a:cubicBezTo>
                      <a:pt x="2" y="14"/>
                      <a:pt x="3" y="14"/>
                      <a:pt x="4" y="14"/>
                    </a:cubicBezTo>
                    <a:cubicBezTo>
                      <a:pt x="4" y="11"/>
                      <a:pt x="4" y="7"/>
                      <a:pt x="4" y="7"/>
                    </a:cubicBezTo>
                    <a:cubicBezTo>
                      <a:pt x="4" y="7"/>
                      <a:pt x="4" y="7"/>
                      <a:pt x="6" y="7"/>
                    </a:cubicBezTo>
                    <a:cubicBezTo>
                      <a:pt x="6" y="7"/>
                      <a:pt x="6" y="10"/>
                      <a:pt x="6" y="15"/>
                    </a:cubicBezTo>
                    <a:cubicBezTo>
                      <a:pt x="10" y="15"/>
                      <a:pt x="14" y="16"/>
                      <a:pt x="18" y="16"/>
                    </a:cubicBezTo>
                    <a:cubicBezTo>
                      <a:pt x="18" y="11"/>
                      <a:pt x="18" y="7"/>
                      <a:pt x="18" y="7"/>
                    </a:cubicBezTo>
                    <a:cubicBezTo>
                      <a:pt x="18" y="7"/>
                      <a:pt x="18" y="7"/>
                      <a:pt x="19" y="7"/>
                    </a:cubicBezTo>
                    <a:cubicBezTo>
                      <a:pt x="19" y="7"/>
                      <a:pt x="19" y="12"/>
                      <a:pt x="19" y="16"/>
                    </a:cubicBezTo>
                    <a:cubicBezTo>
                      <a:pt x="20" y="17"/>
                      <a:pt x="22" y="17"/>
                      <a:pt x="23" y="17"/>
                    </a:cubicBezTo>
                    <a:cubicBezTo>
                      <a:pt x="23" y="13"/>
                      <a:pt x="23" y="7"/>
                      <a:pt x="23" y="6"/>
                    </a:cubicBezTo>
                    <a:cubicBezTo>
                      <a:pt x="23"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56" name="Freeform 970"/>
              <p:cNvSpPr>
                <a:spLocks/>
              </p:cNvSpPr>
              <p:nvPr/>
            </p:nvSpPr>
            <p:spPr bwMode="auto">
              <a:xfrm>
                <a:off x="12751" y="1736"/>
                <a:ext cx="64" cy="111"/>
              </a:xfrm>
              <a:custGeom>
                <a:avLst/>
                <a:gdLst>
                  <a:gd name="T0" fmla="*/ 23 w 27"/>
                  <a:gd name="T1" fmla="*/ 4 h 47"/>
                  <a:gd name="T2" fmla="*/ 18 w 27"/>
                  <a:gd name="T3" fmla="*/ 0 h 47"/>
                  <a:gd name="T4" fmla="*/ 10 w 27"/>
                  <a:gd name="T5" fmla="*/ 0 h 47"/>
                  <a:gd name="T6" fmla="*/ 5 w 27"/>
                  <a:gd name="T7" fmla="*/ 4 h 47"/>
                  <a:gd name="T8" fmla="*/ 1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7 w 27"/>
                  <a:gd name="T35" fmla="*/ 47 h 47"/>
                  <a:gd name="T36" fmla="*/ 19 w 27"/>
                  <a:gd name="T37" fmla="*/ 44 h 47"/>
                  <a:gd name="T38" fmla="*/ 19 w 27"/>
                  <a:gd name="T39" fmla="*/ 28 h 47"/>
                  <a:gd name="T40" fmla="*/ 25 w 27"/>
                  <a:gd name="T41" fmla="*/ 28 h 47"/>
                  <a:gd name="T42" fmla="*/ 19 w 27"/>
                  <a:gd name="T43" fmla="*/ 6 h 47"/>
                  <a:gd name="T44" fmla="*/ 20 w 27"/>
                  <a:gd name="T45" fmla="*/ 6 h 47"/>
                  <a:gd name="T46" fmla="*/ 24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8" y="0"/>
                    </a:cubicBezTo>
                    <a:cubicBezTo>
                      <a:pt x="17" y="0"/>
                      <a:pt x="11" y="0"/>
                      <a:pt x="10" y="0"/>
                    </a:cubicBezTo>
                    <a:cubicBezTo>
                      <a:pt x="8" y="0"/>
                      <a:pt x="5" y="2"/>
                      <a:pt x="5" y="4"/>
                    </a:cubicBezTo>
                    <a:cubicBezTo>
                      <a:pt x="3" y="10"/>
                      <a:pt x="1" y="17"/>
                      <a:pt x="1" y="18"/>
                    </a:cubicBezTo>
                    <a:cubicBezTo>
                      <a:pt x="0" y="19"/>
                      <a:pt x="1" y="20"/>
                      <a:pt x="2" y="20"/>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6"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57" name="Freeform 971"/>
              <p:cNvSpPr>
                <a:spLocks/>
              </p:cNvSpPr>
              <p:nvPr/>
            </p:nvSpPr>
            <p:spPr bwMode="auto">
              <a:xfrm>
                <a:off x="12687" y="1587"/>
                <a:ext cx="64" cy="111"/>
              </a:xfrm>
              <a:custGeom>
                <a:avLst/>
                <a:gdLst>
                  <a:gd name="T0" fmla="*/ 22 w 27"/>
                  <a:gd name="T1" fmla="*/ 5 h 47"/>
                  <a:gd name="T2" fmla="*/ 17 w 27"/>
                  <a:gd name="T3" fmla="*/ 0 h 47"/>
                  <a:gd name="T4" fmla="*/ 9 w 27"/>
                  <a:gd name="T5" fmla="*/ 0 h 47"/>
                  <a:gd name="T6" fmla="*/ 4 w 27"/>
                  <a:gd name="T7" fmla="*/ 5 h 47"/>
                  <a:gd name="T8" fmla="*/ 0 w 27"/>
                  <a:gd name="T9" fmla="*/ 19 h 47"/>
                  <a:gd name="T10" fmla="*/ 1 w 27"/>
                  <a:gd name="T11" fmla="*/ 21 h 47"/>
                  <a:gd name="T12" fmla="*/ 3 w 27"/>
                  <a:gd name="T13" fmla="*/ 20 h 47"/>
                  <a:gd name="T14" fmla="*/ 7 w 27"/>
                  <a:gd name="T15" fmla="*/ 7 h 47"/>
                  <a:gd name="T16" fmla="*/ 8 w 27"/>
                  <a:gd name="T17" fmla="*/ 7 h 47"/>
                  <a:gd name="T18" fmla="*/ 2 w 27"/>
                  <a:gd name="T19" fmla="*/ 28 h 47"/>
                  <a:gd name="T20" fmla="*/ 8 w 27"/>
                  <a:gd name="T21" fmla="*/ 28 h 47"/>
                  <a:gd name="T22" fmla="*/ 8 w 27"/>
                  <a:gd name="T23" fmla="*/ 45 h 47"/>
                  <a:gd name="T24" fmla="*/ 10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8 w 27"/>
                  <a:gd name="T37" fmla="*/ 45 h 47"/>
                  <a:gd name="T38" fmla="*/ 18 w 27"/>
                  <a:gd name="T39" fmla="*/ 28 h 47"/>
                  <a:gd name="T40" fmla="*/ 24 w 27"/>
                  <a:gd name="T41" fmla="*/ 28 h 47"/>
                  <a:gd name="T42" fmla="*/ 18 w 27"/>
                  <a:gd name="T43" fmla="*/ 7 h 47"/>
                  <a:gd name="T44" fmla="*/ 19 w 27"/>
                  <a:gd name="T45" fmla="*/ 7 h 47"/>
                  <a:gd name="T46" fmla="*/ 23 w 27"/>
                  <a:gd name="T47" fmla="*/ 20 h 47"/>
                  <a:gd name="T48" fmla="*/ 25 w 27"/>
                  <a:gd name="T49" fmla="*/ 21 h 47"/>
                  <a:gd name="T50" fmla="*/ 26 w 27"/>
                  <a:gd name="T51" fmla="*/ 19 h 47"/>
                  <a:gd name="T52" fmla="*/ 22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2" y="5"/>
                    </a:moveTo>
                    <a:cubicBezTo>
                      <a:pt x="22" y="3"/>
                      <a:pt x="19" y="0"/>
                      <a:pt x="17" y="0"/>
                    </a:cubicBezTo>
                    <a:cubicBezTo>
                      <a:pt x="16" y="0"/>
                      <a:pt x="10" y="0"/>
                      <a:pt x="9" y="0"/>
                    </a:cubicBezTo>
                    <a:cubicBezTo>
                      <a:pt x="7" y="0"/>
                      <a:pt x="5" y="3"/>
                      <a:pt x="4" y="5"/>
                    </a:cubicBezTo>
                    <a:cubicBezTo>
                      <a:pt x="2" y="11"/>
                      <a:pt x="0" y="18"/>
                      <a:pt x="0" y="19"/>
                    </a:cubicBezTo>
                    <a:cubicBezTo>
                      <a:pt x="0" y="20"/>
                      <a:pt x="0" y="21"/>
                      <a:pt x="1" y="21"/>
                    </a:cubicBezTo>
                    <a:cubicBezTo>
                      <a:pt x="2" y="21"/>
                      <a:pt x="3" y="21"/>
                      <a:pt x="3"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1"/>
                      <a:pt x="24" y="21"/>
                      <a:pt x="25" y="21"/>
                    </a:cubicBezTo>
                    <a:cubicBezTo>
                      <a:pt x="26" y="21"/>
                      <a:pt x="27" y="20"/>
                      <a:pt x="26" y="19"/>
                    </a:cubicBezTo>
                    <a:cubicBezTo>
                      <a:pt x="26" y="18"/>
                      <a:pt x="24" y="11"/>
                      <a:pt x="2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58" name="Oval 972"/>
              <p:cNvSpPr>
                <a:spLocks noChangeArrowheads="1"/>
              </p:cNvSpPr>
              <p:nvPr/>
            </p:nvSpPr>
            <p:spPr bwMode="auto">
              <a:xfrm>
                <a:off x="12969" y="1857"/>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59" name="Freeform 973"/>
              <p:cNvSpPr>
                <a:spLocks/>
              </p:cNvSpPr>
              <p:nvPr/>
            </p:nvSpPr>
            <p:spPr bwMode="auto">
              <a:xfrm>
                <a:off x="12889" y="1587"/>
                <a:ext cx="54" cy="111"/>
              </a:xfrm>
              <a:custGeom>
                <a:avLst/>
                <a:gdLst>
                  <a:gd name="T0" fmla="*/ 0 w 23"/>
                  <a:gd name="T1" fmla="*/ 21 h 47"/>
                  <a:gd name="T2" fmla="*/ 2 w 23"/>
                  <a:gd name="T3" fmla="*/ 23 h 47"/>
                  <a:gd name="T4" fmla="*/ 4 w 23"/>
                  <a:gd name="T5" fmla="*/ 21 h 47"/>
                  <a:gd name="T6" fmla="*/ 4 w 23"/>
                  <a:gd name="T7" fmla="*/ 8 h 47"/>
                  <a:gd name="T8" fmla="*/ 5 w 23"/>
                  <a:gd name="T9" fmla="*/ 8 h 47"/>
                  <a:gd name="T10" fmla="*/ 5 w 23"/>
                  <a:gd name="T11" fmla="*/ 44 h 47"/>
                  <a:gd name="T12" fmla="*/ 8 w 23"/>
                  <a:gd name="T13" fmla="*/ 47 h 47"/>
                  <a:gd name="T14" fmla="*/ 11 w 23"/>
                  <a:gd name="T15" fmla="*/ 44 h 47"/>
                  <a:gd name="T16" fmla="*/ 11 w 23"/>
                  <a:gd name="T17" fmla="*/ 23 h 47"/>
                  <a:gd name="T18" fmla="*/ 12 w 23"/>
                  <a:gd name="T19" fmla="*/ 23 h 47"/>
                  <a:gd name="T20" fmla="*/ 12 w 23"/>
                  <a:gd name="T21" fmla="*/ 44 h 47"/>
                  <a:gd name="T22" fmla="*/ 15 w 23"/>
                  <a:gd name="T23" fmla="*/ 47 h 47"/>
                  <a:gd name="T24" fmla="*/ 17 w 23"/>
                  <a:gd name="T25" fmla="*/ 44 h 47"/>
                  <a:gd name="T26" fmla="*/ 17 w 23"/>
                  <a:gd name="T27" fmla="*/ 8 h 47"/>
                  <a:gd name="T28" fmla="*/ 18 w 23"/>
                  <a:gd name="T29" fmla="*/ 8 h 47"/>
                  <a:gd name="T30" fmla="*/ 18 w 23"/>
                  <a:gd name="T31" fmla="*/ 21 h 47"/>
                  <a:gd name="T32" fmla="*/ 20 w 23"/>
                  <a:gd name="T33" fmla="*/ 23 h 47"/>
                  <a:gd name="T34" fmla="*/ 23 w 23"/>
                  <a:gd name="T35" fmla="*/ 21 h 47"/>
                  <a:gd name="T36" fmla="*/ 23 w 23"/>
                  <a:gd name="T37" fmla="*/ 6 h 47"/>
                  <a:gd name="T38" fmla="*/ 16 w 23"/>
                  <a:gd name="T39" fmla="*/ 0 h 47"/>
                  <a:gd name="T40" fmla="*/ 6 w 23"/>
                  <a:gd name="T41" fmla="*/ 0 h 47"/>
                  <a:gd name="T42" fmla="*/ 0 w 23"/>
                  <a:gd name="T43" fmla="*/ 6 h 47"/>
                  <a:gd name="T44" fmla="*/ 0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21"/>
                    </a:move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2" y="23"/>
                      <a:pt x="23" y="22"/>
                      <a:pt x="23" y="21"/>
                    </a:cubicBezTo>
                    <a:cubicBezTo>
                      <a:pt x="23" y="20"/>
                      <a:pt x="23" y="8"/>
                      <a:pt x="23" y="6"/>
                    </a:cubicBezTo>
                    <a:cubicBezTo>
                      <a:pt x="23" y="3"/>
                      <a:pt x="20" y="0"/>
                      <a:pt x="16" y="0"/>
                    </a:cubicBezTo>
                    <a:cubicBezTo>
                      <a:pt x="15" y="0"/>
                      <a:pt x="8" y="0"/>
                      <a:pt x="6" y="0"/>
                    </a:cubicBezTo>
                    <a:cubicBezTo>
                      <a:pt x="3" y="0"/>
                      <a:pt x="0" y="3"/>
                      <a:pt x="0" y="6"/>
                    </a:cubicBezTo>
                    <a:cubicBezTo>
                      <a:pt x="0" y="8"/>
                      <a:pt x="0" y="20"/>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60" name="Freeform 974"/>
              <p:cNvSpPr>
                <a:spLocks/>
              </p:cNvSpPr>
              <p:nvPr/>
            </p:nvSpPr>
            <p:spPr bwMode="auto">
              <a:xfrm>
                <a:off x="12955" y="1736"/>
                <a:ext cx="52" cy="109"/>
              </a:xfrm>
              <a:custGeom>
                <a:avLst/>
                <a:gdLst>
                  <a:gd name="T0" fmla="*/ 16 w 22"/>
                  <a:gd name="T1" fmla="*/ 0 h 46"/>
                  <a:gd name="T2" fmla="*/ 6 w 22"/>
                  <a:gd name="T3" fmla="*/ 0 h 46"/>
                  <a:gd name="T4" fmla="*/ 0 w 22"/>
                  <a:gd name="T5" fmla="*/ 6 h 46"/>
                  <a:gd name="T6" fmla="*/ 0 w 22"/>
                  <a:gd name="T7" fmla="*/ 20 h 46"/>
                  <a:gd name="T8" fmla="*/ 2 w 22"/>
                  <a:gd name="T9" fmla="*/ 23 h 46"/>
                  <a:gd name="T10" fmla="*/ 4 w 22"/>
                  <a:gd name="T11" fmla="*/ 20 h 46"/>
                  <a:gd name="T12" fmla="*/ 4 w 22"/>
                  <a:gd name="T13" fmla="*/ 7 h 46"/>
                  <a:gd name="T14" fmla="*/ 5 w 22"/>
                  <a:gd name="T15" fmla="*/ 7 h 46"/>
                  <a:gd name="T16" fmla="*/ 5 w 22"/>
                  <a:gd name="T17" fmla="*/ 44 h 46"/>
                  <a:gd name="T18" fmla="*/ 8 w 22"/>
                  <a:gd name="T19" fmla="*/ 46 h 46"/>
                  <a:gd name="T20" fmla="*/ 10 w 22"/>
                  <a:gd name="T21" fmla="*/ 44 h 46"/>
                  <a:gd name="T22" fmla="*/ 10 w 22"/>
                  <a:gd name="T23" fmla="*/ 23 h 46"/>
                  <a:gd name="T24" fmla="*/ 11 w 22"/>
                  <a:gd name="T25" fmla="*/ 23 h 46"/>
                  <a:gd name="T26" fmla="*/ 11 w 22"/>
                  <a:gd name="T27" fmla="*/ 44 h 46"/>
                  <a:gd name="T28" fmla="*/ 14 w 22"/>
                  <a:gd name="T29" fmla="*/ 46 h 46"/>
                  <a:gd name="T30" fmla="*/ 17 w 22"/>
                  <a:gd name="T31" fmla="*/ 44 h 46"/>
                  <a:gd name="T32" fmla="*/ 17 w 22"/>
                  <a:gd name="T33" fmla="*/ 7 h 46"/>
                  <a:gd name="T34" fmla="*/ 18 w 22"/>
                  <a:gd name="T35" fmla="*/ 7 h 46"/>
                  <a:gd name="T36" fmla="*/ 18 w 22"/>
                  <a:gd name="T37" fmla="*/ 20 h 46"/>
                  <a:gd name="T38" fmla="*/ 20 w 22"/>
                  <a:gd name="T39" fmla="*/ 23 h 46"/>
                  <a:gd name="T40" fmla="*/ 22 w 22"/>
                  <a:gd name="T41" fmla="*/ 20 h 46"/>
                  <a:gd name="T42" fmla="*/ 22 w 22"/>
                  <a:gd name="T43" fmla="*/ 6 h 46"/>
                  <a:gd name="T44" fmla="*/ 16 w 22"/>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16" y="0"/>
                    </a:moveTo>
                    <a:cubicBezTo>
                      <a:pt x="15" y="0"/>
                      <a:pt x="7" y="0"/>
                      <a:pt x="6" y="0"/>
                    </a:cubicBezTo>
                    <a:cubicBezTo>
                      <a:pt x="2" y="0"/>
                      <a:pt x="0" y="2"/>
                      <a:pt x="0" y="6"/>
                    </a:cubicBezTo>
                    <a:cubicBezTo>
                      <a:pt x="0" y="7"/>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0" y="45"/>
                      <a:pt x="10" y="44"/>
                    </a:cubicBezTo>
                    <a:cubicBezTo>
                      <a:pt x="10" y="41"/>
                      <a:pt x="10" y="23"/>
                      <a:pt x="10" y="23"/>
                    </a:cubicBezTo>
                    <a:cubicBezTo>
                      <a:pt x="10" y="23"/>
                      <a:pt x="10" y="23"/>
                      <a:pt x="11" y="23"/>
                    </a:cubicBezTo>
                    <a:cubicBezTo>
                      <a:pt x="11" y="23"/>
                      <a:pt x="11" y="41"/>
                      <a:pt x="11" y="44"/>
                    </a:cubicBezTo>
                    <a:cubicBezTo>
                      <a:pt x="11"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ubicBezTo>
                      <a:pt x="21" y="23"/>
                      <a:pt x="22" y="22"/>
                      <a:pt x="22" y="20"/>
                    </a:cubicBezTo>
                    <a:cubicBezTo>
                      <a:pt x="22" y="19"/>
                      <a:pt x="22" y="7"/>
                      <a:pt x="22" y="6"/>
                    </a:cubicBezTo>
                    <a:cubicBezTo>
                      <a:pt x="22" y="2"/>
                      <a:pt x="20"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61" name="Oval 975"/>
              <p:cNvSpPr>
                <a:spLocks noChangeArrowheads="1"/>
              </p:cNvSpPr>
              <p:nvPr/>
            </p:nvSpPr>
            <p:spPr bwMode="auto">
              <a:xfrm>
                <a:off x="12905" y="171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62" name="Freeform 976"/>
              <p:cNvSpPr>
                <a:spLocks/>
              </p:cNvSpPr>
              <p:nvPr/>
            </p:nvSpPr>
            <p:spPr bwMode="auto">
              <a:xfrm>
                <a:off x="12889" y="1883"/>
                <a:ext cx="54" cy="26"/>
              </a:xfrm>
              <a:custGeom>
                <a:avLst/>
                <a:gdLst>
                  <a:gd name="T0" fmla="*/ 16 w 23"/>
                  <a:gd name="T1" fmla="*/ 0 h 11"/>
                  <a:gd name="T2" fmla="*/ 6 w 23"/>
                  <a:gd name="T3" fmla="*/ 0 h 11"/>
                  <a:gd name="T4" fmla="*/ 0 w 23"/>
                  <a:gd name="T5" fmla="*/ 6 h 11"/>
                  <a:gd name="T6" fmla="*/ 0 w 23"/>
                  <a:gd name="T7" fmla="*/ 10 h 11"/>
                  <a:gd name="T8" fmla="*/ 4 w 23"/>
                  <a:gd name="T9" fmla="*/ 11 h 11"/>
                  <a:gd name="T10" fmla="*/ 4 w 23"/>
                  <a:gd name="T11" fmla="*/ 7 h 11"/>
                  <a:gd name="T12" fmla="*/ 5 w 23"/>
                  <a:gd name="T13" fmla="*/ 7 h 11"/>
                  <a:gd name="T14" fmla="*/ 5 w 23"/>
                  <a:gd name="T15" fmla="*/ 11 h 11"/>
                  <a:gd name="T16" fmla="*/ 17 w 23"/>
                  <a:gd name="T17" fmla="*/ 11 h 11"/>
                  <a:gd name="T18" fmla="*/ 17 w 23"/>
                  <a:gd name="T19" fmla="*/ 7 h 11"/>
                  <a:gd name="T20" fmla="*/ 18 w 23"/>
                  <a:gd name="T21" fmla="*/ 7 h 11"/>
                  <a:gd name="T22" fmla="*/ 18 w 23"/>
                  <a:gd name="T23" fmla="*/ 11 h 11"/>
                  <a:gd name="T24" fmla="*/ 23 w 23"/>
                  <a:gd name="T25" fmla="*/ 11 h 11"/>
                  <a:gd name="T26" fmla="*/ 23 w 23"/>
                  <a:gd name="T27" fmla="*/ 6 h 11"/>
                  <a:gd name="T28" fmla="*/ 16 w 23"/>
                  <a:gd name="T2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11">
                    <a:moveTo>
                      <a:pt x="16" y="0"/>
                    </a:moveTo>
                    <a:cubicBezTo>
                      <a:pt x="15" y="0"/>
                      <a:pt x="8" y="0"/>
                      <a:pt x="6" y="0"/>
                    </a:cubicBezTo>
                    <a:cubicBezTo>
                      <a:pt x="3" y="0"/>
                      <a:pt x="0" y="2"/>
                      <a:pt x="0" y="6"/>
                    </a:cubicBezTo>
                    <a:cubicBezTo>
                      <a:pt x="0" y="6"/>
                      <a:pt x="0" y="8"/>
                      <a:pt x="0" y="10"/>
                    </a:cubicBezTo>
                    <a:cubicBezTo>
                      <a:pt x="1" y="11"/>
                      <a:pt x="3" y="11"/>
                      <a:pt x="4" y="11"/>
                    </a:cubicBezTo>
                    <a:cubicBezTo>
                      <a:pt x="4" y="9"/>
                      <a:pt x="4" y="7"/>
                      <a:pt x="4" y="7"/>
                    </a:cubicBezTo>
                    <a:cubicBezTo>
                      <a:pt x="4" y="7"/>
                      <a:pt x="4" y="7"/>
                      <a:pt x="5" y="7"/>
                    </a:cubicBezTo>
                    <a:cubicBezTo>
                      <a:pt x="5" y="7"/>
                      <a:pt x="5" y="9"/>
                      <a:pt x="5" y="11"/>
                    </a:cubicBezTo>
                    <a:cubicBezTo>
                      <a:pt x="9" y="11"/>
                      <a:pt x="13" y="11"/>
                      <a:pt x="17" y="11"/>
                    </a:cubicBezTo>
                    <a:cubicBezTo>
                      <a:pt x="17" y="9"/>
                      <a:pt x="17" y="7"/>
                      <a:pt x="17" y="7"/>
                    </a:cubicBezTo>
                    <a:cubicBezTo>
                      <a:pt x="17" y="7"/>
                      <a:pt x="17" y="7"/>
                      <a:pt x="18" y="7"/>
                    </a:cubicBezTo>
                    <a:cubicBezTo>
                      <a:pt x="18" y="7"/>
                      <a:pt x="18" y="9"/>
                      <a:pt x="18" y="11"/>
                    </a:cubicBezTo>
                    <a:cubicBezTo>
                      <a:pt x="20" y="11"/>
                      <a:pt x="21" y="11"/>
                      <a:pt x="23" y="11"/>
                    </a:cubicBezTo>
                    <a:cubicBezTo>
                      <a:pt x="23" y="9"/>
                      <a:pt x="23" y="6"/>
                      <a:pt x="23" y="6"/>
                    </a:cubicBezTo>
                    <a:cubicBezTo>
                      <a:pt x="23" y="2"/>
                      <a:pt x="20"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63" name="Oval 977"/>
              <p:cNvSpPr>
                <a:spLocks noChangeArrowheads="1"/>
              </p:cNvSpPr>
              <p:nvPr/>
            </p:nvSpPr>
            <p:spPr bwMode="auto">
              <a:xfrm>
                <a:off x="13102" y="156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64" name="Freeform 978"/>
              <p:cNvSpPr>
                <a:spLocks/>
              </p:cNvSpPr>
              <p:nvPr/>
            </p:nvSpPr>
            <p:spPr bwMode="auto">
              <a:xfrm>
                <a:off x="12948" y="1587"/>
                <a:ext cx="64" cy="111"/>
              </a:xfrm>
              <a:custGeom>
                <a:avLst/>
                <a:gdLst>
                  <a:gd name="T0" fmla="*/ 23 w 27"/>
                  <a:gd name="T1" fmla="*/ 5 h 47"/>
                  <a:gd name="T2" fmla="*/ 18 w 27"/>
                  <a:gd name="T3" fmla="*/ 0 h 47"/>
                  <a:gd name="T4" fmla="*/ 10 w 27"/>
                  <a:gd name="T5" fmla="*/ 0 h 47"/>
                  <a:gd name="T6" fmla="*/ 5 w 27"/>
                  <a:gd name="T7" fmla="*/ 5 h 47"/>
                  <a:gd name="T8" fmla="*/ 1 w 27"/>
                  <a:gd name="T9" fmla="*/ 19 h 47"/>
                  <a:gd name="T10" fmla="*/ 2 w 27"/>
                  <a:gd name="T11" fmla="*/ 21 h 47"/>
                  <a:gd name="T12" fmla="*/ 4 w 27"/>
                  <a:gd name="T13" fmla="*/ 20 h 47"/>
                  <a:gd name="T14" fmla="*/ 8 w 27"/>
                  <a:gd name="T15" fmla="*/ 7 h 47"/>
                  <a:gd name="T16" fmla="*/ 9 w 27"/>
                  <a:gd name="T17" fmla="*/ 7 h 47"/>
                  <a:gd name="T18" fmla="*/ 3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7 w 27"/>
                  <a:gd name="T35" fmla="*/ 47 h 47"/>
                  <a:gd name="T36" fmla="*/ 19 w 27"/>
                  <a:gd name="T37" fmla="*/ 45 h 47"/>
                  <a:gd name="T38" fmla="*/ 19 w 27"/>
                  <a:gd name="T39" fmla="*/ 28 h 47"/>
                  <a:gd name="T40" fmla="*/ 25 w 27"/>
                  <a:gd name="T41" fmla="*/ 28 h 47"/>
                  <a:gd name="T42" fmla="*/ 19 w 27"/>
                  <a:gd name="T43" fmla="*/ 7 h 47"/>
                  <a:gd name="T44" fmla="*/ 20 w 27"/>
                  <a:gd name="T45" fmla="*/ 7 h 47"/>
                  <a:gd name="T46" fmla="*/ 24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8" y="0"/>
                    </a:cubicBezTo>
                    <a:cubicBezTo>
                      <a:pt x="17" y="0"/>
                      <a:pt x="11" y="0"/>
                      <a:pt x="10" y="0"/>
                    </a:cubicBezTo>
                    <a:cubicBezTo>
                      <a:pt x="8" y="0"/>
                      <a:pt x="5" y="3"/>
                      <a:pt x="5" y="5"/>
                    </a:cubicBez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65" name="Oval 979"/>
              <p:cNvSpPr>
                <a:spLocks noChangeArrowheads="1"/>
              </p:cNvSpPr>
              <p:nvPr/>
            </p:nvSpPr>
            <p:spPr bwMode="auto">
              <a:xfrm>
                <a:off x="12969" y="156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66" name="Oval 980"/>
              <p:cNvSpPr>
                <a:spLocks noChangeArrowheads="1"/>
              </p:cNvSpPr>
              <p:nvPr/>
            </p:nvSpPr>
            <p:spPr bwMode="auto">
              <a:xfrm>
                <a:off x="12969" y="171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67" name="Freeform 981"/>
              <p:cNvSpPr>
                <a:spLocks/>
              </p:cNvSpPr>
              <p:nvPr/>
            </p:nvSpPr>
            <p:spPr bwMode="auto">
              <a:xfrm>
                <a:off x="12796" y="1883"/>
                <a:ext cx="12" cy="5"/>
              </a:xfrm>
              <a:custGeom>
                <a:avLst/>
                <a:gdLst>
                  <a:gd name="T0" fmla="*/ 0 w 5"/>
                  <a:gd name="T1" fmla="*/ 0 h 2"/>
                  <a:gd name="T2" fmla="*/ 0 w 5"/>
                  <a:gd name="T3" fmla="*/ 0 h 2"/>
                  <a:gd name="T4" fmla="*/ 5 w 5"/>
                  <a:gd name="T5" fmla="*/ 2 h 2"/>
                  <a:gd name="T6" fmla="*/ 0 w 5"/>
                  <a:gd name="T7" fmla="*/ 0 h 2"/>
                </a:gdLst>
                <a:ahLst/>
                <a:cxnLst>
                  <a:cxn ang="0">
                    <a:pos x="T0" y="T1"/>
                  </a:cxn>
                  <a:cxn ang="0">
                    <a:pos x="T2" y="T3"/>
                  </a:cxn>
                  <a:cxn ang="0">
                    <a:pos x="T4" y="T5"/>
                  </a:cxn>
                  <a:cxn ang="0">
                    <a:pos x="T6" y="T7"/>
                  </a:cxn>
                </a:cxnLst>
                <a:rect l="0" t="0" r="r" b="b"/>
                <a:pathLst>
                  <a:path w="5" h="2">
                    <a:moveTo>
                      <a:pt x="0" y="0"/>
                    </a:moveTo>
                    <a:cubicBezTo>
                      <a:pt x="0" y="0"/>
                      <a:pt x="0" y="0"/>
                      <a:pt x="0" y="0"/>
                    </a:cubicBezTo>
                    <a:cubicBezTo>
                      <a:pt x="1" y="0"/>
                      <a:pt x="3" y="1"/>
                      <a:pt x="5" y="2"/>
                    </a:cubicBezTo>
                    <a:cubicBezTo>
                      <a:pt x="3"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68" name="Freeform 982"/>
              <p:cNvSpPr>
                <a:spLocks/>
              </p:cNvSpPr>
              <p:nvPr/>
            </p:nvSpPr>
            <p:spPr bwMode="auto">
              <a:xfrm>
                <a:off x="12773" y="1857"/>
                <a:ext cx="23" cy="21"/>
              </a:xfrm>
              <a:custGeom>
                <a:avLst/>
                <a:gdLst>
                  <a:gd name="T0" fmla="*/ 10 w 10"/>
                  <a:gd name="T1" fmla="*/ 5 h 9"/>
                  <a:gd name="T2" fmla="*/ 5 w 10"/>
                  <a:gd name="T3" fmla="*/ 0 h 9"/>
                  <a:gd name="T4" fmla="*/ 0 w 10"/>
                  <a:gd name="T5" fmla="*/ 5 h 9"/>
                  <a:gd name="T6" fmla="*/ 1 w 10"/>
                  <a:gd name="T7" fmla="*/ 7 h 9"/>
                  <a:gd name="T8" fmla="*/ 6 w 10"/>
                  <a:gd name="T9" fmla="*/ 9 h 9"/>
                  <a:gd name="T10" fmla="*/ 10 w 10"/>
                  <a:gd name="T11" fmla="*/ 5 h 9"/>
                </a:gdLst>
                <a:ahLst/>
                <a:cxnLst>
                  <a:cxn ang="0">
                    <a:pos x="T0" y="T1"/>
                  </a:cxn>
                  <a:cxn ang="0">
                    <a:pos x="T2" y="T3"/>
                  </a:cxn>
                  <a:cxn ang="0">
                    <a:pos x="T4" y="T5"/>
                  </a:cxn>
                  <a:cxn ang="0">
                    <a:pos x="T6" y="T7"/>
                  </a:cxn>
                  <a:cxn ang="0">
                    <a:pos x="T8" y="T9"/>
                  </a:cxn>
                  <a:cxn ang="0">
                    <a:pos x="T10" y="T11"/>
                  </a:cxn>
                </a:cxnLst>
                <a:rect l="0" t="0" r="r" b="b"/>
                <a:pathLst>
                  <a:path w="10" h="9">
                    <a:moveTo>
                      <a:pt x="10" y="5"/>
                    </a:moveTo>
                    <a:cubicBezTo>
                      <a:pt x="10" y="2"/>
                      <a:pt x="7" y="0"/>
                      <a:pt x="5" y="0"/>
                    </a:cubicBezTo>
                    <a:cubicBezTo>
                      <a:pt x="2" y="0"/>
                      <a:pt x="0" y="2"/>
                      <a:pt x="0" y="5"/>
                    </a:cubicBezTo>
                    <a:cubicBezTo>
                      <a:pt x="0" y="5"/>
                      <a:pt x="0" y="6"/>
                      <a:pt x="1" y="7"/>
                    </a:cubicBezTo>
                    <a:cubicBezTo>
                      <a:pt x="3" y="7"/>
                      <a:pt x="4" y="8"/>
                      <a:pt x="6" y="9"/>
                    </a:cubicBezTo>
                    <a:cubicBezTo>
                      <a:pt x="8" y="9"/>
                      <a:pt x="10" y="7"/>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69" name="Oval 983"/>
              <p:cNvSpPr>
                <a:spLocks noChangeArrowheads="1"/>
              </p:cNvSpPr>
              <p:nvPr/>
            </p:nvSpPr>
            <p:spPr bwMode="auto">
              <a:xfrm>
                <a:off x="12905" y="1857"/>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70" name="Freeform 984"/>
              <p:cNvSpPr>
                <a:spLocks/>
              </p:cNvSpPr>
              <p:nvPr/>
            </p:nvSpPr>
            <p:spPr bwMode="auto">
              <a:xfrm>
                <a:off x="12827" y="1883"/>
                <a:ext cx="47" cy="24"/>
              </a:xfrm>
              <a:custGeom>
                <a:avLst/>
                <a:gdLst>
                  <a:gd name="T0" fmla="*/ 13 w 20"/>
                  <a:gd name="T1" fmla="*/ 0 h 10"/>
                  <a:gd name="T2" fmla="*/ 6 w 20"/>
                  <a:gd name="T3" fmla="*/ 0 h 10"/>
                  <a:gd name="T4" fmla="*/ 0 w 20"/>
                  <a:gd name="T5" fmla="*/ 4 h 10"/>
                  <a:gd name="T6" fmla="*/ 0 w 20"/>
                  <a:gd name="T7" fmla="*/ 5 h 10"/>
                  <a:gd name="T8" fmla="*/ 4 w 20"/>
                  <a:gd name="T9" fmla="*/ 6 h 10"/>
                  <a:gd name="T10" fmla="*/ 5 w 20"/>
                  <a:gd name="T11" fmla="*/ 6 h 10"/>
                  <a:gd name="T12" fmla="*/ 5 w 20"/>
                  <a:gd name="T13" fmla="*/ 6 h 10"/>
                  <a:gd name="T14" fmla="*/ 15 w 20"/>
                  <a:gd name="T15" fmla="*/ 9 h 10"/>
                  <a:gd name="T16" fmla="*/ 14 w 20"/>
                  <a:gd name="T17" fmla="*/ 6 h 10"/>
                  <a:gd name="T18" fmla="*/ 15 w 20"/>
                  <a:gd name="T19" fmla="*/ 6 h 10"/>
                  <a:gd name="T20" fmla="*/ 16 w 20"/>
                  <a:gd name="T21" fmla="*/ 9 h 10"/>
                  <a:gd name="T22" fmla="*/ 20 w 20"/>
                  <a:gd name="T23" fmla="*/ 10 h 10"/>
                  <a:gd name="T24" fmla="*/ 19 w 20"/>
                  <a:gd name="T25" fmla="*/ 4 h 10"/>
                  <a:gd name="T26" fmla="*/ 13 w 20"/>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10">
                    <a:moveTo>
                      <a:pt x="13" y="0"/>
                    </a:moveTo>
                    <a:cubicBezTo>
                      <a:pt x="12" y="0"/>
                      <a:pt x="7" y="0"/>
                      <a:pt x="6" y="0"/>
                    </a:cubicBezTo>
                    <a:cubicBezTo>
                      <a:pt x="3" y="0"/>
                      <a:pt x="1" y="2"/>
                      <a:pt x="0" y="4"/>
                    </a:cubicBezTo>
                    <a:cubicBezTo>
                      <a:pt x="0" y="4"/>
                      <a:pt x="0" y="5"/>
                      <a:pt x="0" y="5"/>
                    </a:cubicBezTo>
                    <a:cubicBezTo>
                      <a:pt x="2" y="5"/>
                      <a:pt x="3" y="6"/>
                      <a:pt x="4" y="6"/>
                    </a:cubicBezTo>
                    <a:cubicBezTo>
                      <a:pt x="5" y="6"/>
                      <a:pt x="5" y="6"/>
                      <a:pt x="5" y="6"/>
                    </a:cubicBezTo>
                    <a:cubicBezTo>
                      <a:pt x="5" y="6"/>
                      <a:pt x="5" y="6"/>
                      <a:pt x="5" y="6"/>
                    </a:cubicBezTo>
                    <a:cubicBezTo>
                      <a:pt x="8" y="7"/>
                      <a:pt x="12" y="8"/>
                      <a:pt x="15" y="9"/>
                    </a:cubicBezTo>
                    <a:cubicBezTo>
                      <a:pt x="14" y="6"/>
                      <a:pt x="14" y="6"/>
                      <a:pt x="14" y="6"/>
                    </a:cubicBezTo>
                    <a:cubicBezTo>
                      <a:pt x="15" y="6"/>
                      <a:pt x="15" y="6"/>
                      <a:pt x="15" y="6"/>
                    </a:cubicBezTo>
                    <a:cubicBezTo>
                      <a:pt x="15" y="6"/>
                      <a:pt x="16" y="7"/>
                      <a:pt x="16" y="9"/>
                    </a:cubicBezTo>
                    <a:cubicBezTo>
                      <a:pt x="18" y="9"/>
                      <a:pt x="19" y="9"/>
                      <a:pt x="20" y="10"/>
                    </a:cubicBezTo>
                    <a:cubicBezTo>
                      <a:pt x="20" y="8"/>
                      <a:pt x="19" y="6"/>
                      <a:pt x="19" y="4"/>
                    </a:cubicBezTo>
                    <a:cubicBezTo>
                      <a:pt x="18" y="2"/>
                      <a:pt x="16" y="0"/>
                      <a:pt x="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71" name="Freeform 985"/>
              <p:cNvSpPr>
                <a:spLocks/>
              </p:cNvSpPr>
              <p:nvPr/>
            </p:nvSpPr>
            <p:spPr bwMode="auto">
              <a:xfrm>
                <a:off x="12692" y="1736"/>
                <a:ext cx="52" cy="109"/>
              </a:xfrm>
              <a:custGeom>
                <a:avLst/>
                <a:gdLst>
                  <a:gd name="T0" fmla="*/ 11 w 22"/>
                  <a:gd name="T1" fmla="*/ 23 h 46"/>
                  <a:gd name="T2" fmla="*/ 12 w 22"/>
                  <a:gd name="T3" fmla="*/ 23 h 46"/>
                  <a:gd name="T4" fmla="*/ 12 w 22"/>
                  <a:gd name="T5" fmla="*/ 44 h 46"/>
                  <a:gd name="T6" fmla="*/ 15 w 22"/>
                  <a:gd name="T7" fmla="*/ 46 h 46"/>
                  <a:gd name="T8" fmla="*/ 17 w 22"/>
                  <a:gd name="T9" fmla="*/ 44 h 46"/>
                  <a:gd name="T10" fmla="*/ 17 w 22"/>
                  <a:gd name="T11" fmla="*/ 7 h 46"/>
                  <a:gd name="T12" fmla="*/ 18 w 22"/>
                  <a:gd name="T13" fmla="*/ 7 h 46"/>
                  <a:gd name="T14" fmla="*/ 18 w 22"/>
                  <a:gd name="T15" fmla="*/ 20 h 46"/>
                  <a:gd name="T16" fmla="*/ 20 w 22"/>
                  <a:gd name="T17" fmla="*/ 23 h 46"/>
                  <a:gd name="T18" fmla="*/ 22 w 22"/>
                  <a:gd name="T19" fmla="*/ 20 h 46"/>
                  <a:gd name="T20" fmla="*/ 22 w 22"/>
                  <a:gd name="T21" fmla="*/ 6 h 46"/>
                  <a:gd name="T22" fmla="*/ 16 w 22"/>
                  <a:gd name="T23" fmla="*/ 0 h 46"/>
                  <a:gd name="T24" fmla="*/ 6 w 22"/>
                  <a:gd name="T25" fmla="*/ 0 h 46"/>
                  <a:gd name="T26" fmla="*/ 0 w 22"/>
                  <a:gd name="T27" fmla="*/ 6 h 46"/>
                  <a:gd name="T28" fmla="*/ 0 w 22"/>
                  <a:gd name="T29" fmla="*/ 20 h 46"/>
                  <a:gd name="T30" fmla="*/ 2 w 22"/>
                  <a:gd name="T31" fmla="*/ 23 h 46"/>
                  <a:gd name="T32" fmla="*/ 4 w 22"/>
                  <a:gd name="T33" fmla="*/ 20 h 46"/>
                  <a:gd name="T34" fmla="*/ 4 w 22"/>
                  <a:gd name="T35" fmla="*/ 7 h 46"/>
                  <a:gd name="T36" fmla="*/ 5 w 22"/>
                  <a:gd name="T37" fmla="*/ 7 h 46"/>
                  <a:gd name="T38" fmla="*/ 5 w 22"/>
                  <a:gd name="T39" fmla="*/ 42 h 46"/>
                  <a:gd name="T40" fmla="*/ 10 w 22"/>
                  <a:gd name="T41" fmla="*/ 45 h 46"/>
                  <a:gd name="T42" fmla="*/ 11 w 22"/>
                  <a:gd name="T43" fmla="*/ 44 h 46"/>
                  <a:gd name="T44" fmla="*/ 11 w 22"/>
                  <a:gd name="T45"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11" y="23"/>
                    </a:move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ubicBezTo>
                      <a:pt x="22" y="23"/>
                      <a:pt x="22" y="22"/>
                      <a:pt x="22" y="20"/>
                    </a:cubicBezTo>
                    <a:cubicBezTo>
                      <a:pt x="22" y="19"/>
                      <a:pt x="22" y="7"/>
                      <a:pt x="22" y="6"/>
                    </a:cubicBezTo>
                    <a:cubicBezTo>
                      <a:pt x="22" y="2"/>
                      <a:pt x="20" y="0"/>
                      <a:pt x="16" y="0"/>
                    </a:cubicBezTo>
                    <a:cubicBezTo>
                      <a:pt x="15" y="0"/>
                      <a:pt x="8" y="0"/>
                      <a:pt x="6" y="0"/>
                    </a:cubicBezTo>
                    <a:cubicBezTo>
                      <a:pt x="3" y="0"/>
                      <a:pt x="0" y="2"/>
                      <a:pt x="0" y="6"/>
                    </a:cubicBezTo>
                    <a:cubicBezTo>
                      <a:pt x="0" y="7"/>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35"/>
                      <a:pt x="5" y="42"/>
                    </a:cubicBezTo>
                    <a:cubicBezTo>
                      <a:pt x="7" y="43"/>
                      <a:pt x="8" y="44"/>
                      <a:pt x="10" y="45"/>
                    </a:cubicBezTo>
                    <a:cubicBezTo>
                      <a:pt x="10" y="45"/>
                      <a:pt x="11" y="44"/>
                      <a:pt x="11" y="44"/>
                    </a:cubicBezTo>
                    <a:cubicBezTo>
                      <a:pt x="11" y="41"/>
                      <a:pt x="11" y="23"/>
                      <a:pt x="1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72" name="Oval 986"/>
              <p:cNvSpPr>
                <a:spLocks noChangeArrowheads="1"/>
              </p:cNvSpPr>
              <p:nvPr/>
            </p:nvSpPr>
            <p:spPr bwMode="auto">
              <a:xfrm>
                <a:off x="12905" y="156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73" name="Freeform 987"/>
              <p:cNvSpPr>
                <a:spLocks/>
              </p:cNvSpPr>
              <p:nvPr/>
            </p:nvSpPr>
            <p:spPr bwMode="auto">
              <a:xfrm>
                <a:off x="12884" y="1736"/>
                <a:ext cx="64" cy="111"/>
              </a:xfrm>
              <a:custGeom>
                <a:avLst/>
                <a:gdLst>
                  <a:gd name="T0" fmla="*/ 22 w 27"/>
                  <a:gd name="T1" fmla="*/ 4 h 47"/>
                  <a:gd name="T2" fmla="*/ 17 w 27"/>
                  <a:gd name="T3" fmla="*/ 0 h 47"/>
                  <a:gd name="T4" fmla="*/ 10 w 27"/>
                  <a:gd name="T5" fmla="*/ 0 h 47"/>
                  <a:gd name="T6" fmla="*/ 4 w 27"/>
                  <a:gd name="T7" fmla="*/ 4 h 47"/>
                  <a:gd name="T8" fmla="*/ 0 w 27"/>
                  <a:gd name="T9" fmla="*/ 18 h 47"/>
                  <a:gd name="T10" fmla="*/ 1 w 27"/>
                  <a:gd name="T11" fmla="*/ 20 h 47"/>
                  <a:gd name="T12" fmla="*/ 4 w 27"/>
                  <a:gd name="T13" fmla="*/ 19 h 47"/>
                  <a:gd name="T14" fmla="*/ 7 w 27"/>
                  <a:gd name="T15" fmla="*/ 6 h 47"/>
                  <a:gd name="T16" fmla="*/ 9 w 27"/>
                  <a:gd name="T17" fmla="*/ 6 h 47"/>
                  <a:gd name="T18" fmla="*/ 2 w 27"/>
                  <a:gd name="T19" fmla="*/ 28 h 47"/>
                  <a:gd name="T20" fmla="*/ 8 w 27"/>
                  <a:gd name="T21" fmla="*/ 28 h 47"/>
                  <a:gd name="T22" fmla="*/ 8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8 w 27"/>
                  <a:gd name="T37" fmla="*/ 44 h 47"/>
                  <a:gd name="T38" fmla="*/ 18 w 27"/>
                  <a:gd name="T39" fmla="*/ 28 h 47"/>
                  <a:gd name="T40" fmla="*/ 25 w 27"/>
                  <a:gd name="T41" fmla="*/ 28 h 47"/>
                  <a:gd name="T42" fmla="*/ 18 w 27"/>
                  <a:gd name="T43" fmla="*/ 6 h 47"/>
                  <a:gd name="T44" fmla="*/ 19 w 27"/>
                  <a:gd name="T45" fmla="*/ 6 h 47"/>
                  <a:gd name="T46" fmla="*/ 23 w 27"/>
                  <a:gd name="T47" fmla="*/ 19 h 47"/>
                  <a:gd name="T48" fmla="*/ 25 w 27"/>
                  <a:gd name="T49" fmla="*/ 20 h 47"/>
                  <a:gd name="T50" fmla="*/ 27 w 27"/>
                  <a:gd name="T51" fmla="*/ 18 h 47"/>
                  <a:gd name="T52" fmla="*/ 22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2" y="4"/>
                    </a:moveTo>
                    <a:cubicBezTo>
                      <a:pt x="22" y="2"/>
                      <a:pt x="19" y="0"/>
                      <a:pt x="17" y="0"/>
                    </a:cubicBezTo>
                    <a:cubicBezTo>
                      <a:pt x="16" y="0"/>
                      <a:pt x="11" y="0"/>
                      <a:pt x="10" y="0"/>
                    </a:cubicBezTo>
                    <a:cubicBezTo>
                      <a:pt x="7" y="0"/>
                      <a:pt x="5" y="2"/>
                      <a:pt x="4" y="4"/>
                    </a:cubicBezTo>
                    <a:cubicBezTo>
                      <a:pt x="2" y="10"/>
                      <a:pt x="0" y="17"/>
                      <a:pt x="0" y="18"/>
                    </a:cubicBezTo>
                    <a:cubicBezTo>
                      <a:pt x="0" y="19"/>
                      <a:pt x="0" y="20"/>
                      <a:pt x="1" y="20"/>
                    </a:cubicBezTo>
                    <a:cubicBezTo>
                      <a:pt x="2" y="21"/>
                      <a:pt x="3" y="20"/>
                      <a:pt x="4" y="19"/>
                    </a:cubicBezTo>
                    <a:cubicBezTo>
                      <a:pt x="4" y="18"/>
                      <a:pt x="7" y="6"/>
                      <a:pt x="7" y="6"/>
                    </a:cubicBezTo>
                    <a:cubicBezTo>
                      <a:pt x="9" y="6"/>
                      <a:pt x="9" y="6"/>
                      <a:pt x="9" y="6"/>
                    </a:cubicBezTo>
                    <a:cubicBezTo>
                      <a:pt x="2" y="28"/>
                      <a:pt x="2" y="28"/>
                      <a:pt x="2" y="28"/>
                    </a:cubicBezTo>
                    <a:cubicBezTo>
                      <a:pt x="8" y="28"/>
                      <a:pt x="8" y="28"/>
                      <a:pt x="8" y="28"/>
                    </a:cubicBezTo>
                    <a:cubicBezTo>
                      <a:pt x="8" y="35"/>
                      <a:pt x="8" y="43"/>
                      <a:pt x="8" y="44"/>
                    </a:cubicBezTo>
                    <a:cubicBezTo>
                      <a:pt x="8" y="46"/>
                      <a:pt x="9"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7" y="18"/>
                    </a:cubicBezTo>
                    <a:cubicBezTo>
                      <a:pt x="26" y="17"/>
                      <a:pt x="24" y="10"/>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74" name="Oval 988"/>
              <p:cNvSpPr>
                <a:spLocks noChangeArrowheads="1"/>
              </p:cNvSpPr>
              <p:nvPr/>
            </p:nvSpPr>
            <p:spPr bwMode="auto">
              <a:xfrm>
                <a:off x="12579" y="171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75" name="Freeform 989"/>
              <p:cNvSpPr>
                <a:spLocks/>
              </p:cNvSpPr>
              <p:nvPr/>
            </p:nvSpPr>
            <p:spPr bwMode="auto">
              <a:xfrm>
                <a:off x="12522" y="1710"/>
                <a:ext cx="12" cy="7"/>
              </a:xfrm>
              <a:custGeom>
                <a:avLst/>
                <a:gdLst>
                  <a:gd name="T0" fmla="*/ 1 w 5"/>
                  <a:gd name="T1" fmla="*/ 0 h 3"/>
                  <a:gd name="T2" fmla="*/ 0 w 5"/>
                  <a:gd name="T3" fmla="*/ 0 h 3"/>
                  <a:gd name="T4" fmla="*/ 5 w 5"/>
                  <a:gd name="T5" fmla="*/ 3 h 3"/>
                  <a:gd name="T6" fmla="*/ 1 w 5"/>
                  <a:gd name="T7" fmla="*/ 0 h 3"/>
                </a:gdLst>
                <a:ahLst/>
                <a:cxnLst>
                  <a:cxn ang="0">
                    <a:pos x="T0" y="T1"/>
                  </a:cxn>
                  <a:cxn ang="0">
                    <a:pos x="T2" y="T3"/>
                  </a:cxn>
                  <a:cxn ang="0">
                    <a:pos x="T4" y="T5"/>
                  </a:cxn>
                  <a:cxn ang="0">
                    <a:pos x="T6" y="T7"/>
                  </a:cxn>
                </a:cxnLst>
                <a:rect l="0" t="0" r="r" b="b"/>
                <a:pathLst>
                  <a:path w="5" h="3">
                    <a:moveTo>
                      <a:pt x="1" y="0"/>
                    </a:moveTo>
                    <a:cubicBezTo>
                      <a:pt x="1" y="0"/>
                      <a:pt x="0" y="0"/>
                      <a:pt x="0" y="0"/>
                    </a:cubicBezTo>
                    <a:cubicBezTo>
                      <a:pt x="2" y="1"/>
                      <a:pt x="4" y="2"/>
                      <a:pt x="5" y="3"/>
                    </a:cubicBezTo>
                    <a:cubicBezTo>
                      <a:pt x="5" y="1"/>
                      <a:pt x="3"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76" name="Freeform 990"/>
              <p:cNvSpPr>
                <a:spLocks/>
              </p:cNvSpPr>
              <p:nvPr/>
            </p:nvSpPr>
            <p:spPr bwMode="auto">
              <a:xfrm>
                <a:off x="12557" y="1587"/>
                <a:ext cx="64" cy="111"/>
              </a:xfrm>
              <a:custGeom>
                <a:avLst/>
                <a:gdLst>
                  <a:gd name="T0" fmla="*/ 23 w 27"/>
                  <a:gd name="T1" fmla="*/ 5 h 47"/>
                  <a:gd name="T2" fmla="*/ 18 w 27"/>
                  <a:gd name="T3" fmla="*/ 0 h 47"/>
                  <a:gd name="T4" fmla="*/ 10 w 27"/>
                  <a:gd name="T5" fmla="*/ 0 h 47"/>
                  <a:gd name="T6" fmla="*/ 5 w 27"/>
                  <a:gd name="T7" fmla="*/ 5 h 47"/>
                  <a:gd name="T8" fmla="*/ 1 w 27"/>
                  <a:gd name="T9" fmla="*/ 19 h 47"/>
                  <a:gd name="T10" fmla="*/ 2 w 27"/>
                  <a:gd name="T11" fmla="*/ 21 h 47"/>
                  <a:gd name="T12" fmla="*/ 4 w 27"/>
                  <a:gd name="T13" fmla="*/ 20 h 47"/>
                  <a:gd name="T14" fmla="*/ 8 w 27"/>
                  <a:gd name="T15" fmla="*/ 7 h 47"/>
                  <a:gd name="T16" fmla="*/ 9 w 27"/>
                  <a:gd name="T17" fmla="*/ 7 h 47"/>
                  <a:gd name="T18" fmla="*/ 3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7 w 27"/>
                  <a:gd name="T35" fmla="*/ 47 h 47"/>
                  <a:gd name="T36" fmla="*/ 19 w 27"/>
                  <a:gd name="T37" fmla="*/ 45 h 47"/>
                  <a:gd name="T38" fmla="*/ 19 w 27"/>
                  <a:gd name="T39" fmla="*/ 28 h 47"/>
                  <a:gd name="T40" fmla="*/ 25 w 27"/>
                  <a:gd name="T41" fmla="*/ 28 h 47"/>
                  <a:gd name="T42" fmla="*/ 19 w 27"/>
                  <a:gd name="T43" fmla="*/ 7 h 47"/>
                  <a:gd name="T44" fmla="*/ 20 w 27"/>
                  <a:gd name="T45" fmla="*/ 7 h 47"/>
                  <a:gd name="T46" fmla="*/ 24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8" y="0"/>
                    </a:cubicBezTo>
                    <a:cubicBezTo>
                      <a:pt x="17" y="0"/>
                      <a:pt x="11" y="0"/>
                      <a:pt x="10" y="0"/>
                    </a:cubicBezTo>
                    <a:cubicBezTo>
                      <a:pt x="8" y="0"/>
                      <a:pt x="5" y="3"/>
                      <a:pt x="5" y="5"/>
                    </a:cubicBez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77" name="Oval 991"/>
              <p:cNvSpPr>
                <a:spLocks noChangeArrowheads="1"/>
              </p:cNvSpPr>
              <p:nvPr/>
            </p:nvSpPr>
            <p:spPr bwMode="auto">
              <a:xfrm>
                <a:off x="12515" y="156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78" name="Freeform 992"/>
              <p:cNvSpPr>
                <a:spLocks/>
              </p:cNvSpPr>
              <p:nvPr/>
            </p:nvSpPr>
            <p:spPr bwMode="auto">
              <a:xfrm>
                <a:off x="12498" y="1587"/>
                <a:ext cx="52" cy="111"/>
              </a:xfrm>
              <a:custGeom>
                <a:avLst/>
                <a:gdLst>
                  <a:gd name="T0" fmla="*/ 4 w 22"/>
                  <a:gd name="T1" fmla="*/ 21 h 47"/>
                  <a:gd name="T2" fmla="*/ 4 w 22"/>
                  <a:gd name="T3" fmla="*/ 8 h 47"/>
                  <a:gd name="T4" fmla="*/ 5 w 22"/>
                  <a:gd name="T5" fmla="*/ 8 h 47"/>
                  <a:gd name="T6" fmla="*/ 5 w 22"/>
                  <a:gd name="T7" fmla="*/ 44 h 47"/>
                  <a:gd name="T8" fmla="*/ 8 w 22"/>
                  <a:gd name="T9" fmla="*/ 47 h 47"/>
                  <a:gd name="T10" fmla="*/ 11 w 22"/>
                  <a:gd name="T11" fmla="*/ 44 h 47"/>
                  <a:gd name="T12" fmla="*/ 11 w 22"/>
                  <a:gd name="T13" fmla="*/ 23 h 47"/>
                  <a:gd name="T14" fmla="*/ 12 w 22"/>
                  <a:gd name="T15" fmla="*/ 23 h 47"/>
                  <a:gd name="T16" fmla="*/ 12 w 22"/>
                  <a:gd name="T17" fmla="*/ 44 h 47"/>
                  <a:gd name="T18" fmla="*/ 14 w 22"/>
                  <a:gd name="T19" fmla="*/ 47 h 47"/>
                  <a:gd name="T20" fmla="*/ 17 w 22"/>
                  <a:gd name="T21" fmla="*/ 44 h 47"/>
                  <a:gd name="T22" fmla="*/ 17 w 22"/>
                  <a:gd name="T23" fmla="*/ 8 h 47"/>
                  <a:gd name="T24" fmla="*/ 18 w 22"/>
                  <a:gd name="T25" fmla="*/ 8 h 47"/>
                  <a:gd name="T26" fmla="*/ 18 w 22"/>
                  <a:gd name="T27" fmla="*/ 21 h 47"/>
                  <a:gd name="T28" fmla="*/ 20 w 22"/>
                  <a:gd name="T29" fmla="*/ 23 h 47"/>
                  <a:gd name="T30" fmla="*/ 22 w 22"/>
                  <a:gd name="T31" fmla="*/ 21 h 47"/>
                  <a:gd name="T32" fmla="*/ 22 w 22"/>
                  <a:gd name="T33" fmla="*/ 6 h 47"/>
                  <a:gd name="T34" fmla="*/ 16 w 22"/>
                  <a:gd name="T35" fmla="*/ 0 h 47"/>
                  <a:gd name="T36" fmla="*/ 6 w 22"/>
                  <a:gd name="T37" fmla="*/ 0 h 47"/>
                  <a:gd name="T38" fmla="*/ 0 w 22"/>
                  <a:gd name="T39" fmla="*/ 5 h 47"/>
                  <a:gd name="T40" fmla="*/ 1 w 22"/>
                  <a:gd name="T41" fmla="*/ 16 h 47"/>
                  <a:gd name="T42" fmla="*/ 1 w 22"/>
                  <a:gd name="T43" fmla="*/ 23 h 47"/>
                  <a:gd name="T44" fmla="*/ 2 w 22"/>
                  <a:gd name="T45" fmla="*/ 23 h 47"/>
                  <a:gd name="T46" fmla="*/ 4 w 22"/>
                  <a:gd name="T47"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 h="47">
                    <a:moveTo>
                      <a:pt x="4" y="21"/>
                    </a:move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2" y="23"/>
                      <a:pt x="22" y="22"/>
                      <a:pt x="22" y="21"/>
                    </a:cubicBezTo>
                    <a:cubicBezTo>
                      <a:pt x="22" y="20"/>
                      <a:pt x="22" y="8"/>
                      <a:pt x="22" y="6"/>
                    </a:cubicBezTo>
                    <a:cubicBezTo>
                      <a:pt x="22" y="3"/>
                      <a:pt x="20" y="0"/>
                      <a:pt x="16" y="0"/>
                    </a:cubicBezTo>
                    <a:cubicBezTo>
                      <a:pt x="15" y="0"/>
                      <a:pt x="8" y="0"/>
                      <a:pt x="6" y="0"/>
                    </a:cubicBezTo>
                    <a:cubicBezTo>
                      <a:pt x="3" y="0"/>
                      <a:pt x="0" y="3"/>
                      <a:pt x="0" y="5"/>
                    </a:cubicBezTo>
                    <a:cubicBezTo>
                      <a:pt x="1" y="9"/>
                      <a:pt x="1" y="12"/>
                      <a:pt x="1" y="16"/>
                    </a:cubicBezTo>
                    <a:cubicBezTo>
                      <a:pt x="2" y="19"/>
                      <a:pt x="1" y="21"/>
                      <a:pt x="1" y="23"/>
                    </a:cubicBezTo>
                    <a:cubicBezTo>
                      <a:pt x="1" y="23"/>
                      <a:pt x="2" y="23"/>
                      <a:pt x="2" y="23"/>
                    </a:cubicBezTo>
                    <a:cubicBezTo>
                      <a:pt x="3" y="23"/>
                      <a:pt x="4" y="22"/>
                      <a:pt x="4"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79" name="Freeform 993"/>
              <p:cNvSpPr>
                <a:spLocks/>
              </p:cNvSpPr>
              <p:nvPr/>
            </p:nvSpPr>
            <p:spPr bwMode="auto">
              <a:xfrm>
                <a:off x="12579" y="1736"/>
                <a:ext cx="37" cy="31"/>
              </a:xfrm>
              <a:custGeom>
                <a:avLst/>
                <a:gdLst>
                  <a:gd name="T0" fmla="*/ 10 w 16"/>
                  <a:gd name="T1" fmla="*/ 0 h 13"/>
                  <a:gd name="T2" fmla="*/ 0 w 16"/>
                  <a:gd name="T3" fmla="*/ 0 h 13"/>
                  <a:gd name="T4" fmla="*/ 11 w 16"/>
                  <a:gd name="T5" fmla="*/ 8 h 13"/>
                  <a:gd name="T6" fmla="*/ 11 w 16"/>
                  <a:gd name="T7" fmla="*/ 7 h 13"/>
                  <a:gd name="T8" fmla="*/ 12 w 16"/>
                  <a:gd name="T9" fmla="*/ 7 h 13"/>
                  <a:gd name="T10" fmla="*/ 12 w 16"/>
                  <a:gd name="T11" fmla="*/ 9 h 13"/>
                  <a:gd name="T12" fmla="*/ 16 w 16"/>
                  <a:gd name="T13" fmla="*/ 13 h 13"/>
                  <a:gd name="T14" fmla="*/ 16 w 16"/>
                  <a:gd name="T15" fmla="*/ 6 h 13"/>
                  <a:gd name="T16" fmla="*/ 10 w 16"/>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10" y="0"/>
                    </a:moveTo>
                    <a:cubicBezTo>
                      <a:pt x="8" y="0"/>
                      <a:pt x="2" y="0"/>
                      <a:pt x="0" y="0"/>
                    </a:cubicBezTo>
                    <a:cubicBezTo>
                      <a:pt x="4" y="3"/>
                      <a:pt x="7" y="5"/>
                      <a:pt x="11" y="8"/>
                    </a:cubicBezTo>
                    <a:cubicBezTo>
                      <a:pt x="11" y="8"/>
                      <a:pt x="11" y="7"/>
                      <a:pt x="11" y="7"/>
                    </a:cubicBezTo>
                    <a:cubicBezTo>
                      <a:pt x="11" y="7"/>
                      <a:pt x="11" y="7"/>
                      <a:pt x="12" y="7"/>
                    </a:cubicBezTo>
                    <a:cubicBezTo>
                      <a:pt x="12" y="7"/>
                      <a:pt x="12" y="8"/>
                      <a:pt x="12" y="9"/>
                    </a:cubicBezTo>
                    <a:cubicBezTo>
                      <a:pt x="13" y="10"/>
                      <a:pt x="15" y="12"/>
                      <a:pt x="16" y="13"/>
                    </a:cubicBezTo>
                    <a:cubicBezTo>
                      <a:pt x="16" y="10"/>
                      <a:pt x="16" y="7"/>
                      <a:pt x="16" y="6"/>
                    </a:cubicBezTo>
                    <a:cubicBezTo>
                      <a:pt x="16" y="2"/>
                      <a:pt x="14"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80" name="Oval 994"/>
              <p:cNvSpPr>
                <a:spLocks noChangeArrowheads="1"/>
              </p:cNvSpPr>
              <p:nvPr/>
            </p:nvSpPr>
            <p:spPr bwMode="auto">
              <a:xfrm>
                <a:off x="12579" y="1563"/>
                <a:ext cx="23"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81" name="Freeform 995"/>
              <p:cNvSpPr>
                <a:spLocks/>
              </p:cNvSpPr>
              <p:nvPr/>
            </p:nvSpPr>
            <p:spPr bwMode="auto">
              <a:xfrm>
                <a:off x="14786" y="333"/>
                <a:ext cx="10" cy="19"/>
              </a:xfrm>
              <a:custGeom>
                <a:avLst/>
                <a:gdLst>
                  <a:gd name="T0" fmla="*/ 0 w 4"/>
                  <a:gd name="T1" fmla="*/ 0 h 8"/>
                  <a:gd name="T2" fmla="*/ 4 w 4"/>
                  <a:gd name="T3" fmla="*/ 8 h 8"/>
                  <a:gd name="T4" fmla="*/ 4 w 4"/>
                  <a:gd name="T5" fmla="*/ 0 h 8"/>
                  <a:gd name="T6" fmla="*/ 0 w 4"/>
                  <a:gd name="T7" fmla="*/ 0 h 8"/>
                </a:gdLst>
                <a:ahLst/>
                <a:cxnLst>
                  <a:cxn ang="0">
                    <a:pos x="T0" y="T1"/>
                  </a:cxn>
                  <a:cxn ang="0">
                    <a:pos x="T2" y="T3"/>
                  </a:cxn>
                  <a:cxn ang="0">
                    <a:pos x="T4" y="T5"/>
                  </a:cxn>
                  <a:cxn ang="0">
                    <a:pos x="T6" y="T7"/>
                  </a:cxn>
                </a:cxnLst>
                <a:rect l="0" t="0" r="r" b="b"/>
                <a:pathLst>
                  <a:path w="4" h="8">
                    <a:moveTo>
                      <a:pt x="0" y="0"/>
                    </a:moveTo>
                    <a:cubicBezTo>
                      <a:pt x="2" y="2"/>
                      <a:pt x="3" y="5"/>
                      <a:pt x="4" y="8"/>
                    </a:cubicBezTo>
                    <a:cubicBezTo>
                      <a:pt x="4" y="5"/>
                      <a:pt x="4" y="3"/>
                      <a:pt x="4" y="0"/>
                    </a:cubicBezTo>
                    <a:cubicBezTo>
                      <a:pt x="4" y="0"/>
                      <a:pt x="4"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82" name="Freeform 996"/>
              <p:cNvSpPr>
                <a:spLocks/>
              </p:cNvSpPr>
              <p:nvPr/>
            </p:nvSpPr>
            <p:spPr bwMode="auto">
              <a:xfrm>
                <a:off x="12983" y="626"/>
                <a:ext cx="3" cy="38"/>
              </a:xfrm>
              <a:custGeom>
                <a:avLst/>
                <a:gdLst>
                  <a:gd name="T0" fmla="*/ 0 w 1"/>
                  <a:gd name="T1" fmla="*/ 0 h 16"/>
                  <a:gd name="T2" fmla="*/ 0 w 1"/>
                  <a:gd name="T3" fmla="*/ 15 h 16"/>
                  <a:gd name="T4" fmla="*/ 1 w 1"/>
                  <a:gd name="T5" fmla="*/ 16 h 16"/>
                  <a:gd name="T6" fmla="*/ 1 w 1"/>
                  <a:gd name="T7" fmla="*/ 0 h 16"/>
                  <a:gd name="T8" fmla="*/ 0 w 1"/>
                  <a:gd name="T9" fmla="*/ 0 h 16"/>
                </a:gdLst>
                <a:ahLst/>
                <a:cxnLst>
                  <a:cxn ang="0">
                    <a:pos x="T0" y="T1"/>
                  </a:cxn>
                  <a:cxn ang="0">
                    <a:pos x="T2" y="T3"/>
                  </a:cxn>
                  <a:cxn ang="0">
                    <a:pos x="T4" y="T5"/>
                  </a:cxn>
                  <a:cxn ang="0">
                    <a:pos x="T6" y="T7"/>
                  </a:cxn>
                  <a:cxn ang="0">
                    <a:pos x="T8" y="T9"/>
                  </a:cxn>
                </a:cxnLst>
                <a:rect l="0" t="0" r="r" b="b"/>
                <a:pathLst>
                  <a:path w="1" h="16">
                    <a:moveTo>
                      <a:pt x="0" y="0"/>
                    </a:moveTo>
                    <a:cubicBezTo>
                      <a:pt x="0" y="0"/>
                      <a:pt x="0" y="10"/>
                      <a:pt x="0" y="15"/>
                    </a:cubicBezTo>
                    <a:cubicBezTo>
                      <a:pt x="0" y="15"/>
                      <a:pt x="1" y="15"/>
                      <a:pt x="1" y="16"/>
                    </a:cubicBezTo>
                    <a:cubicBezTo>
                      <a:pt x="1" y="12"/>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83" name="Freeform 997"/>
              <p:cNvSpPr>
                <a:spLocks/>
              </p:cNvSpPr>
              <p:nvPr/>
            </p:nvSpPr>
            <p:spPr bwMode="auto">
              <a:xfrm>
                <a:off x="14562" y="1168"/>
                <a:ext cx="11" cy="33"/>
              </a:xfrm>
              <a:custGeom>
                <a:avLst/>
                <a:gdLst>
                  <a:gd name="T0" fmla="*/ 4 w 5"/>
                  <a:gd name="T1" fmla="*/ 11 h 14"/>
                  <a:gd name="T2" fmla="*/ 1 w 5"/>
                  <a:gd name="T3" fmla="*/ 0 h 14"/>
                  <a:gd name="T4" fmla="*/ 0 w 5"/>
                  <a:gd name="T5" fmla="*/ 0 h 14"/>
                  <a:gd name="T6" fmla="*/ 4 w 5"/>
                  <a:gd name="T7" fmla="*/ 14 h 14"/>
                  <a:gd name="T8" fmla="*/ 5 w 5"/>
                  <a:gd name="T9" fmla="*/ 12 h 14"/>
                  <a:gd name="T10" fmla="*/ 4 w 5"/>
                  <a:gd name="T11" fmla="*/ 11 h 14"/>
                </a:gdLst>
                <a:ahLst/>
                <a:cxnLst>
                  <a:cxn ang="0">
                    <a:pos x="T0" y="T1"/>
                  </a:cxn>
                  <a:cxn ang="0">
                    <a:pos x="T2" y="T3"/>
                  </a:cxn>
                  <a:cxn ang="0">
                    <a:pos x="T4" y="T5"/>
                  </a:cxn>
                  <a:cxn ang="0">
                    <a:pos x="T6" y="T7"/>
                  </a:cxn>
                  <a:cxn ang="0">
                    <a:pos x="T8" y="T9"/>
                  </a:cxn>
                  <a:cxn ang="0">
                    <a:pos x="T10" y="T11"/>
                  </a:cxn>
                </a:cxnLst>
                <a:rect l="0" t="0" r="r" b="b"/>
                <a:pathLst>
                  <a:path w="5" h="14">
                    <a:moveTo>
                      <a:pt x="4" y="11"/>
                    </a:moveTo>
                    <a:cubicBezTo>
                      <a:pt x="4" y="10"/>
                      <a:pt x="2" y="3"/>
                      <a:pt x="1" y="0"/>
                    </a:cubicBezTo>
                    <a:cubicBezTo>
                      <a:pt x="0" y="0"/>
                      <a:pt x="0" y="0"/>
                      <a:pt x="0" y="0"/>
                    </a:cubicBezTo>
                    <a:cubicBezTo>
                      <a:pt x="0" y="2"/>
                      <a:pt x="1" y="6"/>
                      <a:pt x="4" y="14"/>
                    </a:cubicBezTo>
                    <a:cubicBezTo>
                      <a:pt x="4" y="13"/>
                      <a:pt x="4" y="12"/>
                      <a:pt x="5" y="12"/>
                    </a:cubicBezTo>
                    <a:cubicBezTo>
                      <a:pt x="4" y="12"/>
                      <a:pt x="4" y="11"/>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84" name="Freeform 998"/>
              <p:cNvSpPr>
                <a:spLocks/>
              </p:cNvSpPr>
              <p:nvPr/>
            </p:nvSpPr>
            <p:spPr bwMode="auto">
              <a:xfrm>
                <a:off x="14952" y="577"/>
                <a:ext cx="2" cy="4"/>
              </a:xfrm>
              <a:custGeom>
                <a:avLst/>
                <a:gdLst>
                  <a:gd name="T0" fmla="*/ 0 w 1"/>
                  <a:gd name="T1" fmla="*/ 0 h 2"/>
                  <a:gd name="T2" fmla="*/ 0 w 1"/>
                  <a:gd name="T3" fmla="*/ 0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0"/>
                    </a:cubicBezTo>
                    <a:cubicBezTo>
                      <a:pt x="0" y="1"/>
                      <a:pt x="1" y="1"/>
                      <a:pt x="1" y="2"/>
                    </a:cubicBezTo>
                    <a:cubicBezTo>
                      <a:pt x="1" y="1"/>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85" name="Freeform 999"/>
              <p:cNvSpPr>
                <a:spLocks/>
              </p:cNvSpPr>
              <p:nvPr/>
            </p:nvSpPr>
            <p:spPr bwMode="auto">
              <a:xfrm>
                <a:off x="13061" y="723"/>
                <a:ext cx="3" cy="17"/>
              </a:xfrm>
              <a:custGeom>
                <a:avLst/>
                <a:gdLst>
                  <a:gd name="T0" fmla="*/ 0 w 1"/>
                  <a:gd name="T1" fmla="*/ 0 h 7"/>
                  <a:gd name="T2" fmla="*/ 0 w 1"/>
                  <a:gd name="T3" fmla="*/ 5 h 7"/>
                  <a:gd name="T4" fmla="*/ 1 w 1"/>
                  <a:gd name="T5" fmla="*/ 7 h 7"/>
                  <a:gd name="T6" fmla="*/ 1 w 1"/>
                  <a:gd name="T7" fmla="*/ 0 h 7"/>
                  <a:gd name="T8" fmla="*/ 0 w 1"/>
                  <a:gd name="T9" fmla="*/ 0 h 7"/>
                </a:gdLst>
                <a:ahLst/>
                <a:cxnLst>
                  <a:cxn ang="0">
                    <a:pos x="T0" y="T1"/>
                  </a:cxn>
                  <a:cxn ang="0">
                    <a:pos x="T2" y="T3"/>
                  </a:cxn>
                  <a:cxn ang="0">
                    <a:pos x="T4" y="T5"/>
                  </a:cxn>
                  <a:cxn ang="0">
                    <a:pos x="T6" y="T7"/>
                  </a:cxn>
                  <a:cxn ang="0">
                    <a:pos x="T8" y="T9"/>
                  </a:cxn>
                </a:cxnLst>
                <a:rect l="0" t="0" r="r" b="b"/>
                <a:pathLst>
                  <a:path w="1" h="7">
                    <a:moveTo>
                      <a:pt x="0" y="0"/>
                    </a:moveTo>
                    <a:cubicBezTo>
                      <a:pt x="0" y="0"/>
                      <a:pt x="0" y="2"/>
                      <a:pt x="0" y="5"/>
                    </a:cubicBezTo>
                    <a:cubicBezTo>
                      <a:pt x="1" y="6"/>
                      <a:pt x="1" y="6"/>
                      <a:pt x="1" y="7"/>
                    </a:cubicBezTo>
                    <a:cubicBezTo>
                      <a:pt x="1" y="3"/>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86" name="Freeform 1000"/>
              <p:cNvSpPr>
                <a:spLocks/>
              </p:cNvSpPr>
              <p:nvPr/>
            </p:nvSpPr>
            <p:spPr bwMode="auto">
              <a:xfrm>
                <a:off x="13241" y="908"/>
                <a:ext cx="3" cy="24"/>
              </a:xfrm>
              <a:custGeom>
                <a:avLst/>
                <a:gdLst>
                  <a:gd name="T0" fmla="*/ 0 w 1"/>
                  <a:gd name="T1" fmla="*/ 0 h 10"/>
                  <a:gd name="T2" fmla="*/ 0 w 1"/>
                  <a:gd name="T3" fmla="*/ 9 h 10"/>
                  <a:gd name="T4" fmla="*/ 1 w 1"/>
                  <a:gd name="T5" fmla="*/ 10 h 10"/>
                  <a:gd name="T6" fmla="*/ 1 w 1"/>
                  <a:gd name="T7" fmla="*/ 0 h 10"/>
                  <a:gd name="T8" fmla="*/ 0 w 1"/>
                  <a:gd name="T9" fmla="*/ 0 h 10"/>
                </a:gdLst>
                <a:ahLst/>
                <a:cxnLst>
                  <a:cxn ang="0">
                    <a:pos x="T0" y="T1"/>
                  </a:cxn>
                  <a:cxn ang="0">
                    <a:pos x="T2" y="T3"/>
                  </a:cxn>
                  <a:cxn ang="0">
                    <a:pos x="T4" y="T5"/>
                  </a:cxn>
                  <a:cxn ang="0">
                    <a:pos x="T6" y="T7"/>
                  </a:cxn>
                  <a:cxn ang="0">
                    <a:pos x="T8" y="T9"/>
                  </a:cxn>
                </a:cxnLst>
                <a:rect l="0" t="0" r="r" b="b"/>
                <a:pathLst>
                  <a:path w="1" h="10">
                    <a:moveTo>
                      <a:pt x="0" y="0"/>
                    </a:moveTo>
                    <a:cubicBezTo>
                      <a:pt x="0" y="0"/>
                      <a:pt x="0" y="4"/>
                      <a:pt x="0" y="9"/>
                    </a:cubicBezTo>
                    <a:cubicBezTo>
                      <a:pt x="0" y="9"/>
                      <a:pt x="0" y="10"/>
                      <a:pt x="1" y="10"/>
                    </a:cubicBezTo>
                    <a:cubicBezTo>
                      <a:pt x="1" y="5"/>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487" name="Freeform 1001"/>
              <p:cNvSpPr>
                <a:spLocks/>
              </p:cNvSpPr>
              <p:nvPr/>
            </p:nvSpPr>
            <p:spPr bwMode="auto">
              <a:xfrm>
                <a:off x="13322" y="1019"/>
                <a:ext cx="2" cy="10"/>
              </a:xfrm>
              <a:custGeom>
                <a:avLst/>
                <a:gdLst>
                  <a:gd name="T0" fmla="*/ 0 w 1"/>
                  <a:gd name="T1" fmla="*/ 0 h 4"/>
                  <a:gd name="T2" fmla="*/ 0 w 1"/>
                  <a:gd name="T3" fmla="*/ 3 h 4"/>
                  <a:gd name="T4" fmla="*/ 1 w 1"/>
                  <a:gd name="T5" fmla="*/ 4 h 4"/>
                  <a:gd name="T6" fmla="*/ 1 w 1"/>
                  <a:gd name="T7" fmla="*/ 0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1"/>
                      <a:pt x="0" y="3"/>
                    </a:cubicBezTo>
                    <a:cubicBezTo>
                      <a:pt x="0" y="3"/>
                      <a:pt x="1" y="3"/>
                      <a:pt x="1" y="4"/>
                    </a:cubicBezTo>
                    <a:cubicBezTo>
                      <a:pt x="1" y="1"/>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grpSp>
        <p:grpSp>
          <p:nvGrpSpPr>
            <p:cNvPr id="328" name="Group 1203"/>
            <p:cNvGrpSpPr>
              <a:grpSpLocks/>
            </p:cNvGrpSpPr>
            <p:nvPr/>
          </p:nvGrpSpPr>
          <p:grpSpPr bwMode="auto">
            <a:xfrm>
              <a:off x="19469101" y="476250"/>
              <a:ext cx="4538663" cy="3343275"/>
              <a:chOff x="12264" y="300"/>
              <a:chExt cx="2859" cy="2106"/>
            </a:xfrm>
            <a:grpFill/>
          </p:grpSpPr>
          <p:sp>
            <p:nvSpPr>
              <p:cNvPr id="1088" name="Freeform 1003"/>
              <p:cNvSpPr>
                <a:spLocks/>
              </p:cNvSpPr>
              <p:nvPr/>
            </p:nvSpPr>
            <p:spPr bwMode="auto">
              <a:xfrm>
                <a:off x="13128" y="872"/>
                <a:ext cx="2" cy="5"/>
              </a:xfrm>
              <a:custGeom>
                <a:avLst/>
                <a:gdLst>
                  <a:gd name="T0" fmla="*/ 0 w 1"/>
                  <a:gd name="T1" fmla="*/ 0 h 2"/>
                  <a:gd name="T2" fmla="*/ 0 w 1"/>
                  <a:gd name="T3" fmla="*/ 1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1"/>
                    </a:cubicBezTo>
                    <a:cubicBezTo>
                      <a:pt x="0" y="1"/>
                      <a:pt x="1" y="1"/>
                      <a:pt x="1" y="2"/>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89" name="Freeform 1004"/>
              <p:cNvSpPr>
                <a:spLocks/>
              </p:cNvSpPr>
              <p:nvPr/>
            </p:nvSpPr>
            <p:spPr bwMode="auto">
              <a:xfrm>
                <a:off x="13156" y="870"/>
                <a:ext cx="9" cy="17"/>
              </a:xfrm>
              <a:custGeom>
                <a:avLst/>
                <a:gdLst>
                  <a:gd name="T0" fmla="*/ 3 w 4"/>
                  <a:gd name="T1" fmla="*/ 0 h 7"/>
                  <a:gd name="T2" fmla="*/ 0 w 4"/>
                  <a:gd name="T3" fmla="*/ 7 h 7"/>
                  <a:gd name="T4" fmla="*/ 1 w 4"/>
                  <a:gd name="T5" fmla="*/ 7 h 7"/>
                  <a:gd name="T6" fmla="*/ 4 w 4"/>
                  <a:gd name="T7" fmla="*/ 0 h 7"/>
                  <a:gd name="T8" fmla="*/ 3 w 4"/>
                  <a:gd name="T9" fmla="*/ 0 h 7"/>
                </a:gdLst>
                <a:ahLst/>
                <a:cxnLst>
                  <a:cxn ang="0">
                    <a:pos x="T0" y="T1"/>
                  </a:cxn>
                  <a:cxn ang="0">
                    <a:pos x="T2" y="T3"/>
                  </a:cxn>
                  <a:cxn ang="0">
                    <a:pos x="T4" y="T5"/>
                  </a:cxn>
                  <a:cxn ang="0">
                    <a:pos x="T6" y="T7"/>
                  </a:cxn>
                  <a:cxn ang="0">
                    <a:pos x="T8" y="T9"/>
                  </a:cxn>
                </a:cxnLst>
                <a:rect l="0" t="0" r="r" b="b"/>
                <a:pathLst>
                  <a:path w="4" h="7">
                    <a:moveTo>
                      <a:pt x="3" y="0"/>
                    </a:moveTo>
                    <a:cubicBezTo>
                      <a:pt x="3" y="0"/>
                      <a:pt x="1" y="4"/>
                      <a:pt x="0" y="7"/>
                    </a:cubicBezTo>
                    <a:cubicBezTo>
                      <a:pt x="1" y="7"/>
                      <a:pt x="1" y="7"/>
                      <a:pt x="1" y="7"/>
                    </a:cubicBezTo>
                    <a:cubicBezTo>
                      <a:pt x="2" y="5"/>
                      <a:pt x="3" y="3"/>
                      <a:pt x="4" y="0"/>
                    </a:cubicBezTo>
                    <a:cubicBezTo>
                      <a:pt x="4" y="0"/>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90" name="Freeform 1005"/>
              <p:cNvSpPr>
                <a:spLocks/>
              </p:cNvSpPr>
              <p:nvPr/>
            </p:nvSpPr>
            <p:spPr bwMode="auto">
              <a:xfrm>
                <a:off x="14559" y="1216"/>
                <a:ext cx="3"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91" name="Freeform 1006"/>
              <p:cNvSpPr>
                <a:spLocks/>
              </p:cNvSpPr>
              <p:nvPr/>
            </p:nvSpPr>
            <p:spPr bwMode="auto">
              <a:xfrm>
                <a:off x="14495" y="1606"/>
                <a:ext cx="3" cy="14"/>
              </a:xfrm>
              <a:custGeom>
                <a:avLst/>
                <a:gdLst>
                  <a:gd name="T0" fmla="*/ 0 w 1"/>
                  <a:gd name="T1" fmla="*/ 0 h 6"/>
                  <a:gd name="T2" fmla="*/ 0 w 1"/>
                  <a:gd name="T3" fmla="*/ 5 h 6"/>
                  <a:gd name="T4" fmla="*/ 1 w 1"/>
                  <a:gd name="T5" fmla="*/ 6 h 6"/>
                  <a:gd name="T6" fmla="*/ 1 w 1"/>
                  <a:gd name="T7" fmla="*/ 0 h 6"/>
                  <a:gd name="T8" fmla="*/ 0 w 1"/>
                  <a:gd name="T9" fmla="*/ 0 h 6"/>
                </a:gdLst>
                <a:ahLst/>
                <a:cxnLst>
                  <a:cxn ang="0">
                    <a:pos x="T0" y="T1"/>
                  </a:cxn>
                  <a:cxn ang="0">
                    <a:pos x="T2" y="T3"/>
                  </a:cxn>
                  <a:cxn ang="0">
                    <a:pos x="T4" y="T5"/>
                  </a:cxn>
                  <a:cxn ang="0">
                    <a:pos x="T6" y="T7"/>
                  </a:cxn>
                  <a:cxn ang="0">
                    <a:pos x="T8" y="T9"/>
                  </a:cxn>
                </a:cxnLst>
                <a:rect l="0" t="0" r="r" b="b"/>
                <a:pathLst>
                  <a:path w="1" h="6">
                    <a:moveTo>
                      <a:pt x="0" y="0"/>
                    </a:moveTo>
                    <a:cubicBezTo>
                      <a:pt x="0" y="0"/>
                      <a:pt x="0" y="2"/>
                      <a:pt x="0" y="5"/>
                    </a:cubicBezTo>
                    <a:cubicBezTo>
                      <a:pt x="0" y="5"/>
                      <a:pt x="0" y="6"/>
                      <a:pt x="1" y="6"/>
                    </a:cubicBezTo>
                    <a:cubicBezTo>
                      <a:pt x="1" y="3"/>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92" name="Freeform 1007"/>
              <p:cNvSpPr>
                <a:spLocks/>
              </p:cNvSpPr>
              <p:nvPr/>
            </p:nvSpPr>
            <p:spPr bwMode="auto">
              <a:xfrm>
                <a:off x="12768" y="723"/>
                <a:ext cx="2" cy="33"/>
              </a:xfrm>
              <a:custGeom>
                <a:avLst/>
                <a:gdLst>
                  <a:gd name="T0" fmla="*/ 0 w 1"/>
                  <a:gd name="T1" fmla="*/ 0 h 14"/>
                  <a:gd name="T2" fmla="*/ 0 w 1"/>
                  <a:gd name="T3" fmla="*/ 13 h 14"/>
                  <a:gd name="T4" fmla="*/ 1 w 1"/>
                  <a:gd name="T5" fmla="*/ 14 h 14"/>
                  <a:gd name="T6" fmla="*/ 1 w 1"/>
                  <a:gd name="T7" fmla="*/ 0 h 14"/>
                  <a:gd name="T8" fmla="*/ 0 w 1"/>
                  <a:gd name="T9" fmla="*/ 0 h 14"/>
                </a:gdLst>
                <a:ahLst/>
                <a:cxnLst>
                  <a:cxn ang="0">
                    <a:pos x="T0" y="T1"/>
                  </a:cxn>
                  <a:cxn ang="0">
                    <a:pos x="T2" y="T3"/>
                  </a:cxn>
                  <a:cxn ang="0">
                    <a:pos x="T4" y="T5"/>
                  </a:cxn>
                  <a:cxn ang="0">
                    <a:pos x="T6" y="T7"/>
                  </a:cxn>
                  <a:cxn ang="0">
                    <a:pos x="T8" y="T9"/>
                  </a:cxn>
                </a:cxnLst>
                <a:rect l="0" t="0" r="r" b="b"/>
                <a:pathLst>
                  <a:path w="1" h="14">
                    <a:moveTo>
                      <a:pt x="0" y="0"/>
                    </a:moveTo>
                    <a:cubicBezTo>
                      <a:pt x="0" y="0"/>
                      <a:pt x="0" y="10"/>
                      <a:pt x="0" y="13"/>
                    </a:cubicBezTo>
                    <a:cubicBezTo>
                      <a:pt x="1" y="13"/>
                      <a:pt x="1" y="14"/>
                      <a:pt x="1" y="14"/>
                    </a:cubicBezTo>
                    <a:cubicBezTo>
                      <a:pt x="1" y="7"/>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93" name="Freeform 1008"/>
              <p:cNvSpPr>
                <a:spLocks/>
              </p:cNvSpPr>
              <p:nvPr/>
            </p:nvSpPr>
            <p:spPr bwMode="auto">
              <a:xfrm>
                <a:off x="14547" y="1350"/>
                <a:ext cx="3" cy="8"/>
              </a:xfrm>
              <a:custGeom>
                <a:avLst/>
                <a:gdLst>
                  <a:gd name="T0" fmla="*/ 0 w 1"/>
                  <a:gd name="T1" fmla="*/ 0 h 3"/>
                  <a:gd name="T2" fmla="*/ 0 w 1"/>
                  <a:gd name="T3" fmla="*/ 2 h 3"/>
                  <a:gd name="T4" fmla="*/ 1 w 1"/>
                  <a:gd name="T5" fmla="*/ 3 h 3"/>
                  <a:gd name="T6" fmla="*/ 1 w 1"/>
                  <a:gd name="T7" fmla="*/ 0 h 3"/>
                  <a:gd name="T8" fmla="*/ 0 w 1"/>
                  <a:gd name="T9" fmla="*/ 0 h 3"/>
                </a:gdLst>
                <a:ahLst/>
                <a:cxnLst>
                  <a:cxn ang="0">
                    <a:pos x="T0" y="T1"/>
                  </a:cxn>
                  <a:cxn ang="0">
                    <a:pos x="T2" y="T3"/>
                  </a:cxn>
                  <a:cxn ang="0">
                    <a:pos x="T4" y="T5"/>
                  </a:cxn>
                  <a:cxn ang="0">
                    <a:pos x="T6" y="T7"/>
                  </a:cxn>
                  <a:cxn ang="0">
                    <a:pos x="T8" y="T9"/>
                  </a:cxn>
                </a:cxnLst>
                <a:rect l="0" t="0" r="r" b="b"/>
                <a:pathLst>
                  <a:path w="1" h="3">
                    <a:moveTo>
                      <a:pt x="0" y="0"/>
                    </a:moveTo>
                    <a:cubicBezTo>
                      <a:pt x="0" y="0"/>
                      <a:pt x="0" y="1"/>
                      <a:pt x="0" y="2"/>
                    </a:cubicBezTo>
                    <a:cubicBezTo>
                      <a:pt x="0" y="2"/>
                      <a:pt x="0" y="3"/>
                      <a:pt x="1" y="3"/>
                    </a:cubicBezTo>
                    <a:cubicBezTo>
                      <a:pt x="1" y="1"/>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94" name="Freeform 1009"/>
              <p:cNvSpPr>
                <a:spLocks/>
              </p:cNvSpPr>
              <p:nvPr/>
            </p:nvSpPr>
            <p:spPr bwMode="auto">
              <a:xfrm>
                <a:off x="12784" y="761"/>
                <a:ext cx="3" cy="5"/>
              </a:xfrm>
              <a:custGeom>
                <a:avLst/>
                <a:gdLst>
                  <a:gd name="T0" fmla="*/ 0 w 1"/>
                  <a:gd name="T1" fmla="*/ 0 h 2"/>
                  <a:gd name="T2" fmla="*/ 0 w 1"/>
                  <a:gd name="T3" fmla="*/ 1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1"/>
                    </a:cubicBezTo>
                    <a:cubicBezTo>
                      <a:pt x="0" y="2"/>
                      <a:pt x="1" y="2"/>
                      <a:pt x="1" y="2"/>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95" name="Freeform 1010"/>
              <p:cNvSpPr>
                <a:spLocks/>
              </p:cNvSpPr>
              <p:nvPr/>
            </p:nvSpPr>
            <p:spPr bwMode="auto">
              <a:xfrm>
                <a:off x="12706" y="72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96" name="Freeform 1011"/>
              <p:cNvSpPr>
                <a:spLocks/>
              </p:cNvSpPr>
              <p:nvPr/>
            </p:nvSpPr>
            <p:spPr bwMode="auto">
              <a:xfrm>
                <a:off x="14573" y="1168"/>
                <a:ext cx="5" cy="17"/>
              </a:xfrm>
              <a:custGeom>
                <a:avLst/>
                <a:gdLst>
                  <a:gd name="T0" fmla="*/ 2 w 2"/>
                  <a:gd name="T1" fmla="*/ 1 h 7"/>
                  <a:gd name="T2" fmla="*/ 0 w 2"/>
                  <a:gd name="T3" fmla="*/ 0 h 7"/>
                  <a:gd name="T4" fmla="*/ 1 w 2"/>
                  <a:gd name="T5" fmla="*/ 7 h 7"/>
                  <a:gd name="T6" fmla="*/ 2 w 2"/>
                  <a:gd name="T7" fmla="*/ 1 h 7"/>
                </a:gdLst>
                <a:ahLst/>
                <a:cxnLst>
                  <a:cxn ang="0">
                    <a:pos x="T0" y="T1"/>
                  </a:cxn>
                  <a:cxn ang="0">
                    <a:pos x="T2" y="T3"/>
                  </a:cxn>
                  <a:cxn ang="0">
                    <a:pos x="T4" y="T5"/>
                  </a:cxn>
                  <a:cxn ang="0">
                    <a:pos x="T6" y="T7"/>
                  </a:cxn>
                </a:cxnLst>
                <a:rect l="0" t="0" r="r" b="b"/>
                <a:pathLst>
                  <a:path w="2" h="7">
                    <a:moveTo>
                      <a:pt x="2" y="1"/>
                    </a:moveTo>
                    <a:cubicBezTo>
                      <a:pt x="1" y="1"/>
                      <a:pt x="1" y="0"/>
                      <a:pt x="0" y="0"/>
                    </a:cubicBezTo>
                    <a:cubicBezTo>
                      <a:pt x="0" y="3"/>
                      <a:pt x="1" y="5"/>
                      <a:pt x="1" y="7"/>
                    </a:cubicBezTo>
                    <a:cubicBezTo>
                      <a:pt x="2" y="5"/>
                      <a:pt x="2" y="3"/>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97" name="Freeform 1012"/>
              <p:cNvSpPr>
                <a:spLocks/>
              </p:cNvSpPr>
              <p:nvPr/>
            </p:nvSpPr>
            <p:spPr bwMode="auto">
              <a:xfrm>
                <a:off x="12853" y="626"/>
                <a:ext cx="0" cy="3"/>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0"/>
                    </a:cubicBezTo>
                    <a:cubicBezTo>
                      <a:pt x="0" y="0"/>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98" name="Freeform 1013"/>
              <p:cNvSpPr>
                <a:spLocks/>
              </p:cNvSpPr>
              <p:nvPr/>
            </p:nvSpPr>
            <p:spPr bwMode="auto">
              <a:xfrm>
                <a:off x="14415" y="1381"/>
                <a:ext cx="2" cy="7"/>
              </a:xfrm>
              <a:custGeom>
                <a:avLst/>
                <a:gdLst>
                  <a:gd name="T0" fmla="*/ 0 w 1"/>
                  <a:gd name="T1" fmla="*/ 1 h 3"/>
                  <a:gd name="T2" fmla="*/ 0 w 1"/>
                  <a:gd name="T3" fmla="*/ 3 h 3"/>
                  <a:gd name="T4" fmla="*/ 1 w 1"/>
                  <a:gd name="T5" fmla="*/ 3 h 3"/>
                  <a:gd name="T6" fmla="*/ 1 w 1"/>
                  <a:gd name="T7" fmla="*/ 0 h 3"/>
                  <a:gd name="T8" fmla="*/ 0 w 1"/>
                  <a:gd name="T9" fmla="*/ 1 h 3"/>
                </a:gdLst>
                <a:ahLst/>
                <a:cxnLst>
                  <a:cxn ang="0">
                    <a:pos x="T0" y="T1"/>
                  </a:cxn>
                  <a:cxn ang="0">
                    <a:pos x="T2" y="T3"/>
                  </a:cxn>
                  <a:cxn ang="0">
                    <a:pos x="T4" y="T5"/>
                  </a:cxn>
                  <a:cxn ang="0">
                    <a:pos x="T6" y="T7"/>
                  </a:cxn>
                  <a:cxn ang="0">
                    <a:pos x="T8" y="T9"/>
                  </a:cxn>
                </a:cxnLst>
                <a:rect l="0" t="0" r="r" b="b"/>
                <a:pathLst>
                  <a:path w="1" h="3">
                    <a:moveTo>
                      <a:pt x="0" y="1"/>
                    </a:moveTo>
                    <a:cubicBezTo>
                      <a:pt x="0" y="2"/>
                      <a:pt x="0" y="3"/>
                      <a:pt x="0" y="3"/>
                    </a:cubicBezTo>
                    <a:cubicBezTo>
                      <a:pt x="1" y="3"/>
                      <a:pt x="1" y="3"/>
                      <a:pt x="1" y="3"/>
                    </a:cubicBezTo>
                    <a:cubicBezTo>
                      <a:pt x="1" y="2"/>
                      <a:pt x="1" y="1"/>
                      <a:pt x="1" y="0"/>
                    </a:cubicBezTo>
                    <a:cubicBezTo>
                      <a:pt x="1"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99" name="Freeform 1014"/>
              <p:cNvSpPr>
                <a:spLocks/>
              </p:cNvSpPr>
              <p:nvPr/>
            </p:nvSpPr>
            <p:spPr bwMode="auto">
              <a:xfrm>
                <a:off x="14481" y="1362"/>
                <a:ext cx="3" cy="3"/>
              </a:xfrm>
              <a:custGeom>
                <a:avLst/>
                <a:gdLst>
                  <a:gd name="T0" fmla="*/ 0 w 1"/>
                  <a:gd name="T1" fmla="*/ 0 h 1"/>
                  <a:gd name="T2" fmla="*/ 0 w 1"/>
                  <a:gd name="T3" fmla="*/ 1 h 1"/>
                  <a:gd name="T4" fmla="*/ 1 w 1"/>
                  <a:gd name="T5" fmla="*/ 0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1"/>
                    </a:cubicBezTo>
                    <a:cubicBezTo>
                      <a:pt x="0" y="1"/>
                      <a:pt x="1" y="0"/>
                      <a:pt x="1" y="0"/>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00" name="Freeform 1015"/>
              <p:cNvSpPr>
                <a:spLocks/>
              </p:cNvSpPr>
              <p:nvPr/>
            </p:nvSpPr>
            <p:spPr bwMode="auto">
              <a:xfrm>
                <a:off x="14547" y="1216"/>
                <a:ext cx="3" cy="18"/>
              </a:xfrm>
              <a:custGeom>
                <a:avLst/>
                <a:gdLst>
                  <a:gd name="T0" fmla="*/ 0 w 1"/>
                  <a:gd name="T1" fmla="*/ 0 h 8"/>
                  <a:gd name="T2" fmla="*/ 0 w 1"/>
                  <a:gd name="T3" fmla="*/ 8 h 8"/>
                  <a:gd name="T4" fmla="*/ 1 w 1"/>
                  <a:gd name="T5" fmla="*/ 7 h 8"/>
                  <a:gd name="T6" fmla="*/ 1 w 1"/>
                  <a:gd name="T7" fmla="*/ 0 h 8"/>
                  <a:gd name="T8" fmla="*/ 0 w 1"/>
                  <a:gd name="T9" fmla="*/ 0 h 8"/>
                </a:gdLst>
                <a:ahLst/>
                <a:cxnLst>
                  <a:cxn ang="0">
                    <a:pos x="T0" y="T1"/>
                  </a:cxn>
                  <a:cxn ang="0">
                    <a:pos x="T2" y="T3"/>
                  </a:cxn>
                  <a:cxn ang="0">
                    <a:pos x="T4" y="T5"/>
                  </a:cxn>
                  <a:cxn ang="0">
                    <a:pos x="T6" y="T7"/>
                  </a:cxn>
                  <a:cxn ang="0">
                    <a:pos x="T8" y="T9"/>
                  </a:cxn>
                </a:cxnLst>
                <a:rect l="0" t="0" r="r" b="b"/>
                <a:pathLst>
                  <a:path w="1" h="8">
                    <a:moveTo>
                      <a:pt x="0" y="0"/>
                    </a:moveTo>
                    <a:cubicBezTo>
                      <a:pt x="0" y="0"/>
                      <a:pt x="0" y="4"/>
                      <a:pt x="0" y="8"/>
                    </a:cubicBezTo>
                    <a:cubicBezTo>
                      <a:pt x="0" y="8"/>
                      <a:pt x="0" y="7"/>
                      <a:pt x="1" y="7"/>
                    </a:cubicBezTo>
                    <a:cubicBezTo>
                      <a:pt x="1" y="3"/>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01" name="Freeform 1016"/>
              <p:cNvSpPr>
                <a:spLocks/>
              </p:cNvSpPr>
              <p:nvPr/>
            </p:nvSpPr>
            <p:spPr bwMode="auto">
              <a:xfrm>
                <a:off x="14349" y="761"/>
                <a:ext cx="2" cy="36"/>
              </a:xfrm>
              <a:custGeom>
                <a:avLst/>
                <a:gdLst>
                  <a:gd name="T0" fmla="*/ 0 w 1"/>
                  <a:gd name="T1" fmla="*/ 0 h 15"/>
                  <a:gd name="T2" fmla="*/ 0 w 1"/>
                  <a:gd name="T3" fmla="*/ 15 h 15"/>
                  <a:gd name="T4" fmla="*/ 1 w 1"/>
                  <a:gd name="T5" fmla="*/ 14 h 15"/>
                  <a:gd name="T6" fmla="*/ 1 w 1"/>
                  <a:gd name="T7" fmla="*/ 0 h 15"/>
                  <a:gd name="T8" fmla="*/ 0 w 1"/>
                  <a:gd name="T9" fmla="*/ 0 h 15"/>
                </a:gdLst>
                <a:ahLst/>
                <a:cxnLst>
                  <a:cxn ang="0">
                    <a:pos x="T0" y="T1"/>
                  </a:cxn>
                  <a:cxn ang="0">
                    <a:pos x="T2" y="T3"/>
                  </a:cxn>
                  <a:cxn ang="0">
                    <a:pos x="T4" y="T5"/>
                  </a:cxn>
                  <a:cxn ang="0">
                    <a:pos x="T6" y="T7"/>
                  </a:cxn>
                  <a:cxn ang="0">
                    <a:pos x="T8" y="T9"/>
                  </a:cxn>
                </a:cxnLst>
                <a:rect l="0" t="0" r="r" b="b"/>
                <a:pathLst>
                  <a:path w="1" h="15">
                    <a:moveTo>
                      <a:pt x="0" y="0"/>
                    </a:moveTo>
                    <a:cubicBezTo>
                      <a:pt x="0" y="0"/>
                      <a:pt x="0" y="9"/>
                      <a:pt x="0" y="15"/>
                    </a:cubicBezTo>
                    <a:cubicBezTo>
                      <a:pt x="0" y="15"/>
                      <a:pt x="1" y="15"/>
                      <a:pt x="1" y="14"/>
                    </a:cubicBezTo>
                    <a:cubicBezTo>
                      <a:pt x="1" y="8"/>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02" name="Freeform 1017"/>
              <p:cNvSpPr>
                <a:spLocks/>
              </p:cNvSpPr>
              <p:nvPr/>
            </p:nvSpPr>
            <p:spPr bwMode="auto">
              <a:xfrm>
                <a:off x="14299" y="577"/>
                <a:ext cx="5" cy="9"/>
              </a:xfrm>
              <a:custGeom>
                <a:avLst/>
                <a:gdLst>
                  <a:gd name="T0" fmla="*/ 0 w 2"/>
                  <a:gd name="T1" fmla="*/ 0 h 4"/>
                  <a:gd name="T2" fmla="*/ 1 w 2"/>
                  <a:gd name="T3" fmla="*/ 4 h 4"/>
                  <a:gd name="T4" fmla="*/ 2 w 2"/>
                  <a:gd name="T5" fmla="*/ 3 h 4"/>
                  <a:gd name="T6" fmla="*/ 1 w 2"/>
                  <a:gd name="T7" fmla="*/ 0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cubicBezTo>
                      <a:pt x="0" y="0"/>
                      <a:pt x="0" y="0"/>
                      <a:pt x="1" y="4"/>
                    </a:cubicBezTo>
                    <a:cubicBezTo>
                      <a:pt x="1" y="4"/>
                      <a:pt x="2" y="3"/>
                      <a:pt x="2" y="3"/>
                    </a:cubicBezTo>
                    <a:cubicBezTo>
                      <a:pt x="1" y="1"/>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03" name="Freeform 1018"/>
              <p:cNvSpPr>
                <a:spLocks/>
              </p:cNvSpPr>
              <p:nvPr/>
            </p:nvSpPr>
            <p:spPr bwMode="auto">
              <a:xfrm>
                <a:off x="14200" y="870"/>
                <a:ext cx="9" cy="19"/>
              </a:xfrm>
              <a:custGeom>
                <a:avLst/>
                <a:gdLst>
                  <a:gd name="T0" fmla="*/ 2 w 4"/>
                  <a:gd name="T1" fmla="*/ 0 h 8"/>
                  <a:gd name="T2" fmla="*/ 0 w 4"/>
                  <a:gd name="T3" fmla="*/ 8 h 8"/>
                  <a:gd name="T4" fmla="*/ 1 w 4"/>
                  <a:gd name="T5" fmla="*/ 8 h 8"/>
                  <a:gd name="T6" fmla="*/ 4 w 4"/>
                  <a:gd name="T7" fmla="*/ 0 h 8"/>
                  <a:gd name="T8" fmla="*/ 2 w 4"/>
                  <a:gd name="T9" fmla="*/ 0 h 8"/>
                </a:gdLst>
                <a:ahLst/>
                <a:cxnLst>
                  <a:cxn ang="0">
                    <a:pos x="T0" y="T1"/>
                  </a:cxn>
                  <a:cxn ang="0">
                    <a:pos x="T2" y="T3"/>
                  </a:cxn>
                  <a:cxn ang="0">
                    <a:pos x="T4" y="T5"/>
                  </a:cxn>
                  <a:cxn ang="0">
                    <a:pos x="T6" y="T7"/>
                  </a:cxn>
                  <a:cxn ang="0">
                    <a:pos x="T8" y="T9"/>
                  </a:cxn>
                </a:cxnLst>
                <a:rect l="0" t="0" r="r" b="b"/>
                <a:pathLst>
                  <a:path w="4" h="8">
                    <a:moveTo>
                      <a:pt x="2" y="0"/>
                    </a:moveTo>
                    <a:cubicBezTo>
                      <a:pt x="2" y="0"/>
                      <a:pt x="1" y="4"/>
                      <a:pt x="0" y="8"/>
                    </a:cubicBezTo>
                    <a:cubicBezTo>
                      <a:pt x="0" y="8"/>
                      <a:pt x="1" y="8"/>
                      <a:pt x="1" y="8"/>
                    </a:cubicBezTo>
                    <a:cubicBezTo>
                      <a:pt x="2" y="5"/>
                      <a:pt x="3" y="3"/>
                      <a:pt x="4" y="0"/>
                    </a:cubicBezTo>
                    <a:cubicBezTo>
                      <a:pt x="4" y="0"/>
                      <a:pt x="4"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04" name="Freeform 1019"/>
              <p:cNvSpPr>
                <a:spLocks/>
              </p:cNvSpPr>
              <p:nvPr/>
            </p:nvSpPr>
            <p:spPr bwMode="auto">
              <a:xfrm>
                <a:off x="14427" y="721"/>
                <a:ext cx="12" cy="35"/>
              </a:xfrm>
              <a:custGeom>
                <a:avLst/>
                <a:gdLst>
                  <a:gd name="T0" fmla="*/ 5 w 5"/>
                  <a:gd name="T1" fmla="*/ 13 h 15"/>
                  <a:gd name="T2" fmla="*/ 1 w 5"/>
                  <a:gd name="T3" fmla="*/ 0 h 15"/>
                  <a:gd name="T4" fmla="*/ 0 w 5"/>
                  <a:gd name="T5" fmla="*/ 0 h 15"/>
                  <a:gd name="T6" fmla="*/ 4 w 5"/>
                  <a:gd name="T7" fmla="*/ 15 h 15"/>
                  <a:gd name="T8" fmla="*/ 5 w 5"/>
                  <a:gd name="T9" fmla="*/ 14 h 15"/>
                  <a:gd name="T10" fmla="*/ 5 w 5"/>
                  <a:gd name="T11" fmla="*/ 13 h 15"/>
                </a:gdLst>
                <a:ahLst/>
                <a:cxnLst>
                  <a:cxn ang="0">
                    <a:pos x="T0" y="T1"/>
                  </a:cxn>
                  <a:cxn ang="0">
                    <a:pos x="T2" y="T3"/>
                  </a:cxn>
                  <a:cxn ang="0">
                    <a:pos x="T4" y="T5"/>
                  </a:cxn>
                  <a:cxn ang="0">
                    <a:pos x="T6" y="T7"/>
                  </a:cxn>
                  <a:cxn ang="0">
                    <a:pos x="T8" y="T9"/>
                  </a:cxn>
                  <a:cxn ang="0">
                    <a:pos x="T10" y="T11"/>
                  </a:cxn>
                </a:cxnLst>
                <a:rect l="0" t="0" r="r" b="b"/>
                <a:pathLst>
                  <a:path w="5" h="15">
                    <a:moveTo>
                      <a:pt x="5" y="13"/>
                    </a:moveTo>
                    <a:cubicBezTo>
                      <a:pt x="5" y="12"/>
                      <a:pt x="1" y="0"/>
                      <a:pt x="1" y="0"/>
                    </a:cubicBezTo>
                    <a:cubicBezTo>
                      <a:pt x="1" y="0"/>
                      <a:pt x="1" y="0"/>
                      <a:pt x="0" y="0"/>
                    </a:cubicBezTo>
                    <a:cubicBezTo>
                      <a:pt x="0" y="0"/>
                      <a:pt x="0" y="0"/>
                      <a:pt x="4" y="15"/>
                    </a:cubicBezTo>
                    <a:cubicBezTo>
                      <a:pt x="5" y="15"/>
                      <a:pt x="5" y="14"/>
                      <a:pt x="5" y="14"/>
                    </a:cubicBezTo>
                    <a:cubicBezTo>
                      <a:pt x="5" y="14"/>
                      <a:pt x="5" y="14"/>
                      <a:pt x="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05" name="Freeform 1020"/>
              <p:cNvSpPr>
                <a:spLocks/>
              </p:cNvSpPr>
              <p:nvPr/>
            </p:nvSpPr>
            <p:spPr bwMode="auto">
              <a:xfrm>
                <a:off x="14230" y="870"/>
                <a:ext cx="5" cy="7"/>
              </a:xfrm>
              <a:custGeom>
                <a:avLst/>
                <a:gdLst>
                  <a:gd name="T0" fmla="*/ 0 w 2"/>
                  <a:gd name="T1" fmla="*/ 0 h 3"/>
                  <a:gd name="T2" fmla="*/ 1 w 2"/>
                  <a:gd name="T3" fmla="*/ 3 h 3"/>
                  <a:gd name="T4" fmla="*/ 2 w 2"/>
                  <a:gd name="T5" fmla="*/ 3 h 3"/>
                  <a:gd name="T6" fmla="*/ 1 w 2"/>
                  <a:gd name="T7" fmla="*/ 0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0"/>
                      <a:pt x="0" y="0"/>
                      <a:pt x="1" y="3"/>
                    </a:cubicBezTo>
                    <a:cubicBezTo>
                      <a:pt x="1" y="3"/>
                      <a:pt x="2" y="3"/>
                      <a:pt x="2" y="3"/>
                    </a:cubicBezTo>
                    <a:cubicBezTo>
                      <a:pt x="2" y="1"/>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06" name="Freeform 1021"/>
              <p:cNvSpPr>
                <a:spLocks/>
              </p:cNvSpPr>
              <p:nvPr/>
            </p:nvSpPr>
            <p:spPr bwMode="auto">
              <a:xfrm>
                <a:off x="14434" y="432"/>
                <a:ext cx="2" cy="19"/>
              </a:xfrm>
              <a:custGeom>
                <a:avLst/>
                <a:gdLst>
                  <a:gd name="T0" fmla="*/ 0 w 1"/>
                  <a:gd name="T1" fmla="*/ 0 h 8"/>
                  <a:gd name="T2" fmla="*/ 0 w 1"/>
                  <a:gd name="T3" fmla="*/ 8 h 8"/>
                  <a:gd name="T4" fmla="*/ 1 w 1"/>
                  <a:gd name="T5" fmla="*/ 7 h 8"/>
                  <a:gd name="T6" fmla="*/ 1 w 1"/>
                  <a:gd name="T7" fmla="*/ 0 h 8"/>
                  <a:gd name="T8" fmla="*/ 0 w 1"/>
                  <a:gd name="T9" fmla="*/ 0 h 8"/>
                </a:gdLst>
                <a:ahLst/>
                <a:cxnLst>
                  <a:cxn ang="0">
                    <a:pos x="T0" y="T1"/>
                  </a:cxn>
                  <a:cxn ang="0">
                    <a:pos x="T2" y="T3"/>
                  </a:cxn>
                  <a:cxn ang="0">
                    <a:pos x="T4" y="T5"/>
                  </a:cxn>
                  <a:cxn ang="0">
                    <a:pos x="T6" y="T7"/>
                  </a:cxn>
                  <a:cxn ang="0">
                    <a:pos x="T8" y="T9"/>
                  </a:cxn>
                </a:cxnLst>
                <a:rect l="0" t="0" r="r" b="b"/>
                <a:pathLst>
                  <a:path w="1" h="8">
                    <a:moveTo>
                      <a:pt x="0" y="0"/>
                    </a:moveTo>
                    <a:cubicBezTo>
                      <a:pt x="0" y="0"/>
                      <a:pt x="0" y="3"/>
                      <a:pt x="0" y="8"/>
                    </a:cubicBezTo>
                    <a:cubicBezTo>
                      <a:pt x="0" y="8"/>
                      <a:pt x="0" y="7"/>
                      <a:pt x="1" y="7"/>
                    </a:cubicBezTo>
                    <a:cubicBezTo>
                      <a:pt x="1" y="4"/>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07" name="Freeform 1022"/>
              <p:cNvSpPr>
                <a:spLocks/>
              </p:cNvSpPr>
              <p:nvPr/>
            </p:nvSpPr>
            <p:spPr bwMode="auto">
              <a:xfrm>
                <a:off x="14417" y="480"/>
                <a:ext cx="3" cy="30"/>
              </a:xfrm>
              <a:custGeom>
                <a:avLst/>
                <a:gdLst>
                  <a:gd name="T0" fmla="*/ 0 w 1"/>
                  <a:gd name="T1" fmla="*/ 0 h 13"/>
                  <a:gd name="T2" fmla="*/ 0 w 1"/>
                  <a:gd name="T3" fmla="*/ 13 h 13"/>
                  <a:gd name="T4" fmla="*/ 0 w 1"/>
                  <a:gd name="T5" fmla="*/ 12 h 13"/>
                  <a:gd name="T6" fmla="*/ 1 w 1"/>
                  <a:gd name="T7" fmla="*/ 11 h 13"/>
                  <a:gd name="T8" fmla="*/ 1 w 1"/>
                  <a:gd name="T9" fmla="*/ 5 h 13"/>
                  <a:gd name="T10" fmla="*/ 0 w 1"/>
                  <a:gd name="T11" fmla="*/ 0 h 13"/>
                </a:gdLst>
                <a:ahLst/>
                <a:cxnLst>
                  <a:cxn ang="0">
                    <a:pos x="T0" y="T1"/>
                  </a:cxn>
                  <a:cxn ang="0">
                    <a:pos x="T2" y="T3"/>
                  </a:cxn>
                  <a:cxn ang="0">
                    <a:pos x="T4" y="T5"/>
                  </a:cxn>
                  <a:cxn ang="0">
                    <a:pos x="T6" y="T7"/>
                  </a:cxn>
                  <a:cxn ang="0">
                    <a:pos x="T8" y="T9"/>
                  </a:cxn>
                  <a:cxn ang="0">
                    <a:pos x="T10" y="T11"/>
                  </a:cxn>
                </a:cxnLst>
                <a:rect l="0" t="0" r="r" b="b"/>
                <a:pathLst>
                  <a:path w="1" h="13">
                    <a:moveTo>
                      <a:pt x="0" y="0"/>
                    </a:moveTo>
                    <a:cubicBezTo>
                      <a:pt x="0" y="4"/>
                      <a:pt x="0" y="9"/>
                      <a:pt x="0" y="13"/>
                    </a:cubicBezTo>
                    <a:cubicBezTo>
                      <a:pt x="0" y="12"/>
                      <a:pt x="0" y="12"/>
                      <a:pt x="0" y="12"/>
                    </a:cubicBezTo>
                    <a:cubicBezTo>
                      <a:pt x="1" y="12"/>
                      <a:pt x="1" y="11"/>
                      <a:pt x="1" y="11"/>
                    </a:cubicBezTo>
                    <a:cubicBezTo>
                      <a:pt x="1" y="9"/>
                      <a:pt x="1" y="7"/>
                      <a:pt x="1" y="5"/>
                    </a:cubicBezTo>
                    <a:cubicBezTo>
                      <a:pt x="1" y="4"/>
                      <a:pt x="0"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08" name="Freeform 1023"/>
              <p:cNvSpPr>
                <a:spLocks/>
              </p:cNvSpPr>
              <p:nvPr/>
            </p:nvSpPr>
            <p:spPr bwMode="auto">
              <a:xfrm>
                <a:off x="13696" y="1055"/>
                <a:ext cx="2" cy="23"/>
              </a:xfrm>
              <a:custGeom>
                <a:avLst/>
                <a:gdLst>
                  <a:gd name="T0" fmla="*/ 0 w 1"/>
                  <a:gd name="T1" fmla="*/ 0 h 10"/>
                  <a:gd name="T2" fmla="*/ 0 w 1"/>
                  <a:gd name="T3" fmla="*/ 10 h 10"/>
                  <a:gd name="T4" fmla="*/ 1 w 1"/>
                  <a:gd name="T5" fmla="*/ 10 h 10"/>
                  <a:gd name="T6" fmla="*/ 1 w 1"/>
                  <a:gd name="T7" fmla="*/ 0 h 10"/>
                  <a:gd name="T8" fmla="*/ 0 w 1"/>
                  <a:gd name="T9" fmla="*/ 0 h 10"/>
                </a:gdLst>
                <a:ahLst/>
                <a:cxnLst>
                  <a:cxn ang="0">
                    <a:pos x="T0" y="T1"/>
                  </a:cxn>
                  <a:cxn ang="0">
                    <a:pos x="T2" y="T3"/>
                  </a:cxn>
                  <a:cxn ang="0">
                    <a:pos x="T4" y="T5"/>
                  </a:cxn>
                  <a:cxn ang="0">
                    <a:pos x="T6" y="T7"/>
                  </a:cxn>
                  <a:cxn ang="0">
                    <a:pos x="T8" y="T9"/>
                  </a:cxn>
                </a:cxnLst>
                <a:rect l="0" t="0" r="r" b="b"/>
                <a:pathLst>
                  <a:path w="1" h="10">
                    <a:moveTo>
                      <a:pt x="0" y="0"/>
                    </a:moveTo>
                    <a:cubicBezTo>
                      <a:pt x="0" y="0"/>
                      <a:pt x="0" y="5"/>
                      <a:pt x="0" y="10"/>
                    </a:cubicBezTo>
                    <a:cubicBezTo>
                      <a:pt x="1" y="10"/>
                      <a:pt x="1" y="10"/>
                      <a:pt x="1" y="10"/>
                    </a:cubicBezTo>
                    <a:cubicBezTo>
                      <a:pt x="1" y="5"/>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09" name="Freeform 1024"/>
              <p:cNvSpPr>
                <a:spLocks/>
              </p:cNvSpPr>
              <p:nvPr/>
            </p:nvSpPr>
            <p:spPr bwMode="auto">
              <a:xfrm>
                <a:off x="14008" y="1017"/>
                <a:ext cx="7" cy="9"/>
              </a:xfrm>
              <a:custGeom>
                <a:avLst/>
                <a:gdLst>
                  <a:gd name="T0" fmla="*/ 1 w 3"/>
                  <a:gd name="T1" fmla="*/ 0 h 4"/>
                  <a:gd name="T2" fmla="*/ 0 w 3"/>
                  <a:gd name="T3" fmla="*/ 4 h 4"/>
                  <a:gd name="T4" fmla="*/ 2 w 3"/>
                  <a:gd name="T5" fmla="*/ 3 h 4"/>
                  <a:gd name="T6" fmla="*/ 3 w 3"/>
                  <a:gd name="T7" fmla="*/ 0 h 4"/>
                  <a:gd name="T8" fmla="*/ 1 w 3"/>
                  <a:gd name="T9" fmla="*/ 0 h 4"/>
                </a:gdLst>
                <a:ahLst/>
                <a:cxnLst>
                  <a:cxn ang="0">
                    <a:pos x="T0" y="T1"/>
                  </a:cxn>
                  <a:cxn ang="0">
                    <a:pos x="T2" y="T3"/>
                  </a:cxn>
                  <a:cxn ang="0">
                    <a:pos x="T4" y="T5"/>
                  </a:cxn>
                  <a:cxn ang="0">
                    <a:pos x="T6" y="T7"/>
                  </a:cxn>
                  <a:cxn ang="0">
                    <a:pos x="T8" y="T9"/>
                  </a:cxn>
                </a:cxnLst>
                <a:rect l="0" t="0" r="r" b="b"/>
                <a:pathLst>
                  <a:path w="3" h="4">
                    <a:moveTo>
                      <a:pt x="1" y="0"/>
                    </a:moveTo>
                    <a:cubicBezTo>
                      <a:pt x="1" y="0"/>
                      <a:pt x="1" y="1"/>
                      <a:pt x="0" y="4"/>
                    </a:cubicBezTo>
                    <a:cubicBezTo>
                      <a:pt x="1" y="4"/>
                      <a:pt x="1" y="3"/>
                      <a:pt x="2" y="3"/>
                    </a:cubicBezTo>
                    <a:cubicBezTo>
                      <a:pt x="2" y="2"/>
                      <a:pt x="2" y="1"/>
                      <a:pt x="3" y="0"/>
                    </a:cubicBezTo>
                    <a:cubicBezTo>
                      <a:pt x="3" y="0"/>
                      <a:pt x="3"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10" name="Freeform 1025"/>
              <p:cNvSpPr>
                <a:spLocks/>
              </p:cNvSpPr>
              <p:nvPr/>
            </p:nvSpPr>
            <p:spPr bwMode="auto">
              <a:xfrm>
                <a:off x="13975" y="1019"/>
                <a:ext cx="2" cy="21"/>
              </a:xfrm>
              <a:custGeom>
                <a:avLst/>
                <a:gdLst>
                  <a:gd name="T0" fmla="*/ 0 w 1"/>
                  <a:gd name="T1" fmla="*/ 0 h 9"/>
                  <a:gd name="T2" fmla="*/ 0 w 1"/>
                  <a:gd name="T3" fmla="*/ 9 h 9"/>
                  <a:gd name="T4" fmla="*/ 1 w 1"/>
                  <a:gd name="T5" fmla="*/ 8 h 9"/>
                  <a:gd name="T6" fmla="*/ 1 w 1"/>
                  <a:gd name="T7" fmla="*/ 0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0" y="3"/>
                      <a:pt x="0" y="9"/>
                    </a:cubicBezTo>
                    <a:cubicBezTo>
                      <a:pt x="0" y="9"/>
                      <a:pt x="0" y="9"/>
                      <a:pt x="1" y="8"/>
                    </a:cubicBezTo>
                    <a:cubicBezTo>
                      <a:pt x="1" y="5"/>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11" name="Freeform 1026"/>
              <p:cNvSpPr>
                <a:spLocks/>
              </p:cNvSpPr>
              <p:nvPr/>
            </p:nvSpPr>
            <p:spPr bwMode="auto">
              <a:xfrm>
                <a:off x="13828" y="1055"/>
                <a:ext cx="2" cy="16"/>
              </a:xfrm>
              <a:custGeom>
                <a:avLst/>
                <a:gdLst>
                  <a:gd name="T0" fmla="*/ 0 w 1"/>
                  <a:gd name="T1" fmla="*/ 0 h 7"/>
                  <a:gd name="T2" fmla="*/ 0 w 1"/>
                  <a:gd name="T3" fmla="*/ 7 h 7"/>
                  <a:gd name="T4" fmla="*/ 1 w 1"/>
                  <a:gd name="T5" fmla="*/ 7 h 7"/>
                  <a:gd name="T6" fmla="*/ 1 w 1"/>
                  <a:gd name="T7" fmla="*/ 0 h 7"/>
                  <a:gd name="T8" fmla="*/ 0 w 1"/>
                  <a:gd name="T9" fmla="*/ 0 h 7"/>
                </a:gdLst>
                <a:ahLst/>
                <a:cxnLst>
                  <a:cxn ang="0">
                    <a:pos x="T0" y="T1"/>
                  </a:cxn>
                  <a:cxn ang="0">
                    <a:pos x="T2" y="T3"/>
                  </a:cxn>
                  <a:cxn ang="0">
                    <a:pos x="T4" y="T5"/>
                  </a:cxn>
                  <a:cxn ang="0">
                    <a:pos x="T6" y="T7"/>
                  </a:cxn>
                  <a:cxn ang="0">
                    <a:pos x="T8" y="T9"/>
                  </a:cxn>
                </a:cxnLst>
                <a:rect l="0" t="0" r="r" b="b"/>
                <a:pathLst>
                  <a:path w="1" h="7">
                    <a:moveTo>
                      <a:pt x="0" y="0"/>
                    </a:moveTo>
                    <a:cubicBezTo>
                      <a:pt x="0" y="0"/>
                      <a:pt x="0" y="3"/>
                      <a:pt x="0" y="7"/>
                    </a:cubicBezTo>
                    <a:cubicBezTo>
                      <a:pt x="0" y="7"/>
                      <a:pt x="0" y="7"/>
                      <a:pt x="1" y="7"/>
                    </a:cubicBezTo>
                    <a:cubicBezTo>
                      <a:pt x="1" y="3"/>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12" name="Freeform 1027"/>
              <p:cNvSpPr>
                <a:spLocks/>
              </p:cNvSpPr>
              <p:nvPr/>
            </p:nvSpPr>
            <p:spPr bwMode="auto">
              <a:xfrm>
                <a:off x="13762" y="1066"/>
                <a:ext cx="2" cy="15"/>
              </a:xfrm>
              <a:custGeom>
                <a:avLst/>
                <a:gdLst>
                  <a:gd name="T0" fmla="*/ 0 w 1"/>
                  <a:gd name="T1" fmla="*/ 0 h 6"/>
                  <a:gd name="T2" fmla="*/ 0 w 1"/>
                  <a:gd name="T3" fmla="*/ 6 h 6"/>
                  <a:gd name="T4" fmla="*/ 1 w 1"/>
                  <a:gd name="T5" fmla="*/ 6 h 6"/>
                  <a:gd name="T6" fmla="*/ 1 w 1"/>
                  <a:gd name="T7" fmla="*/ 0 h 6"/>
                  <a:gd name="T8" fmla="*/ 0 w 1"/>
                  <a:gd name="T9" fmla="*/ 0 h 6"/>
                </a:gdLst>
                <a:ahLst/>
                <a:cxnLst>
                  <a:cxn ang="0">
                    <a:pos x="T0" y="T1"/>
                  </a:cxn>
                  <a:cxn ang="0">
                    <a:pos x="T2" y="T3"/>
                  </a:cxn>
                  <a:cxn ang="0">
                    <a:pos x="T4" y="T5"/>
                  </a:cxn>
                  <a:cxn ang="0">
                    <a:pos x="T6" y="T7"/>
                  </a:cxn>
                  <a:cxn ang="0">
                    <a:pos x="T8" y="T9"/>
                  </a:cxn>
                </a:cxnLst>
                <a:rect l="0" t="0" r="r" b="b"/>
                <a:pathLst>
                  <a:path w="1" h="6">
                    <a:moveTo>
                      <a:pt x="0" y="0"/>
                    </a:moveTo>
                    <a:cubicBezTo>
                      <a:pt x="0" y="0"/>
                      <a:pt x="0" y="3"/>
                      <a:pt x="0" y="6"/>
                    </a:cubicBezTo>
                    <a:cubicBezTo>
                      <a:pt x="0" y="6"/>
                      <a:pt x="1" y="6"/>
                      <a:pt x="1" y="6"/>
                    </a:cubicBezTo>
                    <a:cubicBezTo>
                      <a:pt x="1" y="3"/>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13" name="Freeform 1028"/>
              <p:cNvSpPr>
                <a:spLocks/>
              </p:cNvSpPr>
              <p:nvPr/>
            </p:nvSpPr>
            <p:spPr bwMode="auto">
              <a:xfrm>
                <a:off x="12313" y="1163"/>
                <a:ext cx="8" cy="10"/>
              </a:xfrm>
              <a:custGeom>
                <a:avLst/>
                <a:gdLst>
                  <a:gd name="T0" fmla="*/ 1 w 3"/>
                  <a:gd name="T1" fmla="*/ 0 h 4"/>
                  <a:gd name="T2" fmla="*/ 0 w 3"/>
                  <a:gd name="T3" fmla="*/ 4 h 4"/>
                  <a:gd name="T4" fmla="*/ 1 w 3"/>
                  <a:gd name="T5" fmla="*/ 4 h 4"/>
                  <a:gd name="T6" fmla="*/ 3 w 3"/>
                  <a:gd name="T7" fmla="*/ 0 h 4"/>
                  <a:gd name="T8" fmla="*/ 1 w 3"/>
                  <a:gd name="T9" fmla="*/ 0 h 4"/>
                </a:gdLst>
                <a:ahLst/>
                <a:cxnLst>
                  <a:cxn ang="0">
                    <a:pos x="T0" y="T1"/>
                  </a:cxn>
                  <a:cxn ang="0">
                    <a:pos x="T2" y="T3"/>
                  </a:cxn>
                  <a:cxn ang="0">
                    <a:pos x="T4" y="T5"/>
                  </a:cxn>
                  <a:cxn ang="0">
                    <a:pos x="T6" y="T7"/>
                  </a:cxn>
                  <a:cxn ang="0">
                    <a:pos x="T8" y="T9"/>
                  </a:cxn>
                </a:cxnLst>
                <a:rect l="0" t="0" r="r" b="b"/>
                <a:pathLst>
                  <a:path w="3" h="4">
                    <a:moveTo>
                      <a:pt x="1" y="0"/>
                    </a:moveTo>
                    <a:cubicBezTo>
                      <a:pt x="1" y="0"/>
                      <a:pt x="1" y="2"/>
                      <a:pt x="0" y="4"/>
                    </a:cubicBezTo>
                    <a:cubicBezTo>
                      <a:pt x="1" y="4"/>
                      <a:pt x="1" y="4"/>
                      <a:pt x="1" y="4"/>
                    </a:cubicBezTo>
                    <a:cubicBezTo>
                      <a:pt x="2" y="2"/>
                      <a:pt x="2" y="1"/>
                      <a:pt x="3" y="0"/>
                    </a:cubicBezTo>
                    <a:cubicBezTo>
                      <a:pt x="3" y="0"/>
                      <a:pt x="3"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14" name="Freeform 1029"/>
              <p:cNvSpPr>
                <a:spLocks/>
              </p:cNvSpPr>
              <p:nvPr/>
            </p:nvSpPr>
            <p:spPr bwMode="auto">
              <a:xfrm>
                <a:off x="12280" y="1166"/>
                <a:ext cx="3" cy="31"/>
              </a:xfrm>
              <a:custGeom>
                <a:avLst/>
                <a:gdLst>
                  <a:gd name="T0" fmla="*/ 0 w 1"/>
                  <a:gd name="T1" fmla="*/ 0 h 13"/>
                  <a:gd name="T2" fmla="*/ 0 w 1"/>
                  <a:gd name="T3" fmla="*/ 13 h 13"/>
                  <a:gd name="T4" fmla="*/ 1 w 1"/>
                  <a:gd name="T5" fmla="*/ 12 h 13"/>
                  <a:gd name="T6" fmla="*/ 1 w 1"/>
                  <a:gd name="T7" fmla="*/ 0 h 13"/>
                  <a:gd name="T8" fmla="*/ 0 w 1"/>
                  <a:gd name="T9" fmla="*/ 0 h 13"/>
                </a:gdLst>
                <a:ahLst/>
                <a:cxnLst>
                  <a:cxn ang="0">
                    <a:pos x="T0" y="T1"/>
                  </a:cxn>
                  <a:cxn ang="0">
                    <a:pos x="T2" y="T3"/>
                  </a:cxn>
                  <a:cxn ang="0">
                    <a:pos x="T4" y="T5"/>
                  </a:cxn>
                  <a:cxn ang="0">
                    <a:pos x="T6" y="T7"/>
                  </a:cxn>
                  <a:cxn ang="0">
                    <a:pos x="T8" y="T9"/>
                  </a:cxn>
                </a:cxnLst>
                <a:rect l="0" t="0" r="r" b="b"/>
                <a:pathLst>
                  <a:path w="1" h="13">
                    <a:moveTo>
                      <a:pt x="0" y="0"/>
                    </a:moveTo>
                    <a:cubicBezTo>
                      <a:pt x="0" y="0"/>
                      <a:pt x="0" y="6"/>
                      <a:pt x="0" y="13"/>
                    </a:cubicBezTo>
                    <a:cubicBezTo>
                      <a:pt x="0" y="13"/>
                      <a:pt x="0" y="13"/>
                      <a:pt x="1" y="12"/>
                    </a:cubicBezTo>
                    <a:cubicBezTo>
                      <a:pt x="1" y="9"/>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15" name="Freeform 1030"/>
              <p:cNvSpPr>
                <a:spLocks/>
              </p:cNvSpPr>
              <p:nvPr/>
            </p:nvSpPr>
            <p:spPr bwMode="auto">
              <a:xfrm>
                <a:off x="12264" y="1201"/>
                <a:ext cx="2" cy="29"/>
              </a:xfrm>
              <a:custGeom>
                <a:avLst/>
                <a:gdLst>
                  <a:gd name="T0" fmla="*/ 0 w 1"/>
                  <a:gd name="T1" fmla="*/ 0 h 12"/>
                  <a:gd name="T2" fmla="*/ 0 w 1"/>
                  <a:gd name="T3" fmla="*/ 12 h 12"/>
                  <a:gd name="T4" fmla="*/ 1 w 1"/>
                  <a:gd name="T5" fmla="*/ 8 h 12"/>
                  <a:gd name="T6" fmla="*/ 1 w 1"/>
                  <a:gd name="T7" fmla="*/ 0 h 12"/>
                  <a:gd name="T8" fmla="*/ 0 w 1"/>
                  <a:gd name="T9" fmla="*/ 0 h 12"/>
                </a:gdLst>
                <a:ahLst/>
                <a:cxnLst>
                  <a:cxn ang="0">
                    <a:pos x="T0" y="T1"/>
                  </a:cxn>
                  <a:cxn ang="0">
                    <a:pos x="T2" y="T3"/>
                  </a:cxn>
                  <a:cxn ang="0">
                    <a:pos x="T4" y="T5"/>
                  </a:cxn>
                  <a:cxn ang="0">
                    <a:pos x="T6" y="T7"/>
                  </a:cxn>
                  <a:cxn ang="0">
                    <a:pos x="T8" y="T9"/>
                  </a:cxn>
                </a:cxnLst>
                <a:rect l="0" t="0" r="r" b="b"/>
                <a:pathLst>
                  <a:path w="1" h="12">
                    <a:moveTo>
                      <a:pt x="0" y="0"/>
                    </a:moveTo>
                    <a:cubicBezTo>
                      <a:pt x="0" y="0"/>
                      <a:pt x="0" y="6"/>
                      <a:pt x="0" y="12"/>
                    </a:cubicBezTo>
                    <a:cubicBezTo>
                      <a:pt x="0" y="10"/>
                      <a:pt x="1" y="9"/>
                      <a:pt x="1" y="8"/>
                    </a:cubicBezTo>
                    <a:cubicBezTo>
                      <a:pt x="1" y="4"/>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16" name="Freeform 1031"/>
              <p:cNvSpPr>
                <a:spLocks/>
              </p:cNvSpPr>
              <p:nvPr/>
            </p:nvSpPr>
            <p:spPr bwMode="auto">
              <a:xfrm>
                <a:off x="14465" y="1459"/>
                <a:ext cx="2" cy="22"/>
              </a:xfrm>
              <a:custGeom>
                <a:avLst/>
                <a:gdLst>
                  <a:gd name="T0" fmla="*/ 0 w 1"/>
                  <a:gd name="T1" fmla="*/ 0 h 9"/>
                  <a:gd name="T2" fmla="*/ 0 w 1"/>
                  <a:gd name="T3" fmla="*/ 9 h 9"/>
                  <a:gd name="T4" fmla="*/ 1 w 1"/>
                  <a:gd name="T5" fmla="*/ 9 h 9"/>
                  <a:gd name="T6" fmla="*/ 1 w 1"/>
                  <a:gd name="T7" fmla="*/ 0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0" y="5"/>
                      <a:pt x="0" y="9"/>
                    </a:cubicBezTo>
                    <a:cubicBezTo>
                      <a:pt x="1" y="9"/>
                      <a:pt x="1" y="9"/>
                      <a:pt x="1" y="9"/>
                    </a:cubicBezTo>
                    <a:cubicBezTo>
                      <a:pt x="1" y="4"/>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17" name="Freeform 1032"/>
              <p:cNvSpPr>
                <a:spLocks/>
              </p:cNvSpPr>
              <p:nvPr/>
            </p:nvSpPr>
            <p:spPr bwMode="auto">
              <a:xfrm>
                <a:off x="14495" y="1899"/>
                <a:ext cx="5" cy="50"/>
              </a:xfrm>
              <a:custGeom>
                <a:avLst/>
                <a:gdLst>
                  <a:gd name="T0" fmla="*/ 1 w 2"/>
                  <a:gd name="T1" fmla="*/ 13 h 21"/>
                  <a:gd name="T2" fmla="*/ 1 w 2"/>
                  <a:gd name="T3" fmla="*/ 0 h 21"/>
                  <a:gd name="T4" fmla="*/ 0 w 2"/>
                  <a:gd name="T5" fmla="*/ 0 h 21"/>
                  <a:gd name="T6" fmla="*/ 0 w 2"/>
                  <a:gd name="T7" fmla="*/ 21 h 21"/>
                  <a:gd name="T8" fmla="*/ 2 w 2"/>
                  <a:gd name="T9" fmla="*/ 15 h 21"/>
                  <a:gd name="T10" fmla="*/ 1 w 2"/>
                  <a:gd name="T11" fmla="*/ 13 h 21"/>
                </a:gdLst>
                <a:ahLst/>
                <a:cxnLst>
                  <a:cxn ang="0">
                    <a:pos x="T0" y="T1"/>
                  </a:cxn>
                  <a:cxn ang="0">
                    <a:pos x="T2" y="T3"/>
                  </a:cxn>
                  <a:cxn ang="0">
                    <a:pos x="T4" y="T5"/>
                  </a:cxn>
                  <a:cxn ang="0">
                    <a:pos x="T6" y="T7"/>
                  </a:cxn>
                  <a:cxn ang="0">
                    <a:pos x="T8" y="T9"/>
                  </a:cxn>
                  <a:cxn ang="0">
                    <a:pos x="T10" y="T11"/>
                  </a:cxn>
                </a:cxnLst>
                <a:rect l="0" t="0" r="r" b="b"/>
                <a:pathLst>
                  <a:path w="2" h="21">
                    <a:moveTo>
                      <a:pt x="1" y="13"/>
                    </a:moveTo>
                    <a:cubicBezTo>
                      <a:pt x="1" y="12"/>
                      <a:pt x="1" y="0"/>
                      <a:pt x="1" y="0"/>
                    </a:cubicBezTo>
                    <a:cubicBezTo>
                      <a:pt x="0" y="0"/>
                      <a:pt x="0" y="0"/>
                      <a:pt x="0" y="0"/>
                    </a:cubicBezTo>
                    <a:cubicBezTo>
                      <a:pt x="0" y="0"/>
                      <a:pt x="0" y="11"/>
                      <a:pt x="0" y="21"/>
                    </a:cubicBezTo>
                    <a:cubicBezTo>
                      <a:pt x="0" y="19"/>
                      <a:pt x="1" y="17"/>
                      <a:pt x="2" y="15"/>
                    </a:cubicBezTo>
                    <a:cubicBezTo>
                      <a:pt x="1" y="15"/>
                      <a:pt x="1" y="14"/>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18" name="Freeform 1033"/>
              <p:cNvSpPr>
                <a:spLocks/>
              </p:cNvSpPr>
              <p:nvPr/>
            </p:nvSpPr>
            <p:spPr bwMode="auto">
              <a:xfrm>
                <a:off x="14479" y="1935"/>
                <a:ext cx="2" cy="50"/>
              </a:xfrm>
              <a:custGeom>
                <a:avLst/>
                <a:gdLst>
                  <a:gd name="T0" fmla="*/ 0 w 1"/>
                  <a:gd name="T1" fmla="*/ 0 h 21"/>
                  <a:gd name="T2" fmla="*/ 0 w 1"/>
                  <a:gd name="T3" fmla="*/ 21 h 21"/>
                  <a:gd name="T4" fmla="*/ 1 w 1"/>
                  <a:gd name="T5" fmla="*/ 18 h 21"/>
                  <a:gd name="T6" fmla="*/ 1 w 1"/>
                  <a:gd name="T7" fmla="*/ 0 h 21"/>
                  <a:gd name="T8" fmla="*/ 0 w 1"/>
                  <a:gd name="T9" fmla="*/ 0 h 21"/>
                </a:gdLst>
                <a:ahLst/>
                <a:cxnLst>
                  <a:cxn ang="0">
                    <a:pos x="T0" y="T1"/>
                  </a:cxn>
                  <a:cxn ang="0">
                    <a:pos x="T2" y="T3"/>
                  </a:cxn>
                  <a:cxn ang="0">
                    <a:pos x="T4" y="T5"/>
                  </a:cxn>
                  <a:cxn ang="0">
                    <a:pos x="T6" y="T7"/>
                  </a:cxn>
                  <a:cxn ang="0">
                    <a:pos x="T8" y="T9"/>
                  </a:cxn>
                </a:cxnLst>
                <a:rect l="0" t="0" r="r" b="b"/>
                <a:pathLst>
                  <a:path w="1" h="21">
                    <a:moveTo>
                      <a:pt x="0" y="0"/>
                    </a:moveTo>
                    <a:cubicBezTo>
                      <a:pt x="0" y="0"/>
                      <a:pt x="0" y="16"/>
                      <a:pt x="0" y="21"/>
                    </a:cubicBezTo>
                    <a:cubicBezTo>
                      <a:pt x="0" y="20"/>
                      <a:pt x="1" y="19"/>
                      <a:pt x="1" y="18"/>
                    </a:cubicBezTo>
                    <a:cubicBezTo>
                      <a:pt x="1" y="12"/>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19" name="Freeform 1034"/>
              <p:cNvSpPr>
                <a:spLocks/>
              </p:cNvSpPr>
              <p:nvPr/>
            </p:nvSpPr>
            <p:spPr bwMode="auto">
              <a:xfrm>
                <a:off x="12574" y="877"/>
                <a:ext cx="2" cy="69"/>
              </a:xfrm>
              <a:custGeom>
                <a:avLst/>
                <a:gdLst>
                  <a:gd name="T0" fmla="*/ 1 w 1"/>
                  <a:gd name="T1" fmla="*/ 0 h 29"/>
                  <a:gd name="T2" fmla="*/ 1 w 1"/>
                  <a:gd name="T3" fmla="*/ 29 h 29"/>
                  <a:gd name="T4" fmla="*/ 1 w 1"/>
                  <a:gd name="T5" fmla="*/ 0 h 29"/>
                  <a:gd name="T6" fmla="*/ 1 w 1"/>
                  <a:gd name="T7" fmla="*/ 0 h 29"/>
                </a:gdLst>
                <a:ahLst/>
                <a:cxnLst>
                  <a:cxn ang="0">
                    <a:pos x="T0" y="T1"/>
                  </a:cxn>
                  <a:cxn ang="0">
                    <a:pos x="T2" y="T3"/>
                  </a:cxn>
                  <a:cxn ang="0">
                    <a:pos x="T4" y="T5"/>
                  </a:cxn>
                  <a:cxn ang="0">
                    <a:pos x="T6" y="T7"/>
                  </a:cxn>
                </a:cxnLst>
                <a:rect l="0" t="0" r="r" b="b"/>
                <a:pathLst>
                  <a:path w="1" h="29">
                    <a:moveTo>
                      <a:pt x="1" y="0"/>
                    </a:moveTo>
                    <a:cubicBezTo>
                      <a:pt x="0" y="9"/>
                      <a:pt x="1" y="19"/>
                      <a:pt x="1" y="29"/>
                    </a:cubicBezTo>
                    <a:cubicBezTo>
                      <a:pt x="1" y="20"/>
                      <a:pt x="1" y="5"/>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20" name="Freeform 1035"/>
              <p:cNvSpPr>
                <a:spLocks/>
              </p:cNvSpPr>
              <p:nvPr/>
            </p:nvSpPr>
            <p:spPr bwMode="auto">
              <a:xfrm>
                <a:off x="14493" y="1802"/>
                <a:ext cx="0" cy="3"/>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21" name="Freeform 1036"/>
              <p:cNvSpPr>
                <a:spLocks/>
              </p:cNvSpPr>
              <p:nvPr/>
            </p:nvSpPr>
            <p:spPr bwMode="auto">
              <a:xfrm>
                <a:off x="14498" y="1459"/>
                <a:ext cx="2" cy="5"/>
              </a:xfrm>
              <a:custGeom>
                <a:avLst/>
                <a:gdLst>
                  <a:gd name="T0" fmla="*/ 0 w 1"/>
                  <a:gd name="T1" fmla="*/ 0 h 2"/>
                  <a:gd name="T2" fmla="*/ 0 w 1"/>
                  <a:gd name="T3" fmla="*/ 2 h 2"/>
                  <a:gd name="T4" fmla="*/ 1 w 1"/>
                  <a:gd name="T5" fmla="*/ 1 h 2"/>
                  <a:gd name="T6" fmla="*/ 1 w 1"/>
                  <a:gd name="T7" fmla="*/ 1 h 2"/>
                  <a:gd name="T8" fmla="*/ 1 w 1"/>
                  <a:gd name="T9" fmla="*/ 0 h 2"/>
                  <a:gd name="T10" fmla="*/ 0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0" y="0"/>
                    </a:moveTo>
                    <a:cubicBezTo>
                      <a:pt x="0" y="0"/>
                      <a:pt x="0" y="1"/>
                      <a:pt x="0" y="2"/>
                    </a:cubicBezTo>
                    <a:cubicBezTo>
                      <a:pt x="0" y="1"/>
                      <a:pt x="0" y="1"/>
                      <a:pt x="1" y="1"/>
                    </a:cubicBezTo>
                    <a:cubicBezTo>
                      <a:pt x="1" y="1"/>
                      <a:pt x="1" y="1"/>
                      <a:pt x="1" y="1"/>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22" name="Freeform 1037"/>
              <p:cNvSpPr>
                <a:spLocks/>
              </p:cNvSpPr>
              <p:nvPr/>
            </p:nvSpPr>
            <p:spPr bwMode="auto">
              <a:xfrm>
                <a:off x="13490" y="2191"/>
                <a:ext cx="2" cy="23"/>
              </a:xfrm>
              <a:custGeom>
                <a:avLst/>
                <a:gdLst>
                  <a:gd name="T0" fmla="*/ 0 w 1"/>
                  <a:gd name="T1" fmla="*/ 0 h 10"/>
                  <a:gd name="T2" fmla="*/ 0 w 1"/>
                  <a:gd name="T3" fmla="*/ 9 h 10"/>
                  <a:gd name="T4" fmla="*/ 1 w 1"/>
                  <a:gd name="T5" fmla="*/ 10 h 10"/>
                  <a:gd name="T6" fmla="*/ 1 w 1"/>
                  <a:gd name="T7" fmla="*/ 0 h 10"/>
                  <a:gd name="T8" fmla="*/ 0 w 1"/>
                  <a:gd name="T9" fmla="*/ 0 h 10"/>
                </a:gdLst>
                <a:ahLst/>
                <a:cxnLst>
                  <a:cxn ang="0">
                    <a:pos x="T0" y="T1"/>
                  </a:cxn>
                  <a:cxn ang="0">
                    <a:pos x="T2" y="T3"/>
                  </a:cxn>
                  <a:cxn ang="0">
                    <a:pos x="T4" y="T5"/>
                  </a:cxn>
                  <a:cxn ang="0">
                    <a:pos x="T6" y="T7"/>
                  </a:cxn>
                  <a:cxn ang="0">
                    <a:pos x="T8" y="T9"/>
                  </a:cxn>
                </a:cxnLst>
                <a:rect l="0" t="0" r="r" b="b"/>
                <a:pathLst>
                  <a:path w="1" h="10">
                    <a:moveTo>
                      <a:pt x="0" y="0"/>
                    </a:moveTo>
                    <a:cubicBezTo>
                      <a:pt x="0" y="0"/>
                      <a:pt x="0" y="5"/>
                      <a:pt x="0" y="9"/>
                    </a:cubicBezTo>
                    <a:cubicBezTo>
                      <a:pt x="0" y="9"/>
                      <a:pt x="0" y="9"/>
                      <a:pt x="1" y="10"/>
                    </a:cubicBezTo>
                    <a:cubicBezTo>
                      <a:pt x="1" y="4"/>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23" name="Freeform 1038"/>
              <p:cNvSpPr>
                <a:spLocks/>
              </p:cNvSpPr>
              <p:nvPr/>
            </p:nvSpPr>
            <p:spPr bwMode="auto">
              <a:xfrm>
                <a:off x="13620" y="2191"/>
                <a:ext cx="2" cy="9"/>
              </a:xfrm>
              <a:custGeom>
                <a:avLst/>
                <a:gdLst>
                  <a:gd name="T0" fmla="*/ 0 w 1"/>
                  <a:gd name="T1" fmla="*/ 0 h 4"/>
                  <a:gd name="T2" fmla="*/ 0 w 1"/>
                  <a:gd name="T3" fmla="*/ 4 h 4"/>
                  <a:gd name="T4" fmla="*/ 1 w 1"/>
                  <a:gd name="T5" fmla="*/ 4 h 4"/>
                  <a:gd name="T6" fmla="*/ 1 w 1"/>
                  <a:gd name="T7" fmla="*/ 0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1" y="4"/>
                      <a:pt x="1" y="4"/>
                      <a:pt x="1" y="4"/>
                    </a:cubicBezTo>
                    <a:cubicBezTo>
                      <a:pt x="1" y="2"/>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24" name="Freeform 1039"/>
              <p:cNvSpPr>
                <a:spLocks/>
              </p:cNvSpPr>
              <p:nvPr/>
            </p:nvSpPr>
            <p:spPr bwMode="auto">
              <a:xfrm>
                <a:off x="12276" y="1310"/>
                <a:ext cx="9" cy="17"/>
              </a:xfrm>
              <a:custGeom>
                <a:avLst/>
                <a:gdLst>
                  <a:gd name="T0" fmla="*/ 0 w 4"/>
                  <a:gd name="T1" fmla="*/ 0 h 7"/>
                  <a:gd name="T2" fmla="*/ 1 w 4"/>
                  <a:gd name="T3" fmla="*/ 1 h 7"/>
                  <a:gd name="T4" fmla="*/ 4 w 4"/>
                  <a:gd name="T5" fmla="*/ 7 h 7"/>
                  <a:gd name="T6" fmla="*/ 1 w 4"/>
                  <a:gd name="T7" fmla="*/ 0 h 7"/>
                  <a:gd name="T8" fmla="*/ 0 w 4"/>
                  <a:gd name="T9" fmla="*/ 0 h 7"/>
                </a:gdLst>
                <a:ahLst/>
                <a:cxnLst>
                  <a:cxn ang="0">
                    <a:pos x="T0" y="T1"/>
                  </a:cxn>
                  <a:cxn ang="0">
                    <a:pos x="T2" y="T3"/>
                  </a:cxn>
                  <a:cxn ang="0">
                    <a:pos x="T4" y="T5"/>
                  </a:cxn>
                  <a:cxn ang="0">
                    <a:pos x="T6" y="T7"/>
                  </a:cxn>
                  <a:cxn ang="0">
                    <a:pos x="T8" y="T9"/>
                  </a:cxn>
                </a:cxnLst>
                <a:rect l="0" t="0" r="r" b="b"/>
                <a:pathLst>
                  <a:path w="4" h="7">
                    <a:moveTo>
                      <a:pt x="0" y="0"/>
                    </a:moveTo>
                    <a:cubicBezTo>
                      <a:pt x="0" y="0"/>
                      <a:pt x="0" y="0"/>
                      <a:pt x="1" y="1"/>
                    </a:cubicBezTo>
                    <a:cubicBezTo>
                      <a:pt x="1" y="3"/>
                      <a:pt x="2" y="5"/>
                      <a:pt x="4" y="7"/>
                    </a:cubicBezTo>
                    <a:cubicBezTo>
                      <a:pt x="3" y="4"/>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25" name="Freeform 1040"/>
              <p:cNvSpPr>
                <a:spLocks/>
              </p:cNvSpPr>
              <p:nvPr/>
            </p:nvSpPr>
            <p:spPr bwMode="auto">
              <a:xfrm>
                <a:off x="13651" y="2191"/>
                <a:ext cx="4" cy="11"/>
              </a:xfrm>
              <a:custGeom>
                <a:avLst/>
                <a:gdLst>
                  <a:gd name="T0" fmla="*/ 0 w 2"/>
                  <a:gd name="T1" fmla="*/ 0 h 5"/>
                  <a:gd name="T2" fmla="*/ 0 w 2"/>
                  <a:gd name="T3" fmla="*/ 5 h 5"/>
                  <a:gd name="T4" fmla="*/ 2 w 2"/>
                  <a:gd name="T5" fmla="*/ 5 h 5"/>
                  <a:gd name="T6" fmla="*/ 2 w 2"/>
                  <a:gd name="T7" fmla="*/ 0 h 5"/>
                  <a:gd name="T8" fmla="*/ 0 w 2"/>
                  <a:gd name="T9" fmla="*/ 0 h 5"/>
                </a:gdLst>
                <a:ahLst/>
                <a:cxnLst>
                  <a:cxn ang="0">
                    <a:pos x="T0" y="T1"/>
                  </a:cxn>
                  <a:cxn ang="0">
                    <a:pos x="T2" y="T3"/>
                  </a:cxn>
                  <a:cxn ang="0">
                    <a:pos x="T4" y="T5"/>
                  </a:cxn>
                  <a:cxn ang="0">
                    <a:pos x="T6" y="T7"/>
                  </a:cxn>
                  <a:cxn ang="0">
                    <a:pos x="T8" y="T9"/>
                  </a:cxn>
                </a:cxnLst>
                <a:rect l="0" t="0" r="r" b="b"/>
                <a:pathLst>
                  <a:path w="2" h="5">
                    <a:moveTo>
                      <a:pt x="0" y="0"/>
                    </a:moveTo>
                    <a:cubicBezTo>
                      <a:pt x="0" y="0"/>
                      <a:pt x="0" y="2"/>
                      <a:pt x="0" y="5"/>
                    </a:cubicBezTo>
                    <a:cubicBezTo>
                      <a:pt x="1" y="5"/>
                      <a:pt x="1" y="5"/>
                      <a:pt x="2" y="5"/>
                    </a:cubicBezTo>
                    <a:cubicBezTo>
                      <a:pt x="2" y="2"/>
                      <a:pt x="2" y="0"/>
                      <a:pt x="2"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26" name="Freeform 1041"/>
              <p:cNvSpPr>
                <a:spLocks/>
              </p:cNvSpPr>
              <p:nvPr/>
            </p:nvSpPr>
            <p:spPr bwMode="auto">
              <a:xfrm>
                <a:off x="13712" y="2188"/>
                <a:ext cx="5" cy="10"/>
              </a:xfrm>
              <a:custGeom>
                <a:avLst/>
                <a:gdLst>
                  <a:gd name="T0" fmla="*/ 0 w 2"/>
                  <a:gd name="T1" fmla="*/ 0 h 4"/>
                  <a:gd name="T2" fmla="*/ 1 w 2"/>
                  <a:gd name="T3" fmla="*/ 4 h 4"/>
                  <a:gd name="T4" fmla="*/ 2 w 2"/>
                  <a:gd name="T5" fmla="*/ 3 h 4"/>
                  <a:gd name="T6" fmla="*/ 1 w 2"/>
                  <a:gd name="T7" fmla="*/ 0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cubicBezTo>
                      <a:pt x="0" y="0"/>
                      <a:pt x="0" y="0"/>
                      <a:pt x="1" y="4"/>
                    </a:cubicBezTo>
                    <a:cubicBezTo>
                      <a:pt x="1" y="3"/>
                      <a:pt x="1" y="3"/>
                      <a:pt x="2" y="3"/>
                    </a:cubicBezTo>
                    <a:cubicBezTo>
                      <a:pt x="1" y="1"/>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27" name="Freeform 1042"/>
              <p:cNvSpPr>
                <a:spLocks/>
              </p:cNvSpPr>
              <p:nvPr/>
            </p:nvSpPr>
            <p:spPr bwMode="auto">
              <a:xfrm>
                <a:off x="13681" y="2188"/>
                <a:ext cx="7" cy="19"/>
              </a:xfrm>
              <a:custGeom>
                <a:avLst/>
                <a:gdLst>
                  <a:gd name="T0" fmla="*/ 2 w 3"/>
                  <a:gd name="T1" fmla="*/ 0 h 8"/>
                  <a:gd name="T2" fmla="*/ 0 w 3"/>
                  <a:gd name="T3" fmla="*/ 8 h 8"/>
                  <a:gd name="T4" fmla="*/ 1 w 3"/>
                  <a:gd name="T5" fmla="*/ 8 h 8"/>
                  <a:gd name="T6" fmla="*/ 3 w 3"/>
                  <a:gd name="T7" fmla="*/ 0 h 8"/>
                  <a:gd name="T8" fmla="*/ 2 w 3"/>
                  <a:gd name="T9" fmla="*/ 0 h 8"/>
                </a:gdLst>
                <a:ahLst/>
                <a:cxnLst>
                  <a:cxn ang="0">
                    <a:pos x="T0" y="T1"/>
                  </a:cxn>
                  <a:cxn ang="0">
                    <a:pos x="T2" y="T3"/>
                  </a:cxn>
                  <a:cxn ang="0">
                    <a:pos x="T4" y="T5"/>
                  </a:cxn>
                  <a:cxn ang="0">
                    <a:pos x="T6" y="T7"/>
                  </a:cxn>
                  <a:cxn ang="0">
                    <a:pos x="T8" y="T9"/>
                  </a:cxn>
                </a:cxnLst>
                <a:rect l="0" t="0" r="r" b="b"/>
                <a:pathLst>
                  <a:path w="3" h="8">
                    <a:moveTo>
                      <a:pt x="2" y="0"/>
                    </a:moveTo>
                    <a:cubicBezTo>
                      <a:pt x="2" y="0"/>
                      <a:pt x="1" y="4"/>
                      <a:pt x="0" y="8"/>
                    </a:cubicBezTo>
                    <a:cubicBezTo>
                      <a:pt x="0" y="8"/>
                      <a:pt x="0" y="8"/>
                      <a:pt x="1" y="8"/>
                    </a:cubicBezTo>
                    <a:cubicBezTo>
                      <a:pt x="2" y="6"/>
                      <a:pt x="2" y="3"/>
                      <a:pt x="3" y="0"/>
                    </a:cubicBezTo>
                    <a:cubicBezTo>
                      <a:pt x="3" y="0"/>
                      <a:pt x="3"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28" name="Freeform 1043"/>
              <p:cNvSpPr>
                <a:spLocks/>
              </p:cNvSpPr>
              <p:nvPr/>
            </p:nvSpPr>
            <p:spPr bwMode="auto">
              <a:xfrm>
                <a:off x="13584" y="2188"/>
                <a:ext cx="26" cy="66"/>
              </a:xfrm>
              <a:custGeom>
                <a:avLst/>
                <a:gdLst>
                  <a:gd name="T0" fmla="*/ 4 w 11"/>
                  <a:gd name="T1" fmla="*/ 13 h 28"/>
                  <a:gd name="T2" fmla="*/ 1 w 11"/>
                  <a:gd name="T3" fmla="*/ 0 h 28"/>
                  <a:gd name="T4" fmla="*/ 0 w 11"/>
                  <a:gd name="T5" fmla="*/ 0 h 28"/>
                  <a:gd name="T6" fmla="*/ 6 w 11"/>
                  <a:gd name="T7" fmla="*/ 22 h 28"/>
                  <a:gd name="T8" fmla="*/ 0 w 11"/>
                  <a:gd name="T9" fmla="*/ 22 h 28"/>
                  <a:gd name="T10" fmla="*/ 0 w 11"/>
                  <a:gd name="T11" fmla="*/ 28 h 28"/>
                  <a:gd name="T12" fmla="*/ 11 w 11"/>
                  <a:gd name="T13" fmla="*/ 24 h 28"/>
                  <a:gd name="T14" fmla="*/ 5 w 11"/>
                  <a:gd name="T15" fmla="*/ 14 h 28"/>
                  <a:gd name="T16" fmla="*/ 5 w 11"/>
                  <a:gd name="T17" fmla="*/ 14 h 28"/>
                  <a:gd name="T18" fmla="*/ 4 w 11"/>
                  <a:gd name="T19"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8">
                    <a:moveTo>
                      <a:pt x="4" y="13"/>
                    </a:moveTo>
                    <a:cubicBezTo>
                      <a:pt x="4" y="12"/>
                      <a:pt x="1" y="0"/>
                      <a:pt x="1" y="0"/>
                    </a:cubicBezTo>
                    <a:cubicBezTo>
                      <a:pt x="1" y="0"/>
                      <a:pt x="1" y="0"/>
                      <a:pt x="0" y="0"/>
                    </a:cubicBezTo>
                    <a:cubicBezTo>
                      <a:pt x="0" y="0"/>
                      <a:pt x="0" y="0"/>
                      <a:pt x="6" y="22"/>
                    </a:cubicBezTo>
                    <a:cubicBezTo>
                      <a:pt x="6" y="22"/>
                      <a:pt x="6" y="22"/>
                      <a:pt x="0" y="22"/>
                    </a:cubicBezTo>
                    <a:cubicBezTo>
                      <a:pt x="0" y="24"/>
                      <a:pt x="0" y="26"/>
                      <a:pt x="0" y="28"/>
                    </a:cubicBezTo>
                    <a:cubicBezTo>
                      <a:pt x="4" y="28"/>
                      <a:pt x="7" y="27"/>
                      <a:pt x="11" y="24"/>
                    </a:cubicBezTo>
                    <a:cubicBezTo>
                      <a:pt x="9" y="22"/>
                      <a:pt x="7" y="17"/>
                      <a:pt x="5" y="14"/>
                    </a:cubicBezTo>
                    <a:cubicBezTo>
                      <a:pt x="5" y="14"/>
                      <a:pt x="5" y="14"/>
                      <a:pt x="5" y="14"/>
                    </a:cubicBezTo>
                    <a:cubicBezTo>
                      <a:pt x="5" y="14"/>
                      <a:pt x="5" y="13"/>
                      <a:pt x="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29" name="Freeform 1044"/>
              <p:cNvSpPr>
                <a:spLocks/>
              </p:cNvSpPr>
              <p:nvPr/>
            </p:nvSpPr>
            <p:spPr bwMode="auto">
              <a:xfrm>
                <a:off x="13570" y="2240"/>
                <a:ext cx="2" cy="14"/>
              </a:xfrm>
              <a:custGeom>
                <a:avLst/>
                <a:gdLst>
                  <a:gd name="T0" fmla="*/ 0 w 1"/>
                  <a:gd name="T1" fmla="*/ 0 h 6"/>
                  <a:gd name="T2" fmla="*/ 0 w 1"/>
                  <a:gd name="T3" fmla="*/ 5 h 6"/>
                  <a:gd name="T4" fmla="*/ 1 w 1"/>
                  <a:gd name="T5" fmla="*/ 6 h 6"/>
                  <a:gd name="T6" fmla="*/ 1 w 1"/>
                  <a:gd name="T7" fmla="*/ 0 h 6"/>
                  <a:gd name="T8" fmla="*/ 0 w 1"/>
                  <a:gd name="T9" fmla="*/ 0 h 6"/>
                </a:gdLst>
                <a:ahLst/>
                <a:cxnLst>
                  <a:cxn ang="0">
                    <a:pos x="T0" y="T1"/>
                  </a:cxn>
                  <a:cxn ang="0">
                    <a:pos x="T2" y="T3"/>
                  </a:cxn>
                  <a:cxn ang="0">
                    <a:pos x="T4" y="T5"/>
                  </a:cxn>
                  <a:cxn ang="0">
                    <a:pos x="T6" y="T7"/>
                  </a:cxn>
                  <a:cxn ang="0">
                    <a:pos x="T8" y="T9"/>
                  </a:cxn>
                </a:cxnLst>
                <a:rect l="0" t="0" r="r" b="b"/>
                <a:pathLst>
                  <a:path w="1" h="6">
                    <a:moveTo>
                      <a:pt x="0" y="0"/>
                    </a:moveTo>
                    <a:cubicBezTo>
                      <a:pt x="0" y="0"/>
                      <a:pt x="0" y="2"/>
                      <a:pt x="0" y="5"/>
                    </a:cubicBezTo>
                    <a:cubicBezTo>
                      <a:pt x="1" y="5"/>
                      <a:pt x="1" y="5"/>
                      <a:pt x="1" y="6"/>
                    </a:cubicBezTo>
                    <a:cubicBezTo>
                      <a:pt x="1" y="2"/>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30" name="Freeform 1045"/>
              <p:cNvSpPr>
                <a:spLocks/>
              </p:cNvSpPr>
              <p:nvPr/>
            </p:nvSpPr>
            <p:spPr bwMode="auto">
              <a:xfrm>
                <a:off x="12330" y="1350"/>
                <a:ext cx="2" cy="48"/>
              </a:xfrm>
              <a:custGeom>
                <a:avLst/>
                <a:gdLst>
                  <a:gd name="T0" fmla="*/ 0 w 1"/>
                  <a:gd name="T1" fmla="*/ 0 h 20"/>
                  <a:gd name="T2" fmla="*/ 0 w 1"/>
                  <a:gd name="T3" fmla="*/ 19 h 20"/>
                  <a:gd name="T4" fmla="*/ 1 w 1"/>
                  <a:gd name="T5" fmla="*/ 20 h 20"/>
                  <a:gd name="T6" fmla="*/ 1 w 1"/>
                  <a:gd name="T7" fmla="*/ 0 h 20"/>
                  <a:gd name="T8" fmla="*/ 0 w 1"/>
                  <a:gd name="T9" fmla="*/ 0 h 20"/>
                </a:gdLst>
                <a:ahLst/>
                <a:cxnLst>
                  <a:cxn ang="0">
                    <a:pos x="T0" y="T1"/>
                  </a:cxn>
                  <a:cxn ang="0">
                    <a:pos x="T2" y="T3"/>
                  </a:cxn>
                  <a:cxn ang="0">
                    <a:pos x="T4" y="T5"/>
                  </a:cxn>
                  <a:cxn ang="0">
                    <a:pos x="T6" y="T7"/>
                  </a:cxn>
                  <a:cxn ang="0">
                    <a:pos x="T8" y="T9"/>
                  </a:cxn>
                </a:cxnLst>
                <a:rect l="0" t="0" r="r" b="b"/>
                <a:pathLst>
                  <a:path w="1" h="20">
                    <a:moveTo>
                      <a:pt x="0" y="0"/>
                    </a:moveTo>
                    <a:cubicBezTo>
                      <a:pt x="0" y="0"/>
                      <a:pt x="0" y="13"/>
                      <a:pt x="0" y="19"/>
                    </a:cubicBezTo>
                    <a:cubicBezTo>
                      <a:pt x="0" y="19"/>
                      <a:pt x="0" y="19"/>
                      <a:pt x="1" y="20"/>
                    </a:cubicBezTo>
                    <a:cubicBezTo>
                      <a:pt x="1" y="15"/>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31" name="Freeform 1046"/>
              <p:cNvSpPr>
                <a:spLocks/>
              </p:cNvSpPr>
              <p:nvPr/>
            </p:nvSpPr>
            <p:spPr bwMode="auto">
              <a:xfrm>
                <a:off x="13830" y="2240"/>
                <a:ext cx="3" cy="3"/>
              </a:xfrm>
              <a:custGeom>
                <a:avLst/>
                <a:gdLst>
                  <a:gd name="T0" fmla="*/ 0 w 1"/>
                  <a:gd name="T1" fmla="*/ 0 h 1"/>
                  <a:gd name="T2" fmla="*/ 0 w 1"/>
                  <a:gd name="T3" fmla="*/ 1 h 1"/>
                  <a:gd name="T4" fmla="*/ 1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1"/>
                    </a:cubicBezTo>
                    <a:cubicBezTo>
                      <a:pt x="0" y="1"/>
                      <a:pt x="1" y="1"/>
                      <a:pt x="1" y="1"/>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32" name="Freeform 1047"/>
              <p:cNvSpPr>
                <a:spLocks/>
              </p:cNvSpPr>
              <p:nvPr/>
            </p:nvSpPr>
            <p:spPr bwMode="auto">
              <a:xfrm>
                <a:off x="14093" y="2240"/>
                <a:ext cx="2" cy="10"/>
              </a:xfrm>
              <a:custGeom>
                <a:avLst/>
                <a:gdLst>
                  <a:gd name="T0" fmla="*/ 0 w 1"/>
                  <a:gd name="T1" fmla="*/ 0 h 4"/>
                  <a:gd name="T2" fmla="*/ 0 w 1"/>
                  <a:gd name="T3" fmla="*/ 4 h 4"/>
                  <a:gd name="T4" fmla="*/ 1 w 1"/>
                  <a:gd name="T5" fmla="*/ 3 h 4"/>
                  <a:gd name="T6" fmla="*/ 1 w 1"/>
                  <a:gd name="T7" fmla="*/ 0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1"/>
                      <a:pt x="0" y="4"/>
                    </a:cubicBezTo>
                    <a:cubicBezTo>
                      <a:pt x="0" y="3"/>
                      <a:pt x="0" y="3"/>
                      <a:pt x="1" y="3"/>
                    </a:cubicBezTo>
                    <a:cubicBezTo>
                      <a:pt x="1" y="1"/>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33" name="Freeform 1048"/>
              <p:cNvSpPr>
                <a:spLocks/>
              </p:cNvSpPr>
              <p:nvPr/>
            </p:nvSpPr>
            <p:spPr bwMode="auto">
              <a:xfrm>
                <a:off x="14233" y="2188"/>
                <a:ext cx="9" cy="26"/>
              </a:xfrm>
              <a:custGeom>
                <a:avLst/>
                <a:gdLst>
                  <a:gd name="T0" fmla="*/ 0 w 4"/>
                  <a:gd name="T1" fmla="*/ 0 h 11"/>
                  <a:gd name="T2" fmla="*/ 3 w 4"/>
                  <a:gd name="T3" fmla="*/ 11 h 11"/>
                  <a:gd name="T4" fmla="*/ 4 w 4"/>
                  <a:gd name="T5" fmla="*/ 10 h 11"/>
                  <a:gd name="T6" fmla="*/ 1 w 4"/>
                  <a:gd name="T7" fmla="*/ 0 h 11"/>
                  <a:gd name="T8" fmla="*/ 0 w 4"/>
                  <a:gd name="T9" fmla="*/ 0 h 11"/>
                </a:gdLst>
                <a:ahLst/>
                <a:cxnLst>
                  <a:cxn ang="0">
                    <a:pos x="T0" y="T1"/>
                  </a:cxn>
                  <a:cxn ang="0">
                    <a:pos x="T2" y="T3"/>
                  </a:cxn>
                  <a:cxn ang="0">
                    <a:pos x="T4" y="T5"/>
                  </a:cxn>
                  <a:cxn ang="0">
                    <a:pos x="T6" y="T7"/>
                  </a:cxn>
                  <a:cxn ang="0">
                    <a:pos x="T8" y="T9"/>
                  </a:cxn>
                </a:cxnLst>
                <a:rect l="0" t="0" r="r" b="b"/>
                <a:pathLst>
                  <a:path w="4" h="11">
                    <a:moveTo>
                      <a:pt x="0" y="0"/>
                    </a:moveTo>
                    <a:cubicBezTo>
                      <a:pt x="0" y="0"/>
                      <a:pt x="0" y="0"/>
                      <a:pt x="3" y="11"/>
                    </a:cubicBezTo>
                    <a:cubicBezTo>
                      <a:pt x="4" y="10"/>
                      <a:pt x="4" y="10"/>
                      <a:pt x="4" y="10"/>
                    </a:cubicBezTo>
                    <a:cubicBezTo>
                      <a:pt x="3" y="6"/>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34" name="Freeform 1049"/>
              <p:cNvSpPr>
                <a:spLocks/>
              </p:cNvSpPr>
              <p:nvPr/>
            </p:nvSpPr>
            <p:spPr bwMode="auto">
              <a:xfrm>
                <a:off x="14157" y="2226"/>
                <a:ext cx="2" cy="9"/>
              </a:xfrm>
              <a:custGeom>
                <a:avLst/>
                <a:gdLst>
                  <a:gd name="T0" fmla="*/ 0 w 1"/>
                  <a:gd name="T1" fmla="*/ 0 h 4"/>
                  <a:gd name="T2" fmla="*/ 0 w 1"/>
                  <a:gd name="T3" fmla="*/ 4 h 4"/>
                  <a:gd name="T4" fmla="*/ 1 w 1"/>
                  <a:gd name="T5" fmla="*/ 3 h 4"/>
                  <a:gd name="T6" fmla="*/ 1 w 1"/>
                  <a:gd name="T7" fmla="*/ 0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1" y="4"/>
                      <a:pt x="1" y="4"/>
                      <a:pt x="1" y="3"/>
                    </a:cubicBezTo>
                    <a:cubicBezTo>
                      <a:pt x="1" y="2"/>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35" name="Freeform 1050"/>
              <p:cNvSpPr>
                <a:spLocks/>
              </p:cNvSpPr>
              <p:nvPr/>
            </p:nvSpPr>
            <p:spPr bwMode="auto">
              <a:xfrm>
                <a:off x="14271" y="2191"/>
                <a:ext cx="2" cy="11"/>
              </a:xfrm>
              <a:custGeom>
                <a:avLst/>
                <a:gdLst>
                  <a:gd name="T0" fmla="*/ 0 w 1"/>
                  <a:gd name="T1" fmla="*/ 0 h 5"/>
                  <a:gd name="T2" fmla="*/ 0 w 1"/>
                  <a:gd name="T3" fmla="*/ 5 h 5"/>
                  <a:gd name="T4" fmla="*/ 1 w 1"/>
                  <a:gd name="T5" fmla="*/ 5 h 5"/>
                  <a:gd name="T6" fmla="*/ 1 w 1"/>
                  <a:gd name="T7" fmla="*/ 0 h 5"/>
                  <a:gd name="T8" fmla="*/ 0 w 1"/>
                  <a:gd name="T9" fmla="*/ 0 h 5"/>
                </a:gdLst>
                <a:ahLst/>
                <a:cxnLst>
                  <a:cxn ang="0">
                    <a:pos x="T0" y="T1"/>
                  </a:cxn>
                  <a:cxn ang="0">
                    <a:pos x="T2" y="T3"/>
                  </a:cxn>
                  <a:cxn ang="0">
                    <a:pos x="T4" y="T5"/>
                  </a:cxn>
                  <a:cxn ang="0">
                    <a:pos x="T6" y="T7"/>
                  </a:cxn>
                  <a:cxn ang="0">
                    <a:pos x="T8" y="T9"/>
                  </a:cxn>
                </a:cxnLst>
                <a:rect l="0" t="0" r="r" b="b"/>
                <a:pathLst>
                  <a:path w="1" h="5">
                    <a:moveTo>
                      <a:pt x="0" y="0"/>
                    </a:moveTo>
                    <a:cubicBezTo>
                      <a:pt x="0" y="0"/>
                      <a:pt x="0" y="3"/>
                      <a:pt x="0" y="5"/>
                    </a:cubicBezTo>
                    <a:cubicBezTo>
                      <a:pt x="0" y="5"/>
                      <a:pt x="1" y="5"/>
                      <a:pt x="1" y="5"/>
                    </a:cubicBezTo>
                    <a:cubicBezTo>
                      <a:pt x="1" y="2"/>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36" name="Freeform 1051"/>
              <p:cNvSpPr>
                <a:spLocks/>
              </p:cNvSpPr>
              <p:nvPr/>
            </p:nvSpPr>
            <p:spPr bwMode="auto">
              <a:xfrm>
                <a:off x="12411" y="1459"/>
                <a:ext cx="2" cy="5"/>
              </a:xfrm>
              <a:custGeom>
                <a:avLst/>
                <a:gdLst>
                  <a:gd name="T0" fmla="*/ 0 w 1"/>
                  <a:gd name="T1" fmla="*/ 0 h 2"/>
                  <a:gd name="T2" fmla="*/ 0 w 1"/>
                  <a:gd name="T3" fmla="*/ 1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1"/>
                    </a:cubicBezTo>
                    <a:cubicBezTo>
                      <a:pt x="0" y="1"/>
                      <a:pt x="1" y="1"/>
                      <a:pt x="1" y="2"/>
                    </a:cubicBezTo>
                    <a:cubicBezTo>
                      <a:pt x="1" y="1"/>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37" name="Freeform 1052"/>
              <p:cNvSpPr>
                <a:spLocks/>
              </p:cNvSpPr>
              <p:nvPr/>
            </p:nvSpPr>
            <p:spPr bwMode="auto">
              <a:xfrm>
                <a:off x="14027" y="2226"/>
                <a:ext cx="2" cy="35"/>
              </a:xfrm>
              <a:custGeom>
                <a:avLst/>
                <a:gdLst>
                  <a:gd name="T0" fmla="*/ 0 w 1"/>
                  <a:gd name="T1" fmla="*/ 0 h 15"/>
                  <a:gd name="T2" fmla="*/ 0 w 1"/>
                  <a:gd name="T3" fmla="*/ 15 h 15"/>
                  <a:gd name="T4" fmla="*/ 1 w 1"/>
                  <a:gd name="T5" fmla="*/ 15 h 15"/>
                  <a:gd name="T6" fmla="*/ 1 w 1"/>
                  <a:gd name="T7" fmla="*/ 0 h 15"/>
                  <a:gd name="T8" fmla="*/ 0 w 1"/>
                  <a:gd name="T9" fmla="*/ 0 h 15"/>
                </a:gdLst>
                <a:ahLst/>
                <a:cxnLst>
                  <a:cxn ang="0">
                    <a:pos x="T0" y="T1"/>
                  </a:cxn>
                  <a:cxn ang="0">
                    <a:pos x="T2" y="T3"/>
                  </a:cxn>
                  <a:cxn ang="0">
                    <a:pos x="T4" y="T5"/>
                  </a:cxn>
                  <a:cxn ang="0">
                    <a:pos x="T6" y="T7"/>
                  </a:cxn>
                  <a:cxn ang="0">
                    <a:pos x="T8" y="T9"/>
                  </a:cxn>
                </a:cxnLst>
                <a:rect l="0" t="0" r="r" b="b"/>
                <a:pathLst>
                  <a:path w="1" h="15">
                    <a:moveTo>
                      <a:pt x="0" y="0"/>
                    </a:moveTo>
                    <a:cubicBezTo>
                      <a:pt x="0" y="0"/>
                      <a:pt x="0" y="9"/>
                      <a:pt x="0" y="15"/>
                    </a:cubicBezTo>
                    <a:cubicBezTo>
                      <a:pt x="0" y="15"/>
                      <a:pt x="1" y="15"/>
                      <a:pt x="1" y="15"/>
                    </a:cubicBezTo>
                    <a:cubicBezTo>
                      <a:pt x="1" y="9"/>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38" name="Freeform 1053"/>
              <p:cNvSpPr>
                <a:spLocks/>
              </p:cNvSpPr>
              <p:nvPr/>
            </p:nvSpPr>
            <p:spPr bwMode="auto">
              <a:xfrm>
                <a:off x="13804" y="2188"/>
                <a:ext cx="17" cy="38"/>
              </a:xfrm>
              <a:custGeom>
                <a:avLst/>
                <a:gdLst>
                  <a:gd name="T0" fmla="*/ 5 w 7"/>
                  <a:gd name="T1" fmla="*/ 0 h 16"/>
                  <a:gd name="T2" fmla="*/ 2 w 7"/>
                  <a:gd name="T3" fmla="*/ 13 h 16"/>
                  <a:gd name="T4" fmla="*/ 0 w 7"/>
                  <a:gd name="T5" fmla="*/ 14 h 16"/>
                  <a:gd name="T6" fmla="*/ 2 w 7"/>
                  <a:gd name="T7" fmla="*/ 16 h 16"/>
                  <a:gd name="T8" fmla="*/ 7 w 7"/>
                  <a:gd name="T9" fmla="*/ 0 h 16"/>
                  <a:gd name="T10" fmla="*/ 5 w 7"/>
                  <a:gd name="T11" fmla="*/ 0 h 16"/>
                </a:gdLst>
                <a:ahLst/>
                <a:cxnLst>
                  <a:cxn ang="0">
                    <a:pos x="T0" y="T1"/>
                  </a:cxn>
                  <a:cxn ang="0">
                    <a:pos x="T2" y="T3"/>
                  </a:cxn>
                  <a:cxn ang="0">
                    <a:pos x="T4" y="T5"/>
                  </a:cxn>
                  <a:cxn ang="0">
                    <a:pos x="T6" y="T7"/>
                  </a:cxn>
                  <a:cxn ang="0">
                    <a:pos x="T8" y="T9"/>
                  </a:cxn>
                  <a:cxn ang="0">
                    <a:pos x="T10" y="T11"/>
                  </a:cxn>
                </a:cxnLst>
                <a:rect l="0" t="0" r="r" b="b"/>
                <a:pathLst>
                  <a:path w="7" h="16">
                    <a:moveTo>
                      <a:pt x="5" y="0"/>
                    </a:moveTo>
                    <a:cubicBezTo>
                      <a:pt x="5" y="0"/>
                      <a:pt x="2" y="12"/>
                      <a:pt x="2" y="13"/>
                    </a:cubicBezTo>
                    <a:cubicBezTo>
                      <a:pt x="1" y="14"/>
                      <a:pt x="1" y="14"/>
                      <a:pt x="0" y="14"/>
                    </a:cubicBezTo>
                    <a:cubicBezTo>
                      <a:pt x="1" y="15"/>
                      <a:pt x="1" y="16"/>
                      <a:pt x="2" y="16"/>
                    </a:cubicBezTo>
                    <a:cubicBezTo>
                      <a:pt x="3" y="13"/>
                      <a:pt x="4" y="8"/>
                      <a:pt x="7" y="0"/>
                    </a:cubicBezTo>
                    <a:cubicBezTo>
                      <a:pt x="7" y="0"/>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39" name="Freeform 1054"/>
              <p:cNvSpPr>
                <a:spLocks/>
              </p:cNvSpPr>
              <p:nvPr/>
            </p:nvSpPr>
            <p:spPr bwMode="auto">
              <a:xfrm>
                <a:off x="13894" y="2226"/>
                <a:ext cx="5" cy="40"/>
              </a:xfrm>
              <a:custGeom>
                <a:avLst/>
                <a:gdLst>
                  <a:gd name="T0" fmla="*/ 0 w 2"/>
                  <a:gd name="T1" fmla="*/ 0 h 17"/>
                  <a:gd name="T2" fmla="*/ 0 w 2"/>
                  <a:gd name="T3" fmla="*/ 17 h 17"/>
                  <a:gd name="T4" fmla="*/ 2 w 2"/>
                  <a:gd name="T5" fmla="*/ 17 h 17"/>
                  <a:gd name="T6" fmla="*/ 2 w 2"/>
                  <a:gd name="T7" fmla="*/ 0 h 17"/>
                  <a:gd name="T8" fmla="*/ 0 w 2"/>
                  <a:gd name="T9" fmla="*/ 0 h 17"/>
                </a:gdLst>
                <a:ahLst/>
                <a:cxnLst>
                  <a:cxn ang="0">
                    <a:pos x="T0" y="T1"/>
                  </a:cxn>
                  <a:cxn ang="0">
                    <a:pos x="T2" y="T3"/>
                  </a:cxn>
                  <a:cxn ang="0">
                    <a:pos x="T4" y="T5"/>
                  </a:cxn>
                  <a:cxn ang="0">
                    <a:pos x="T6" y="T7"/>
                  </a:cxn>
                  <a:cxn ang="0">
                    <a:pos x="T8" y="T9"/>
                  </a:cxn>
                </a:cxnLst>
                <a:rect l="0" t="0" r="r" b="b"/>
                <a:pathLst>
                  <a:path w="2" h="17">
                    <a:moveTo>
                      <a:pt x="0" y="0"/>
                    </a:moveTo>
                    <a:cubicBezTo>
                      <a:pt x="0" y="0"/>
                      <a:pt x="0" y="10"/>
                      <a:pt x="0" y="17"/>
                    </a:cubicBezTo>
                    <a:cubicBezTo>
                      <a:pt x="1" y="17"/>
                      <a:pt x="1" y="17"/>
                      <a:pt x="2" y="17"/>
                    </a:cubicBezTo>
                    <a:cubicBezTo>
                      <a:pt x="2" y="11"/>
                      <a:pt x="2" y="0"/>
                      <a:pt x="2"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40" name="Freeform 1055"/>
              <p:cNvSpPr>
                <a:spLocks/>
              </p:cNvSpPr>
              <p:nvPr/>
            </p:nvSpPr>
            <p:spPr bwMode="auto">
              <a:xfrm>
                <a:off x="14415" y="1350"/>
                <a:ext cx="2" cy="34"/>
              </a:xfrm>
              <a:custGeom>
                <a:avLst/>
                <a:gdLst>
                  <a:gd name="T0" fmla="*/ 1 w 1"/>
                  <a:gd name="T1" fmla="*/ 0 h 14"/>
                  <a:gd name="T2" fmla="*/ 0 w 1"/>
                  <a:gd name="T3" fmla="*/ 0 h 14"/>
                  <a:gd name="T4" fmla="*/ 0 w 1"/>
                  <a:gd name="T5" fmla="*/ 14 h 14"/>
                  <a:gd name="T6" fmla="*/ 1 w 1"/>
                  <a:gd name="T7" fmla="*/ 13 h 14"/>
                  <a:gd name="T8" fmla="*/ 1 w 1"/>
                  <a:gd name="T9" fmla="*/ 0 h 14"/>
                </a:gdLst>
                <a:ahLst/>
                <a:cxnLst>
                  <a:cxn ang="0">
                    <a:pos x="T0" y="T1"/>
                  </a:cxn>
                  <a:cxn ang="0">
                    <a:pos x="T2" y="T3"/>
                  </a:cxn>
                  <a:cxn ang="0">
                    <a:pos x="T4" y="T5"/>
                  </a:cxn>
                  <a:cxn ang="0">
                    <a:pos x="T6" y="T7"/>
                  </a:cxn>
                  <a:cxn ang="0">
                    <a:pos x="T8" y="T9"/>
                  </a:cxn>
                </a:cxnLst>
                <a:rect l="0" t="0" r="r" b="b"/>
                <a:pathLst>
                  <a:path w="1" h="14">
                    <a:moveTo>
                      <a:pt x="1" y="0"/>
                    </a:moveTo>
                    <a:cubicBezTo>
                      <a:pt x="0" y="0"/>
                      <a:pt x="0" y="0"/>
                      <a:pt x="0" y="0"/>
                    </a:cubicBezTo>
                    <a:cubicBezTo>
                      <a:pt x="0" y="0"/>
                      <a:pt x="0" y="8"/>
                      <a:pt x="0" y="14"/>
                    </a:cubicBezTo>
                    <a:cubicBezTo>
                      <a:pt x="1" y="14"/>
                      <a:pt x="1" y="13"/>
                      <a:pt x="1" y="13"/>
                    </a:cubicBezTo>
                    <a:cubicBezTo>
                      <a:pt x="1" y="7"/>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41" name="Freeform 1056"/>
              <p:cNvSpPr>
                <a:spLocks/>
              </p:cNvSpPr>
              <p:nvPr/>
            </p:nvSpPr>
            <p:spPr bwMode="auto">
              <a:xfrm>
                <a:off x="12439" y="1457"/>
                <a:ext cx="12" cy="31"/>
              </a:xfrm>
              <a:custGeom>
                <a:avLst/>
                <a:gdLst>
                  <a:gd name="T0" fmla="*/ 4 w 5"/>
                  <a:gd name="T1" fmla="*/ 0 h 13"/>
                  <a:gd name="T2" fmla="*/ 0 w 5"/>
                  <a:gd name="T3" fmla="*/ 13 h 13"/>
                  <a:gd name="T4" fmla="*/ 1 w 5"/>
                  <a:gd name="T5" fmla="*/ 13 h 13"/>
                  <a:gd name="T6" fmla="*/ 5 w 5"/>
                  <a:gd name="T7" fmla="*/ 0 h 13"/>
                  <a:gd name="T8" fmla="*/ 4 w 5"/>
                  <a:gd name="T9" fmla="*/ 0 h 13"/>
                </a:gdLst>
                <a:ahLst/>
                <a:cxnLst>
                  <a:cxn ang="0">
                    <a:pos x="T0" y="T1"/>
                  </a:cxn>
                  <a:cxn ang="0">
                    <a:pos x="T2" y="T3"/>
                  </a:cxn>
                  <a:cxn ang="0">
                    <a:pos x="T4" y="T5"/>
                  </a:cxn>
                  <a:cxn ang="0">
                    <a:pos x="T6" y="T7"/>
                  </a:cxn>
                  <a:cxn ang="0">
                    <a:pos x="T8" y="T9"/>
                  </a:cxn>
                </a:cxnLst>
                <a:rect l="0" t="0" r="r" b="b"/>
                <a:pathLst>
                  <a:path w="5" h="13">
                    <a:moveTo>
                      <a:pt x="4" y="0"/>
                    </a:moveTo>
                    <a:cubicBezTo>
                      <a:pt x="4" y="0"/>
                      <a:pt x="1" y="10"/>
                      <a:pt x="0" y="13"/>
                    </a:cubicBezTo>
                    <a:cubicBezTo>
                      <a:pt x="0" y="13"/>
                      <a:pt x="1" y="13"/>
                      <a:pt x="1" y="13"/>
                    </a:cubicBezTo>
                    <a:cubicBezTo>
                      <a:pt x="2" y="10"/>
                      <a:pt x="3" y="6"/>
                      <a:pt x="5" y="0"/>
                    </a:cubicBezTo>
                    <a:cubicBezTo>
                      <a:pt x="5" y="0"/>
                      <a:pt x="5"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42" name="Freeform 1057"/>
              <p:cNvSpPr>
                <a:spLocks/>
              </p:cNvSpPr>
              <p:nvPr/>
            </p:nvSpPr>
            <p:spPr bwMode="auto">
              <a:xfrm>
                <a:off x="12929" y="1899"/>
                <a:ext cx="2" cy="10"/>
              </a:xfrm>
              <a:custGeom>
                <a:avLst/>
                <a:gdLst>
                  <a:gd name="T0" fmla="*/ 0 w 1"/>
                  <a:gd name="T1" fmla="*/ 0 h 4"/>
                  <a:gd name="T2" fmla="*/ 0 w 1"/>
                  <a:gd name="T3" fmla="*/ 4 h 4"/>
                  <a:gd name="T4" fmla="*/ 1 w 1"/>
                  <a:gd name="T5" fmla="*/ 4 h 4"/>
                  <a:gd name="T6" fmla="*/ 1 w 1"/>
                  <a:gd name="T7" fmla="*/ 0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1" y="4"/>
                      <a:pt x="1" y="4"/>
                      <a:pt x="1" y="4"/>
                    </a:cubicBezTo>
                    <a:cubicBezTo>
                      <a:pt x="1" y="2"/>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43" name="Freeform 1058"/>
              <p:cNvSpPr>
                <a:spLocks/>
              </p:cNvSpPr>
              <p:nvPr/>
            </p:nvSpPr>
            <p:spPr bwMode="auto">
              <a:xfrm>
                <a:off x="12898" y="1899"/>
                <a:ext cx="2" cy="10"/>
              </a:xfrm>
              <a:custGeom>
                <a:avLst/>
                <a:gdLst>
                  <a:gd name="T0" fmla="*/ 0 w 1"/>
                  <a:gd name="T1" fmla="*/ 0 h 4"/>
                  <a:gd name="T2" fmla="*/ 0 w 1"/>
                  <a:gd name="T3" fmla="*/ 4 h 4"/>
                  <a:gd name="T4" fmla="*/ 1 w 1"/>
                  <a:gd name="T5" fmla="*/ 4 h 4"/>
                  <a:gd name="T6" fmla="*/ 1 w 1"/>
                  <a:gd name="T7" fmla="*/ 0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1" y="2"/>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44" name="Freeform 1059"/>
              <p:cNvSpPr>
                <a:spLocks/>
              </p:cNvSpPr>
              <p:nvPr/>
            </p:nvSpPr>
            <p:spPr bwMode="auto">
              <a:xfrm>
                <a:off x="12860" y="1897"/>
                <a:ext cx="5" cy="7"/>
              </a:xfrm>
              <a:custGeom>
                <a:avLst/>
                <a:gdLst>
                  <a:gd name="T0" fmla="*/ 0 w 2"/>
                  <a:gd name="T1" fmla="*/ 0 h 3"/>
                  <a:gd name="T2" fmla="*/ 1 w 2"/>
                  <a:gd name="T3" fmla="*/ 3 h 3"/>
                  <a:gd name="T4" fmla="*/ 2 w 2"/>
                  <a:gd name="T5" fmla="*/ 3 h 3"/>
                  <a:gd name="T6" fmla="*/ 1 w 2"/>
                  <a:gd name="T7" fmla="*/ 0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0"/>
                      <a:pt x="0" y="0"/>
                      <a:pt x="1" y="3"/>
                    </a:cubicBezTo>
                    <a:cubicBezTo>
                      <a:pt x="2" y="3"/>
                      <a:pt x="2" y="3"/>
                      <a:pt x="2" y="3"/>
                    </a:cubicBezTo>
                    <a:cubicBezTo>
                      <a:pt x="2" y="1"/>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45" name="Freeform 1060"/>
              <p:cNvSpPr>
                <a:spLocks/>
              </p:cNvSpPr>
              <p:nvPr/>
            </p:nvSpPr>
            <p:spPr bwMode="auto">
              <a:xfrm>
                <a:off x="13123" y="1897"/>
                <a:ext cx="9" cy="24"/>
              </a:xfrm>
              <a:custGeom>
                <a:avLst/>
                <a:gdLst>
                  <a:gd name="T0" fmla="*/ 0 w 4"/>
                  <a:gd name="T1" fmla="*/ 0 h 10"/>
                  <a:gd name="T2" fmla="*/ 3 w 4"/>
                  <a:gd name="T3" fmla="*/ 10 h 10"/>
                  <a:gd name="T4" fmla="*/ 4 w 4"/>
                  <a:gd name="T5" fmla="*/ 10 h 10"/>
                  <a:gd name="T6" fmla="*/ 1 w 4"/>
                  <a:gd name="T7" fmla="*/ 0 h 10"/>
                  <a:gd name="T8" fmla="*/ 0 w 4"/>
                  <a:gd name="T9" fmla="*/ 0 h 10"/>
                </a:gdLst>
                <a:ahLst/>
                <a:cxnLst>
                  <a:cxn ang="0">
                    <a:pos x="T0" y="T1"/>
                  </a:cxn>
                  <a:cxn ang="0">
                    <a:pos x="T2" y="T3"/>
                  </a:cxn>
                  <a:cxn ang="0">
                    <a:pos x="T4" y="T5"/>
                  </a:cxn>
                  <a:cxn ang="0">
                    <a:pos x="T6" y="T7"/>
                  </a:cxn>
                  <a:cxn ang="0">
                    <a:pos x="T8" y="T9"/>
                  </a:cxn>
                </a:cxnLst>
                <a:rect l="0" t="0" r="r" b="b"/>
                <a:pathLst>
                  <a:path w="4" h="10">
                    <a:moveTo>
                      <a:pt x="0" y="0"/>
                    </a:moveTo>
                    <a:cubicBezTo>
                      <a:pt x="0" y="0"/>
                      <a:pt x="0" y="0"/>
                      <a:pt x="3" y="10"/>
                    </a:cubicBezTo>
                    <a:cubicBezTo>
                      <a:pt x="3" y="10"/>
                      <a:pt x="4" y="10"/>
                      <a:pt x="4" y="10"/>
                    </a:cubicBezTo>
                    <a:cubicBezTo>
                      <a:pt x="3" y="6"/>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46" name="Freeform 1061"/>
              <p:cNvSpPr>
                <a:spLocks/>
              </p:cNvSpPr>
              <p:nvPr/>
            </p:nvSpPr>
            <p:spPr bwMode="auto">
              <a:xfrm>
                <a:off x="13028" y="1899"/>
                <a:ext cx="5" cy="19"/>
              </a:xfrm>
              <a:custGeom>
                <a:avLst/>
                <a:gdLst>
                  <a:gd name="T0" fmla="*/ 0 w 2"/>
                  <a:gd name="T1" fmla="*/ 0 h 8"/>
                  <a:gd name="T2" fmla="*/ 0 w 2"/>
                  <a:gd name="T3" fmla="*/ 7 h 8"/>
                  <a:gd name="T4" fmla="*/ 2 w 2"/>
                  <a:gd name="T5" fmla="*/ 8 h 8"/>
                  <a:gd name="T6" fmla="*/ 2 w 2"/>
                  <a:gd name="T7" fmla="*/ 0 h 8"/>
                  <a:gd name="T8" fmla="*/ 0 w 2"/>
                  <a:gd name="T9" fmla="*/ 0 h 8"/>
                </a:gdLst>
                <a:ahLst/>
                <a:cxnLst>
                  <a:cxn ang="0">
                    <a:pos x="T0" y="T1"/>
                  </a:cxn>
                  <a:cxn ang="0">
                    <a:pos x="T2" y="T3"/>
                  </a:cxn>
                  <a:cxn ang="0">
                    <a:pos x="T4" y="T5"/>
                  </a:cxn>
                  <a:cxn ang="0">
                    <a:pos x="T6" y="T7"/>
                  </a:cxn>
                  <a:cxn ang="0">
                    <a:pos x="T8" y="T9"/>
                  </a:cxn>
                </a:cxnLst>
                <a:rect l="0" t="0" r="r" b="b"/>
                <a:pathLst>
                  <a:path w="2" h="8">
                    <a:moveTo>
                      <a:pt x="0" y="0"/>
                    </a:moveTo>
                    <a:cubicBezTo>
                      <a:pt x="0" y="0"/>
                      <a:pt x="0" y="4"/>
                      <a:pt x="0" y="7"/>
                    </a:cubicBezTo>
                    <a:cubicBezTo>
                      <a:pt x="1" y="7"/>
                      <a:pt x="1" y="8"/>
                      <a:pt x="2" y="8"/>
                    </a:cubicBezTo>
                    <a:cubicBezTo>
                      <a:pt x="2" y="3"/>
                      <a:pt x="2" y="0"/>
                      <a:pt x="2"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47" name="Freeform 1062"/>
              <p:cNvSpPr>
                <a:spLocks/>
              </p:cNvSpPr>
              <p:nvPr/>
            </p:nvSpPr>
            <p:spPr bwMode="auto">
              <a:xfrm>
                <a:off x="13090" y="1897"/>
                <a:ext cx="12" cy="26"/>
              </a:xfrm>
              <a:custGeom>
                <a:avLst/>
                <a:gdLst>
                  <a:gd name="T0" fmla="*/ 3 w 5"/>
                  <a:gd name="T1" fmla="*/ 0 h 11"/>
                  <a:gd name="T2" fmla="*/ 0 w 5"/>
                  <a:gd name="T3" fmla="*/ 11 h 11"/>
                  <a:gd name="T4" fmla="*/ 1 w 5"/>
                  <a:gd name="T5" fmla="*/ 11 h 11"/>
                  <a:gd name="T6" fmla="*/ 5 w 5"/>
                  <a:gd name="T7" fmla="*/ 0 h 11"/>
                  <a:gd name="T8" fmla="*/ 3 w 5"/>
                  <a:gd name="T9" fmla="*/ 0 h 11"/>
                </a:gdLst>
                <a:ahLst/>
                <a:cxnLst>
                  <a:cxn ang="0">
                    <a:pos x="T0" y="T1"/>
                  </a:cxn>
                  <a:cxn ang="0">
                    <a:pos x="T2" y="T3"/>
                  </a:cxn>
                  <a:cxn ang="0">
                    <a:pos x="T4" y="T5"/>
                  </a:cxn>
                  <a:cxn ang="0">
                    <a:pos x="T6" y="T7"/>
                  </a:cxn>
                  <a:cxn ang="0">
                    <a:pos x="T8" y="T9"/>
                  </a:cxn>
                </a:cxnLst>
                <a:rect l="0" t="0" r="r" b="b"/>
                <a:pathLst>
                  <a:path w="5" h="11">
                    <a:moveTo>
                      <a:pt x="3" y="0"/>
                    </a:moveTo>
                    <a:cubicBezTo>
                      <a:pt x="3" y="0"/>
                      <a:pt x="1" y="8"/>
                      <a:pt x="0" y="11"/>
                    </a:cubicBezTo>
                    <a:cubicBezTo>
                      <a:pt x="1" y="11"/>
                      <a:pt x="1" y="11"/>
                      <a:pt x="1" y="11"/>
                    </a:cubicBezTo>
                    <a:cubicBezTo>
                      <a:pt x="2" y="8"/>
                      <a:pt x="3" y="5"/>
                      <a:pt x="5" y="0"/>
                    </a:cubicBezTo>
                    <a:cubicBezTo>
                      <a:pt x="5" y="0"/>
                      <a:pt x="5"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48" name="Freeform 1063"/>
              <p:cNvSpPr>
                <a:spLocks/>
              </p:cNvSpPr>
              <p:nvPr/>
            </p:nvSpPr>
            <p:spPr bwMode="auto">
              <a:xfrm>
                <a:off x="12993" y="1897"/>
                <a:ext cx="7" cy="17"/>
              </a:xfrm>
              <a:custGeom>
                <a:avLst/>
                <a:gdLst>
                  <a:gd name="T0" fmla="*/ 0 w 3"/>
                  <a:gd name="T1" fmla="*/ 0 h 7"/>
                  <a:gd name="T2" fmla="*/ 2 w 3"/>
                  <a:gd name="T3" fmla="*/ 6 h 7"/>
                  <a:gd name="T4" fmla="*/ 3 w 3"/>
                  <a:gd name="T5" fmla="*/ 7 h 7"/>
                  <a:gd name="T6" fmla="*/ 1 w 3"/>
                  <a:gd name="T7" fmla="*/ 0 h 7"/>
                  <a:gd name="T8" fmla="*/ 0 w 3"/>
                  <a:gd name="T9" fmla="*/ 0 h 7"/>
                </a:gdLst>
                <a:ahLst/>
                <a:cxnLst>
                  <a:cxn ang="0">
                    <a:pos x="T0" y="T1"/>
                  </a:cxn>
                  <a:cxn ang="0">
                    <a:pos x="T2" y="T3"/>
                  </a:cxn>
                  <a:cxn ang="0">
                    <a:pos x="T4" y="T5"/>
                  </a:cxn>
                  <a:cxn ang="0">
                    <a:pos x="T6" y="T7"/>
                  </a:cxn>
                  <a:cxn ang="0">
                    <a:pos x="T8" y="T9"/>
                  </a:cxn>
                </a:cxnLst>
                <a:rect l="0" t="0" r="r" b="b"/>
                <a:pathLst>
                  <a:path w="3" h="7">
                    <a:moveTo>
                      <a:pt x="0" y="0"/>
                    </a:moveTo>
                    <a:cubicBezTo>
                      <a:pt x="0" y="0"/>
                      <a:pt x="0" y="0"/>
                      <a:pt x="2" y="6"/>
                    </a:cubicBezTo>
                    <a:cubicBezTo>
                      <a:pt x="2" y="6"/>
                      <a:pt x="2" y="7"/>
                      <a:pt x="3" y="7"/>
                    </a:cubicBezTo>
                    <a:cubicBezTo>
                      <a:pt x="2" y="3"/>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49" name="Freeform 1064"/>
              <p:cNvSpPr>
                <a:spLocks/>
              </p:cNvSpPr>
              <p:nvPr/>
            </p:nvSpPr>
            <p:spPr bwMode="auto">
              <a:xfrm>
                <a:off x="12964" y="1897"/>
                <a:ext cx="5" cy="12"/>
              </a:xfrm>
              <a:custGeom>
                <a:avLst/>
                <a:gdLst>
                  <a:gd name="T0" fmla="*/ 1 w 2"/>
                  <a:gd name="T1" fmla="*/ 0 h 5"/>
                  <a:gd name="T2" fmla="*/ 0 w 2"/>
                  <a:gd name="T3" fmla="*/ 5 h 5"/>
                  <a:gd name="T4" fmla="*/ 1 w 2"/>
                  <a:gd name="T5" fmla="*/ 5 h 5"/>
                  <a:gd name="T6" fmla="*/ 2 w 2"/>
                  <a:gd name="T7" fmla="*/ 0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1" y="0"/>
                      <a:pt x="0" y="2"/>
                      <a:pt x="0" y="5"/>
                    </a:cubicBezTo>
                    <a:cubicBezTo>
                      <a:pt x="0" y="5"/>
                      <a:pt x="0" y="5"/>
                      <a:pt x="1" y="5"/>
                    </a:cubicBezTo>
                    <a:cubicBezTo>
                      <a:pt x="1" y="4"/>
                      <a:pt x="2" y="2"/>
                      <a:pt x="2" y="0"/>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50" name="Freeform 1065"/>
              <p:cNvSpPr>
                <a:spLocks/>
              </p:cNvSpPr>
              <p:nvPr/>
            </p:nvSpPr>
            <p:spPr bwMode="auto">
              <a:xfrm>
                <a:off x="12605" y="1753"/>
                <a:ext cx="2" cy="4"/>
              </a:xfrm>
              <a:custGeom>
                <a:avLst/>
                <a:gdLst>
                  <a:gd name="T0" fmla="*/ 0 w 1"/>
                  <a:gd name="T1" fmla="*/ 0 h 2"/>
                  <a:gd name="T2" fmla="*/ 0 w 1"/>
                  <a:gd name="T3" fmla="*/ 1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1"/>
                      <a:pt x="0" y="1"/>
                    </a:cubicBezTo>
                    <a:cubicBezTo>
                      <a:pt x="0" y="2"/>
                      <a:pt x="1" y="2"/>
                      <a:pt x="1" y="2"/>
                    </a:cubicBezTo>
                    <a:cubicBezTo>
                      <a:pt x="1" y="1"/>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51" name="Freeform 1066"/>
              <p:cNvSpPr>
                <a:spLocks/>
              </p:cNvSpPr>
              <p:nvPr/>
            </p:nvSpPr>
            <p:spPr bwMode="auto">
              <a:xfrm>
                <a:off x="12460" y="1509"/>
                <a:ext cx="3" cy="5"/>
              </a:xfrm>
              <a:custGeom>
                <a:avLst/>
                <a:gdLst>
                  <a:gd name="T0" fmla="*/ 0 w 1"/>
                  <a:gd name="T1" fmla="*/ 0 h 2"/>
                  <a:gd name="T2" fmla="*/ 0 w 1"/>
                  <a:gd name="T3" fmla="*/ 1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1"/>
                    </a:cubicBezTo>
                    <a:cubicBezTo>
                      <a:pt x="0" y="1"/>
                      <a:pt x="1" y="2"/>
                      <a:pt x="1" y="2"/>
                    </a:cubicBezTo>
                    <a:cubicBezTo>
                      <a:pt x="1" y="1"/>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52" name="Freeform 1067"/>
              <p:cNvSpPr>
                <a:spLocks/>
              </p:cNvSpPr>
              <p:nvPr/>
            </p:nvSpPr>
            <p:spPr bwMode="auto">
              <a:xfrm>
                <a:off x="13061" y="1899"/>
                <a:ext cx="3" cy="22"/>
              </a:xfrm>
              <a:custGeom>
                <a:avLst/>
                <a:gdLst>
                  <a:gd name="T0" fmla="*/ 0 w 1"/>
                  <a:gd name="T1" fmla="*/ 0 h 9"/>
                  <a:gd name="T2" fmla="*/ 0 w 1"/>
                  <a:gd name="T3" fmla="*/ 9 h 9"/>
                  <a:gd name="T4" fmla="*/ 1 w 1"/>
                  <a:gd name="T5" fmla="*/ 9 h 9"/>
                  <a:gd name="T6" fmla="*/ 1 w 1"/>
                  <a:gd name="T7" fmla="*/ 0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0" y="4"/>
                      <a:pt x="0" y="9"/>
                    </a:cubicBezTo>
                    <a:cubicBezTo>
                      <a:pt x="0" y="9"/>
                      <a:pt x="0" y="9"/>
                      <a:pt x="1" y="9"/>
                    </a:cubicBezTo>
                    <a:cubicBezTo>
                      <a:pt x="1" y="5"/>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53" name="Freeform 1068"/>
              <p:cNvSpPr>
                <a:spLocks/>
              </p:cNvSpPr>
              <p:nvPr/>
            </p:nvSpPr>
            <p:spPr bwMode="auto">
              <a:xfrm>
                <a:off x="13414" y="1899"/>
                <a:ext cx="9" cy="67"/>
              </a:xfrm>
              <a:custGeom>
                <a:avLst/>
                <a:gdLst>
                  <a:gd name="T0" fmla="*/ 2 w 4"/>
                  <a:gd name="T1" fmla="*/ 0 h 28"/>
                  <a:gd name="T2" fmla="*/ 2 w 4"/>
                  <a:gd name="T3" fmla="*/ 13 h 28"/>
                  <a:gd name="T4" fmla="*/ 0 w 4"/>
                  <a:gd name="T5" fmla="*/ 15 h 28"/>
                  <a:gd name="T6" fmla="*/ 0 w 4"/>
                  <a:gd name="T7" fmla="*/ 15 h 28"/>
                  <a:gd name="T8" fmla="*/ 4 w 4"/>
                  <a:gd name="T9" fmla="*/ 28 h 28"/>
                  <a:gd name="T10" fmla="*/ 4 w 4"/>
                  <a:gd name="T11" fmla="*/ 0 h 28"/>
                  <a:gd name="T12" fmla="*/ 2 w 4"/>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4" h="28">
                    <a:moveTo>
                      <a:pt x="2" y="0"/>
                    </a:moveTo>
                    <a:cubicBezTo>
                      <a:pt x="2" y="0"/>
                      <a:pt x="2" y="12"/>
                      <a:pt x="2" y="13"/>
                    </a:cubicBezTo>
                    <a:cubicBezTo>
                      <a:pt x="2" y="14"/>
                      <a:pt x="2" y="15"/>
                      <a:pt x="0" y="15"/>
                    </a:cubicBezTo>
                    <a:cubicBezTo>
                      <a:pt x="0" y="15"/>
                      <a:pt x="0" y="15"/>
                      <a:pt x="0" y="15"/>
                    </a:cubicBezTo>
                    <a:cubicBezTo>
                      <a:pt x="2" y="19"/>
                      <a:pt x="3" y="24"/>
                      <a:pt x="4" y="28"/>
                    </a:cubicBezTo>
                    <a:cubicBezTo>
                      <a:pt x="4" y="17"/>
                      <a:pt x="4" y="0"/>
                      <a:pt x="4"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54" name="Freeform 1069"/>
              <p:cNvSpPr>
                <a:spLocks/>
              </p:cNvSpPr>
              <p:nvPr/>
            </p:nvSpPr>
            <p:spPr bwMode="auto">
              <a:xfrm>
                <a:off x="13423" y="2044"/>
                <a:ext cx="3" cy="57"/>
              </a:xfrm>
              <a:custGeom>
                <a:avLst/>
                <a:gdLst>
                  <a:gd name="T0" fmla="*/ 1 w 1"/>
                  <a:gd name="T1" fmla="*/ 0 h 24"/>
                  <a:gd name="T2" fmla="*/ 1 w 1"/>
                  <a:gd name="T3" fmla="*/ 24 h 24"/>
                  <a:gd name="T4" fmla="*/ 1 w 1"/>
                  <a:gd name="T5" fmla="*/ 0 h 24"/>
                  <a:gd name="T6" fmla="*/ 1 w 1"/>
                  <a:gd name="T7" fmla="*/ 0 h 24"/>
                </a:gdLst>
                <a:ahLst/>
                <a:cxnLst>
                  <a:cxn ang="0">
                    <a:pos x="T0" y="T1"/>
                  </a:cxn>
                  <a:cxn ang="0">
                    <a:pos x="T2" y="T3"/>
                  </a:cxn>
                  <a:cxn ang="0">
                    <a:pos x="T4" y="T5"/>
                  </a:cxn>
                  <a:cxn ang="0">
                    <a:pos x="T6" y="T7"/>
                  </a:cxn>
                </a:cxnLst>
                <a:rect l="0" t="0" r="r" b="b"/>
                <a:pathLst>
                  <a:path w="1" h="24">
                    <a:moveTo>
                      <a:pt x="1" y="0"/>
                    </a:moveTo>
                    <a:cubicBezTo>
                      <a:pt x="0" y="8"/>
                      <a:pt x="0" y="16"/>
                      <a:pt x="1" y="24"/>
                    </a:cubicBezTo>
                    <a:cubicBezTo>
                      <a:pt x="1" y="13"/>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55" name="Freeform 1070"/>
              <p:cNvSpPr>
                <a:spLocks/>
              </p:cNvSpPr>
              <p:nvPr/>
            </p:nvSpPr>
            <p:spPr bwMode="auto">
              <a:xfrm>
                <a:off x="13158" y="1899"/>
                <a:ext cx="3" cy="12"/>
              </a:xfrm>
              <a:custGeom>
                <a:avLst/>
                <a:gdLst>
                  <a:gd name="T0" fmla="*/ 0 w 1"/>
                  <a:gd name="T1" fmla="*/ 0 h 5"/>
                  <a:gd name="T2" fmla="*/ 0 w 1"/>
                  <a:gd name="T3" fmla="*/ 5 h 5"/>
                  <a:gd name="T4" fmla="*/ 1 w 1"/>
                  <a:gd name="T5" fmla="*/ 5 h 5"/>
                  <a:gd name="T6" fmla="*/ 1 w 1"/>
                  <a:gd name="T7" fmla="*/ 0 h 5"/>
                  <a:gd name="T8" fmla="*/ 0 w 1"/>
                  <a:gd name="T9" fmla="*/ 0 h 5"/>
                </a:gdLst>
                <a:ahLst/>
                <a:cxnLst>
                  <a:cxn ang="0">
                    <a:pos x="T0" y="T1"/>
                  </a:cxn>
                  <a:cxn ang="0">
                    <a:pos x="T2" y="T3"/>
                  </a:cxn>
                  <a:cxn ang="0">
                    <a:pos x="T4" y="T5"/>
                  </a:cxn>
                  <a:cxn ang="0">
                    <a:pos x="T6" y="T7"/>
                  </a:cxn>
                  <a:cxn ang="0">
                    <a:pos x="T8" y="T9"/>
                  </a:cxn>
                </a:cxnLst>
                <a:rect l="0" t="0" r="r" b="b"/>
                <a:pathLst>
                  <a:path w="1" h="5">
                    <a:moveTo>
                      <a:pt x="0" y="0"/>
                    </a:moveTo>
                    <a:cubicBezTo>
                      <a:pt x="0" y="0"/>
                      <a:pt x="0" y="2"/>
                      <a:pt x="0" y="5"/>
                    </a:cubicBezTo>
                    <a:cubicBezTo>
                      <a:pt x="0" y="5"/>
                      <a:pt x="0" y="5"/>
                      <a:pt x="1" y="5"/>
                    </a:cubicBezTo>
                    <a:cubicBezTo>
                      <a:pt x="1" y="2"/>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56" name="Freeform 1071"/>
              <p:cNvSpPr>
                <a:spLocks/>
              </p:cNvSpPr>
              <p:nvPr/>
            </p:nvSpPr>
            <p:spPr bwMode="auto">
              <a:xfrm>
                <a:off x="12836" y="1897"/>
                <a:ext cx="3"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57" name="Freeform 1072"/>
              <p:cNvSpPr>
                <a:spLocks/>
              </p:cNvSpPr>
              <p:nvPr/>
            </p:nvSpPr>
            <p:spPr bwMode="auto">
              <a:xfrm>
                <a:off x="12631" y="1750"/>
                <a:ext cx="11" cy="31"/>
              </a:xfrm>
              <a:custGeom>
                <a:avLst/>
                <a:gdLst>
                  <a:gd name="T0" fmla="*/ 4 w 5"/>
                  <a:gd name="T1" fmla="*/ 0 h 13"/>
                  <a:gd name="T2" fmla="*/ 0 w 5"/>
                  <a:gd name="T3" fmla="*/ 12 h 13"/>
                  <a:gd name="T4" fmla="*/ 1 w 5"/>
                  <a:gd name="T5" fmla="*/ 13 h 13"/>
                  <a:gd name="T6" fmla="*/ 5 w 5"/>
                  <a:gd name="T7" fmla="*/ 0 h 13"/>
                  <a:gd name="T8" fmla="*/ 4 w 5"/>
                  <a:gd name="T9" fmla="*/ 0 h 13"/>
                </a:gdLst>
                <a:ahLst/>
                <a:cxnLst>
                  <a:cxn ang="0">
                    <a:pos x="T0" y="T1"/>
                  </a:cxn>
                  <a:cxn ang="0">
                    <a:pos x="T2" y="T3"/>
                  </a:cxn>
                  <a:cxn ang="0">
                    <a:pos x="T4" y="T5"/>
                  </a:cxn>
                  <a:cxn ang="0">
                    <a:pos x="T6" y="T7"/>
                  </a:cxn>
                  <a:cxn ang="0">
                    <a:pos x="T8" y="T9"/>
                  </a:cxn>
                </a:cxnLst>
                <a:rect l="0" t="0" r="r" b="b"/>
                <a:pathLst>
                  <a:path w="5" h="13">
                    <a:moveTo>
                      <a:pt x="4" y="0"/>
                    </a:moveTo>
                    <a:cubicBezTo>
                      <a:pt x="4" y="0"/>
                      <a:pt x="1" y="8"/>
                      <a:pt x="0" y="12"/>
                    </a:cubicBezTo>
                    <a:cubicBezTo>
                      <a:pt x="1" y="12"/>
                      <a:pt x="1" y="12"/>
                      <a:pt x="1" y="13"/>
                    </a:cubicBezTo>
                    <a:cubicBezTo>
                      <a:pt x="2" y="10"/>
                      <a:pt x="3" y="6"/>
                      <a:pt x="5" y="0"/>
                    </a:cubicBezTo>
                    <a:cubicBezTo>
                      <a:pt x="5" y="0"/>
                      <a:pt x="5"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58" name="Freeform 1073"/>
              <p:cNvSpPr>
                <a:spLocks/>
              </p:cNvSpPr>
              <p:nvPr/>
            </p:nvSpPr>
            <p:spPr bwMode="auto">
              <a:xfrm>
                <a:off x="15068" y="908"/>
                <a:ext cx="2" cy="5"/>
              </a:xfrm>
              <a:custGeom>
                <a:avLst/>
                <a:gdLst>
                  <a:gd name="T0" fmla="*/ 0 w 1"/>
                  <a:gd name="T1" fmla="*/ 0 h 2"/>
                  <a:gd name="T2" fmla="*/ 1 w 1"/>
                  <a:gd name="T3" fmla="*/ 2 h 2"/>
                  <a:gd name="T4" fmla="*/ 1 w 1"/>
                  <a:gd name="T5" fmla="*/ 0 h 2"/>
                  <a:gd name="T6" fmla="*/ 0 w 1"/>
                  <a:gd name="T7" fmla="*/ 0 h 2"/>
                </a:gdLst>
                <a:ahLst/>
                <a:cxnLst>
                  <a:cxn ang="0">
                    <a:pos x="T0" y="T1"/>
                  </a:cxn>
                  <a:cxn ang="0">
                    <a:pos x="T2" y="T3"/>
                  </a:cxn>
                  <a:cxn ang="0">
                    <a:pos x="T4" y="T5"/>
                  </a:cxn>
                  <a:cxn ang="0">
                    <a:pos x="T6" y="T7"/>
                  </a:cxn>
                </a:cxnLst>
                <a:rect l="0" t="0" r="r" b="b"/>
                <a:pathLst>
                  <a:path w="1" h="2">
                    <a:moveTo>
                      <a:pt x="0" y="0"/>
                    </a:moveTo>
                    <a:cubicBezTo>
                      <a:pt x="0" y="1"/>
                      <a:pt x="0" y="1"/>
                      <a:pt x="1" y="2"/>
                    </a:cubicBezTo>
                    <a:cubicBezTo>
                      <a:pt x="1" y="1"/>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59" name="Freeform 1074"/>
              <p:cNvSpPr>
                <a:spLocks/>
              </p:cNvSpPr>
              <p:nvPr/>
            </p:nvSpPr>
            <p:spPr bwMode="auto">
              <a:xfrm>
                <a:off x="14867" y="1055"/>
                <a:ext cx="7" cy="54"/>
              </a:xfrm>
              <a:custGeom>
                <a:avLst/>
                <a:gdLst>
                  <a:gd name="T0" fmla="*/ 3 w 3"/>
                  <a:gd name="T1" fmla="*/ 21 h 23"/>
                  <a:gd name="T2" fmla="*/ 3 w 3"/>
                  <a:gd name="T3" fmla="*/ 0 h 23"/>
                  <a:gd name="T4" fmla="*/ 2 w 3"/>
                  <a:gd name="T5" fmla="*/ 0 h 23"/>
                  <a:gd name="T6" fmla="*/ 2 w 3"/>
                  <a:gd name="T7" fmla="*/ 21 h 23"/>
                  <a:gd name="T8" fmla="*/ 0 w 3"/>
                  <a:gd name="T9" fmla="*/ 23 h 23"/>
                  <a:gd name="T10" fmla="*/ 3 w 3"/>
                  <a:gd name="T11" fmla="*/ 23 h 23"/>
                  <a:gd name="T12" fmla="*/ 3 w 3"/>
                  <a:gd name="T13" fmla="*/ 21 h 23"/>
                </a:gdLst>
                <a:ahLst/>
                <a:cxnLst>
                  <a:cxn ang="0">
                    <a:pos x="T0" y="T1"/>
                  </a:cxn>
                  <a:cxn ang="0">
                    <a:pos x="T2" y="T3"/>
                  </a:cxn>
                  <a:cxn ang="0">
                    <a:pos x="T4" y="T5"/>
                  </a:cxn>
                  <a:cxn ang="0">
                    <a:pos x="T6" y="T7"/>
                  </a:cxn>
                  <a:cxn ang="0">
                    <a:pos x="T8" y="T9"/>
                  </a:cxn>
                  <a:cxn ang="0">
                    <a:pos x="T10" y="T11"/>
                  </a:cxn>
                  <a:cxn ang="0">
                    <a:pos x="T12" y="T13"/>
                  </a:cxn>
                </a:cxnLst>
                <a:rect l="0" t="0" r="r" b="b"/>
                <a:pathLst>
                  <a:path w="3" h="23">
                    <a:moveTo>
                      <a:pt x="3" y="21"/>
                    </a:moveTo>
                    <a:cubicBezTo>
                      <a:pt x="3" y="19"/>
                      <a:pt x="3" y="0"/>
                      <a:pt x="3" y="0"/>
                    </a:cubicBezTo>
                    <a:cubicBezTo>
                      <a:pt x="2" y="0"/>
                      <a:pt x="2" y="0"/>
                      <a:pt x="2" y="0"/>
                    </a:cubicBezTo>
                    <a:cubicBezTo>
                      <a:pt x="2" y="0"/>
                      <a:pt x="2" y="19"/>
                      <a:pt x="2" y="21"/>
                    </a:cubicBezTo>
                    <a:cubicBezTo>
                      <a:pt x="2" y="22"/>
                      <a:pt x="1" y="23"/>
                      <a:pt x="0" y="23"/>
                    </a:cubicBezTo>
                    <a:cubicBezTo>
                      <a:pt x="1" y="23"/>
                      <a:pt x="2" y="23"/>
                      <a:pt x="3" y="23"/>
                    </a:cubicBezTo>
                    <a:cubicBezTo>
                      <a:pt x="3" y="23"/>
                      <a:pt x="3" y="22"/>
                      <a:pt x="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60" name="Freeform 1075"/>
              <p:cNvSpPr>
                <a:spLocks/>
              </p:cNvSpPr>
              <p:nvPr/>
            </p:nvSpPr>
            <p:spPr bwMode="auto">
              <a:xfrm>
                <a:off x="15111" y="870"/>
                <a:ext cx="12" cy="26"/>
              </a:xfrm>
              <a:custGeom>
                <a:avLst/>
                <a:gdLst>
                  <a:gd name="T0" fmla="*/ 4 w 5"/>
                  <a:gd name="T1" fmla="*/ 0 h 11"/>
                  <a:gd name="T2" fmla="*/ 0 w 5"/>
                  <a:gd name="T3" fmla="*/ 11 h 11"/>
                  <a:gd name="T4" fmla="*/ 3 w 5"/>
                  <a:gd name="T5" fmla="*/ 7 h 11"/>
                  <a:gd name="T6" fmla="*/ 5 w 5"/>
                  <a:gd name="T7" fmla="*/ 0 h 11"/>
                  <a:gd name="T8" fmla="*/ 4 w 5"/>
                  <a:gd name="T9" fmla="*/ 0 h 11"/>
                </a:gdLst>
                <a:ahLst/>
                <a:cxnLst>
                  <a:cxn ang="0">
                    <a:pos x="T0" y="T1"/>
                  </a:cxn>
                  <a:cxn ang="0">
                    <a:pos x="T2" y="T3"/>
                  </a:cxn>
                  <a:cxn ang="0">
                    <a:pos x="T4" y="T5"/>
                  </a:cxn>
                  <a:cxn ang="0">
                    <a:pos x="T6" y="T7"/>
                  </a:cxn>
                  <a:cxn ang="0">
                    <a:pos x="T8" y="T9"/>
                  </a:cxn>
                </a:cxnLst>
                <a:rect l="0" t="0" r="r" b="b"/>
                <a:pathLst>
                  <a:path w="5" h="11">
                    <a:moveTo>
                      <a:pt x="4" y="0"/>
                    </a:moveTo>
                    <a:cubicBezTo>
                      <a:pt x="4" y="0"/>
                      <a:pt x="1" y="8"/>
                      <a:pt x="0" y="11"/>
                    </a:cubicBezTo>
                    <a:cubicBezTo>
                      <a:pt x="1" y="10"/>
                      <a:pt x="2" y="8"/>
                      <a:pt x="3" y="7"/>
                    </a:cubicBezTo>
                    <a:cubicBezTo>
                      <a:pt x="4" y="5"/>
                      <a:pt x="4" y="2"/>
                      <a:pt x="5" y="0"/>
                    </a:cubicBezTo>
                    <a:cubicBezTo>
                      <a:pt x="5" y="0"/>
                      <a:pt x="5"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61" name="Freeform 1076"/>
              <p:cNvSpPr>
                <a:spLocks/>
              </p:cNvSpPr>
              <p:nvPr/>
            </p:nvSpPr>
            <p:spPr bwMode="auto">
              <a:xfrm>
                <a:off x="15018" y="1019"/>
                <a:ext cx="3" cy="12"/>
              </a:xfrm>
              <a:custGeom>
                <a:avLst/>
                <a:gdLst>
                  <a:gd name="T0" fmla="*/ 0 w 1"/>
                  <a:gd name="T1" fmla="*/ 0 h 5"/>
                  <a:gd name="T2" fmla="*/ 0 w 1"/>
                  <a:gd name="T3" fmla="*/ 5 h 5"/>
                  <a:gd name="T4" fmla="*/ 1 w 1"/>
                  <a:gd name="T5" fmla="*/ 2 h 5"/>
                  <a:gd name="T6" fmla="*/ 1 w 1"/>
                  <a:gd name="T7" fmla="*/ 0 h 5"/>
                  <a:gd name="T8" fmla="*/ 0 w 1"/>
                  <a:gd name="T9" fmla="*/ 0 h 5"/>
                </a:gdLst>
                <a:ahLst/>
                <a:cxnLst>
                  <a:cxn ang="0">
                    <a:pos x="T0" y="T1"/>
                  </a:cxn>
                  <a:cxn ang="0">
                    <a:pos x="T2" y="T3"/>
                  </a:cxn>
                  <a:cxn ang="0">
                    <a:pos x="T4" y="T5"/>
                  </a:cxn>
                  <a:cxn ang="0">
                    <a:pos x="T6" y="T7"/>
                  </a:cxn>
                  <a:cxn ang="0">
                    <a:pos x="T8" y="T9"/>
                  </a:cxn>
                </a:cxnLst>
                <a:rect l="0" t="0" r="r" b="b"/>
                <a:pathLst>
                  <a:path w="1" h="5">
                    <a:moveTo>
                      <a:pt x="0" y="0"/>
                    </a:moveTo>
                    <a:cubicBezTo>
                      <a:pt x="0" y="0"/>
                      <a:pt x="0" y="2"/>
                      <a:pt x="0" y="5"/>
                    </a:cubicBezTo>
                    <a:cubicBezTo>
                      <a:pt x="0" y="4"/>
                      <a:pt x="0" y="3"/>
                      <a:pt x="1" y="2"/>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62" name="Freeform 1077"/>
              <p:cNvSpPr>
                <a:spLocks/>
              </p:cNvSpPr>
              <p:nvPr/>
            </p:nvSpPr>
            <p:spPr bwMode="auto">
              <a:xfrm>
                <a:off x="15014" y="870"/>
                <a:ext cx="11" cy="33"/>
              </a:xfrm>
              <a:custGeom>
                <a:avLst/>
                <a:gdLst>
                  <a:gd name="T0" fmla="*/ 0 w 5"/>
                  <a:gd name="T1" fmla="*/ 0 h 14"/>
                  <a:gd name="T2" fmla="*/ 4 w 5"/>
                  <a:gd name="T3" fmla="*/ 14 h 14"/>
                  <a:gd name="T4" fmla="*/ 5 w 5"/>
                  <a:gd name="T5" fmla="*/ 12 h 14"/>
                  <a:gd name="T6" fmla="*/ 1 w 5"/>
                  <a:gd name="T7" fmla="*/ 0 h 14"/>
                  <a:gd name="T8" fmla="*/ 0 w 5"/>
                  <a:gd name="T9" fmla="*/ 0 h 14"/>
                </a:gdLst>
                <a:ahLst/>
                <a:cxnLst>
                  <a:cxn ang="0">
                    <a:pos x="T0" y="T1"/>
                  </a:cxn>
                  <a:cxn ang="0">
                    <a:pos x="T2" y="T3"/>
                  </a:cxn>
                  <a:cxn ang="0">
                    <a:pos x="T4" y="T5"/>
                  </a:cxn>
                  <a:cxn ang="0">
                    <a:pos x="T6" y="T7"/>
                  </a:cxn>
                  <a:cxn ang="0">
                    <a:pos x="T8" y="T9"/>
                  </a:cxn>
                </a:cxnLst>
                <a:rect l="0" t="0" r="r" b="b"/>
                <a:pathLst>
                  <a:path w="5" h="14">
                    <a:moveTo>
                      <a:pt x="0" y="0"/>
                    </a:moveTo>
                    <a:cubicBezTo>
                      <a:pt x="0" y="0"/>
                      <a:pt x="0" y="0"/>
                      <a:pt x="4" y="14"/>
                    </a:cubicBezTo>
                    <a:cubicBezTo>
                      <a:pt x="5" y="13"/>
                      <a:pt x="5" y="13"/>
                      <a:pt x="5" y="12"/>
                    </a:cubicBezTo>
                    <a:cubicBezTo>
                      <a:pt x="5" y="1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63" name="Freeform 1078"/>
              <p:cNvSpPr>
                <a:spLocks/>
              </p:cNvSpPr>
              <p:nvPr/>
            </p:nvSpPr>
            <p:spPr bwMode="auto">
              <a:xfrm>
                <a:off x="14417" y="468"/>
                <a:ext cx="3" cy="23"/>
              </a:xfrm>
              <a:custGeom>
                <a:avLst/>
                <a:gdLst>
                  <a:gd name="T0" fmla="*/ 1 w 1"/>
                  <a:gd name="T1" fmla="*/ 0 h 10"/>
                  <a:gd name="T2" fmla="*/ 0 w 1"/>
                  <a:gd name="T3" fmla="*/ 0 h 10"/>
                  <a:gd name="T4" fmla="*/ 0 w 1"/>
                  <a:gd name="T5" fmla="*/ 5 h 10"/>
                  <a:gd name="T6" fmla="*/ 1 w 1"/>
                  <a:gd name="T7" fmla="*/ 10 h 10"/>
                  <a:gd name="T8" fmla="*/ 1 w 1"/>
                  <a:gd name="T9" fmla="*/ 0 h 10"/>
                </a:gdLst>
                <a:ahLst/>
                <a:cxnLst>
                  <a:cxn ang="0">
                    <a:pos x="T0" y="T1"/>
                  </a:cxn>
                  <a:cxn ang="0">
                    <a:pos x="T2" y="T3"/>
                  </a:cxn>
                  <a:cxn ang="0">
                    <a:pos x="T4" y="T5"/>
                  </a:cxn>
                  <a:cxn ang="0">
                    <a:pos x="T6" y="T7"/>
                  </a:cxn>
                  <a:cxn ang="0">
                    <a:pos x="T8" y="T9"/>
                  </a:cxn>
                </a:cxnLst>
                <a:rect l="0" t="0" r="r" b="b"/>
                <a:pathLst>
                  <a:path w="1" h="10">
                    <a:moveTo>
                      <a:pt x="1" y="0"/>
                    </a:moveTo>
                    <a:cubicBezTo>
                      <a:pt x="0" y="0"/>
                      <a:pt x="0" y="0"/>
                      <a:pt x="0" y="0"/>
                    </a:cubicBezTo>
                    <a:cubicBezTo>
                      <a:pt x="0" y="0"/>
                      <a:pt x="0" y="2"/>
                      <a:pt x="0" y="5"/>
                    </a:cubicBezTo>
                    <a:cubicBezTo>
                      <a:pt x="0" y="7"/>
                      <a:pt x="1" y="9"/>
                      <a:pt x="1" y="10"/>
                    </a:cubicBezTo>
                    <a:cubicBezTo>
                      <a:pt x="1" y="5"/>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64" name="Freeform 1079"/>
              <p:cNvSpPr>
                <a:spLocks/>
              </p:cNvSpPr>
              <p:nvPr/>
            </p:nvSpPr>
            <p:spPr bwMode="auto">
              <a:xfrm>
                <a:off x="14429" y="2039"/>
                <a:ext cx="10" cy="24"/>
              </a:xfrm>
              <a:custGeom>
                <a:avLst/>
                <a:gdLst>
                  <a:gd name="T0" fmla="*/ 0 w 4"/>
                  <a:gd name="T1" fmla="*/ 0 h 10"/>
                  <a:gd name="T2" fmla="*/ 3 w 4"/>
                  <a:gd name="T3" fmla="*/ 10 h 10"/>
                  <a:gd name="T4" fmla="*/ 4 w 4"/>
                  <a:gd name="T5" fmla="*/ 8 h 10"/>
                  <a:gd name="T6" fmla="*/ 1 w 4"/>
                  <a:gd name="T7" fmla="*/ 0 h 10"/>
                  <a:gd name="T8" fmla="*/ 0 w 4"/>
                  <a:gd name="T9" fmla="*/ 0 h 10"/>
                </a:gdLst>
                <a:ahLst/>
                <a:cxnLst>
                  <a:cxn ang="0">
                    <a:pos x="T0" y="T1"/>
                  </a:cxn>
                  <a:cxn ang="0">
                    <a:pos x="T2" y="T3"/>
                  </a:cxn>
                  <a:cxn ang="0">
                    <a:pos x="T4" y="T5"/>
                  </a:cxn>
                  <a:cxn ang="0">
                    <a:pos x="T6" y="T7"/>
                  </a:cxn>
                  <a:cxn ang="0">
                    <a:pos x="T8" y="T9"/>
                  </a:cxn>
                </a:cxnLst>
                <a:rect l="0" t="0" r="r" b="b"/>
                <a:pathLst>
                  <a:path w="4" h="10">
                    <a:moveTo>
                      <a:pt x="0" y="0"/>
                    </a:moveTo>
                    <a:cubicBezTo>
                      <a:pt x="0" y="0"/>
                      <a:pt x="0" y="0"/>
                      <a:pt x="3" y="10"/>
                    </a:cubicBezTo>
                    <a:cubicBezTo>
                      <a:pt x="3" y="9"/>
                      <a:pt x="3" y="9"/>
                      <a:pt x="4" y="8"/>
                    </a:cubicBezTo>
                    <a:cubicBezTo>
                      <a:pt x="3" y="5"/>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65" name="Freeform 1080"/>
              <p:cNvSpPr>
                <a:spLocks/>
              </p:cNvSpPr>
              <p:nvPr/>
            </p:nvSpPr>
            <p:spPr bwMode="auto">
              <a:xfrm>
                <a:off x="15052" y="872"/>
                <a:ext cx="2" cy="5"/>
              </a:xfrm>
              <a:custGeom>
                <a:avLst/>
                <a:gdLst>
                  <a:gd name="T0" fmla="*/ 0 w 1"/>
                  <a:gd name="T1" fmla="*/ 0 h 2"/>
                  <a:gd name="T2" fmla="*/ 0 w 1"/>
                  <a:gd name="T3" fmla="*/ 2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1"/>
                      <a:pt x="0" y="2"/>
                    </a:cubicBezTo>
                    <a:cubicBezTo>
                      <a:pt x="0" y="2"/>
                      <a:pt x="1" y="2"/>
                      <a:pt x="1" y="2"/>
                    </a:cubicBezTo>
                    <a:cubicBezTo>
                      <a:pt x="1" y="1"/>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66" name="Freeform 1081"/>
              <p:cNvSpPr>
                <a:spLocks/>
              </p:cNvSpPr>
              <p:nvPr/>
            </p:nvSpPr>
            <p:spPr bwMode="auto">
              <a:xfrm>
                <a:off x="14498" y="1166"/>
                <a:ext cx="2" cy="26"/>
              </a:xfrm>
              <a:custGeom>
                <a:avLst/>
                <a:gdLst>
                  <a:gd name="T0" fmla="*/ 0 w 1"/>
                  <a:gd name="T1" fmla="*/ 0 h 11"/>
                  <a:gd name="T2" fmla="*/ 0 w 1"/>
                  <a:gd name="T3" fmla="*/ 11 h 11"/>
                  <a:gd name="T4" fmla="*/ 1 w 1"/>
                  <a:gd name="T5" fmla="*/ 10 h 11"/>
                  <a:gd name="T6" fmla="*/ 1 w 1"/>
                  <a:gd name="T7" fmla="*/ 0 h 11"/>
                  <a:gd name="T8" fmla="*/ 0 w 1"/>
                  <a:gd name="T9" fmla="*/ 0 h 11"/>
                </a:gdLst>
                <a:ahLst/>
                <a:cxnLst>
                  <a:cxn ang="0">
                    <a:pos x="T0" y="T1"/>
                  </a:cxn>
                  <a:cxn ang="0">
                    <a:pos x="T2" y="T3"/>
                  </a:cxn>
                  <a:cxn ang="0">
                    <a:pos x="T4" y="T5"/>
                  </a:cxn>
                  <a:cxn ang="0">
                    <a:pos x="T6" y="T7"/>
                  </a:cxn>
                  <a:cxn ang="0">
                    <a:pos x="T8" y="T9"/>
                  </a:cxn>
                </a:cxnLst>
                <a:rect l="0" t="0" r="r" b="b"/>
                <a:pathLst>
                  <a:path w="1" h="11">
                    <a:moveTo>
                      <a:pt x="0" y="0"/>
                    </a:moveTo>
                    <a:cubicBezTo>
                      <a:pt x="0" y="0"/>
                      <a:pt x="0" y="5"/>
                      <a:pt x="0" y="11"/>
                    </a:cubicBezTo>
                    <a:cubicBezTo>
                      <a:pt x="0" y="11"/>
                      <a:pt x="0" y="11"/>
                      <a:pt x="1" y="10"/>
                    </a:cubicBezTo>
                    <a:cubicBezTo>
                      <a:pt x="1" y="6"/>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67" name="Freeform 1082"/>
              <p:cNvSpPr>
                <a:spLocks/>
              </p:cNvSpPr>
              <p:nvPr/>
            </p:nvSpPr>
            <p:spPr bwMode="auto">
              <a:xfrm>
                <a:off x="14481" y="1201"/>
                <a:ext cx="3" cy="5"/>
              </a:xfrm>
              <a:custGeom>
                <a:avLst/>
                <a:gdLst>
                  <a:gd name="T0" fmla="*/ 0 w 1"/>
                  <a:gd name="T1" fmla="*/ 0 h 2"/>
                  <a:gd name="T2" fmla="*/ 0 w 1"/>
                  <a:gd name="T3" fmla="*/ 2 h 2"/>
                  <a:gd name="T4" fmla="*/ 1 w 1"/>
                  <a:gd name="T5" fmla="*/ 1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1"/>
                      <a:pt x="0" y="2"/>
                    </a:cubicBezTo>
                    <a:cubicBezTo>
                      <a:pt x="0" y="2"/>
                      <a:pt x="1" y="2"/>
                      <a:pt x="1" y="1"/>
                    </a:cubicBezTo>
                    <a:cubicBezTo>
                      <a:pt x="1" y="1"/>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68" name="Freeform 1083"/>
              <p:cNvSpPr>
                <a:spLocks/>
              </p:cNvSpPr>
              <p:nvPr/>
            </p:nvSpPr>
            <p:spPr bwMode="auto">
              <a:xfrm>
                <a:off x="14559" y="1163"/>
                <a:ext cx="5" cy="5"/>
              </a:xfrm>
              <a:custGeom>
                <a:avLst/>
                <a:gdLst>
                  <a:gd name="T0" fmla="*/ 1 w 2"/>
                  <a:gd name="T1" fmla="*/ 0 h 2"/>
                  <a:gd name="T2" fmla="*/ 0 w 2"/>
                  <a:gd name="T3" fmla="*/ 0 h 2"/>
                  <a:gd name="T4" fmla="*/ 1 w 2"/>
                  <a:gd name="T5" fmla="*/ 2 h 2"/>
                  <a:gd name="T6" fmla="*/ 2 w 2"/>
                  <a:gd name="T7" fmla="*/ 2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1" y="0"/>
                      <a:pt x="1" y="0"/>
                      <a:pt x="0" y="0"/>
                    </a:cubicBezTo>
                    <a:cubicBezTo>
                      <a:pt x="0" y="0"/>
                      <a:pt x="0" y="0"/>
                      <a:pt x="1" y="2"/>
                    </a:cubicBezTo>
                    <a:cubicBezTo>
                      <a:pt x="1" y="2"/>
                      <a:pt x="1" y="2"/>
                      <a:pt x="2" y="2"/>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69" name="Freeform 1084"/>
              <p:cNvSpPr>
                <a:spLocks/>
              </p:cNvSpPr>
              <p:nvPr/>
            </p:nvSpPr>
            <p:spPr bwMode="auto">
              <a:xfrm>
                <a:off x="14531" y="1163"/>
                <a:ext cx="7" cy="10"/>
              </a:xfrm>
              <a:custGeom>
                <a:avLst/>
                <a:gdLst>
                  <a:gd name="T0" fmla="*/ 1 w 3"/>
                  <a:gd name="T1" fmla="*/ 0 h 4"/>
                  <a:gd name="T2" fmla="*/ 0 w 3"/>
                  <a:gd name="T3" fmla="*/ 4 h 4"/>
                  <a:gd name="T4" fmla="*/ 2 w 3"/>
                  <a:gd name="T5" fmla="*/ 3 h 4"/>
                  <a:gd name="T6" fmla="*/ 3 w 3"/>
                  <a:gd name="T7" fmla="*/ 0 h 4"/>
                  <a:gd name="T8" fmla="*/ 1 w 3"/>
                  <a:gd name="T9" fmla="*/ 0 h 4"/>
                </a:gdLst>
                <a:ahLst/>
                <a:cxnLst>
                  <a:cxn ang="0">
                    <a:pos x="T0" y="T1"/>
                  </a:cxn>
                  <a:cxn ang="0">
                    <a:pos x="T2" y="T3"/>
                  </a:cxn>
                  <a:cxn ang="0">
                    <a:pos x="T4" y="T5"/>
                  </a:cxn>
                  <a:cxn ang="0">
                    <a:pos x="T6" y="T7"/>
                  </a:cxn>
                  <a:cxn ang="0">
                    <a:pos x="T8" y="T9"/>
                  </a:cxn>
                </a:cxnLst>
                <a:rect l="0" t="0" r="r" b="b"/>
                <a:pathLst>
                  <a:path w="3" h="4">
                    <a:moveTo>
                      <a:pt x="1" y="0"/>
                    </a:moveTo>
                    <a:cubicBezTo>
                      <a:pt x="1" y="0"/>
                      <a:pt x="1" y="1"/>
                      <a:pt x="0" y="4"/>
                    </a:cubicBezTo>
                    <a:cubicBezTo>
                      <a:pt x="1" y="3"/>
                      <a:pt x="1" y="3"/>
                      <a:pt x="2" y="3"/>
                    </a:cubicBezTo>
                    <a:cubicBezTo>
                      <a:pt x="2" y="2"/>
                      <a:pt x="2" y="1"/>
                      <a:pt x="3" y="0"/>
                    </a:cubicBezTo>
                    <a:cubicBezTo>
                      <a:pt x="3" y="0"/>
                      <a:pt x="3"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70" name="Freeform 1085"/>
              <p:cNvSpPr>
                <a:spLocks/>
              </p:cNvSpPr>
              <p:nvPr/>
            </p:nvSpPr>
            <p:spPr bwMode="auto">
              <a:xfrm>
                <a:off x="14689" y="1163"/>
                <a:ext cx="10" cy="19"/>
              </a:xfrm>
              <a:custGeom>
                <a:avLst/>
                <a:gdLst>
                  <a:gd name="T0" fmla="*/ 0 w 4"/>
                  <a:gd name="T1" fmla="*/ 0 h 8"/>
                  <a:gd name="T2" fmla="*/ 3 w 4"/>
                  <a:gd name="T3" fmla="*/ 8 h 8"/>
                  <a:gd name="T4" fmla="*/ 4 w 4"/>
                  <a:gd name="T5" fmla="*/ 7 h 8"/>
                  <a:gd name="T6" fmla="*/ 2 w 4"/>
                  <a:gd name="T7" fmla="*/ 0 h 8"/>
                  <a:gd name="T8" fmla="*/ 0 w 4"/>
                  <a:gd name="T9" fmla="*/ 0 h 8"/>
                </a:gdLst>
                <a:ahLst/>
                <a:cxnLst>
                  <a:cxn ang="0">
                    <a:pos x="T0" y="T1"/>
                  </a:cxn>
                  <a:cxn ang="0">
                    <a:pos x="T2" y="T3"/>
                  </a:cxn>
                  <a:cxn ang="0">
                    <a:pos x="T4" y="T5"/>
                  </a:cxn>
                  <a:cxn ang="0">
                    <a:pos x="T6" y="T7"/>
                  </a:cxn>
                  <a:cxn ang="0">
                    <a:pos x="T8" y="T9"/>
                  </a:cxn>
                </a:cxnLst>
                <a:rect l="0" t="0" r="r" b="b"/>
                <a:pathLst>
                  <a:path w="4" h="8">
                    <a:moveTo>
                      <a:pt x="0" y="0"/>
                    </a:moveTo>
                    <a:cubicBezTo>
                      <a:pt x="0" y="0"/>
                      <a:pt x="0" y="0"/>
                      <a:pt x="3" y="8"/>
                    </a:cubicBezTo>
                    <a:cubicBezTo>
                      <a:pt x="3" y="8"/>
                      <a:pt x="3" y="7"/>
                      <a:pt x="4" y="7"/>
                    </a:cubicBezTo>
                    <a:cubicBezTo>
                      <a:pt x="3" y="4"/>
                      <a:pt x="2" y="0"/>
                      <a:pt x="2" y="0"/>
                    </a:cubicBezTo>
                    <a:cubicBezTo>
                      <a:pt x="2"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71" name="Freeform 1086"/>
              <p:cNvSpPr>
                <a:spLocks/>
              </p:cNvSpPr>
              <p:nvPr/>
            </p:nvSpPr>
            <p:spPr bwMode="auto">
              <a:xfrm>
                <a:off x="14611" y="1201"/>
                <a:ext cx="3" cy="50"/>
              </a:xfrm>
              <a:custGeom>
                <a:avLst/>
                <a:gdLst>
                  <a:gd name="T0" fmla="*/ 0 w 1"/>
                  <a:gd name="T1" fmla="*/ 0 h 21"/>
                  <a:gd name="T2" fmla="*/ 0 w 1"/>
                  <a:gd name="T3" fmla="*/ 21 h 21"/>
                  <a:gd name="T4" fmla="*/ 1 w 1"/>
                  <a:gd name="T5" fmla="*/ 20 h 21"/>
                  <a:gd name="T6" fmla="*/ 1 w 1"/>
                  <a:gd name="T7" fmla="*/ 0 h 21"/>
                  <a:gd name="T8" fmla="*/ 0 w 1"/>
                  <a:gd name="T9" fmla="*/ 0 h 21"/>
                </a:gdLst>
                <a:ahLst/>
                <a:cxnLst>
                  <a:cxn ang="0">
                    <a:pos x="T0" y="T1"/>
                  </a:cxn>
                  <a:cxn ang="0">
                    <a:pos x="T2" y="T3"/>
                  </a:cxn>
                  <a:cxn ang="0">
                    <a:pos x="T4" y="T5"/>
                  </a:cxn>
                  <a:cxn ang="0">
                    <a:pos x="T6" y="T7"/>
                  </a:cxn>
                  <a:cxn ang="0">
                    <a:pos x="T8" y="T9"/>
                  </a:cxn>
                </a:cxnLst>
                <a:rect l="0" t="0" r="r" b="b"/>
                <a:pathLst>
                  <a:path w="1" h="21">
                    <a:moveTo>
                      <a:pt x="0" y="0"/>
                    </a:moveTo>
                    <a:cubicBezTo>
                      <a:pt x="0" y="0"/>
                      <a:pt x="0" y="17"/>
                      <a:pt x="0" y="21"/>
                    </a:cubicBezTo>
                    <a:cubicBezTo>
                      <a:pt x="1" y="21"/>
                      <a:pt x="1" y="20"/>
                      <a:pt x="1" y="20"/>
                    </a:cubicBezTo>
                    <a:cubicBezTo>
                      <a:pt x="1" y="15"/>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72" name="Freeform 1087"/>
              <p:cNvSpPr>
                <a:spLocks/>
              </p:cNvSpPr>
              <p:nvPr/>
            </p:nvSpPr>
            <p:spPr bwMode="auto">
              <a:xfrm>
                <a:off x="14261" y="2172"/>
                <a:ext cx="52" cy="35"/>
              </a:xfrm>
              <a:custGeom>
                <a:avLst/>
                <a:gdLst>
                  <a:gd name="T0" fmla="*/ 16 w 22"/>
                  <a:gd name="T1" fmla="*/ 0 h 15"/>
                  <a:gd name="T2" fmla="*/ 6 w 22"/>
                  <a:gd name="T3" fmla="*/ 0 h 15"/>
                  <a:gd name="T4" fmla="*/ 0 w 22"/>
                  <a:gd name="T5" fmla="*/ 7 h 15"/>
                  <a:gd name="T6" fmla="*/ 0 w 22"/>
                  <a:gd name="T7" fmla="*/ 15 h 15"/>
                  <a:gd name="T8" fmla="*/ 4 w 22"/>
                  <a:gd name="T9" fmla="*/ 13 h 15"/>
                  <a:gd name="T10" fmla="*/ 4 w 22"/>
                  <a:gd name="T11" fmla="*/ 8 h 15"/>
                  <a:gd name="T12" fmla="*/ 5 w 22"/>
                  <a:gd name="T13" fmla="*/ 8 h 15"/>
                  <a:gd name="T14" fmla="*/ 5 w 22"/>
                  <a:gd name="T15" fmla="*/ 13 h 15"/>
                  <a:gd name="T16" fmla="*/ 22 w 22"/>
                  <a:gd name="T17" fmla="*/ 6 h 15"/>
                  <a:gd name="T18" fmla="*/ 16 w 22"/>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5">
                    <a:moveTo>
                      <a:pt x="16" y="0"/>
                    </a:moveTo>
                    <a:cubicBezTo>
                      <a:pt x="15" y="0"/>
                      <a:pt x="7" y="0"/>
                      <a:pt x="6" y="0"/>
                    </a:cubicBezTo>
                    <a:cubicBezTo>
                      <a:pt x="2" y="0"/>
                      <a:pt x="0" y="3"/>
                      <a:pt x="0" y="7"/>
                    </a:cubicBezTo>
                    <a:cubicBezTo>
                      <a:pt x="0" y="7"/>
                      <a:pt x="0" y="11"/>
                      <a:pt x="0" y="15"/>
                    </a:cubicBezTo>
                    <a:cubicBezTo>
                      <a:pt x="1" y="14"/>
                      <a:pt x="2" y="14"/>
                      <a:pt x="4" y="13"/>
                    </a:cubicBezTo>
                    <a:cubicBezTo>
                      <a:pt x="4" y="11"/>
                      <a:pt x="4" y="8"/>
                      <a:pt x="4" y="8"/>
                    </a:cubicBezTo>
                    <a:cubicBezTo>
                      <a:pt x="4" y="8"/>
                      <a:pt x="4" y="8"/>
                      <a:pt x="5" y="8"/>
                    </a:cubicBezTo>
                    <a:cubicBezTo>
                      <a:pt x="5" y="8"/>
                      <a:pt x="5" y="10"/>
                      <a:pt x="5" y="13"/>
                    </a:cubicBezTo>
                    <a:cubicBezTo>
                      <a:pt x="11" y="11"/>
                      <a:pt x="17" y="8"/>
                      <a:pt x="22" y="6"/>
                    </a:cubicBezTo>
                    <a:cubicBezTo>
                      <a:pt x="22" y="3"/>
                      <a:pt x="19"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73" name="Freeform 1088"/>
              <p:cNvSpPr>
                <a:spLocks/>
              </p:cNvSpPr>
              <p:nvPr/>
            </p:nvSpPr>
            <p:spPr bwMode="auto">
              <a:xfrm>
                <a:off x="14190" y="2174"/>
                <a:ext cx="62" cy="50"/>
              </a:xfrm>
              <a:custGeom>
                <a:avLst/>
                <a:gdLst>
                  <a:gd name="T0" fmla="*/ 17 w 26"/>
                  <a:gd name="T1" fmla="*/ 0 h 21"/>
                  <a:gd name="T2" fmla="*/ 10 w 26"/>
                  <a:gd name="T3" fmla="*/ 0 h 21"/>
                  <a:gd name="T4" fmla="*/ 4 w 26"/>
                  <a:gd name="T5" fmla="*/ 4 h 21"/>
                  <a:gd name="T6" fmla="*/ 0 w 26"/>
                  <a:gd name="T7" fmla="*/ 18 h 21"/>
                  <a:gd name="T8" fmla="*/ 1 w 26"/>
                  <a:gd name="T9" fmla="*/ 20 h 21"/>
                  <a:gd name="T10" fmla="*/ 4 w 26"/>
                  <a:gd name="T11" fmla="*/ 19 h 21"/>
                  <a:gd name="T12" fmla="*/ 8 w 26"/>
                  <a:gd name="T13" fmla="*/ 6 h 21"/>
                  <a:gd name="T14" fmla="*/ 9 w 26"/>
                  <a:gd name="T15" fmla="*/ 6 h 21"/>
                  <a:gd name="T16" fmla="*/ 4 w 26"/>
                  <a:gd name="T17" fmla="*/ 21 h 21"/>
                  <a:gd name="T18" fmla="*/ 21 w 26"/>
                  <a:gd name="T19" fmla="*/ 17 h 21"/>
                  <a:gd name="T20" fmla="*/ 18 w 26"/>
                  <a:gd name="T21" fmla="*/ 6 h 21"/>
                  <a:gd name="T22" fmla="*/ 19 w 26"/>
                  <a:gd name="T23" fmla="*/ 6 h 21"/>
                  <a:gd name="T24" fmla="*/ 22 w 26"/>
                  <a:gd name="T25" fmla="*/ 16 h 21"/>
                  <a:gd name="T26" fmla="*/ 26 w 26"/>
                  <a:gd name="T27" fmla="*/ 15 h 21"/>
                  <a:gd name="T28" fmla="*/ 23 w 26"/>
                  <a:gd name="T29" fmla="*/ 4 h 21"/>
                  <a:gd name="T30" fmla="*/ 17 w 26"/>
                  <a:gd name="T3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1">
                    <a:moveTo>
                      <a:pt x="17" y="0"/>
                    </a:moveTo>
                    <a:cubicBezTo>
                      <a:pt x="16" y="0"/>
                      <a:pt x="11" y="0"/>
                      <a:pt x="10" y="0"/>
                    </a:cubicBezTo>
                    <a:cubicBezTo>
                      <a:pt x="7" y="0"/>
                      <a:pt x="5" y="2"/>
                      <a:pt x="4" y="4"/>
                    </a:cubicBezTo>
                    <a:cubicBezTo>
                      <a:pt x="2" y="10"/>
                      <a:pt x="0" y="17"/>
                      <a:pt x="0" y="18"/>
                    </a:cubicBezTo>
                    <a:cubicBezTo>
                      <a:pt x="0" y="19"/>
                      <a:pt x="0" y="20"/>
                      <a:pt x="1" y="20"/>
                    </a:cubicBezTo>
                    <a:cubicBezTo>
                      <a:pt x="2" y="20"/>
                      <a:pt x="3" y="20"/>
                      <a:pt x="4" y="19"/>
                    </a:cubicBezTo>
                    <a:cubicBezTo>
                      <a:pt x="4" y="18"/>
                      <a:pt x="8" y="6"/>
                      <a:pt x="8" y="6"/>
                    </a:cubicBezTo>
                    <a:cubicBezTo>
                      <a:pt x="9" y="6"/>
                      <a:pt x="9" y="6"/>
                      <a:pt x="9" y="6"/>
                    </a:cubicBezTo>
                    <a:cubicBezTo>
                      <a:pt x="6" y="13"/>
                      <a:pt x="5" y="18"/>
                      <a:pt x="4" y="21"/>
                    </a:cubicBezTo>
                    <a:cubicBezTo>
                      <a:pt x="10" y="20"/>
                      <a:pt x="16" y="18"/>
                      <a:pt x="21" y="17"/>
                    </a:cubicBezTo>
                    <a:cubicBezTo>
                      <a:pt x="18" y="6"/>
                      <a:pt x="18" y="6"/>
                      <a:pt x="18" y="6"/>
                    </a:cubicBezTo>
                    <a:cubicBezTo>
                      <a:pt x="19" y="6"/>
                      <a:pt x="19" y="6"/>
                      <a:pt x="19" y="6"/>
                    </a:cubicBezTo>
                    <a:cubicBezTo>
                      <a:pt x="19" y="6"/>
                      <a:pt x="21" y="12"/>
                      <a:pt x="22" y="16"/>
                    </a:cubicBezTo>
                    <a:cubicBezTo>
                      <a:pt x="23" y="16"/>
                      <a:pt x="25" y="15"/>
                      <a:pt x="26" y="15"/>
                    </a:cubicBezTo>
                    <a:cubicBezTo>
                      <a:pt x="25" y="12"/>
                      <a:pt x="24" y="8"/>
                      <a:pt x="23" y="4"/>
                    </a:cubicBezTo>
                    <a:cubicBezTo>
                      <a:pt x="22"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74" name="Oval 1089"/>
              <p:cNvSpPr>
                <a:spLocks noChangeArrowheads="1"/>
              </p:cNvSpPr>
              <p:nvPr/>
            </p:nvSpPr>
            <p:spPr bwMode="auto">
              <a:xfrm>
                <a:off x="14211" y="1999"/>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75" name="Oval 1090"/>
              <p:cNvSpPr>
                <a:spLocks noChangeArrowheads="1"/>
              </p:cNvSpPr>
              <p:nvPr/>
            </p:nvSpPr>
            <p:spPr bwMode="auto">
              <a:xfrm>
                <a:off x="14342" y="1999"/>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76" name="Oval 1091"/>
              <p:cNvSpPr>
                <a:spLocks noChangeArrowheads="1"/>
              </p:cNvSpPr>
              <p:nvPr/>
            </p:nvSpPr>
            <p:spPr bwMode="auto">
              <a:xfrm>
                <a:off x="14275" y="2148"/>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77" name="Freeform 1092"/>
              <p:cNvSpPr>
                <a:spLocks/>
              </p:cNvSpPr>
              <p:nvPr/>
            </p:nvSpPr>
            <p:spPr bwMode="auto">
              <a:xfrm>
                <a:off x="14387" y="2025"/>
                <a:ext cx="56" cy="80"/>
              </a:xfrm>
              <a:custGeom>
                <a:avLst/>
                <a:gdLst>
                  <a:gd name="T0" fmla="*/ 23 w 24"/>
                  <a:gd name="T1" fmla="*/ 5 h 34"/>
                  <a:gd name="T2" fmla="*/ 17 w 24"/>
                  <a:gd name="T3" fmla="*/ 0 h 34"/>
                  <a:gd name="T4" fmla="*/ 10 w 24"/>
                  <a:gd name="T5" fmla="*/ 0 h 34"/>
                  <a:gd name="T6" fmla="*/ 4 w 24"/>
                  <a:gd name="T7" fmla="*/ 5 h 34"/>
                  <a:gd name="T8" fmla="*/ 0 w 24"/>
                  <a:gd name="T9" fmla="*/ 18 h 34"/>
                  <a:gd name="T10" fmla="*/ 1 w 24"/>
                  <a:gd name="T11" fmla="*/ 21 h 34"/>
                  <a:gd name="T12" fmla="*/ 4 w 24"/>
                  <a:gd name="T13" fmla="*/ 20 h 34"/>
                  <a:gd name="T14" fmla="*/ 7 w 24"/>
                  <a:gd name="T15" fmla="*/ 6 h 34"/>
                  <a:gd name="T16" fmla="*/ 9 w 24"/>
                  <a:gd name="T17" fmla="*/ 6 h 34"/>
                  <a:gd name="T18" fmla="*/ 2 w 24"/>
                  <a:gd name="T19" fmla="*/ 28 h 34"/>
                  <a:gd name="T20" fmla="*/ 8 w 24"/>
                  <a:gd name="T21" fmla="*/ 28 h 34"/>
                  <a:gd name="T22" fmla="*/ 8 w 24"/>
                  <a:gd name="T23" fmla="*/ 34 h 34"/>
                  <a:gd name="T24" fmla="*/ 21 w 24"/>
                  <a:gd name="T25" fmla="*/ 16 h 34"/>
                  <a:gd name="T26" fmla="*/ 18 w 24"/>
                  <a:gd name="T27" fmla="*/ 6 h 34"/>
                  <a:gd name="T28" fmla="*/ 19 w 24"/>
                  <a:gd name="T29" fmla="*/ 6 h 34"/>
                  <a:gd name="T30" fmla="*/ 22 w 24"/>
                  <a:gd name="T31" fmla="*/ 14 h 34"/>
                  <a:gd name="T32" fmla="*/ 24 w 24"/>
                  <a:gd name="T33" fmla="*/ 10 h 34"/>
                  <a:gd name="T34" fmla="*/ 23 w 24"/>
                  <a:gd name="T35"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34">
                    <a:moveTo>
                      <a:pt x="23" y="5"/>
                    </a:moveTo>
                    <a:cubicBezTo>
                      <a:pt x="22" y="2"/>
                      <a:pt x="20" y="0"/>
                      <a:pt x="17" y="0"/>
                    </a:cubicBezTo>
                    <a:cubicBezTo>
                      <a:pt x="16" y="0"/>
                      <a:pt x="11" y="0"/>
                      <a:pt x="10" y="0"/>
                    </a:cubicBezTo>
                    <a:cubicBezTo>
                      <a:pt x="7" y="0"/>
                      <a:pt x="5" y="2"/>
                      <a:pt x="4" y="5"/>
                    </a:cubicBezTo>
                    <a:cubicBezTo>
                      <a:pt x="2" y="10"/>
                      <a:pt x="0" y="18"/>
                      <a:pt x="0" y="18"/>
                    </a:cubicBezTo>
                    <a:cubicBezTo>
                      <a:pt x="0" y="19"/>
                      <a:pt x="0" y="20"/>
                      <a:pt x="1" y="21"/>
                    </a:cubicBezTo>
                    <a:cubicBezTo>
                      <a:pt x="2" y="21"/>
                      <a:pt x="3" y="20"/>
                      <a:pt x="4" y="20"/>
                    </a:cubicBezTo>
                    <a:cubicBezTo>
                      <a:pt x="4" y="18"/>
                      <a:pt x="7" y="6"/>
                      <a:pt x="7" y="6"/>
                    </a:cubicBezTo>
                    <a:cubicBezTo>
                      <a:pt x="9" y="6"/>
                      <a:pt x="9" y="6"/>
                      <a:pt x="9" y="6"/>
                    </a:cubicBezTo>
                    <a:cubicBezTo>
                      <a:pt x="2" y="28"/>
                      <a:pt x="2" y="28"/>
                      <a:pt x="2" y="28"/>
                    </a:cubicBezTo>
                    <a:cubicBezTo>
                      <a:pt x="8" y="28"/>
                      <a:pt x="8" y="28"/>
                      <a:pt x="8" y="28"/>
                    </a:cubicBezTo>
                    <a:cubicBezTo>
                      <a:pt x="8" y="30"/>
                      <a:pt x="8" y="32"/>
                      <a:pt x="8" y="34"/>
                    </a:cubicBezTo>
                    <a:cubicBezTo>
                      <a:pt x="13" y="28"/>
                      <a:pt x="17" y="22"/>
                      <a:pt x="21" y="16"/>
                    </a:cubicBezTo>
                    <a:cubicBezTo>
                      <a:pt x="18" y="6"/>
                      <a:pt x="18" y="6"/>
                      <a:pt x="18" y="6"/>
                    </a:cubicBezTo>
                    <a:cubicBezTo>
                      <a:pt x="19" y="6"/>
                      <a:pt x="19" y="6"/>
                      <a:pt x="19" y="6"/>
                    </a:cubicBezTo>
                    <a:cubicBezTo>
                      <a:pt x="19" y="6"/>
                      <a:pt x="21" y="11"/>
                      <a:pt x="22" y="14"/>
                    </a:cubicBezTo>
                    <a:cubicBezTo>
                      <a:pt x="22" y="13"/>
                      <a:pt x="23" y="12"/>
                      <a:pt x="24" y="10"/>
                    </a:cubicBezTo>
                    <a:cubicBezTo>
                      <a:pt x="24" y="8"/>
                      <a:pt x="23" y="6"/>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78" name="Freeform 1093"/>
              <p:cNvSpPr>
                <a:spLocks/>
              </p:cNvSpPr>
              <p:nvPr/>
            </p:nvSpPr>
            <p:spPr bwMode="auto">
              <a:xfrm>
                <a:off x="14195" y="2025"/>
                <a:ext cx="54" cy="111"/>
              </a:xfrm>
              <a:custGeom>
                <a:avLst/>
                <a:gdLst>
                  <a:gd name="T0" fmla="*/ 17 w 23"/>
                  <a:gd name="T1" fmla="*/ 0 h 47"/>
                  <a:gd name="T2" fmla="*/ 6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5 w 23"/>
                  <a:gd name="T15" fmla="*/ 8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7 w 23"/>
                  <a:gd name="T31" fmla="*/ 44 h 47"/>
                  <a:gd name="T32" fmla="*/ 17 w 23"/>
                  <a:gd name="T33" fmla="*/ 8 h 47"/>
                  <a:gd name="T34" fmla="*/ 18 w 23"/>
                  <a:gd name="T35" fmla="*/ 8 h 47"/>
                  <a:gd name="T36" fmla="*/ 18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6"/>
                    </a:cubicBez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79" name="Freeform 1094"/>
              <p:cNvSpPr>
                <a:spLocks/>
              </p:cNvSpPr>
              <p:nvPr/>
            </p:nvSpPr>
            <p:spPr bwMode="auto">
              <a:xfrm>
                <a:off x="14325" y="2025"/>
                <a:ext cx="54" cy="111"/>
              </a:xfrm>
              <a:custGeom>
                <a:avLst/>
                <a:gdLst>
                  <a:gd name="T0" fmla="*/ 17 w 23"/>
                  <a:gd name="T1" fmla="*/ 0 h 47"/>
                  <a:gd name="T2" fmla="*/ 7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6 w 23"/>
                  <a:gd name="T15" fmla="*/ 8 h 47"/>
                  <a:gd name="T16" fmla="*/ 6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7" y="0"/>
                    </a:cubicBezTo>
                    <a:cubicBezTo>
                      <a:pt x="3" y="0"/>
                      <a:pt x="0" y="3"/>
                      <a:pt x="0" y="6"/>
                    </a:cubicBezTo>
                    <a:cubicBezTo>
                      <a:pt x="0" y="8"/>
                      <a:pt x="0" y="20"/>
                      <a:pt x="0" y="21"/>
                    </a:cubicBezTo>
                    <a:cubicBezTo>
                      <a:pt x="0" y="22"/>
                      <a:pt x="1" y="23"/>
                      <a:pt x="2" y="23"/>
                    </a:cubicBezTo>
                    <a:cubicBezTo>
                      <a:pt x="4" y="23"/>
                      <a:pt x="4" y="22"/>
                      <a:pt x="4" y="21"/>
                    </a:cubicBezTo>
                    <a:cubicBezTo>
                      <a:pt x="4" y="19"/>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7" y="47"/>
                      <a:pt x="18" y="46"/>
                      <a:pt x="18" y="44"/>
                    </a:cubicBezTo>
                    <a:cubicBezTo>
                      <a:pt x="18" y="42"/>
                      <a:pt x="18" y="8"/>
                      <a:pt x="18" y="8"/>
                    </a:cubicBezTo>
                    <a:cubicBezTo>
                      <a:pt x="18" y="8"/>
                      <a:pt x="18" y="8"/>
                      <a:pt x="19" y="8"/>
                    </a:cubicBezTo>
                    <a:cubicBezTo>
                      <a:pt x="19" y="8"/>
                      <a:pt x="19" y="19"/>
                      <a:pt x="19" y="21"/>
                    </a:cubicBezTo>
                    <a:cubicBezTo>
                      <a:pt x="19" y="22"/>
                      <a:pt x="20"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80" name="Oval 1095"/>
              <p:cNvSpPr>
                <a:spLocks noChangeArrowheads="1"/>
              </p:cNvSpPr>
              <p:nvPr/>
            </p:nvSpPr>
            <p:spPr bwMode="auto">
              <a:xfrm>
                <a:off x="14211" y="2148"/>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81" name="Freeform 1096"/>
              <p:cNvSpPr>
                <a:spLocks/>
              </p:cNvSpPr>
              <p:nvPr/>
            </p:nvSpPr>
            <p:spPr bwMode="auto">
              <a:xfrm>
                <a:off x="14254" y="2025"/>
                <a:ext cx="66" cy="111"/>
              </a:xfrm>
              <a:custGeom>
                <a:avLst/>
                <a:gdLst>
                  <a:gd name="T0" fmla="*/ 23 w 28"/>
                  <a:gd name="T1" fmla="*/ 5 h 47"/>
                  <a:gd name="T2" fmla="*/ 18 w 28"/>
                  <a:gd name="T3" fmla="*/ 0 h 47"/>
                  <a:gd name="T4" fmla="*/ 10 w 28"/>
                  <a:gd name="T5" fmla="*/ 0 h 47"/>
                  <a:gd name="T6" fmla="*/ 5 w 28"/>
                  <a:gd name="T7" fmla="*/ 5 h 47"/>
                  <a:gd name="T8" fmla="*/ 1 w 28"/>
                  <a:gd name="T9" fmla="*/ 18 h 47"/>
                  <a:gd name="T10" fmla="*/ 2 w 28"/>
                  <a:gd name="T11" fmla="*/ 21 h 47"/>
                  <a:gd name="T12" fmla="*/ 4 w 28"/>
                  <a:gd name="T13" fmla="*/ 20 h 47"/>
                  <a:gd name="T14" fmla="*/ 8 w 28"/>
                  <a:gd name="T15" fmla="*/ 6 h 47"/>
                  <a:gd name="T16" fmla="*/ 9 w 28"/>
                  <a:gd name="T17" fmla="*/ 6 h 47"/>
                  <a:gd name="T18" fmla="*/ 3 w 28"/>
                  <a:gd name="T19" fmla="*/ 28 h 47"/>
                  <a:gd name="T20" fmla="*/ 9 w 28"/>
                  <a:gd name="T21" fmla="*/ 28 h 47"/>
                  <a:gd name="T22" fmla="*/ 9 w 28"/>
                  <a:gd name="T23" fmla="*/ 45 h 47"/>
                  <a:gd name="T24" fmla="*/ 11 w 28"/>
                  <a:gd name="T25" fmla="*/ 47 h 47"/>
                  <a:gd name="T26" fmla="*/ 14 w 28"/>
                  <a:gd name="T27" fmla="*/ 45 h 47"/>
                  <a:gd name="T28" fmla="*/ 14 w 28"/>
                  <a:gd name="T29" fmla="*/ 28 h 47"/>
                  <a:gd name="T30" fmla="*/ 15 w 28"/>
                  <a:gd name="T31" fmla="*/ 28 h 47"/>
                  <a:gd name="T32" fmla="*/ 15 w 28"/>
                  <a:gd name="T33" fmla="*/ 45 h 47"/>
                  <a:gd name="T34" fmla="*/ 17 w 28"/>
                  <a:gd name="T35" fmla="*/ 47 h 47"/>
                  <a:gd name="T36" fmla="*/ 19 w 28"/>
                  <a:gd name="T37" fmla="*/ 45 h 47"/>
                  <a:gd name="T38" fmla="*/ 19 w 28"/>
                  <a:gd name="T39" fmla="*/ 28 h 47"/>
                  <a:gd name="T40" fmla="*/ 25 w 28"/>
                  <a:gd name="T41" fmla="*/ 28 h 47"/>
                  <a:gd name="T42" fmla="*/ 19 w 28"/>
                  <a:gd name="T43" fmla="*/ 6 h 47"/>
                  <a:gd name="T44" fmla="*/ 20 w 28"/>
                  <a:gd name="T45" fmla="*/ 6 h 47"/>
                  <a:gd name="T46" fmla="*/ 24 w 28"/>
                  <a:gd name="T47" fmla="*/ 20 h 47"/>
                  <a:gd name="T48" fmla="*/ 26 w 28"/>
                  <a:gd name="T49" fmla="*/ 21 h 47"/>
                  <a:gd name="T50" fmla="*/ 27 w 28"/>
                  <a:gd name="T51" fmla="*/ 18 h 47"/>
                  <a:gd name="T52" fmla="*/ 23 w 28"/>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3" y="5"/>
                    </a:moveTo>
                    <a:cubicBezTo>
                      <a:pt x="23" y="2"/>
                      <a:pt x="20" y="0"/>
                      <a:pt x="18" y="0"/>
                    </a:cubicBezTo>
                    <a:cubicBezTo>
                      <a:pt x="17" y="0"/>
                      <a:pt x="11" y="0"/>
                      <a:pt x="10" y="0"/>
                    </a:cubicBezTo>
                    <a:cubicBezTo>
                      <a:pt x="8" y="0"/>
                      <a:pt x="5" y="2"/>
                      <a:pt x="5" y="5"/>
                    </a:cubicBezTo>
                    <a:cubicBezTo>
                      <a:pt x="3" y="10"/>
                      <a:pt x="1" y="18"/>
                      <a:pt x="1" y="18"/>
                    </a:cubicBezTo>
                    <a:cubicBezTo>
                      <a:pt x="0" y="19"/>
                      <a:pt x="1" y="20"/>
                      <a:pt x="2" y="21"/>
                    </a:cubicBezTo>
                    <a:cubicBezTo>
                      <a:pt x="3" y="21"/>
                      <a:pt x="4" y="20"/>
                      <a:pt x="4" y="20"/>
                    </a:cubicBezTo>
                    <a:cubicBezTo>
                      <a:pt x="5"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4" y="46"/>
                      <a:pt x="14" y="45"/>
                    </a:cubicBezTo>
                    <a:cubicBezTo>
                      <a:pt x="14" y="43"/>
                      <a:pt x="14" y="28"/>
                      <a:pt x="14"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4" y="20"/>
                    </a:cubicBezTo>
                    <a:cubicBezTo>
                      <a:pt x="24" y="20"/>
                      <a:pt x="25" y="21"/>
                      <a:pt x="26" y="21"/>
                    </a:cubicBezTo>
                    <a:cubicBezTo>
                      <a:pt x="27" y="20"/>
                      <a:pt x="28" y="19"/>
                      <a:pt x="27" y="18"/>
                    </a:cubicBezTo>
                    <a:cubicBezTo>
                      <a:pt x="27" y="18"/>
                      <a:pt x="25"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82" name="Oval 1097"/>
              <p:cNvSpPr>
                <a:spLocks noChangeArrowheads="1"/>
              </p:cNvSpPr>
              <p:nvPr/>
            </p:nvSpPr>
            <p:spPr bwMode="auto">
              <a:xfrm>
                <a:off x="14275" y="199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83" name="Oval 1098"/>
              <p:cNvSpPr>
                <a:spLocks noChangeArrowheads="1"/>
              </p:cNvSpPr>
              <p:nvPr/>
            </p:nvSpPr>
            <p:spPr bwMode="auto">
              <a:xfrm>
                <a:off x="14408" y="1999"/>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84" name="Freeform 1099"/>
              <p:cNvSpPr>
                <a:spLocks/>
              </p:cNvSpPr>
              <p:nvPr/>
            </p:nvSpPr>
            <p:spPr bwMode="auto">
              <a:xfrm>
                <a:off x="14342" y="2148"/>
                <a:ext cx="21" cy="19"/>
              </a:xfrm>
              <a:custGeom>
                <a:avLst/>
                <a:gdLst>
                  <a:gd name="T0" fmla="*/ 5 w 9"/>
                  <a:gd name="T1" fmla="*/ 0 h 8"/>
                  <a:gd name="T2" fmla="*/ 0 w 9"/>
                  <a:gd name="T3" fmla="*/ 5 h 8"/>
                  <a:gd name="T4" fmla="*/ 1 w 9"/>
                  <a:gd name="T5" fmla="*/ 8 h 8"/>
                  <a:gd name="T6" fmla="*/ 9 w 9"/>
                  <a:gd name="T7" fmla="*/ 2 h 8"/>
                  <a:gd name="T8" fmla="*/ 5 w 9"/>
                  <a:gd name="T9" fmla="*/ 0 h 8"/>
                </a:gdLst>
                <a:ahLst/>
                <a:cxnLst>
                  <a:cxn ang="0">
                    <a:pos x="T0" y="T1"/>
                  </a:cxn>
                  <a:cxn ang="0">
                    <a:pos x="T2" y="T3"/>
                  </a:cxn>
                  <a:cxn ang="0">
                    <a:pos x="T4" y="T5"/>
                  </a:cxn>
                  <a:cxn ang="0">
                    <a:pos x="T6" y="T7"/>
                  </a:cxn>
                  <a:cxn ang="0">
                    <a:pos x="T8" y="T9"/>
                  </a:cxn>
                </a:cxnLst>
                <a:rect l="0" t="0" r="r" b="b"/>
                <a:pathLst>
                  <a:path w="9" h="8">
                    <a:moveTo>
                      <a:pt x="5" y="0"/>
                    </a:moveTo>
                    <a:cubicBezTo>
                      <a:pt x="2" y="0"/>
                      <a:pt x="0" y="2"/>
                      <a:pt x="0" y="5"/>
                    </a:cubicBezTo>
                    <a:cubicBezTo>
                      <a:pt x="0" y="6"/>
                      <a:pt x="1" y="7"/>
                      <a:pt x="1" y="8"/>
                    </a:cubicBezTo>
                    <a:cubicBezTo>
                      <a:pt x="4" y="6"/>
                      <a:pt x="7" y="4"/>
                      <a:pt x="9" y="2"/>
                    </a:cubicBezTo>
                    <a:cubicBezTo>
                      <a:pt x="8" y="1"/>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85" name="Oval 1100"/>
              <p:cNvSpPr>
                <a:spLocks noChangeArrowheads="1"/>
              </p:cNvSpPr>
              <p:nvPr/>
            </p:nvSpPr>
            <p:spPr bwMode="auto">
              <a:xfrm>
                <a:off x="13688" y="199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86" name="Freeform 1101"/>
              <p:cNvSpPr>
                <a:spLocks/>
              </p:cNvSpPr>
              <p:nvPr/>
            </p:nvSpPr>
            <p:spPr bwMode="auto">
              <a:xfrm>
                <a:off x="13956" y="2295"/>
                <a:ext cx="16" cy="19"/>
              </a:xfrm>
              <a:custGeom>
                <a:avLst/>
                <a:gdLst>
                  <a:gd name="T0" fmla="*/ 7 w 7"/>
                  <a:gd name="T1" fmla="*/ 4 h 8"/>
                  <a:gd name="T2" fmla="*/ 3 w 7"/>
                  <a:gd name="T3" fmla="*/ 0 h 8"/>
                  <a:gd name="T4" fmla="*/ 0 w 7"/>
                  <a:gd name="T5" fmla="*/ 1 h 8"/>
                  <a:gd name="T6" fmla="*/ 6 w 7"/>
                  <a:gd name="T7" fmla="*/ 8 h 8"/>
                  <a:gd name="T8" fmla="*/ 7 w 7"/>
                  <a:gd name="T9" fmla="*/ 4 h 8"/>
                </a:gdLst>
                <a:ahLst/>
                <a:cxnLst>
                  <a:cxn ang="0">
                    <a:pos x="T0" y="T1"/>
                  </a:cxn>
                  <a:cxn ang="0">
                    <a:pos x="T2" y="T3"/>
                  </a:cxn>
                  <a:cxn ang="0">
                    <a:pos x="T4" y="T5"/>
                  </a:cxn>
                  <a:cxn ang="0">
                    <a:pos x="T6" y="T7"/>
                  </a:cxn>
                  <a:cxn ang="0">
                    <a:pos x="T8" y="T9"/>
                  </a:cxn>
                </a:cxnLst>
                <a:rect l="0" t="0" r="r" b="b"/>
                <a:pathLst>
                  <a:path w="7" h="8">
                    <a:moveTo>
                      <a:pt x="7" y="4"/>
                    </a:moveTo>
                    <a:cubicBezTo>
                      <a:pt x="7" y="2"/>
                      <a:pt x="5" y="0"/>
                      <a:pt x="3" y="0"/>
                    </a:cubicBezTo>
                    <a:cubicBezTo>
                      <a:pt x="2" y="0"/>
                      <a:pt x="1" y="0"/>
                      <a:pt x="0" y="1"/>
                    </a:cubicBezTo>
                    <a:cubicBezTo>
                      <a:pt x="2" y="3"/>
                      <a:pt x="4" y="5"/>
                      <a:pt x="6" y="8"/>
                    </a:cubicBezTo>
                    <a:cubicBezTo>
                      <a:pt x="7" y="7"/>
                      <a:pt x="7" y="6"/>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87" name="Freeform 1102"/>
              <p:cNvSpPr>
                <a:spLocks/>
              </p:cNvSpPr>
              <p:nvPr/>
            </p:nvSpPr>
            <p:spPr bwMode="auto">
              <a:xfrm>
                <a:off x="13871" y="2172"/>
                <a:ext cx="52" cy="99"/>
              </a:xfrm>
              <a:custGeom>
                <a:avLst/>
                <a:gdLst>
                  <a:gd name="T0" fmla="*/ 18 w 22"/>
                  <a:gd name="T1" fmla="*/ 8 h 42"/>
                  <a:gd name="T2" fmla="*/ 18 w 22"/>
                  <a:gd name="T3" fmla="*/ 21 h 42"/>
                  <a:gd name="T4" fmla="*/ 20 w 22"/>
                  <a:gd name="T5" fmla="*/ 23 h 42"/>
                  <a:gd name="T6" fmla="*/ 22 w 22"/>
                  <a:gd name="T7" fmla="*/ 21 h 42"/>
                  <a:gd name="T8" fmla="*/ 22 w 22"/>
                  <a:gd name="T9" fmla="*/ 7 h 42"/>
                  <a:gd name="T10" fmla="*/ 16 w 22"/>
                  <a:gd name="T11" fmla="*/ 0 h 42"/>
                  <a:gd name="T12" fmla="*/ 6 w 22"/>
                  <a:gd name="T13" fmla="*/ 0 h 42"/>
                  <a:gd name="T14" fmla="*/ 0 w 22"/>
                  <a:gd name="T15" fmla="*/ 7 h 42"/>
                  <a:gd name="T16" fmla="*/ 0 w 22"/>
                  <a:gd name="T17" fmla="*/ 21 h 42"/>
                  <a:gd name="T18" fmla="*/ 2 w 22"/>
                  <a:gd name="T19" fmla="*/ 23 h 42"/>
                  <a:gd name="T20" fmla="*/ 4 w 22"/>
                  <a:gd name="T21" fmla="*/ 21 h 42"/>
                  <a:gd name="T22" fmla="*/ 4 w 22"/>
                  <a:gd name="T23" fmla="*/ 8 h 42"/>
                  <a:gd name="T24" fmla="*/ 5 w 22"/>
                  <a:gd name="T25" fmla="*/ 8 h 42"/>
                  <a:gd name="T26" fmla="*/ 5 w 22"/>
                  <a:gd name="T27" fmla="*/ 38 h 42"/>
                  <a:gd name="T28" fmla="*/ 10 w 22"/>
                  <a:gd name="T29" fmla="*/ 40 h 42"/>
                  <a:gd name="T30" fmla="*/ 10 w 22"/>
                  <a:gd name="T31" fmla="*/ 23 h 42"/>
                  <a:gd name="T32" fmla="*/ 12 w 22"/>
                  <a:gd name="T33" fmla="*/ 23 h 42"/>
                  <a:gd name="T34" fmla="*/ 12 w 22"/>
                  <a:gd name="T35" fmla="*/ 40 h 42"/>
                  <a:gd name="T36" fmla="*/ 17 w 22"/>
                  <a:gd name="T37" fmla="*/ 42 h 42"/>
                  <a:gd name="T38" fmla="*/ 17 w 22"/>
                  <a:gd name="T39" fmla="*/ 8 h 42"/>
                  <a:gd name="T40" fmla="*/ 18 w 22"/>
                  <a:gd name="T41"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42">
                    <a:moveTo>
                      <a:pt x="18" y="8"/>
                    </a:moveTo>
                    <a:cubicBezTo>
                      <a:pt x="18" y="8"/>
                      <a:pt x="18" y="20"/>
                      <a:pt x="18" y="21"/>
                    </a:cubicBezTo>
                    <a:cubicBezTo>
                      <a:pt x="18" y="22"/>
                      <a:pt x="19" y="23"/>
                      <a:pt x="20" y="23"/>
                    </a:cubicBezTo>
                    <a:cubicBezTo>
                      <a:pt x="21" y="23"/>
                      <a:pt x="22" y="22"/>
                      <a:pt x="22" y="21"/>
                    </a:cubicBezTo>
                    <a:cubicBezTo>
                      <a:pt x="22" y="20"/>
                      <a:pt x="22" y="8"/>
                      <a:pt x="22" y="7"/>
                    </a:cubicBezTo>
                    <a:cubicBezTo>
                      <a:pt x="22" y="3"/>
                      <a:pt x="20" y="0"/>
                      <a:pt x="16" y="0"/>
                    </a:cubicBezTo>
                    <a:cubicBezTo>
                      <a:pt x="15" y="0"/>
                      <a:pt x="7" y="0"/>
                      <a:pt x="6" y="0"/>
                    </a:cubicBezTo>
                    <a:cubicBezTo>
                      <a:pt x="2"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27"/>
                      <a:pt x="5" y="38"/>
                    </a:cubicBezTo>
                    <a:cubicBezTo>
                      <a:pt x="7" y="39"/>
                      <a:pt x="9" y="39"/>
                      <a:pt x="10" y="40"/>
                    </a:cubicBezTo>
                    <a:cubicBezTo>
                      <a:pt x="10" y="33"/>
                      <a:pt x="10" y="23"/>
                      <a:pt x="10" y="23"/>
                    </a:cubicBezTo>
                    <a:cubicBezTo>
                      <a:pt x="10" y="23"/>
                      <a:pt x="10" y="23"/>
                      <a:pt x="12" y="23"/>
                    </a:cubicBezTo>
                    <a:cubicBezTo>
                      <a:pt x="12" y="23"/>
                      <a:pt x="12" y="34"/>
                      <a:pt x="12" y="40"/>
                    </a:cubicBezTo>
                    <a:cubicBezTo>
                      <a:pt x="13" y="41"/>
                      <a:pt x="15" y="41"/>
                      <a:pt x="17" y="42"/>
                    </a:cubicBezTo>
                    <a:cubicBezTo>
                      <a:pt x="17" y="34"/>
                      <a:pt x="17" y="8"/>
                      <a:pt x="17" y="8"/>
                    </a:cubicBezTo>
                    <a:cubicBezTo>
                      <a:pt x="17" y="8"/>
                      <a:pt x="17"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88" name="Freeform 1103"/>
              <p:cNvSpPr>
                <a:spLocks/>
              </p:cNvSpPr>
              <p:nvPr/>
            </p:nvSpPr>
            <p:spPr bwMode="auto">
              <a:xfrm>
                <a:off x="13972" y="2318"/>
                <a:ext cx="17" cy="55"/>
              </a:xfrm>
              <a:custGeom>
                <a:avLst/>
                <a:gdLst>
                  <a:gd name="T0" fmla="*/ 3 w 7"/>
                  <a:gd name="T1" fmla="*/ 8 h 23"/>
                  <a:gd name="T2" fmla="*/ 3 w 7"/>
                  <a:gd name="T3" fmla="*/ 21 h 23"/>
                  <a:gd name="T4" fmla="*/ 5 w 7"/>
                  <a:gd name="T5" fmla="*/ 23 h 23"/>
                  <a:gd name="T6" fmla="*/ 7 w 7"/>
                  <a:gd name="T7" fmla="*/ 21 h 23"/>
                  <a:gd name="T8" fmla="*/ 7 w 7"/>
                  <a:gd name="T9" fmla="*/ 6 h 23"/>
                  <a:gd name="T10" fmla="*/ 1 w 7"/>
                  <a:gd name="T11" fmla="*/ 0 h 23"/>
                  <a:gd name="T12" fmla="*/ 0 w 7"/>
                  <a:gd name="T13" fmla="*/ 0 h 23"/>
                  <a:gd name="T14" fmla="*/ 2 w 7"/>
                  <a:gd name="T15" fmla="*/ 5 h 23"/>
                  <a:gd name="T16" fmla="*/ 2 w 7"/>
                  <a:gd name="T17" fmla="*/ 21 h 23"/>
                  <a:gd name="T18" fmla="*/ 2 w 7"/>
                  <a:gd name="T19" fmla="*/ 8 h 23"/>
                  <a:gd name="T20" fmla="*/ 3 w 7"/>
                  <a:gd name="T2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23">
                    <a:moveTo>
                      <a:pt x="3" y="8"/>
                    </a:moveTo>
                    <a:cubicBezTo>
                      <a:pt x="3" y="8"/>
                      <a:pt x="3" y="20"/>
                      <a:pt x="3" y="21"/>
                    </a:cubicBezTo>
                    <a:cubicBezTo>
                      <a:pt x="3" y="22"/>
                      <a:pt x="4" y="23"/>
                      <a:pt x="5" y="23"/>
                    </a:cubicBezTo>
                    <a:cubicBezTo>
                      <a:pt x="6" y="23"/>
                      <a:pt x="7" y="22"/>
                      <a:pt x="7" y="21"/>
                    </a:cubicBezTo>
                    <a:cubicBezTo>
                      <a:pt x="7" y="20"/>
                      <a:pt x="7" y="8"/>
                      <a:pt x="7" y="6"/>
                    </a:cubicBezTo>
                    <a:cubicBezTo>
                      <a:pt x="7" y="3"/>
                      <a:pt x="4" y="0"/>
                      <a:pt x="1" y="0"/>
                    </a:cubicBezTo>
                    <a:cubicBezTo>
                      <a:pt x="1" y="0"/>
                      <a:pt x="0" y="0"/>
                      <a:pt x="0" y="0"/>
                    </a:cubicBezTo>
                    <a:cubicBezTo>
                      <a:pt x="1" y="2"/>
                      <a:pt x="1" y="3"/>
                      <a:pt x="2" y="5"/>
                    </a:cubicBezTo>
                    <a:cubicBezTo>
                      <a:pt x="2" y="5"/>
                      <a:pt x="1" y="13"/>
                      <a:pt x="2" y="21"/>
                    </a:cubicBezTo>
                    <a:cubicBezTo>
                      <a:pt x="2" y="14"/>
                      <a:pt x="2" y="8"/>
                      <a:pt x="2" y="8"/>
                    </a:cubicBezTo>
                    <a:cubicBezTo>
                      <a:pt x="2" y="8"/>
                      <a:pt x="2" y="8"/>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89" name="Oval 1104"/>
              <p:cNvSpPr>
                <a:spLocks noChangeArrowheads="1"/>
              </p:cNvSpPr>
              <p:nvPr/>
            </p:nvSpPr>
            <p:spPr bwMode="auto">
              <a:xfrm>
                <a:off x="13688" y="2148"/>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90" name="Freeform 1105"/>
              <p:cNvSpPr>
                <a:spLocks/>
              </p:cNvSpPr>
              <p:nvPr/>
            </p:nvSpPr>
            <p:spPr bwMode="auto">
              <a:xfrm>
                <a:off x="13755" y="2148"/>
                <a:ext cx="21" cy="12"/>
              </a:xfrm>
              <a:custGeom>
                <a:avLst/>
                <a:gdLst>
                  <a:gd name="T0" fmla="*/ 5 w 9"/>
                  <a:gd name="T1" fmla="*/ 0 h 5"/>
                  <a:gd name="T2" fmla="*/ 0 w 9"/>
                  <a:gd name="T3" fmla="*/ 5 h 5"/>
                  <a:gd name="T4" fmla="*/ 0 w 9"/>
                  <a:gd name="T5" fmla="*/ 5 h 5"/>
                  <a:gd name="T6" fmla="*/ 9 w 9"/>
                  <a:gd name="T7" fmla="*/ 4 h 5"/>
                  <a:gd name="T8" fmla="*/ 5 w 9"/>
                  <a:gd name="T9" fmla="*/ 0 h 5"/>
                </a:gdLst>
                <a:ahLst/>
                <a:cxnLst>
                  <a:cxn ang="0">
                    <a:pos x="T0" y="T1"/>
                  </a:cxn>
                  <a:cxn ang="0">
                    <a:pos x="T2" y="T3"/>
                  </a:cxn>
                  <a:cxn ang="0">
                    <a:pos x="T4" y="T5"/>
                  </a:cxn>
                  <a:cxn ang="0">
                    <a:pos x="T6" y="T7"/>
                  </a:cxn>
                  <a:cxn ang="0">
                    <a:pos x="T8" y="T9"/>
                  </a:cxn>
                </a:cxnLst>
                <a:rect l="0" t="0" r="r" b="b"/>
                <a:pathLst>
                  <a:path w="9" h="5">
                    <a:moveTo>
                      <a:pt x="5" y="0"/>
                    </a:moveTo>
                    <a:cubicBezTo>
                      <a:pt x="2" y="0"/>
                      <a:pt x="0" y="2"/>
                      <a:pt x="0" y="5"/>
                    </a:cubicBezTo>
                    <a:cubicBezTo>
                      <a:pt x="0" y="5"/>
                      <a:pt x="0" y="5"/>
                      <a:pt x="0" y="5"/>
                    </a:cubicBezTo>
                    <a:cubicBezTo>
                      <a:pt x="3" y="4"/>
                      <a:pt x="6" y="4"/>
                      <a:pt x="9" y="4"/>
                    </a:cubicBezTo>
                    <a:cubicBezTo>
                      <a:pt x="9" y="2"/>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91" name="Freeform 1106"/>
              <p:cNvSpPr>
                <a:spLocks/>
              </p:cNvSpPr>
              <p:nvPr/>
            </p:nvSpPr>
            <p:spPr bwMode="auto">
              <a:xfrm>
                <a:off x="13800" y="2174"/>
                <a:ext cx="64" cy="73"/>
              </a:xfrm>
              <a:custGeom>
                <a:avLst/>
                <a:gdLst>
                  <a:gd name="T0" fmla="*/ 25 w 27"/>
                  <a:gd name="T1" fmla="*/ 28 h 31"/>
                  <a:gd name="T2" fmla="*/ 18 w 27"/>
                  <a:gd name="T3" fmla="*/ 6 h 31"/>
                  <a:gd name="T4" fmla="*/ 19 w 27"/>
                  <a:gd name="T5" fmla="*/ 6 h 31"/>
                  <a:gd name="T6" fmla="*/ 23 w 27"/>
                  <a:gd name="T7" fmla="*/ 19 h 31"/>
                  <a:gd name="T8" fmla="*/ 25 w 27"/>
                  <a:gd name="T9" fmla="*/ 20 h 31"/>
                  <a:gd name="T10" fmla="*/ 26 w 27"/>
                  <a:gd name="T11" fmla="*/ 18 h 31"/>
                  <a:gd name="T12" fmla="*/ 23 w 27"/>
                  <a:gd name="T13" fmla="*/ 4 h 31"/>
                  <a:gd name="T14" fmla="*/ 17 w 27"/>
                  <a:gd name="T15" fmla="*/ 0 h 31"/>
                  <a:gd name="T16" fmla="*/ 10 w 27"/>
                  <a:gd name="T17" fmla="*/ 0 h 31"/>
                  <a:gd name="T18" fmla="*/ 4 w 27"/>
                  <a:gd name="T19" fmla="*/ 4 h 31"/>
                  <a:gd name="T20" fmla="*/ 0 w 27"/>
                  <a:gd name="T21" fmla="*/ 18 h 31"/>
                  <a:gd name="T22" fmla="*/ 2 w 27"/>
                  <a:gd name="T23" fmla="*/ 20 h 31"/>
                  <a:gd name="T24" fmla="*/ 4 w 27"/>
                  <a:gd name="T25" fmla="*/ 19 h 31"/>
                  <a:gd name="T26" fmla="*/ 7 w 27"/>
                  <a:gd name="T27" fmla="*/ 6 h 31"/>
                  <a:gd name="T28" fmla="*/ 9 w 27"/>
                  <a:gd name="T29" fmla="*/ 6 h 31"/>
                  <a:gd name="T30" fmla="*/ 4 w 27"/>
                  <a:gd name="T31" fmla="*/ 22 h 31"/>
                  <a:gd name="T32" fmla="*/ 13 w 27"/>
                  <a:gd name="T33" fmla="*/ 29 h 31"/>
                  <a:gd name="T34" fmla="*/ 13 w 27"/>
                  <a:gd name="T35" fmla="*/ 28 h 31"/>
                  <a:gd name="T36" fmla="*/ 14 w 27"/>
                  <a:gd name="T37" fmla="*/ 28 h 31"/>
                  <a:gd name="T38" fmla="*/ 14 w 27"/>
                  <a:gd name="T39" fmla="*/ 29 h 31"/>
                  <a:gd name="T40" fmla="*/ 18 w 27"/>
                  <a:gd name="T41" fmla="*/ 31 h 31"/>
                  <a:gd name="T42" fmla="*/ 18 w 27"/>
                  <a:gd name="T43" fmla="*/ 28 h 31"/>
                  <a:gd name="T44" fmla="*/ 25 w 27"/>
                  <a:gd name="T45"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 h="31">
                    <a:moveTo>
                      <a:pt x="25" y="28"/>
                    </a:moveTo>
                    <a:cubicBezTo>
                      <a:pt x="18" y="6"/>
                      <a:pt x="18" y="6"/>
                      <a:pt x="18" y="6"/>
                    </a:cubicBezTo>
                    <a:cubicBezTo>
                      <a:pt x="19" y="6"/>
                      <a:pt x="19" y="6"/>
                      <a:pt x="19" y="6"/>
                    </a:cubicBezTo>
                    <a:cubicBezTo>
                      <a:pt x="19" y="6"/>
                      <a:pt x="23" y="18"/>
                      <a:pt x="23" y="19"/>
                    </a:cubicBezTo>
                    <a:cubicBezTo>
                      <a:pt x="23" y="20"/>
                      <a:pt x="24" y="20"/>
                      <a:pt x="25" y="20"/>
                    </a:cubicBezTo>
                    <a:cubicBezTo>
                      <a:pt x="26" y="20"/>
                      <a:pt x="27" y="19"/>
                      <a:pt x="26" y="18"/>
                    </a:cubicBezTo>
                    <a:cubicBezTo>
                      <a:pt x="26" y="17"/>
                      <a:pt x="24" y="10"/>
                      <a:pt x="23" y="4"/>
                    </a:cubicBezTo>
                    <a:cubicBezTo>
                      <a:pt x="22" y="2"/>
                      <a:pt x="20" y="0"/>
                      <a:pt x="17" y="0"/>
                    </a:cubicBezTo>
                    <a:cubicBezTo>
                      <a:pt x="16" y="0"/>
                      <a:pt x="11" y="0"/>
                      <a:pt x="10" y="0"/>
                    </a:cubicBezTo>
                    <a:cubicBezTo>
                      <a:pt x="7" y="0"/>
                      <a:pt x="5" y="2"/>
                      <a:pt x="4" y="4"/>
                    </a:cubicBezTo>
                    <a:cubicBezTo>
                      <a:pt x="3" y="9"/>
                      <a:pt x="1" y="16"/>
                      <a:pt x="0" y="18"/>
                    </a:cubicBezTo>
                    <a:cubicBezTo>
                      <a:pt x="1" y="18"/>
                      <a:pt x="1" y="19"/>
                      <a:pt x="2" y="20"/>
                    </a:cubicBezTo>
                    <a:cubicBezTo>
                      <a:pt x="3" y="20"/>
                      <a:pt x="3" y="20"/>
                      <a:pt x="4" y="19"/>
                    </a:cubicBezTo>
                    <a:cubicBezTo>
                      <a:pt x="4" y="18"/>
                      <a:pt x="7" y="6"/>
                      <a:pt x="7" y="6"/>
                    </a:cubicBezTo>
                    <a:cubicBezTo>
                      <a:pt x="9" y="6"/>
                      <a:pt x="9" y="6"/>
                      <a:pt x="9" y="6"/>
                    </a:cubicBezTo>
                    <a:cubicBezTo>
                      <a:pt x="6" y="14"/>
                      <a:pt x="5" y="19"/>
                      <a:pt x="4" y="22"/>
                    </a:cubicBezTo>
                    <a:cubicBezTo>
                      <a:pt x="6" y="25"/>
                      <a:pt x="9" y="27"/>
                      <a:pt x="13" y="29"/>
                    </a:cubicBezTo>
                    <a:cubicBezTo>
                      <a:pt x="13" y="28"/>
                      <a:pt x="13" y="28"/>
                      <a:pt x="13" y="28"/>
                    </a:cubicBezTo>
                    <a:cubicBezTo>
                      <a:pt x="14" y="28"/>
                      <a:pt x="14" y="28"/>
                      <a:pt x="14" y="28"/>
                    </a:cubicBezTo>
                    <a:cubicBezTo>
                      <a:pt x="14" y="28"/>
                      <a:pt x="14" y="28"/>
                      <a:pt x="14" y="29"/>
                    </a:cubicBezTo>
                    <a:cubicBezTo>
                      <a:pt x="15" y="30"/>
                      <a:pt x="17" y="31"/>
                      <a:pt x="18" y="31"/>
                    </a:cubicBezTo>
                    <a:cubicBezTo>
                      <a:pt x="18" y="30"/>
                      <a:pt x="18" y="29"/>
                      <a:pt x="18" y="28"/>
                    </a:cubicBezTo>
                    <a:cubicBezTo>
                      <a:pt x="25" y="28"/>
                      <a:pt x="25" y="28"/>
                      <a:pt x="25"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92" name="Freeform 1107"/>
              <p:cNvSpPr>
                <a:spLocks/>
              </p:cNvSpPr>
              <p:nvPr/>
            </p:nvSpPr>
            <p:spPr bwMode="auto">
              <a:xfrm>
                <a:off x="13790" y="2181"/>
                <a:ext cx="3" cy="12"/>
              </a:xfrm>
              <a:custGeom>
                <a:avLst/>
                <a:gdLst>
                  <a:gd name="T0" fmla="*/ 0 w 1"/>
                  <a:gd name="T1" fmla="*/ 0 h 5"/>
                  <a:gd name="T2" fmla="*/ 1 w 1"/>
                  <a:gd name="T3" fmla="*/ 5 h 5"/>
                  <a:gd name="T4" fmla="*/ 1 w 1"/>
                  <a:gd name="T5" fmla="*/ 3 h 5"/>
                  <a:gd name="T6" fmla="*/ 0 w 1"/>
                  <a:gd name="T7" fmla="*/ 0 h 5"/>
                </a:gdLst>
                <a:ahLst/>
                <a:cxnLst>
                  <a:cxn ang="0">
                    <a:pos x="T0" y="T1"/>
                  </a:cxn>
                  <a:cxn ang="0">
                    <a:pos x="T2" y="T3"/>
                  </a:cxn>
                  <a:cxn ang="0">
                    <a:pos x="T4" y="T5"/>
                  </a:cxn>
                  <a:cxn ang="0">
                    <a:pos x="T6" y="T7"/>
                  </a:cxn>
                </a:cxnLst>
                <a:rect l="0" t="0" r="r" b="b"/>
                <a:pathLst>
                  <a:path w="1" h="5">
                    <a:moveTo>
                      <a:pt x="0" y="0"/>
                    </a:moveTo>
                    <a:cubicBezTo>
                      <a:pt x="0" y="2"/>
                      <a:pt x="1" y="4"/>
                      <a:pt x="1" y="5"/>
                    </a:cubicBezTo>
                    <a:cubicBezTo>
                      <a:pt x="1" y="4"/>
                      <a:pt x="1" y="3"/>
                      <a:pt x="1" y="3"/>
                    </a:cubicBezTo>
                    <a:cubicBezTo>
                      <a:pt x="1" y="2"/>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93" name="Freeform 1108"/>
              <p:cNvSpPr>
                <a:spLocks/>
              </p:cNvSpPr>
              <p:nvPr/>
            </p:nvSpPr>
            <p:spPr bwMode="auto">
              <a:xfrm>
                <a:off x="13672" y="2174"/>
                <a:ext cx="52" cy="33"/>
              </a:xfrm>
              <a:custGeom>
                <a:avLst/>
                <a:gdLst>
                  <a:gd name="T0" fmla="*/ 16 w 22"/>
                  <a:gd name="T1" fmla="*/ 0 h 14"/>
                  <a:gd name="T2" fmla="*/ 8 w 22"/>
                  <a:gd name="T3" fmla="*/ 0 h 14"/>
                  <a:gd name="T4" fmla="*/ 3 w 22"/>
                  <a:gd name="T5" fmla="*/ 4 h 14"/>
                  <a:gd name="T6" fmla="*/ 0 w 22"/>
                  <a:gd name="T7" fmla="*/ 14 h 14"/>
                  <a:gd name="T8" fmla="*/ 4 w 22"/>
                  <a:gd name="T9" fmla="*/ 14 h 14"/>
                  <a:gd name="T10" fmla="*/ 6 w 22"/>
                  <a:gd name="T11" fmla="*/ 6 h 14"/>
                  <a:gd name="T12" fmla="*/ 7 w 22"/>
                  <a:gd name="T13" fmla="*/ 6 h 14"/>
                  <a:gd name="T14" fmla="*/ 5 w 22"/>
                  <a:gd name="T15" fmla="*/ 14 h 14"/>
                  <a:gd name="T16" fmla="*/ 11 w 22"/>
                  <a:gd name="T17" fmla="*/ 13 h 14"/>
                  <a:gd name="T18" fmla="*/ 18 w 22"/>
                  <a:gd name="T19" fmla="*/ 10 h 14"/>
                  <a:gd name="T20" fmla="*/ 17 w 22"/>
                  <a:gd name="T21" fmla="*/ 6 h 14"/>
                  <a:gd name="T22" fmla="*/ 18 w 22"/>
                  <a:gd name="T23" fmla="*/ 6 h 14"/>
                  <a:gd name="T24" fmla="*/ 19 w 22"/>
                  <a:gd name="T25" fmla="*/ 9 h 14"/>
                  <a:gd name="T26" fmla="*/ 22 w 22"/>
                  <a:gd name="T27" fmla="*/ 6 h 14"/>
                  <a:gd name="T28" fmla="*/ 21 w 22"/>
                  <a:gd name="T29" fmla="*/ 4 h 14"/>
                  <a:gd name="T30" fmla="*/ 16 w 22"/>
                  <a:gd name="T3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14">
                    <a:moveTo>
                      <a:pt x="16" y="0"/>
                    </a:moveTo>
                    <a:cubicBezTo>
                      <a:pt x="15" y="0"/>
                      <a:pt x="9" y="0"/>
                      <a:pt x="8" y="0"/>
                    </a:cubicBezTo>
                    <a:cubicBezTo>
                      <a:pt x="6" y="0"/>
                      <a:pt x="4" y="2"/>
                      <a:pt x="3" y="4"/>
                    </a:cubicBezTo>
                    <a:cubicBezTo>
                      <a:pt x="2" y="7"/>
                      <a:pt x="1" y="11"/>
                      <a:pt x="0" y="14"/>
                    </a:cubicBezTo>
                    <a:cubicBezTo>
                      <a:pt x="1" y="14"/>
                      <a:pt x="2" y="14"/>
                      <a:pt x="4" y="14"/>
                    </a:cubicBezTo>
                    <a:cubicBezTo>
                      <a:pt x="5" y="10"/>
                      <a:pt x="6" y="6"/>
                      <a:pt x="6" y="6"/>
                    </a:cubicBezTo>
                    <a:cubicBezTo>
                      <a:pt x="7" y="6"/>
                      <a:pt x="7" y="6"/>
                      <a:pt x="7" y="6"/>
                    </a:cubicBezTo>
                    <a:cubicBezTo>
                      <a:pt x="6" y="9"/>
                      <a:pt x="6" y="12"/>
                      <a:pt x="5" y="14"/>
                    </a:cubicBezTo>
                    <a:cubicBezTo>
                      <a:pt x="7" y="14"/>
                      <a:pt x="9" y="14"/>
                      <a:pt x="11" y="13"/>
                    </a:cubicBezTo>
                    <a:cubicBezTo>
                      <a:pt x="14" y="12"/>
                      <a:pt x="16" y="11"/>
                      <a:pt x="18" y="10"/>
                    </a:cubicBezTo>
                    <a:cubicBezTo>
                      <a:pt x="17" y="6"/>
                      <a:pt x="17" y="6"/>
                      <a:pt x="17" y="6"/>
                    </a:cubicBezTo>
                    <a:cubicBezTo>
                      <a:pt x="18" y="6"/>
                      <a:pt x="18" y="6"/>
                      <a:pt x="18" y="6"/>
                    </a:cubicBezTo>
                    <a:cubicBezTo>
                      <a:pt x="18" y="6"/>
                      <a:pt x="18" y="7"/>
                      <a:pt x="19" y="9"/>
                    </a:cubicBezTo>
                    <a:cubicBezTo>
                      <a:pt x="20" y="8"/>
                      <a:pt x="21" y="7"/>
                      <a:pt x="22" y="6"/>
                    </a:cubicBezTo>
                    <a:cubicBezTo>
                      <a:pt x="22" y="5"/>
                      <a:pt x="21" y="5"/>
                      <a:pt x="21" y="4"/>
                    </a:cubicBezTo>
                    <a:cubicBezTo>
                      <a:pt x="20" y="2"/>
                      <a:pt x="18"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94" name="Freeform 1109"/>
              <p:cNvSpPr>
                <a:spLocks/>
              </p:cNvSpPr>
              <p:nvPr/>
            </p:nvSpPr>
            <p:spPr bwMode="auto">
              <a:xfrm>
                <a:off x="13996" y="2318"/>
                <a:ext cx="33" cy="88"/>
              </a:xfrm>
              <a:custGeom>
                <a:avLst/>
                <a:gdLst>
                  <a:gd name="T0" fmla="*/ 4 w 14"/>
                  <a:gd name="T1" fmla="*/ 5 h 37"/>
                  <a:gd name="T2" fmla="*/ 0 w 14"/>
                  <a:gd name="T3" fmla="*/ 19 h 37"/>
                  <a:gd name="T4" fmla="*/ 1 w 14"/>
                  <a:gd name="T5" fmla="*/ 21 h 37"/>
                  <a:gd name="T6" fmla="*/ 4 w 14"/>
                  <a:gd name="T7" fmla="*/ 20 h 37"/>
                  <a:gd name="T8" fmla="*/ 7 w 14"/>
                  <a:gd name="T9" fmla="*/ 7 h 37"/>
                  <a:gd name="T10" fmla="*/ 9 w 14"/>
                  <a:gd name="T11" fmla="*/ 7 h 37"/>
                  <a:gd name="T12" fmla="*/ 2 w 14"/>
                  <a:gd name="T13" fmla="*/ 28 h 37"/>
                  <a:gd name="T14" fmla="*/ 8 w 14"/>
                  <a:gd name="T15" fmla="*/ 28 h 37"/>
                  <a:gd name="T16" fmla="*/ 8 w 14"/>
                  <a:gd name="T17" fmla="*/ 37 h 37"/>
                  <a:gd name="T18" fmla="*/ 11 w 14"/>
                  <a:gd name="T19" fmla="*/ 33 h 37"/>
                  <a:gd name="T20" fmla="*/ 10 w 14"/>
                  <a:gd name="T21" fmla="*/ 0 h 37"/>
                  <a:gd name="T22" fmla="*/ 10 w 14"/>
                  <a:gd name="T23" fmla="*/ 0 h 37"/>
                  <a:gd name="T24" fmla="*/ 4 w 14"/>
                  <a:gd name="T25"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37">
                    <a:moveTo>
                      <a:pt x="4" y="5"/>
                    </a:moveTo>
                    <a:cubicBezTo>
                      <a:pt x="2" y="11"/>
                      <a:pt x="0" y="18"/>
                      <a:pt x="0" y="19"/>
                    </a:cubicBezTo>
                    <a:cubicBezTo>
                      <a:pt x="0" y="20"/>
                      <a:pt x="0" y="21"/>
                      <a:pt x="1" y="21"/>
                    </a:cubicBezTo>
                    <a:cubicBezTo>
                      <a:pt x="2" y="21"/>
                      <a:pt x="3" y="21"/>
                      <a:pt x="4" y="20"/>
                    </a:cubicBezTo>
                    <a:cubicBezTo>
                      <a:pt x="4" y="18"/>
                      <a:pt x="7" y="7"/>
                      <a:pt x="7" y="7"/>
                    </a:cubicBezTo>
                    <a:cubicBezTo>
                      <a:pt x="9" y="7"/>
                      <a:pt x="9" y="7"/>
                      <a:pt x="9" y="7"/>
                    </a:cubicBezTo>
                    <a:cubicBezTo>
                      <a:pt x="2" y="28"/>
                      <a:pt x="2" y="28"/>
                      <a:pt x="2" y="28"/>
                    </a:cubicBezTo>
                    <a:cubicBezTo>
                      <a:pt x="8" y="28"/>
                      <a:pt x="8" y="28"/>
                      <a:pt x="8" y="28"/>
                    </a:cubicBezTo>
                    <a:cubicBezTo>
                      <a:pt x="8" y="31"/>
                      <a:pt x="8" y="35"/>
                      <a:pt x="8" y="37"/>
                    </a:cubicBezTo>
                    <a:cubicBezTo>
                      <a:pt x="9" y="36"/>
                      <a:pt x="10" y="35"/>
                      <a:pt x="11" y="33"/>
                    </a:cubicBezTo>
                    <a:cubicBezTo>
                      <a:pt x="14" y="27"/>
                      <a:pt x="12" y="13"/>
                      <a:pt x="10" y="0"/>
                    </a:cubicBezTo>
                    <a:cubicBezTo>
                      <a:pt x="10" y="0"/>
                      <a:pt x="10" y="0"/>
                      <a:pt x="10" y="0"/>
                    </a:cubicBezTo>
                    <a:cubicBezTo>
                      <a:pt x="7" y="0"/>
                      <a:pt x="5" y="3"/>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95" name="Oval 1110"/>
              <p:cNvSpPr>
                <a:spLocks noChangeArrowheads="1"/>
              </p:cNvSpPr>
              <p:nvPr/>
            </p:nvSpPr>
            <p:spPr bwMode="auto">
              <a:xfrm>
                <a:off x="14017" y="1999"/>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96" name="Oval 1111"/>
              <p:cNvSpPr>
                <a:spLocks noChangeArrowheads="1"/>
              </p:cNvSpPr>
              <p:nvPr/>
            </p:nvSpPr>
            <p:spPr bwMode="auto">
              <a:xfrm>
                <a:off x="13951" y="1999"/>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97" name="Freeform 1112"/>
              <p:cNvSpPr>
                <a:spLocks/>
              </p:cNvSpPr>
              <p:nvPr/>
            </p:nvSpPr>
            <p:spPr bwMode="auto">
              <a:xfrm>
                <a:off x="13935" y="2025"/>
                <a:ext cx="54" cy="111"/>
              </a:xfrm>
              <a:custGeom>
                <a:avLst/>
                <a:gdLst>
                  <a:gd name="T0" fmla="*/ 21 w 23"/>
                  <a:gd name="T1" fmla="*/ 23 h 47"/>
                  <a:gd name="T2" fmla="*/ 23 w 23"/>
                  <a:gd name="T3" fmla="*/ 21 h 47"/>
                  <a:gd name="T4" fmla="*/ 23 w 23"/>
                  <a:gd name="T5" fmla="*/ 6 h 47"/>
                  <a:gd name="T6" fmla="*/ 17 w 23"/>
                  <a:gd name="T7" fmla="*/ 0 h 47"/>
                  <a:gd name="T8" fmla="*/ 6 w 23"/>
                  <a:gd name="T9" fmla="*/ 0 h 47"/>
                  <a:gd name="T10" fmla="*/ 0 w 23"/>
                  <a:gd name="T11" fmla="*/ 6 h 47"/>
                  <a:gd name="T12" fmla="*/ 0 w 23"/>
                  <a:gd name="T13" fmla="*/ 21 h 47"/>
                  <a:gd name="T14" fmla="*/ 2 w 23"/>
                  <a:gd name="T15" fmla="*/ 23 h 47"/>
                  <a:gd name="T16" fmla="*/ 4 w 23"/>
                  <a:gd name="T17" fmla="*/ 21 h 47"/>
                  <a:gd name="T18" fmla="*/ 4 w 23"/>
                  <a:gd name="T19" fmla="*/ 8 h 47"/>
                  <a:gd name="T20" fmla="*/ 6 w 23"/>
                  <a:gd name="T21" fmla="*/ 8 h 47"/>
                  <a:gd name="T22" fmla="*/ 6 w 23"/>
                  <a:gd name="T23" fmla="*/ 44 h 47"/>
                  <a:gd name="T24" fmla="*/ 8 w 23"/>
                  <a:gd name="T25" fmla="*/ 47 h 47"/>
                  <a:gd name="T26" fmla="*/ 11 w 23"/>
                  <a:gd name="T27" fmla="*/ 44 h 47"/>
                  <a:gd name="T28" fmla="*/ 11 w 23"/>
                  <a:gd name="T29" fmla="*/ 23 h 47"/>
                  <a:gd name="T30" fmla="*/ 12 w 23"/>
                  <a:gd name="T31" fmla="*/ 23 h 47"/>
                  <a:gd name="T32" fmla="*/ 12 w 23"/>
                  <a:gd name="T33" fmla="*/ 44 h 47"/>
                  <a:gd name="T34" fmla="*/ 15 w 23"/>
                  <a:gd name="T35" fmla="*/ 47 h 47"/>
                  <a:gd name="T36" fmla="*/ 18 w 23"/>
                  <a:gd name="T37" fmla="*/ 44 h 47"/>
                  <a:gd name="T38" fmla="*/ 18 w 23"/>
                  <a:gd name="T39" fmla="*/ 8 h 47"/>
                  <a:gd name="T40" fmla="*/ 19 w 23"/>
                  <a:gd name="T41" fmla="*/ 8 h 47"/>
                  <a:gd name="T42" fmla="*/ 19 w 23"/>
                  <a:gd name="T43" fmla="*/ 21 h 47"/>
                  <a:gd name="T44" fmla="*/ 21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1" y="23"/>
                    </a:move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ubicBezTo>
                      <a:pt x="0" y="22"/>
                      <a:pt x="1" y="23"/>
                      <a:pt x="2" y="23"/>
                    </a:cubicBezTo>
                    <a:cubicBezTo>
                      <a:pt x="4" y="23"/>
                      <a:pt x="4" y="22"/>
                      <a:pt x="4" y="21"/>
                    </a:cubicBezTo>
                    <a:cubicBezTo>
                      <a:pt x="4" y="19"/>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19"/>
                      <a:pt x="19" y="21"/>
                    </a:cubicBezTo>
                    <a:cubicBezTo>
                      <a:pt x="19" y="22"/>
                      <a:pt x="20"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98" name="Oval 1113"/>
              <p:cNvSpPr>
                <a:spLocks noChangeArrowheads="1"/>
              </p:cNvSpPr>
              <p:nvPr/>
            </p:nvSpPr>
            <p:spPr bwMode="auto">
              <a:xfrm>
                <a:off x="13951" y="2148"/>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199" name="Freeform 1114"/>
              <p:cNvSpPr>
                <a:spLocks/>
              </p:cNvSpPr>
              <p:nvPr/>
            </p:nvSpPr>
            <p:spPr bwMode="auto">
              <a:xfrm>
                <a:off x="14017" y="2299"/>
                <a:ext cx="3" cy="15"/>
              </a:xfrm>
              <a:custGeom>
                <a:avLst/>
                <a:gdLst>
                  <a:gd name="T0" fmla="*/ 1 w 1"/>
                  <a:gd name="T1" fmla="*/ 6 h 6"/>
                  <a:gd name="T2" fmla="*/ 0 w 1"/>
                  <a:gd name="T3" fmla="*/ 0 h 6"/>
                  <a:gd name="T4" fmla="*/ 0 w 1"/>
                  <a:gd name="T5" fmla="*/ 2 h 6"/>
                  <a:gd name="T6" fmla="*/ 1 w 1"/>
                  <a:gd name="T7" fmla="*/ 6 h 6"/>
                </a:gdLst>
                <a:ahLst/>
                <a:cxnLst>
                  <a:cxn ang="0">
                    <a:pos x="T0" y="T1"/>
                  </a:cxn>
                  <a:cxn ang="0">
                    <a:pos x="T2" y="T3"/>
                  </a:cxn>
                  <a:cxn ang="0">
                    <a:pos x="T4" y="T5"/>
                  </a:cxn>
                  <a:cxn ang="0">
                    <a:pos x="T6" y="T7"/>
                  </a:cxn>
                </a:cxnLst>
                <a:rect l="0" t="0" r="r" b="b"/>
                <a:pathLst>
                  <a:path w="1" h="6">
                    <a:moveTo>
                      <a:pt x="1" y="6"/>
                    </a:moveTo>
                    <a:cubicBezTo>
                      <a:pt x="1" y="4"/>
                      <a:pt x="0" y="2"/>
                      <a:pt x="0" y="0"/>
                    </a:cubicBezTo>
                    <a:cubicBezTo>
                      <a:pt x="0" y="1"/>
                      <a:pt x="0" y="2"/>
                      <a:pt x="0" y="2"/>
                    </a:cubicBezTo>
                    <a:cubicBezTo>
                      <a:pt x="0" y="4"/>
                      <a:pt x="0" y="5"/>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00" name="Freeform 1115"/>
              <p:cNvSpPr>
                <a:spLocks/>
              </p:cNvSpPr>
              <p:nvPr/>
            </p:nvSpPr>
            <p:spPr bwMode="auto">
              <a:xfrm>
                <a:off x="13996" y="2025"/>
                <a:ext cx="64" cy="111"/>
              </a:xfrm>
              <a:custGeom>
                <a:avLst/>
                <a:gdLst>
                  <a:gd name="T0" fmla="*/ 23 w 27"/>
                  <a:gd name="T1" fmla="*/ 5 h 47"/>
                  <a:gd name="T2" fmla="*/ 17 w 27"/>
                  <a:gd name="T3" fmla="*/ 0 h 47"/>
                  <a:gd name="T4" fmla="*/ 10 w 27"/>
                  <a:gd name="T5" fmla="*/ 0 h 47"/>
                  <a:gd name="T6" fmla="*/ 4 w 27"/>
                  <a:gd name="T7" fmla="*/ 5 h 47"/>
                  <a:gd name="T8" fmla="*/ 0 w 27"/>
                  <a:gd name="T9" fmla="*/ 18 h 47"/>
                  <a:gd name="T10" fmla="*/ 1 w 27"/>
                  <a:gd name="T11" fmla="*/ 21 h 47"/>
                  <a:gd name="T12" fmla="*/ 4 w 27"/>
                  <a:gd name="T13" fmla="*/ 20 h 47"/>
                  <a:gd name="T14" fmla="*/ 7 w 27"/>
                  <a:gd name="T15" fmla="*/ 6 h 47"/>
                  <a:gd name="T16" fmla="*/ 9 w 27"/>
                  <a:gd name="T17" fmla="*/ 6 h 47"/>
                  <a:gd name="T18" fmla="*/ 2 w 27"/>
                  <a:gd name="T19" fmla="*/ 28 h 47"/>
                  <a:gd name="T20" fmla="*/ 8 w 27"/>
                  <a:gd name="T21" fmla="*/ 28 h 47"/>
                  <a:gd name="T22" fmla="*/ 8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8 w 27"/>
                  <a:gd name="T37" fmla="*/ 45 h 47"/>
                  <a:gd name="T38" fmla="*/ 18 w 27"/>
                  <a:gd name="T39" fmla="*/ 28 h 47"/>
                  <a:gd name="T40" fmla="*/ 25 w 27"/>
                  <a:gd name="T41" fmla="*/ 28 h 47"/>
                  <a:gd name="T42" fmla="*/ 18 w 27"/>
                  <a:gd name="T43" fmla="*/ 6 h 47"/>
                  <a:gd name="T44" fmla="*/ 19 w 27"/>
                  <a:gd name="T45" fmla="*/ 6 h 47"/>
                  <a:gd name="T46" fmla="*/ 23 w 27"/>
                  <a:gd name="T47" fmla="*/ 20 h 47"/>
                  <a:gd name="T48" fmla="*/ 25 w 27"/>
                  <a:gd name="T49" fmla="*/ 21 h 47"/>
                  <a:gd name="T50" fmla="*/ 27 w 27"/>
                  <a:gd name="T51" fmla="*/ 18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2"/>
                      <a:pt x="20" y="0"/>
                      <a:pt x="17" y="0"/>
                    </a:cubicBezTo>
                    <a:cubicBezTo>
                      <a:pt x="16" y="0"/>
                      <a:pt x="11" y="0"/>
                      <a:pt x="10" y="0"/>
                    </a:cubicBezTo>
                    <a:cubicBezTo>
                      <a:pt x="7" y="0"/>
                      <a:pt x="5" y="2"/>
                      <a:pt x="4" y="5"/>
                    </a:cubicBezTo>
                    <a:cubicBezTo>
                      <a:pt x="2" y="10"/>
                      <a:pt x="0" y="18"/>
                      <a:pt x="0" y="18"/>
                    </a:cubicBezTo>
                    <a:cubicBezTo>
                      <a:pt x="0" y="19"/>
                      <a:pt x="0" y="20"/>
                      <a:pt x="1" y="21"/>
                    </a:cubicBezTo>
                    <a:cubicBezTo>
                      <a:pt x="2" y="21"/>
                      <a:pt x="3" y="20"/>
                      <a:pt x="4" y="20"/>
                    </a:cubicBezTo>
                    <a:cubicBezTo>
                      <a:pt x="4" y="18"/>
                      <a:pt x="7" y="6"/>
                      <a:pt x="7" y="6"/>
                    </a:cubicBezTo>
                    <a:cubicBezTo>
                      <a:pt x="9" y="6"/>
                      <a:pt x="9" y="6"/>
                      <a:pt x="9" y="6"/>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6"/>
                      <a:pt x="18" y="6"/>
                      <a:pt x="18" y="6"/>
                    </a:cubicBezTo>
                    <a:cubicBezTo>
                      <a:pt x="19" y="6"/>
                      <a:pt x="19" y="6"/>
                      <a:pt x="19" y="6"/>
                    </a:cubicBezTo>
                    <a:cubicBezTo>
                      <a:pt x="19" y="6"/>
                      <a:pt x="23" y="18"/>
                      <a:pt x="23" y="20"/>
                    </a:cubicBezTo>
                    <a:cubicBezTo>
                      <a:pt x="23" y="20"/>
                      <a:pt x="24" y="21"/>
                      <a:pt x="25" y="21"/>
                    </a:cubicBezTo>
                    <a:cubicBezTo>
                      <a:pt x="26" y="20"/>
                      <a:pt x="27" y="19"/>
                      <a:pt x="27" y="18"/>
                    </a:cubicBezTo>
                    <a:cubicBezTo>
                      <a:pt x="26" y="18"/>
                      <a:pt x="24"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01" name="Oval 1116"/>
              <p:cNvSpPr>
                <a:spLocks noChangeArrowheads="1"/>
              </p:cNvSpPr>
              <p:nvPr/>
            </p:nvSpPr>
            <p:spPr bwMode="auto">
              <a:xfrm>
                <a:off x="13821" y="1999"/>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02" name="Oval 1117"/>
              <p:cNvSpPr>
                <a:spLocks noChangeArrowheads="1"/>
              </p:cNvSpPr>
              <p:nvPr/>
            </p:nvSpPr>
            <p:spPr bwMode="auto">
              <a:xfrm>
                <a:off x="14017" y="2148"/>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03" name="Freeform 1118"/>
              <p:cNvSpPr>
                <a:spLocks/>
              </p:cNvSpPr>
              <p:nvPr/>
            </p:nvSpPr>
            <p:spPr bwMode="auto">
              <a:xfrm>
                <a:off x="13804" y="2025"/>
                <a:ext cx="55" cy="111"/>
              </a:xfrm>
              <a:custGeom>
                <a:avLst/>
                <a:gdLst>
                  <a:gd name="T0" fmla="*/ 17 w 23"/>
                  <a:gd name="T1" fmla="*/ 0 h 47"/>
                  <a:gd name="T2" fmla="*/ 6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5 w 23"/>
                  <a:gd name="T15" fmla="*/ 8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7 w 23"/>
                  <a:gd name="T31" fmla="*/ 44 h 47"/>
                  <a:gd name="T32" fmla="*/ 17 w 23"/>
                  <a:gd name="T33" fmla="*/ 8 h 47"/>
                  <a:gd name="T34" fmla="*/ 18 w 23"/>
                  <a:gd name="T35" fmla="*/ 8 h 47"/>
                  <a:gd name="T36" fmla="*/ 18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6"/>
                    </a:cubicBez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04" name="Oval 1119"/>
              <p:cNvSpPr>
                <a:spLocks noChangeArrowheads="1"/>
              </p:cNvSpPr>
              <p:nvPr/>
            </p:nvSpPr>
            <p:spPr bwMode="auto">
              <a:xfrm>
                <a:off x="13821" y="2148"/>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05" name="Freeform 1120"/>
              <p:cNvSpPr>
                <a:spLocks/>
              </p:cNvSpPr>
              <p:nvPr/>
            </p:nvSpPr>
            <p:spPr bwMode="auto">
              <a:xfrm>
                <a:off x="13864" y="2025"/>
                <a:ext cx="63" cy="111"/>
              </a:xfrm>
              <a:custGeom>
                <a:avLst/>
                <a:gdLst>
                  <a:gd name="T0" fmla="*/ 23 w 27"/>
                  <a:gd name="T1" fmla="*/ 5 h 47"/>
                  <a:gd name="T2" fmla="*/ 18 w 27"/>
                  <a:gd name="T3" fmla="*/ 0 h 47"/>
                  <a:gd name="T4" fmla="*/ 10 w 27"/>
                  <a:gd name="T5" fmla="*/ 0 h 47"/>
                  <a:gd name="T6" fmla="*/ 5 w 27"/>
                  <a:gd name="T7" fmla="*/ 5 h 47"/>
                  <a:gd name="T8" fmla="*/ 1 w 27"/>
                  <a:gd name="T9" fmla="*/ 18 h 47"/>
                  <a:gd name="T10" fmla="*/ 2 w 27"/>
                  <a:gd name="T11" fmla="*/ 21 h 47"/>
                  <a:gd name="T12" fmla="*/ 4 w 27"/>
                  <a:gd name="T13" fmla="*/ 20 h 47"/>
                  <a:gd name="T14" fmla="*/ 8 w 27"/>
                  <a:gd name="T15" fmla="*/ 6 h 47"/>
                  <a:gd name="T16" fmla="*/ 9 w 27"/>
                  <a:gd name="T17" fmla="*/ 6 h 47"/>
                  <a:gd name="T18" fmla="*/ 3 w 27"/>
                  <a:gd name="T19" fmla="*/ 28 h 47"/>
                  <a:gd name="T20" fmla="*/ 9 w 27"/>
                  <a:gd name="T21" fmla="*/ 28 h 47"/>
                  <a:gd name="T22" fmla="*/ 9 w 27"/>
                  <a:gd name="T23" fmla="*/ 45 h 47"/>
                  <a:gd name="T24" fmla="*/ 11 w 27"/>
                  <a:gd name="T25" fmla="*/ 47 h 47"/>
                  <a:gd name="T26" fmla="*/ 14 w 27"/>
                  <a:gd name="T27" fmla="*/ 45 h 47"/>
                  <a:gd name="T28" fmla="*/ 14 w 27"/>
                  <a:gd name="T29" fmla="*/ 28 h 47"/>
                  <a:gd name="T30" fmla="*/ 15 w 27"/>
                  <a:gd name="T31" fmla="*/ 28 h 47"/>
                  <a:gd name="T32" fmla="*/ 15 w 27"/>
                  <a:gd name="T33" fmla="*/ 45 h 47"/>
                  <a:gd name="T34" fmla="*/ 17 w 27"/>
                  <a:gd name="T35" fmla="*/ 47 h 47"/>
                  <a:gd name="T36" fmla="*/ 19 w 27"/>
                  <a:gd name="T37" fmla="*/ 45 h 47"/>
                  <a:gd name="T38" fmla="*/ 19 w 27"/>
                  <a:gd name="T39" fmla="*/ 28 h 47"/>
                  <a:gd name="T40" fmla="*/ 25 w 27"/>
                  <a:gd name="T41" fmla="*/ 28 h 47"/>
                  <a:gd name="T42" fmla="*/ 19 w 27"/>
                  <a:gd name="T43" fmla="*/ 6 h 47"/>
                  <a:gd name="T44" fmla="*/ 20 w 27"/>
                  <a:gd name="T45" fmla="*/ 6 h 47"/>
                  <a:gd name="T46" fmla="*/ 24 w 27"/>
                  <a:gd name="T47" fmla="*/ 20 h 47"/>
                  <a:gd name="T48" fmla="*/ 26 w 27"/>
                  <a:gd name="T49" fmla="*/ 21 h 47"/>
                  <a:gd name="T50" fmla="*/ 27 w 27"/>
                  <a:gd name="T51" fmla="*/ 18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3" y="2"/>
                      <a:pt x="20" y="0"/>
                      <a:pt x="18" y="0"/>
                    </a:cubicBezTo>
                    <a:cubicBezTo>
                      <a:pt x="17" y="0"/>
                      <a:pt x="11" y="0"/>
                      <a:pt x="10" y="0"/>
                    </a:cubicBezTo>
                    <a:cubicBezTo>
                      <a:pt x="8" y="0"/>
                      <a:pt x="5" y="2"/>
                      <a:pt x="5" y="5"/>
                    </a:cubicBezTo>
                    <a:cubicBezTo>
                      <a:pt x="3" y="10"/>
                      <a:pt x="1" y="18"/>
                      <a:pt x="1" y="18"/>
                    </a:cubicBezTo>
                    <a:cubicBezTo>
                      <a:pt x="0" y="19"/>
                      <a:pt x="1" y="20"/>
                      <a:pt x="2" y="21"/>
                    </a:cubicBezTo>
                    <a:cubicBezTo>
                      <a:pt x="3" y="21"/>
                      <a:pt x="4" y="20"/>
                      <a:pt x="4" y="20"/>
                    </a:cubicBezTo>
                    <a:cubicBezTo>
                      <a:pt x="5"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4" y="46"/>
                      <a:pt x="14" y="45"/>
                    </a:cubicBezTo>
                    <a:cubicBezTo>
                      <a:pt x="14" y="43"/>
                      <a:pt x="14" y="28"/>
                      <a:pt x="14"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4" y="20"/>
                    </a:cubicBezTo>
                    <a:cubicBezTo>
                      <a:pt x="24" y="20"/>
                      <a:pt x="25" y="21"/>
                      <a:pt x="26" y="21"/>
                    </a:cubicBezTo>
                    <a:cubicBezTo>
                      <a:pt x="27" y="20"/>
                      <a:pt x="27" y="19"/>
                      <a:pt x="27" y="18"/>
                    </a:cubicBezTo>
                    <a:cubicBezTo>
                      <a:pt x="27" y="18"/>
                      <a:pt x="25"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06" name="Freeform 1121"/>
              <p:cNvSpPr>
                <a:spLocks/>
              </p:cNvSpPr>
              <p:nvPr/>
            </p:nvSpPr>
            <p:spPr bwMode="auto">
              <a:xfrm>
                <a:off x="13733" y="2025"/>
                <a:ext cx="64" cy="111"/>
              </a:xfrm>
              <a:custGeom>
                <a:avLst/>
                <a:gdLst>
                  <a:gd name="T0" fmla="*/ 23 w 27"/>
                  <a:gd name="T1" fmla="*/ 5 h 47"/>
                  <a:gd name="T2" fmla="*/ 17 w 27"/>
                  <a:gd name="T3" fmla="*/ 0 h 47"/>
                  <a:gd name="T4" fmla="*/ 10 w 27"/>
                  <a:gd name="T5" fmla="*/ 0 h 47"/>
                  <a:gd name="T6" fmla="*/ 4 w 27"/>
                  <a:gd name="T7" fmla="*/ 5 h 47"/>
                  <a:gd name="T8" fmla="*/ 0 w 27"/>
                  <a:gd name="T9" fmla="*/ 18 h 47"/>
                  <a:gd name="T10" fmla="*/ 2 w 27"/>
                  <a:gd name="T11" fmla="*/ 21 h 47"/>
                  <a:gd name="T12" fmla="*/ 4 w 27"/>
                  <a:gd name="T13" fmla="*/ 20 h 47"/>
                  <a:gd name="T14" fmla="*/ 8 w 27"/>
                  <a:gd name="T15" fmla="*/ 6 h 47"/>
                  <a:gd name="T16" fmla="*/ 9 w 27"/>
                  <a:gd name="T17" fmla="*/ 6 h 47"/>
                  <a:gd name="T18" fmla="*/ 2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9 w 27"/>
                  <a:gd name="T37" fmla="*/ 45 h 47"/>
                  <a:gd name="T38" fmla="*/ 19 w 27"/>
                  <a:gd name="T39" fmla="*/ 28 h 47"/>
                  <a:gd name="T40" fmla="*/ 25 w 27"/>
                  <a:gd name="T41" fmla="*/ 28 h 47"/>
                  <a:gd name="T42" fmla="*/ 18 w 27"/>
                  <a:gd name="T43" fmla="*/ 6 h 47"/>
                  <a:gd name="T44" fmla="*/ 20 w 27"/>
                  <a:gd name="T45" fmla="*/ 6 h 47"/>
                  <a:gd name="T46" fmla="*/ 23 w 27"/>
                  <a:gd name="T47" fmla="*/ 20 h 47"/>
                  <a:gd name="T48" fmla="*/ 26 w 27"/>
                  <a:gd name="T49" fmla="*/ 21 h 47"/>
                  <a:gd name="T50" fmla="*/ 27 w 27"/>
                  <a:gd name="T51" fmla="*/ 18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2"/>
                      <a:pt x="20" y="0"/>
                      <a:pt x="17" y="0"/>
                    </a:cubicBezTo>
                    <a:cubicBezTo>
                      <a:pt x="16" y="0"/>
                      <a:pt x="11" y="0"/>
                      <a:pt x="10" y="0"/>
                    </a:cubicBezTo>
                    <a:cubicBezTo>
                      <a:pt x="8" y="0"/>
                      <a:pt x="5" y="2"/>
                      <a:pt x="4" y="5"/>
                    </a:cubicBezTo>
                    <a:cubicBezTo>
                      <a:pt x="3" y="10"/>
                      <a:pt x="1" y="18"/>
                      <a:pt x="0" y="18"/>
                    </a:cubicBezTo>
                    <a:cubicBezTo>
                      <a:pt x="0" y="19"/>
                      <a:pt x="1" y="20"/>
                      <a:pt x="2" y="21"/>
                    </a:cubicBezTo>
                    <a:cubicBezTo>
                      <a:pt x="3" y="21"/>
                      <a:pt x="4" y="20"/>
                      <a:pt x="4" y="20"/>
                    </a:cubicBezTo>
                    <a:cubicBezTo>
                      <a:pt x="4" y="18"/>
                      <a:pt x="8" y="6"/>
                      <a:pt x="8" y="6"/>
                    </a:cubicBezTo>
                    <a:cubicBezTo>
                      <a:pt x="9" y="6"/>
                      <a:pt x="9" y="6"/>
                      <a:pt x="9" y="6"/>
                    </a:cubicBezTo>
                    <a:cubicBezTo>
                      <a:pt x="2" y="28"/>
                      <a:pt x="2" y="28"/>
                      <a:pt x="2"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6"/>
                      <a:pt x="18" y="6"/>
                      <a:pt x="18" y="6"/>
                    </a:cubicBezTo>
                    <a:cubicBezTo>
                      <a:pt x="20" y="6"/>
                      <a:pt x="20" y="6"/>
                      <a:pt x="20" y="6"/>
                    </a:cubicBezTo>
                    <a:cubicBezTo>
                      <a:pt x="20" y="6"/>
                      <a:pt x="23" y="18"/>
                      <a:pt x="23" y="20"/>
                    </a:cubicBezTo>
                    <a:cubicBezTo>
                      <a:pt x="24" y="20"/>
                      <a:pt x="25" y="21"/>
                      <a:pt x="26" y="21"/>
                    </a:cubicBezTo>
                    <a:cubicBezTo>
                      <a:pt x="27" y="20"/>
                      <a:pt x="27" y="19"/>
                      <a:pt x="27" y="18"/>
                    </a:cubicBezTo>
                    <a:cubicBezTo>
                      <a:pt x="27" y="18"/>
                      <a:pt x="25"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07" name="Oval 1122"/>
              <p:cNvSpPr>
                <a:spLocks noChangeArrowheads="1"/>
              </p:cNvSpPr>
              <p:nvPr/>
            </p:nvSpPr>
            <p:spPr bwMode="auto">
              <a:xfrm>
                <a:off x="13885" y="2148"/>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08" name="Oval 1123"/>
              <p:cNvSpPr>
                <a:spLocks noChangeArrowheads="1"/>
              </p:cNvSpPr>
              <p:nvPr/>
            </p:nvSpPr>
            <p:spPr bwMode="auto">
              <a:xfrm>
                <a:off x="13885" y="199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09" name="Freeform 1124"/>
              <p:cNvSpPr>
                <a:spLocks/>
              </p:cNvSpPr>
              <p:nvPr/>
            </p:nvSpPr>
            <p:spPr bwMode="auto">
              <a:xfrm>
                <a:off x="13930" y="2174"/>
                <a:ext cx="64" cy="109"/>
              </a:xfrm>
              <a:custGeom>
                <a:avLst/>
                <a:gdLst>
                  <a:gd name="T0" fmla="*/ 23 w 27"/>
                  <a:gd name="T1" fmla="*/ 4 h 46"/>
                  <a:gd name="T2" fmla="*/ 18 w 27"/>
                  <a:gd name="T3" fmla="*/ 0 h 46"/>
                  <a:gd name="T4" fmla="*/ 10 w 27"/>
                  <a:gd name="T5" fmla="*/ 0 h 46"/>
                  <a:gd name="T6" fmla="*/ 5 w 27"/>
                  <a:gd name="T7" fmla="*/ 4 h 46"/>
                  <a:gd name="T8" fmla="*/ 0 w 27"/>
                  <a:gd name="T9" fmla="*/ 18 h 46"/>
                  <a:gd name="T10" fmla="*/ 2 w 27"/>
                  <a:gd name="T11" fmla="*/ 20 h 46"/>
                  <a:gd name="T12" fmla="*/ 4 w 27"/>
                  <a:gd name="T13" fmla="*/ 19 h 46"/>
                  <a:gd name="T14" fmla="*/ 8 w 27"/>
                  <a:gd name="T15" fmla="*/ 6 h 46"/>
                  <a:gd name="T16" fmla="*/ 9 w 27"/>
                  <a:gd name="T17" fmla="*/ 6 h 46"/>
                  <a:gd name="T18" fmla="*/ 3 w 27"/>
                  <a:gd name="T19" fmla="*/ 28 h 46"/>
                  <a:gd name="T20" fmla="*/ 9 w 27"/>
                  <a:gd name="T21" fmla="*/ 28 h 46"/>
                  <a:gd name="T22" fmla="*/ 9 w 27"/>
                  <a:gd name="T23" fmla="*/ 44 h 46"/>
                  <a:gd name="T24" fmla="*/ 11 w 27"/>
                  <a:gd name="T25" fmla="*/ 46 h 46"/>
                  <a:gd name="T26" fmla="*/ 13 w 27"/>
                  <a:gd name="T27" fmla="*/ 44 h 46"/>
                  <a:gd name="T28" fmla="*/ 13 w 27"/>
                  <a:gd name="T29" fmla="*/ 28 h 46"/>
                  <a:gd name="T30" fmla="*/ 14 w 27"/>
                  <a:gd name="T31" fmla="*/ 28 h 46"/>
                  <a:gd name="T32" fmla="*/ 14 w 27"/>
                  <a:gd name="T33" fmla="*/ 44 h 46"/>
                  <a:gd name="T34" fmla="*/ 17 w 27"/>
                  <a:gd name="T35" fmla="*/ 46 h 46"/>
                  <a:gd name="T36" fmla="*/ 19 w 27"/>
                  <a:gd name="T37" fmla="*/ 44 h 46"/>
                  <a:gd name="T38" fmla="*/ 19 w 27"/>
                  <a:gd name="T39" fmla="*/ 28 h 46"/>
                  <a:gd name="T40" fmla="*/ 25 w 27"/>
                  <a:gd name="T41" fmla="*/ 28 h 46"/>
                  <a:gd name="T42" fmla="*/ 18 w 27"/>
                  <a:gd name="T43" fmla="*/ 6 h 46"/>
                  <a:gd name="T44" fmla="*/ 20 w 27"/>
                  <a:gd name="T45" fmla="*/ 6 h 46"/>
                  <a:gd name="T46" fmla="*/ 23 w 27"/>
                  <a:gd name="T47" fmla="*/ 19 h 46"/>
                  <a:gd name="T48" fmla="*/ 26 w 27"/>
                  <a:gd name="T49" fmla="*/ 20 h 46"/>
                  <a:gd name="T50" fmla="*/ 27 w 27"/>
                  <a:gd name="T51" fmla="*/ 18 h 46"/>
                  <a:gd name="T52" fmla="*/ 23 w 27"/>
                  <a:gd name="T53" fmla="*/ 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23" y="4"/>
                    </a:moveTo>
                    <a:cubicBezTo>
                      <a:pt x="22" y="2"/>
                      <a:pt x="20" y="0"/>
                      <a:pt x="18" y="0"/>
                    </a:cubicBezTo>
                    <a:cubicBezTo>
                      <a:pt x="16" y="0"/>
                      <a:pt x="11" y="0"/>
                      <a:pt x="10" y="0"/>
                    </a:cubicBezTo>
                    <a:cubicBezTo>
                      <a:pt x="8" y="0"/>
                      <a:pt x="5" y="2"/>
                      <a:pt x="5" y="4"/>
                    </a:cubicBezTo>
                    <a:cubicBezTo>
                      <a:pt x="3" y="10"/>
                      <a:pt x="1" y="17"/>
                      <a:pt x="0" y="18"/>
                    </a:cubicBezTo>
                    <a:cubicBezTo>
                      <a:pt x="0" y="19"/>
                      <a:pt x="1" y="20"/>
                      <a:pt x="2" y="20"/>
                    </a:cubicBezTo>
                    <a:cubicBezTo>
                      <a:pt x="3" y="20"/>
                      <a:pt x="4" y="20"/>
                      <a:pt x="4" y="19"/>
                    </a:cubicBezTo>
                    <a:cubicBezTo>
                      <a:pt x="4"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5"/>
                      <a:pt x="10" y="46"/>
                      <a:pt x="11" y="46"/>
                    </a:cubicBezTo>
                    <a:cubicBezTo>
                      <a:pt x="12" y="46"/>
                      <a:pt x="13" y="45"/>
                      <a:pt x="13" y="44"/>
                    </a:cubicBezTo>
                    <a:cubicBezTo>
                      <a:pt x="13" y="42"/>
                      <a:pt x="13" y="28"/>
                      <a:pt x="13" y="28"/>
                    </a:cubicBezTo>
                    <a:cubicBezTo>
                      <a:pt x="14" y="28"/>
                      <a:pt x="14" y="28"/>
                      <a:pt x="14" y="28"/>
                    </a:cubicBezTo>
                    <a:cubicBezTo>
                      <a:pt x="14" y="28"/>
                      <a:pt x="14" y="42"/>
                      <a:pt x="14" y="44"/>
                    </a:cubicBezTo>
                    <a:cubicBezTo>
                      <a:pt x="14" y="45"/>
                      <a:pt x="15" y="46"/>
                      <a:pt x="17" y="46"/>
                    </a:cubicBezTo>
                    <a:cubicBezTo>
                      <a:pt x="18" y="46"/>
                      <a:pt x="19" y="45"/>
                      <a:pt x="19" y="44"/>
                    </a:cubicBezTo>
                    <a:cubicBezTo>
                      <a:pt x="19" y="43"/>
                      <a:pt x="19" y="35"/>
                      <a:pt x="19" y="28"/>
                    </a:cubicBezTo>
                    <a:cubicBezTo>
                      <a:pt x="25" y="28"/>
                      <a:pt x="25" y="28"/>
                      <a:pt x="25" y="28"/>
                    </a:cubicBezTo>
                    <a:cubicBezTo>
                      <a:pt x="18" y="6"/>
                      <a:pt x="18" y="6"/>
                      <a:pt x="18" y="6"/>
                    </a:cubicBezTo>
                    <a:cubicBezTo>
                      <a:pt x="20" y="6"/>
                      <a:pt x="20" y="6"/>
                      <a:pt x="20" y="6"/>
                    </a:cubicBezTo>
                    <a:cubicBezTo>
                      <a:pt x="20" y="6"/>
                      <a:pt x="23" y="18"/>
                      <a:pt x="23" y="19"/>
                    </a:cubicBezTo>
                    <a:cubicBezTo>
                      <a:pt x="24" y="20"/>
                      <a:pt x="25" y="20"/>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10" name="Freeform 1125"/>
              <p:cNvSpPr>
                <a:spLocks/>
              </p:cNvSpPr>
              <p:nvPr/>
            </p:nvSpPr>
            <p:spPr bwMode="auto">
              <a:xfrm>
                <a:off x="14126" y="2025"/>
                <a:ext cx="64" cy="111"/>
              </a:xfrm>
              <a:custGeom>
                <a:avLst/>
                <a:gdLst>
                  <a:gd name="T0" fmla="*/ 23 w 27"/>
                  <a:gd name="T1" fmla="*/ 5 h 47"/>
                  <a:gd name="T2" fmla="*/ 18 w 27"/>
                  <a:gd name="T3" fmla="*/ 0 h 47"/>
                  <a:gd name="T4" fmla="*/ 10 w 27"/>
                  <a:gd name="T5" fmla="*/ 0 h 47"/>
                  <a:gd name="T6" fmla="*/ 5 w 27"/>
                  <a:gd name="T7" fmla="*/ 5 h 47"/>
                  <a:gd name="T8" fmla="*/ 0 w 27"/>
                  <a:gd name="T9" fmla="*/ 18 h 47"/>
                  <a:gd name="T10" fmla="*/ 2 w 27"/>
                  <a:gd name="T11" fmla="*/ 21 h 47"/>
                  <a:gd name="T12" fmla="*/ 4 w 27"/>
                  <a:gd name="T13" fmla="*/ 20 h 47"/>
                  <a:gd name="T14" fmla="*/ 8 w 27"/>
                  <a:gd name="T15" fmla="*/ 6 h 47"/>
                  <a:gd name="T16" fmla="*/ 9 w 27"/>
                  <a:gd name="T17" fmla="*/ 6 h 47"/>
                  <a:gd name="T18" fmla="*/ 3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7 w 27"/>
                  <a:gd name="T35" fmla="*/ 47 h 47"/>
                  <a:gd name="T36" fmla="*/ 19 w 27"/>
                  <a:gd name="T37" fmla="*/ 45 h 47"/>
                  <a:gd name="T38" fmla="*/ 19 w 27"/>
                  <a:gd name="T39" fmla="*/ 28 h 47"/>
                  <a:gd name="T40" fmla="*/ 25 w 27"/>
                  <a:gd name="T41" fmla="*/ 28 h 47"/>
                  <a:gd name="T42" fmla="*/ 19 w 27"/>
                  <a:gd name="T43" fmla="*/ 6 h 47"/>
                  <a:gd name="T44" fmla="*/ 20 w 27"/>
                  <a:gd name="T45" fmla="*/ 6 h 47"/>
                  <a:gd name="T46" fmla="*/ 23 w 27"/>
                  <a:gd name="T47" fmla="*/ 20 h 47"/>
                  <a:gd name="T48" fmla="*/ 26 w 27"/>
                  <a:gd name="T49" fmla="*/ 21 h 47"/>
                  <a:gd name="T50" fmla="*/ 27 w 27"/>
                  <a:gd name="T51" fmla="*/ 18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2"/>
                      <a:pt x="20" y="0"/>
                      <a:pt x="18" y="0"/>
                    </a:cubicBezTo>
                    <a:cubicBezTo>
                      <a:pt x="16" y="0"/>
                      <a:pt x="11" y="0"/>
                      <a:pt x="10" y="0"/>
                    </a:cubicBezTo>
                    <a:cubicBezTo>
                      <a:pt x="8" y="0"/>
                      <a:pt x="5" y="2"/>
                      <a:pt x="5" y="5"/>
                    </a:cubicBezTo>
                    <a:cubicBezTo>
                      <a:pt x="3" y="10"/>
                      <a:pt x="1" y="18"/>
                      <a:pt x="0" y="18"/>
                    </a:cubicBezTo>
                    <a:cubicBezTo>
                      <a:pt x="0" y="19"/>
                      <a:pt x="1" y="20"/>
                      <a:pt x="2" y="21"/>
                    </a:cubicBezTo>
                    <a:cubicBezTo>
                      <a:pt x="3" y="21"/>
                      <a:pt x="4" y="20"/>
                      <a:pt x="4" y="20"/>
                    </a:cubicBezTo>
                    <a:cubicBezTo>
                      <a:pt x="4"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3" y="20"/>
                    </a:cubicBezTo>
                    <a:cubicBezTo>
                      <a:pt x="24" y="20"/>
                      <a:pt x="25" y="21"/>
                      <a:pt x="26" y="21"/>
                    </a:cubicBezTo>
                    <a:cubicBezTo>
                      <a:pt x="27" y="20"/>
                      <a:pt x="27" y="19"/>
                      <a:pt x="27" y="18"/>
                    </a:cubicBezTo>
                    <a:cubicBezTo>
                      <a:pt x="27" y="18"/>
                      <a:pt x="25"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11" name="Oval 1126"/>
              <p:cNvSpPr>
                <a:spLocks noChangeArrowheads="1"/>
              </p:cNvSpPr>
              <p:nvPr/>
            </p:nvSpPr>
            <p:spPr bwMode="auto">
              <a:xfrm>
                <a:off x="13755" y="1999"/>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12" name="Oval 1127"/>
              <p:cNvSpPr>
                <a:spLocks noChangeArrowheads="1"/>
              </p:cNvSpPr>
              <p:nvPr/>
            </p:nvSpPr>
            <p:spPr bwMode="auto">
              <a:xfrm>
                <a:off x="14148" y="2148"/>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13" name="Oval 1128"/>
              <p:cNvSpPr>
                <a:spLocks noChangeArrowheads="1"/>
              </p:cNvSpPr>
              <p:nvPr/>
            </p:nvSpPr>
            <p:spPr bwMode="auto">
              <a:xfrm>
                <a:off x="14081" y="199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14" name="Freeform 1129"/>
              <p:cNvSpPr>
                <a:spLocks/>
              </p:cNvSpPr>
              <p:nvPr/>
            </p:nvSpPr>
            <p:spPr bwMode="auto">
              <a:xfrm>
                <a:off x="14067" y="2025"/>
                <a:ext cx="52" cy="111"/>
              </a:xfrm>
              <a:custGeom>
                <a:avLst/>
                <a:gdLst>
                  <a:gd name="T0" fmla="*/ 16 w 22"/>
                  <a:gd name="T1" fmla="*/ 0 h 47"/>
                  <a:gd name="T2" fmla="*/ 6 w 22"/>
                  <a:gd name="T3" fmla="*/ 0 h 47"/>
                  <a:gd name="T4" fmla="*/ 0 w 22"/>
                  <a:gd name="T5" fmla="*/ 6 h 47"/>
                  <a:gd name="T6" fmla="*/ 0 w 22"/>
                  <a:gd name="T7" fmla="*/ 21 h 47"/>
                  <a:gd name="T8" fmla="*/ 2 w 22"/>
                  <a:gd name="T9" fmla="*/ 23 h 47"/>
                  <a:gd name="T10" fmla="*/ 4 w 22"/>
                  <a:gd name="T11" fmla="*/ 21 h 47"/>
                  <a:gd name="T12" fmla="*/ 4 w 22"/>
                  <a:gd name="T13" fmla="*/ 8 h 47"/>
                  <a:gd name="T14" fmla="*/ 5 w 22"/>
                  <a:gd name="T15" fmla="*/ 8 h 47"/>
                  <a:gd name="T16" fmla="*/ 5 w 22"/>
                  <a:gd name="T17" fmla="*/ 44 h 47"/>
                  <a:gd name="T18" fmla="*/ 8 w 22"/>
                  <a:gd name="T19" fmla="*/ 47 h 47"/>
                  <a:gd name="T20" fmla="*/ 10 w 22"/>
                  <a:gd name="T21" fmla="*/ 44 h 47"/>
                  <a:gd name="T22" fmla="*/ 10 w 22"/>
                  <a:gd name="T23" fmla="*/ 23 h 47"/>
                  <a:gd name="T24" fmla="*/ 12 w 22"/>
                  <a:gd name="T25" fmla="*/ 23 h 47"/>
                  <a:gd name="T26" fmla="*/ 12 w 22"/>
                  <a:gd name="T27" fmla="*/ 44 h 47"/>
                  <a:gd name="T28" fmla="*/ 14 w 22"/>
                  <a:gd name="T29" fmla="*/ 47 h 47"/>
                  <a:gd name="T30" fmla="*/ 17 w 22"/>
                  <a:gd name="T31" fmla="*/ 44 h 47"/>
                  <a:gd name="T32" fmla="*/ 17 w 22"/>
                  <a:gd name="T33" fmla="*/ 8 h 47"/>
                  <a:gd name="T34" fmla="*/ 18 w 22"/>
                  <a:gd name="T35" fmla="*/ 8 h 47"/>
                  <a:gd name="T36" fmla="*/ 18 w 22"/>
                  <a:gd name="T37" fmla="*/ 21 h 47"/>
                  <a:gd name="T38" fmla="*/ 20 w 22"/>
                  <a:gd name="T39" fmla="*/ 23 h 47"/>
                  <a:gd name="T40" fmla="*/ 22 w 22"/>
                  <a:gd name="T41" fmla="*/ 21 h 47"/>
                  <a:gd name="T42" fmla="*/ 22 w 22"/>
                  <a:gd name="T43" fmla="*/ 6 h 47"/>
                  <a:gd name="T44" fmla="*/ 16 w 22"/>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16" y="0"/>
                    </a:moveTo>
                    <a:cubicBezTo>
                      <a:pt x="15" y="0"/>
                      <a:pt x="7" y="0"/>
                      <a:pt x="6" y="0"/>
                    </a:cubicBezTo>
                    <a:cubicBezTo>
                      <a:pt x="2" y="0"/>
                      <a:pt x="0" y="3"/>
                      <a:pt x="0" y="6"/>
                    </a:cubicBez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0" y="23"/>
                    </a:cubicBezTo>
                    <a:cubicBezTo>
                      <a:pt x="21" y="23"/>
                      <a:pt x="22" y="22"/>
                      <a:pt x="22" y="21"/>
                    </a:cubicBezTo>
                    <a:cubicBezTo>
                      <a:pt x="22" y="20"/>
                      <a:pt x="22" y="8"/>
                      <a:pt x="22" y="6"/>
                    </a:cubicBezTo>
                    <a:cubicBezTo>
                      <a:pt x="22" y="3"/>
                      <a:pt x="20"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15" name="Oval 1130"/>
              <p:cNvSpPr>
                <a:spLocks noChangeArrowheads="1"/>
              </p:cNvSpPr>
              <p:nvPr/>
            </p:nvSpPr>
            <p:spPr bwMode="auto">
              <a:xfrm>
                <a:off x="14148" y="1999"/>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16" name="Freeform 1131"/>
              <p:cNvSpPr>
                <a:spLocks/>
              </p:cNvSpPr>
              <p:nvPr/>
            </p:nvSpPr>
            <p:spPr bwMode="auto">
              <a:xfrm>
                <a:off x="14001" y="2172"/>
                <a:ext cx="54" cy="111"/>
              </a:xfrm>
              <a:custGeom>
                <a:avLst/>
                <a:gdLst>
                  <a:gd name="T0" fmla="*/ 19 w 23"/>
                  <a:gd name="T1" fmla="*/ 8 h 47"/>
                  <a:gd name="T2" fmla="*/ 19 w 23"/>
                  <a:gd name="T3" fmla="*/ 21 h 47"/>
                  <a:gd name="T4" fmla="*/ 21 w 23"/>
                  <a:gd name="T5" fmla="*/ 23 h 47"/>
                  <a:gd name="T6" fmla="*/ 23 w 23"/>
                  <a:gd name="T7" fmla="*/ 21 h 47"/>
                  <a:gd name="T8" fmla="*/ 23 w 23"/>
                  <a:gd name="T9" fmla="*/ 7 h 47"/>
                  <a:gd name="T10" fmla="*/ 17 w 23"/>
                  <a:gd name="T11" fmla="*/ 0 h 47"/>
                  <a:gd name="T12" fmla="*/ 6 w 23"/>
                  <a:gd name="T13" fmla="*/ 0 h 47"/>
                  <a:gd name="T14" fmla="*/ 0 w 23"/>
                  <a:gd name="T15" fmla="*/ 7 h 47"/>
                  <a:gd name="T16" fmla="*/ 0 w 23"/>
                  <a:gd name="T17" fmla="*/ 21 h 47"/>
                  <a:gd name="T18" fmla="*/ 2 w 23"/>
                  <a:gd name="T19" fmla="*/ 23 h 47"/>
                  <a:gd name="T20" fmla="*/ 4 w 23"/>
                  <a:gd name="T21" fmla="*/ 21 h 47"/>
                  <a:gd name="T22" fmla="*/ 4 w 23"/>
                  <a:gd name="T23" fmla="*/ 8 h 47"/>
                  <a:gd name="T24" fmla="*/ 5 w 23"/>
                  <a:gd name="T25" fmla="*/ 8 h 47"/>
                  <a:gd name="T26" fmla="*/ 5 w 23"/>
                  <a:gd name="T27" fmla="*/ 45 h 47"/>
                  <a:gd name="T28" fmla="*/ 6 w 23"/>
                  <a:gd name="T29" fmla="*/ 47 h 47"/>
                  <a:gd name="T30" fmla="*/ 6 w 23"/>
                  <a:gd name="T31" fmla="*/ 39 h 47"/>
                  <a:gd name="T32" fmla="*/ 11 w 23"/>
                  <a:gd name="T33" fmla="*/ 38 h 47"/>
                  <a:gd name="T34" fmla="*/ 11 w 23"/>
                  <a:gd name="T35" fmla="*/ 23 h 47"/>
                  <a:gd name="T36" fmla="*/ 12 w 23"/>
                  <a:gd name="T37" fmla="*/ 23 h 47"/>
                  <a:gd name="T38" fmla="*/ 12 w 23"/>
                  <a:gd name="T39" fmla="*/ 38 h 47"/>
                  <a:gd name="T40" fmla="*/ 17 w 23"/>
                  <a:gd name="T41" fmla="*/ 37 h 47"/>
                  <a:gd name="T42" fmla="*/ 17 w 23"/>
                  <a:gd name="T43" fmla="*/ 8 h 47"/>
                  <a:gd name="T44" fmla="*/ 19 w 23"/>
                  <a:gd name="T45"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9" y="8"/>
                    </a:moveTo>
                    <a:cubicBezTo>
                      <a:pt x="19" y="8"/>
                      <a:pt x="19" y="20"/>
                      <a:pt x="19" y="21"/>
                    </a:cubicBezTo>
                    <a:cubicBezTo>
                      <a:pt x="19" y="22"/>
                      <a:pt x="19" y="23"/>
                      <a:pt x="21" y="23"/>
                    </a:cubicBezTo>
                    <a:cubicBezTo>
                      <a:pt x="22" y="23"/>
                      <a:pt x="23" y="22"/>
                      <a:pt x="23" y="21"/>
                    </a:cubicBezTo>
                    <a:cubicBezTo>
                      <a:pt x="23" y="20"/>
                      <a:pt x="23" y="8"/>
                      <a:pt x="23" y="7"/>
                    </a:cubicBezTo>
                    <a:cubicBezTo>
                      <a:pt x="23" y="3"/>
                      <a:pt x="20" y="0"/>
                      <a:pt x="17" y="0"/>
                    </a:cubicBezTo>
                    <a:cubicBezTo>
                      <a:pt x="15" y="0"/>
                      <a:pt x="8" y="0"/>
                      <a:pt x="6" y="0"/>
                    </a:cubicBezTo>
                    <a:cubicBezTo>
                      <a:pt x="3"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5"/>
                    </a:cubicBezTo>
                    <a:cubicBezTo>
                      <a:pt x="5" y="45"/>
                      <a:pt x="6" y="46"/>
                      <a:pt x="6" y="47"/>
                    </a:cubicBezTo>
                    <a:cubicBezTo>
                      <a:pt x="6" y="44"/>
                      <a:pt x="6" y="41"/>
                      <a:pt x="6" y="39"/>
                    </a:cubicBezTo>
                    <a:cubicBezTo>
                      <a:pt x="8" y="39"/>
                      <a:pt x="9" y="39"/>
                      <a:pt x="11" y="38"/>
                    </a:cubicBezTo>
                    <a:cubicBezTo>
                      <a:pt x="11" y="32"/>
                      <a:pt x="11" y="23"/>
                      <a:pt x="11" y="23"/>
                    </a:cubicBezTo>
                    <a:cubicBezTo>
                      <a:pt x="11" y="23"/>
                      <a:pt x="11" y="23"/>
                      <a:pt x="12" y="23"/>
                    </a:cubicBezTo>
                    <a:cubicBezTo>
                      <a:pt x="12" y="23"/>
                      <a:pt x="12" y="32"/>
                      <a:pt x="12" y="38"/>
                    </a:cubicBezTo>
                    <a:cubicBezTo>
                      <a:pt x="14" y="38"/>
                      <a:pt x="16" y="37"/>
                      <a:pt x="17" y="37"/>
                    </a:cubicBezTo>
                    <a:cubicBezTo>
                      <a:pt x="17" y="26"/>
                      <a:pt x="17" y="8"/>
                      <a:pt x="17" y="8"/>
                    </a:cubicBezTo>
                    <a:cubicBezTo>
                      <a:pt x="17" y="8"/>
                      <a:pt x="17" y="8"/>
                      <a:pt x="1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17" name="Freeform 1132"/>
              <p:cNvSpPr>
                <a:spLocks/>
              </p:cNvSpPr>
              <p:nvPr/>
            </p:nvSpPr>
            <p:spPr bwMode="auto">
              <a:xfrm>
                <a:off x="13674" y="2025"/>
                <a:ext cx="52" cy="111"/>
              </a:xfrm>
              <a:custGeom>
                <a:avLst/>
                <a:gdLst>
                  <a:gd name="T0" fmla="*/ 16 w 22"/>
                  <a:gd name="T1" fmla="*/ 0 h 47"/>
                  <a:gd name="T2" fmla="*/ 6 w 22"/>
                  <a:gd name="T3" fmla="*/ 0 h 47"/>
                  <a:gd name="T4" fmla="*/ 0 w 22"/>
                  <a:gd name="T5" fmla="*/ 6 h 47"/>
                  <a:gd name="T6" fmla="*/ 0 w 22"/>
                  <a:gd name="T7" fmla="*/ 21 h 47"/>
                  <a:gd name="T8" fmla="*/ 2 w 22"/>
                  <a:gd name="T9" fmla="*/ 23 h 47"/>
                  <a:gd name="T10" fmla="*/ 4 w 22"/>
                  <a:gd name="T11" fmla="*/ 21 h 47"/>
                  <a:gd name="T12" fmla="*/ 4 w 22"/>
                  <a:gd name="T13" fmla="*/ 8 h 47"/>
                  <a:gd name="T14" fmla="*/ 5 w 22"/>
                  <a:gd name="T15" fmla="*/ 8 h 47"/>
                  <a:gd name="T16" fmla="*/ 5 w 22"/>
                  <a:gd name="T17" fmla="*/ 44 h 47"/>
                  <a:gd name="T18" fmla="*/ 8 w 22"/>
                  <a:gd name="T19" fmla="*/ 47 h 47"/>
                  <a:gd name="T20" fmla="*/ 10 w 22"/>
                  <a:gd name="T21" fmla="*/ 44 h 47"/>
                  <a:gd name="T22" fmla="*/ 10 w 22"/>
                  <a:gd name="T23" fmla="*/ 23 h 47"/>
                  <a:gd name="T24" fmla="*/ 11 w 22"/>
                  <a:gd name="T25" fmla="*/ 23 h 47"/>
                  <a:gd name="T26" fmla="*/ 11 w 22"/>
                  <a:gd name="T27" fmla="*/ 44 h 47"/>
                  <a:gd name="T28" fmla="*/ 14 w 22"/>
                  <a:gd name="T29" fmla="*/ 47 h 47"/>
                  <a:gd name="T30" fmla="*/ 17 w 22"/>
                  <a:gd name="T31" fmla="*/ 44 h 47"/>
                  <a:gd name="T32" fmla="*/ 17 w 22"/>
                  <a:gd name="T33" fmla="*/ 8 h 47"/>
                  <a:gd name="T34" fmla="*/ 18 w 22"/>
                  <a:gd name="T35" fmla="*/ 8 h 47"/>
                  <a:gd name="T36" fmla="*/ 18 w 22"/>
                  <a:gd name="T37" fmla="*/ 21 h 47"/>
                  <a:gd name="T38" fmla="*/ 20 w 22"/>
                  <a:gd name="T39" fmla="*/ 23 h 47"/>
                  <a:gd name="T40" fmla="*/ 22 w 22"/>
                  <a:gd name="T41" fmla="*/ 21 h 47"/>
                  <a:gd name="T42" fmla="*/ 22 w 22"/>
                  <a:gd name="T43" fmla="*/ 6 h 47"/>
                  <a:gd name="T44" fmla="*/ 16 w 22"/>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16" y="0"/>
                    </a:moveTo>
                    <a:cubicBezTo>
                      <a:pt x="14" y="0"/>
                      <a:pt x="7" y="0"/>
                      <a:pt x="6" y="0"/>
                    </a:cubicBezTo>
                    <a:cubicBezTo>
                      <a:pt x="2" y="0"/>
                      <a:pt x="0" y="3"/>
                      <a:pt x="0" y="6"/>
                    </a:cubicBezTo>
                    <a:cubicBezTo>
                      <a:pt x="0" y="8"/>
                      <a:pt x="0" y="20"/>
                      <a:pt x="0" y="21"/>
                    </a:cubicBezTo>
                    <a:cubicBezTo>
                      <a:pt x="0" y="22"/>
                      <a:pt x="0" y="23"/>
                      <a:pt x="2" y="23"/>
                    </a:cubicBez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1" y="23"/>
                    </a:cubicBezTo>
                    <a:cubicBezTo>
                      <a:pt x="11" y="23"/>
                      <a:pt x="11" y="42"/>
                      <a:pt x="11" y="44"/>
                    </a:cubicBezTo>
                    <a:cubicBezTo>
                      <a:pt x="11" y="46"/>
                      <a:pt x="13" y="47"/>
                      <a:pt x="14"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0" y="23"/>
                    </a:cubicBezTo>
                    <a:cubicBezTo>
                      <a:pt x="21" y="23"/>
                      <a:pt x="22" y="22"/>
                      <a:pt x="22" y="21"/>
                    </a:cubicBezTo>
                    <a:cubicBezTo>
                      <a:pt x="22" y="20"/>
                      <a:pt x="22" y="8"/>
                      <a:pt x="22" y="6"/>
                    </a:cubicBezTo>
                    <a:cubicBezTo>
                      <a:pt x="22" y="3"/>
                      <a:pt x="19"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18" name="Freeform 1133"/>
              <p:cNvSpPr>
                <a:spLocks/>
              </p:cNvSpPr>
              <p:nvPr/>
            </p:nvSpPr>
            <p:spPr bwMode="auto">
              <a:xfrm>
                <a:off x="14062" y="2174"/>
                <a:ext cx="64" cy="76"/>
              </a:xfrm>
              <a:custGeom>
                <a:avLst/>
                <a:gdLst>
                  <a:gd name="T0" fmla="*/ 24 w 27"/>
                  <a:gd name="T1" fmla="*/ 28 h 32"/>
                  <a:gd name="T2" fmla="*/ 18 w 27"/>
                  <a:gd name="T3" fmla="*/ 6 h 32"/>
                  <a:gd name="T4" fmla="*/ 19 w 27"/>
                  <a:gd name="T5" fmla="*/ 6 h 32"/>
                  <a:gd name="T6" fmla="*/ 23 w 27"/>
                  <a:gd name="T7" fmla="*/ 19 h 32"/>
                  <a:gd name="T8" fmla="*/ 25 w 27"/>
                  <a:gd name="T9" fmla="*/ 20 h 32"/>
                  <a:gd name="T10" fmla="*/ 26 w 27"/>
                  <a:gd name="T11" fmla="*/ 18 h 32"/>
                  <a:gd name="T12" fmla="*/ 22 w 27"/>
                  <a:gd name="T13" fmla="*/ 4 h 32"/>
                  <a:gd name="T14" fmla="*/ 17 w 27"/>
                  <a:gd name="T15" fmla="*/ 0 h 32"/>
                  <a:gd name="T16" fmla="*/ 9 w 27"/>
                  <a:gd name="T17" fmla="*/ 0 h 32"/>
                  <a:gd name="T18" fmla="*/ 4 w 27"/>
                  <a:gd name="T19" fmla="*/ 4 h 32"/>
                  <a:gd name="T20" fmla="*/ 0 w 27"/>
                  <a:gd name="T21" fmla="*/ 18 h 32"/>
                  <a:gd name="T22" fmla="*/ 1 w 27"/>
                  <a:gd name="T23" fmla="*/ 20 h 32"/>
                  <a:gd name="T24" fmla="*/ 3 w 27"/>
                  <a:gd name="T25" fmla="*/ 19 h 32"/>
                  <a:gd name="T26" fmla="*/ 7 w 27"/>
                  <a:gd name="T27" fmla="*/ 6 h 32"/>
                  <a:gd name="T28" fmla="*/ 8 w 27"/>
                  <a:gd name="T29" fmla="*/ 6 h 32"/>
                  <a:gd name="T30" fmla="*/ 2 w 27"/>
                  <a:gd name="T31" fmla="*/ 28 h 32"/>
                  <a:gd name="T32" fmla="*/ 8 w 27"/>
                  <a:gd name="T33" fmla="*/ 28 h 32"/>
                  <a:gd name="T34" fmla="*/ 8 w 27"/>
                  <a:gd name="T35" fmla="*/ 32 h 32"/>
                  <a:gd name="T36" fmla="*/ 13 w 27"/>
                  <a:gd name="T37" fmla="*/ 32 h 32"/>
                  <a:gd name="T38" fmla="*/ 13 w 27"/>
                  <a:gd name="T39" fmla="*/ 28 h 32"/>
                  <a:gd name="T40" fmla="*/ 14 w 27"/>
                  <a:gd name="T41" fmla="*/ 28 h 32"/>
                  <a:gd name="T42" fmla="*/ 14 w 27"/>
                  <a:gd name="T43" fmla="*/ 31 h 32"/>
                  <a:gd name="T44" fmla="*/ 18 w 27"/>
                  <a:gd name="T45" fmla="*/ 30 h 32"/>
                  <a:gd name="T46" fmla="*/ 18 w 27"/>
                  <a:gd name="T47" fmla="*/ 28 h 32"/>
                  <a:gd name="T48" fmla="*/ 24 w 27"/>
                  <a:gd name="T4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 h="32">
                    <a:moveTo>
                      <a:pt x="24" y="28"/>
                    </a:moveTo>
                    <a:cubicBezTo>
                      <a:pt x="18" y="6"/>
                      <a:pt x="18" y="6"/>
                      <a:pt x="18" y="6"/>
                    </a:cubicBezTo>
                    <a:cubicBezTo>
                      <a:pt x="19" y="6"/>
                      <a:pt x="19" y="6"/>
                      <a:pt x="19" y="6"/>
                    </a:cubicBezTo>
                    <a:cubicBezTo>
                      <a:pt x="19" y="6"/>
                      <a:pt x="22" y="18"/>
                      <a:pt x="23" y="19"/>
                    </a:cubicBezTo>
                    <a:cubicBezTo>
                      <a:pt x="23" y="20"/>
                      <a:pt x="24" y="20"/>
                      <a:pt x="25" y="20"/>
                    </a:cubicBezTo>
                    <a:cubicBezTo>
                      <a:pt x="26" y="20"/>
                      <a:pt x="27" y="19"/>
                      <a:pt x="26" y="18"/>
                    </a:cubicBezTo>
                    <a:cubicBezTo>
                      <a:pt x="26" y="17"/>
                      <a:pt x="24" y="10"/>
                      <a:pt x="22" y="4"/>
                    </a:cubicBezTo>
                    <a:cubicBezTo>
                      <a:pt x="22" y="2"/>
                      <a:pt x="19" y="0"/>
                      <a:pt x="17" y="0"/>
                    </a:cubicBezTo>
                    <a:cubicBezTo>
                      <a:pt x="16" y="0"/>
                      <a:pt x="10" y="0"/>
                      <a:pt x="9" y="0"/>
                    </a:cubicBezTo>
                    <a:cubicBezTo>
                      <a:pt x="7" y="0"/>
                      <a:pt x="5" y="2"/>
                      <a:pt x="4" y="4"/>
                    </a:cubicBezTo>
                    <a:cubicBezTo>
                      <a:pt x="2" y="10"/>
                      <a:pt x="0" y="17"/>
                      <a:pt x="0" y="18"/>
                    </a:cubicBezTo>
                    <a:cubicBezTo>
                      <a:pt x="0" y="19"/>
                      <a:pt x="0" y="20"/>
                      <a:pt x="1" y="20"/>
                    </a:cubicBezTo>
                    <a:cubicBezTo>
                      <a:pt x="2" y="20"/>
                      <a:pt x="3" y="20"/>
                      <a:pt x="3" y="19"/>
                    </a:cubicBezTo>
                    <a:cubicBezTo>
                      <a:pt x="4" y="18"/>
                      <a:pt x="7" y="6"/>
                      <a:pt x="7" y="6"/>
                    </a:cubicBezTo>
                    <a:cubicBezTo>
                      <a:pt x="8" y="6"/>
                      <a:pt x="8" y="6"/>
                      <a:pt x="8" y="6"/>
                    </a:cubicBezTo>
                    <a:cubicBezTo>
                      <a:pt x="2" y="28"/>
                      <a:pt x="2" y="28"/>
                      <a:pt x="2" y="28"/>
                    </a:cubicBezTo>
                    <a:cubicBezTo>
                      <a:pt x="8" y="28"/>
                      <a:pt x="8" y="28"/>
                      <a:pt x="8" y="28"/>
                    </a:cubicBezTo>
                    <a:cubicBezTo>
                      <a:pt x="8" y="29"/>
                      <a:pt x="8" y="31"/>
                      <a:pt x="8" y="32"/>
                    </a:cubicBezTo>
                    <a:cubicBezTo>
                      <a:pt x="10" y="32"/>
                      <a:pt x="11" y="32"/>
                      <a:pt x="13" y="32"/>
                    </a:cubicBezTo>
                    <a:cubicBezTo>
                      <a:pt x="13" y="29"/>
                      <a:pt x="13" y="28"/>
                      <a:pt x="13" y="28"/>
                    </a:cubicBezTo>
                    <a:cubicBezTo>
                      <a:pt x="14" y="28"/>
                      <a:pt x="14" y="28"/>
                      <a:pt x="14" y="28"/>
                    </a:cubicBezTo>
                    <a:cubicBezTo>
                      <a:pt x="14" y="28"/>
                      <a:pt x="14" y="29"/>
                      <a:pt x="14" y="31"/>
                    </a:cubicBezTo>
                    <a:cubicBezTo>
                      <a:pt x="15" y="31"/>
                      <a:pt x="17" y="31"/>
                      <a:pt x="18" y="30"/>
                    </a:cubicBezTo>
                    <a:cubicBezTo>
                      <a:pt x="18" y="30"/>
                      <a:pt x="18" y="29"/>
                      <a:pt x="18" y="28"/>
                    </a:cubicBezTo>
                    <a:cubicBezTo>
                      <a:pt x="24" y="28"/>
                      <a:pt x="24" y="28"/>
                      <a:pt x="2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19" name="Freeform 1134"/>
              <p:cNvSpPr>
                <a:spLocks/>
              </p:cNvSpPr>
              <p:nvPr/>
            </p:nvSpPr>
            <p:spPr bwMode="auto">
              <a:xfrm>
                <a:off x="14131" y="2172"/>
                <a:ext cx="54" cy="66"/>
              </a:xfrm>
              <a:custGeom>
                <a:avLst/>
                <a:gdLst>
                  <a:gd name="T0" fmla="*/ 19 w 23"/>
                  <a:gd name="T1" fmla="*/ 8 h 28"/>
                  <a:gd name="T2" fmla="*/ 19 w 23"/>
                  <a:gd name="T3" fmla="*/ 21 h 28"/>
                  <a:gd name="T4" fmla="*/ 21 w 23"/>
                  <a:gd name="T5" fmla="*/ 23 h 28"/>
                  <a:gd name="T6" fmla="*/ 23 w 23"/>
                  <a:gd name="T7" fmla="*/ 21 h 28"/>
                  <a:gd name="T8" fmla="*/ 23 w 23"/>
                  <a:gd name="T9" fmla="*/ 7 h 28"/>
                  <a:gd name="T10" fmla="*/ 17 w 23"/>
                  <a:gd name="T11" fmla="*/ 0 h 28"/>
                  <a:gd name="T12" fmla="*/ 7 w 23"/>
                  <a:gd name="T13" fmla="*/ 0 h 28"/>
                  <a:gd name="T14" fmla="*/ 0 w 23"/>
                  <a:gd name="T15" fmla="*/ 7 h 28"/>
                  <a:gd name="T16" fmla="*/ 0 w 23"/>
                  <a:gd name="T17" fmla="*/ 21 h 28"/>
                  <a:gd name="T18" fmla="*/ 3 w 23"/>
                  <a:gd name="T19" fmla="*/ 23 h 28"/>
                  <a:gd name="T20" fmla="*/ 5 w 23"/>
                  <a:gd name="T21" fmla="*/ 21 h 28"/>
                  <a:gd name="T22" fmla="*/ 5 w 23"/>
                  <a:gd name="T23" fmla="*/ 8 h 28"/>
                  <a:gd name="T24" fmla="*/ 6 w 23"/>
                  <a:gd name="T25" fmla="*/ 8 h 28"/>
                  <a:gd name="T26" fmla="*/ 6 w 23"/>
                  <a:gd name="T27" fmla="*/ 28 h 28"/>
                  <a:gd name="T28" fmla="*/ 11 w 23"/>
                  <a:gd name="T29" fmla="*/ 27 h 28"/>
                  <a:gd name="T30" fmla="*/ 11 w 23"/>
                  <a:gd name="T31" fmla="*/ 23 h 28"/>
                  <a:gd name="T32" fmla="*/ 12 w 23"/>
                  <a:gd name="T33" fmla="*/ 23 h 28"/>
                  <a:gd name="T34" fmla="*/ 12 w 23"/>
                  <a:gd name="T35" fmla="*/ 26 h 28"/>
                  <a:gd name="T36" fmla="*/ 18 w 23"/>
                  <a:gd name="T37" fmla="*/ 25 h 28"/>
                  <a:gd name="T38" fmla="*/ 18 w 23"/>
                  <a:gd name="T39" fmla="*/ 8 h 28"/>
                  <a:gd name="T40" fmla="*/ 19 w 23"/>
                  <a:gd name="T41"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 h="28">
                    <a:moveTo>
                      <a:pt x="19" y="8"/>
                    </a:moveTo>
                    <a:cubicBezTo>
                      <a:pt x="19" y="8"/>
                      <a:pt x="19" y="20"/>
                      <a:pt x="19" y="21"/>
                    </a:cubicBezTo>
                    <a:cubicBezTo>
                      <a:pt x="19" y="22"/>
                      <a:pt x="20" y="23"/>
                      <a:pt x="21" y="23"/>
                    </a:cubicBezTo>
                    <a:cubicBezTo>
                      <a:pt x="22" y="23"/>
                      <a:pt x="23" y="22"/>
                      <a:pt x="23" y="21"/>
                    </a:cubicBezTo>
                    <a:cubicBezTo>
                      <a:pt x="23" y="20"/>
                      <a:pt x="23" y="8"/>
                      <a:pt x="23" y="7"/>
                    </a:cubicBezTo>
                    <a:cubicBezTo>
                      <a:pt x="23" y="3"/>
                      <a:pt x="20" y="0"/>
                      <a:pt x="17" y="0"/>
                    </a:cubicBezTo>
                    <a:cubicBezTo>
                      <a:pt x="15" y="0"/>
                      <a:pt x="8" y="0"/>
                      <a:pt x="7" y="0"/>
                    </a:cubicBezTo>
                    <a:cubicBezTo>
                      <a:pt x="3" y="0"/>
                      <a:pt x="0" y="3"/>
                      <a:pt x="0" y="7"/>
                    </a:cubicBezTo>
                    <a:cubicBezTo>
                      <a:pt x="0" y="8"/>
                      <a:pt x="0" y="20"/>
                      <a:pt x="0" y="21"/>
                    </a:cubicBezTo>
                    <a:cubicBezTo>
                      <a:pt x="0" y="22"/>
                      <a:pt x="1" y="23"/>
                      <a:pt x="3" y="23"/>
                    </a:cubicBezTo>
                    <a:cubicBezTo>
                      <a:pt x="4" y="23"/>
                      <a:pt x="5" y="22"/>
                      <a:pt x="5" y="21"/>
                    </a:cubicBezTo>
                    <a:cubicBezTo>
                      <a:pt x="5" y="20"/>
                      <a:pt x="5" y="8"/>
                      <a:pt x="5" y="8"/>
                    </a:cubicBezTo>
                    <a:cubicBezTo>
                      <a:pt x="5" y="8"/>
                      <a:pt x="5" y="8"/>
                      <a:pt x="6" y="8"/>
                    </a:cubicBezTo>
                    <a:cubicBezTo>
                      <a:pt x="6" y="8"/>
                      <a:pt x="6" y="18"/>
                      <a:pt x="6" y="28"/>
                    </a:cubicBezTo>
                    <a:cubicBezTo>
                      <a:pt x="7" y="28"/>
                      <a:pt x="9" y="27"/>
                      <a:pt x="11" y="27"/>
                    </a:cubicBezTo>
                    <a:cubicBezTo>
                      <a:pt x="11" y="25"/>
                      <a:pt x="11" y="23"/>
                      <a:pt x="11" y="23"/>
                    </a:cubicBezTo>
                    <a:cubicBezTo>
                      <a:pt x="11" y="23"/>
                      <a:pt x="11" y="23"/>
                      <a:pt x="12" y="23"/>
                    </a:cubicBezTo>
                    <a:cubicBezTo>
                      <a:pt x="12" y="23"/>
                      <a:pt x="12" y="25"/>
                      <a:pt x="12" y="26"/>
                    </a:cubicBezTo>
                    <a:cubicBezTo>
                      <a:pt x="14" y="26"/>
                      <a:pt x="16" y="26"/>
                      <a:pt x="18" y="25"/>
                    </a:cubicBezTo>
                    <a:cubicBezTo>
                      <a:pt x="18" y="16"/>
                      <a:pt x="18" y="8"/>
                      <a:pt x="18" y="8"/>
                    </a:cubicBezTo>
                    <a:cubicBezTo>
                      <a:pt x="18" y="8"/>
                      <a:pt x="18" y="8"/>
                      <a:pt x="1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20" name="Oval 1135"/>
              <p:cNvSpPr>
                <a:spLocks noChangeArrowheads="1"/>
              </p:cNvSpPr>
              <p:nvPr/>
            </p:nvSpPr>
            <p:spPr bwMode="auto">
              <a:xfrm>
                <a:off x="14081" y="2148"/>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21" name="Freeform 1136"/>
              <p:cNvSpPr>
                <a:spLocks/>
              </p:cNvSpPr>
              <p:nvPr/>
            </p:nvSpPr>
            <p:spPr bwMode="auto">
              <a:xfrm>
                <a:off x="13473" y="2025"/>
                <a:ext cx="64" cy="111"/>
              </a:xfrm>
              <a:custGeom>
                <a:avLst/>
                <a:gdLst>
                  <a:gd name="T0" fmla="*/ 23 w 27"/>
                  <a:gd name="T1" fmla="*/ 5 h 47"/>
                  <a:gd name="T2" fmla="*/ 18 w 27"/>
                  <a:gd name="T3" fmla="*/ 0 h 47"/>
                  <a:gd name="T4" fmla="*/ 10 w 27"/>
                  <a:gd name="T5" fmla="*/ 0 h 47"/>
                  <a:gd name="T6" fmla="*/ 5 w 27"/>
                  <a:gd name="T7" fmla="*/ 5 h 47"/>
                  <a:gd name="T8" fmla="*/ 1 w 27"/>
                  <a:gd name="T9" fmla="*/ 18 h 47"/>
                  <a:gd name="T10" fmla="*/ 2 w 27"/>
                  <a:gd name="T11" fmla="*/ 21 h 47"/>
                  <a:gd name="T12" fmla="*/ 4 w 27"/>
                  <a:gd name="T13" fmla="*/ 20 h 47"/>
                  <a:gd name="T14" fmla="*/ 8 w 27"/>
                  <a:gd name="T15" fmla="*/ 6 h 47"/>
                  <a:gd name="T16" fmla="*/ 9 w 27"/>
                  <a:gd name="T17" fmla="*/ 6 h 47"/>
                  <a:gd name="T18" fmla="*/ 3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5 w 27"/>
                  <a:gd name="T31" fmla="*/ 28 h 47"/>
                  <a:gd name="T32" fmla="*/ 15 w 27"/>
                  <a:gd name="T33" fmla="*/ 45 h 47"/>
                  <a:gd name="T34" fmla="*/ 17 w 27"/>
                  <a:gd name="T35" fmla="*/ 47 h 47"/>
                  <a:gd name="T36" fmla="*/ 19 w 27"/>
                  <a:gd name="T37" fmla="*/ 45 h 47"/>
                  <a:gd name="T38" fmla="*/ 19 w 27"/>
                  <a:gd name="T39" fmla="*/ 28 h 47"/>
                  <a:gd name="T40" fmla="*/ 25 w 27"/>
                  <a:gd name="T41" fmla="*/ 28 h 47"/>
                  <a:gd name="T42" fmla="*/ 19 w 27"/>
                  <a:gd name="T43" fmla="*/ 6 h 47"/>
                  <a:gd name="T44" fmla="*/ 20 w 27"/>
                  <a:gd name="T45" fmla="*/ 6 h 47"/>
                  <a:gd name="T46" fmla="*/ 24 w 27"/>
                  <a:gd name="T47" fmla="*/ 20 h 47"/>
                  <a:gd name="T48" fmla="*/ 26 w 27"/>
                  <a:gd name="T49" fmla="*/ 21 h 47"/>
                  <a:gd name="T50" fmla="*/ 27 w 27"/>
                  <a:gd name="T51" fmla="*/ 18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2"/>
                      <a:pt x="20" y="0"/>
                      <a:pt x="18" y="0"/>
                    </a:cubicBezTo>
                    <a:cubicBezTo>
                      <a:pt x="17" y="0"/>
                      <a:pt x="11" y="0"/>
                      <a:pt x="10" y="0"/>
                    </a:cubicBezTo>
                    <a:cubicBezTo>
                      <a:pt x="8" y="0"/>
                      <a:pt x="5" y="2"/>
                      <a:pt x="5" y="5"/>
                    </a:cubicBezTo>
                    <a:cubicBezTo>
                      <a:pt x="3" y="10"/>
                      <a:pt x="1" y="18"/>
                      <a:pt x="1" y="18"/>
                    </a:cubicBezTo>
                    <a:cubicBezTo>
                      <a:pt x="0" y="19"/>
                      <a:pt x="1" y="20"/>
                      <a:pt x="2" y="21"/>
                    </a:cubicBezTo>
                    <a:cubicBezTo>
                      <a:pt x="3" y="21"/>
                      <a:pt x="4" y="20"/>
                      <a:pt x="4" y="20"/>
                    </a:cubicBezTo>
                    <a:cubicBezTo>
                      <a:pt x="5"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4" y="20"/>
                    </a:cubicBezTo>
                    <a:cubicBezTo>
                      <a:pt x="24" y="20"/>
                      <a:pt x="25" y="21"/>
                      <a:pt x="26" y="21"/>
                    </a:cubicBezTo>
                    <a:cubicBezTo>
                      <a:pt x="27" y="20"/>
                      <a:pt x="27" y="19"/>
                      <a:pt x="27" y="18"/>
                    </a:cubicBezTo>
                    <a:cubicBezTo>
                      <a:pt x="27" y="18"/>
                      <a:pt x="25"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22" name="Oval 1137"/>
              <p:cNvSpPr>
                <a:spLocks noChangeArrowheads="1"/>
              </p:cNvSpPr>
              <p:nvPr/>
            </p:nvSpPr>
            <p:spPr bwMode="auto">
              <a:xfrm>
                <a:off x="13561" y="1999"/>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23" name="Oval 1138"/>
              <p:cNvSpPr>
                <a:spLocks noChangeArrowheads="1"/>
              </p:cNvSpPr>
              <p:nvPr/>
            </p:nvSpPr>
            <p:spPr bwMode="auto">
              <a:xfrm>
                <a:off x="13561" y="2148"/>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24" name="Freeform 1139"/>
              <p:cNvSpPr>
                <a:spLocks/>
              </p:cNvSpPr>
              <p:nvPr/>
            </p:nvSpPr>
            <p:spPr bwMode="auto">
              <a:xfrm>
                <a:off x="13438" y="2148"/>
                <a:ext cx="14" cy="19"/>
              </a:xfrm>
              <a:custGeom>
                <a:avLst/>
                <a:gdLst>
                  <a:gd name="T0" fmla="*/ 6 w 6"/>
                  <a:gd name="T1" fmla="*/ 5 h 8"/>
                  <a:gd name="T2" fmla="*/ 1 w 6"/>
                  <a:gd name="T3" fmla="*/ 0 h 8"/>
                  <a:gd name="T4" fmla="*/ 0 w 6"/>
                  <a:gd name="T5" fmla="*/ 0 h 8"/>
                  <a:gd name="T6" fmla="*/ 5 w 6"/>
                  <a:gd name="T7" fmla="*/ 8 h 8"/>
                  <a:gd name="T8" fmla="*/ 6 w 6"/>
                  <a:gd name="T9" fmla="*/ 5 h 8"/>
                </a:gdLst>
                <a:ahLst/>
                <a:cxnLst>
                  <a:cxn ang="0">
                    <a:pos x="T0" y="T1"/>
                  </a:cxn>
                  <a:cxn ang="0">
                    <a:pos x="T2" y="T3"/>
                  </a:cxn>
                  <a:cxn ang="0">
                    <a:pos x="T4" y="T5"/>
                  </a:cxn>
                  <a:cxn ang="0">
                    <a:pos x="T6" y="T7"/>
                  </a:cxn>
                  <a:cxn ang="0">
                    <a:pos x="T8" y="T9"/>
                  </a:cxn>
                </a:cxnLst>
                <a:rect l="0" t="0" r="r" b="b"/>
                <a:pathLst>
                  <a:path w="6" h="8">
                    <a:moveTo>
                      <a:pt x="6" y="5"/>
                    </a:moveTo>
                    <a:cubicBezTo>
                      <a:pt x="6" y="2"/>
                      <a:pt x="4" y="0"/>
                      <a:pt x="1" y="0"/>
                    </a:cubicBezTo>
                    <a:cubicBezTo>
                      <a:pt x="1" y="0"/>
                      <a:pt x="1" y="0"/>
                      <a:pt x="0" y="0"/>
                    </a:cubicBezTo>
                    <a:cubicBezTo>
                      <a:pt x="2" y="3"/>
                      <a:pt x="3" y="5"/>
                      <a:pt x="5" y="8"/>
                    </a:cubicBezTo>
                    <a:cubicBezTo>
                      <a:pt x="6" y="7"/>
                      <a:pt x="6" y="6"/>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25" name="Oval 1140"/>
              <p:cNvSpPr>
                <a:spLocks noChangeArrowheads="1"/>
              </p:cNvSpPr>
              <p:nvPr/>
            </p:nvSpPr>
            <p:spPr bwMode="auto">
              <a:xfrm>
                <a:off x="13494" y="2148"/>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26" name="Freeform 1141"/>
              <p:cNvSpPr>
                <a:spLocks/>
              </p:cNvSpPr>
              <p:nvPr/>
            </p:nvSpPr>
            <p:spPr bwMode="auto">
              <a:xfrm>
                <a:off x="13544" y="2025"/>
                <a:ext cx="54" cy="111"/>
              </a:xfrm>
              <a:custGeom>
                <a:avLst/>
                <a:gdLst>
                  <a:gd name="T0" fmla="*/ 17 w 23"/>
                  <a:gd name="T1" fmla="*/ 0 h 47"/>
                  <a:gd name="T2" fmla="*/ 6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6 w 23"/>
                  <a:gd name="T15" fmla="*/ 8 h 47"/>
                  <a:gd name="T16" fmla="*/ 6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6"/>
                    </a:cubicBezTo>
                    <a:cubicBezTo>
                      <a:pt x="0" y="8"/>
                      <a:pt x="0" y="20"/>
                      <a:pt x="0" y="21"/>
                    </a:cubicBezTo>
                    <a:cubicBezTo>
                      <a:pt x="0" y="22"/>
                      <a:pt x="1" y="23"/>
                      <a:pt x="2" y="23"/>
                    </a:cubicBezTo>
                    <a:cubicBezTo>
                      <a:pt x="4" y="23"/>
                      <a:pt x="4" y="22"/>
                      <a:pt x="4" y="21"/>
                    </a:cubicBezTo>
                    <a:cubicBezTo>
                      <a:pt x="4" y="19"/>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19"/>
                      <a:pt x="19" y="21"/>
                    </a:cubicBezTo>
                    <a:cubicBezTo>
                      <a:pt x="19" y="22"/>
                      <a:pt x="20"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27" name="Freeform 1142"/>
              <p:cNvSpPr>
                <a:spLocks/>
              </p:cNvSpPr>
              <p:nvPr/>
            </p:nvSpPr>
            <p:spPr bwMode="auto">
              <a:xfrm>
                <a:off x="13539" y="2174"/>
                <a:ext cx="64" cy="80"/>
              </a:xfrm>
              <a:custGeom>
                <a:avLst/>
                <a:gdLst>
                  <a:gd name="T0" fmla="*/ 18 w 27"/>
                  <a:gd name="T1" fmla="*/ 0 h 34"/>
                  <a:gd name="T2" fmla="*/ 10 w 27"/>
                  <a:gd name="T3" fmla="*/ 0 h 34"/>
                  <a:gd name="T4" fmla="*/ 4 w 27"/>
                  <a:gd name="T5" fmla="*/ 4 h 34"/>
                  <a:gd name="T6" fmla="*/ 0 w 27"/>
                  <a:gd name="T7" fmla="*/ 18 h 34"/>
                  <a:gd name="T8" fmla="*/ 2 w 27"/>
                  <a:gd name="T9" fmla="*/ 20 h 34"/>
                  <a:gd name="T10" fmla="*/ 4 w 27"/>
                  <a:gd name="T11" fmla="*/ 19 h 34"/>
                  <a:gd name="T12" fmla="*/ 8 w 27"/>
                  <a:gd name="T13" fmla="*/ 6 h 34"/>
                  <a:gd name="T14" fmla="*/ 9 w 27"/>
                  <a:gd name="T15" fmla="*/ 6 h 34"/>
                  <a:gd name="T16" fmla="*/ 3 w 27"/>
                  <a:gd name="T17" fmla="*/ 28 h 34"/>
                  <a:gd name="T18" fmla="*/ 9 w 27"/>
                  <a:gd name="T19" fmla="*/ 28 h 34"/>
                  <a:gd name="T20" fmla="*/ 9 w 27"/>
                  <a:gd name="T21" fmla="*/ 32 h 34"/>
                  <a:gd name="T22" fmla="*/ 13 w 27"/>
                  <a:gd name="T23" fmla="*/ 33 h 34"/>
                  <a:gd name="T24" fmla="*/ 13 w 27"/>
                  <a:gd name="T25" fmla="*/ 28 h 34"/>
                  <a:gd name="T26" fmla="*/ 14 w 27"/>
                  <a:gd name="T27" fmla="*/ 28 h 34"/>
                  <a:gd name="T28" fmla="*/ 14 w 27"/>
                  <a:gd name="T29" fmla="*/ 34 h 34"/>
                  <a:gd name="T30" fmla="*/ 19 w 27"/>
                  <a:gd name="T31" fmla="*/ 34 h 34"/>
                  <a:gd name="T32" fmla="*/ 19 w 27"/>
                  <a:gd name="T33" fmla="*/ 28 h 34"/>
                  <a:gd name="T34" fmla="*/ 25 w 27"/>
                  <a:gd name="T35" fmla="*/ 28 h 34"/>
                  <a:gd name="T36" fmla="*/ 19 w 27"/>
                  <a:gd name="T37" fmla="*/ 6 h 34"/>
                  <a:gd name="T38" fmla="*/ 20 w 27"/>
                  <a:gd name="T39" fmla="*/ 6 h 34"/>
                  <a:gd name="T40" fmla="*/ 23 w 27"/>
                  <a:gd name="T41" fmla="*/ 19 h 34"/>
                  <a:gd name="T42" fmla="*/ 24 w 27"/>
                  <a:gd name="T43" fmla="*/ 20 h 34"/>
                  <a:gd name="T44" fmla="*/ 27 w 27"/>
                  <a:gd name="T45" fmla="*/ 17 h 34"/>
                  <a:gd name="T46" fmla="*/ 23 w 27"/>
                  <a:gd name="T47" fmla="*/ 4 h 34"/>
                  <a:gd name="T48" fmla="*/ 18 w 27"/>
                  <a:gd name="T4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 h="34">
                    <a:moveTo>
                      <a:pt x="18" y="0"/>
                    </a:moveTo>
                    <a:cubicBezTo>
                      <a:pt x="16" y="0"/>
                      <a:pt x="11" y="0"/>
                      <a:pt x="10" y="0"/>
                    </a:cubicBezTo>
                    <a:cubicBezTo>
                      <a:pt x="8" y="0"/>
                      <a:pt x="5" y="2"/>
                      <a:pt x="4" y="4"/>
                    </a:cubicBezTo>
                    <a:cubicBezTo>
                      <a:pt x="3" y="10"/>
                      <a:pt x="1" y="17"/>
                      <a:pt x="0" y="18"/>
                    </a:cubicBezTo>
                    <a:cubicBezTo>
                      <a:pt x="0" y="19"/>
                      <a:pt x="1" y="20"/>
                      <a:pt x="2" y="20"/>
                    </a:cubicBezTo>
                    <a:cubicBezTo>
                      <a:pt x="3" y="20"/>
                      <a:pt x="4" y="20"/>
                      <a:pt x="4" y="19"/>
                    </a:cubicBezTo>
                    <a:cubicBezTo>
                      <a:pt x="4" y="18"/>
                      <a:pt x="8" y="6"/>
                      <a:pt x="8" y="6"/>
                    </a:cubicBezTo>
                    <a:cubicBezTo>
                      <a:pt x="9" y="6"/>
                      <a:pt x="9" y="6"/>
                      <a:pt x="9" y="6"/>
                    </a:cubicBezTo>
                    <a:cubicBezTo>
                      <a:pt x="3" y="28"/>
                      <a:pt x="3" y="28"/>
                      <a:pt x="3" y="28"/>
                    </a:cubicBezTo>
                    <a:cubicBezTo>
                      <a:pt x="9" y="28"/>
                      <a:pt x="9" y="28"/>
                      <a:pt x="9" y="28"/>
                    </a:cubicBezTo>
                    <a:cubicBezTo>
                      <a:pt x="9" y="29"/>
                      <a:pt x="9" y="31"/>
                      <a:pt x="9" y="32"/>
                    </a:cubicBezTo>
                    <a:cubicBezTo>
                      <a:pt x="10" y="33"/>
                      <a:pt x="12" y="33"/>
                      <a:pt x="13" y="33"/>
                    </a:cubicBezTo>
                    <a:cubicBezTo>
                      <a:pt x="13" y="30"/>
                      <a:pt x="13" y="28"/>
                      <a:pt x="13" y="28"/>
                    </a:cubicBezTo>
                    <a:cubicBezTo>
                      <a:pt x="14" y="28"/>
                      <a:pt x="14" y="28"/>
                      <a:pt x="14" y="28"/>
                    </a:cubicBezTo>
                    <a:cubicBezTo>
                      <a:pt x="14" y="28"/>
                      <a:pt x="14" y="30"/>
                      <a:pt x="14" y="34"/>
                    </a:cubicBezTo>
                    <a:cubicBezTo>
                      <a:pt x="16" y="34"/>
                      <a:pt x="17" y="34"/>
                      <a:pt x="19" y="34"/>
                    </a:cubicBezTo>
                    <a:cubicBezTo>
                      <a:pt x="19" y="32"/>
                      <a:pt x="19" y="30"/>
                      <a:pt x="19" y="28"/>
                    </a:cubicBezTo>
                    <a:cubicBezTo>
                      <a:pt x="25" y="28"/>
                      <a:pt x="25" y="28"/>
                      <a:pt x="25" y="28"/>
                    </a:cubicBezTo>
                    <a:cubicBezTo>
                      <a:pt x="19" y="6"/>
                      <a:pt x="19" y="6"/>
                      <a:pt x="19" y="6"/>
                    </a:cubicBezTo>
                    <a:cubicBezTo>
                      <a:pt x="20" y="6"/>
                      <a:pt x="20" y="6"/>
                      <a:pt x="20" y="6"/>
                    </a:cubicBezTo>
                    <a:cubicBezTo>
                      <a:pt x="20" y="6"/>
                      <a:pt x="23" y="18"/>
                      <a:pt x="23" y="19"/>
                    </a:cubicBezTo>
                    <a:cubicBezTo>
                      <a:pt x="24" y="19"/>
                      <a:pt x="24" y="20"/>
                      <a:pt x="24" y="20"/>
                    </a:cubicBezTo>
                    <a:cubicBezTo>
                      <a:pt x="25" y="19"/>
                      <a:pt x="26" y="18"/>
                      <a:pt x="27" y="17"/>
                    </a:cubicBezTo>
                    <a:cubicBezTo>
                      <a:pt x="26" y="15"/>
                      <a:pt x="24" y="9"/>
                      <a:pt x="23" y="4"/>
                    </a:cubicBezTo>
                    <a:cubicBezTo>
                      <a:pt x="22" y="2"/>
                      <a:pt x="20"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28" name="Oval 1143"/>
              <p:cNvSpPr>
                <a:spLocks noChangeArrowheads="1"/>
              </p:cNvSpPr>
              <p:nvPr/>
            </p:nvSpPr>
            <p:spPr bwMode="auto">
              <a:xfrm>
                <a:off x="13627" y="1999"/>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29" name="Freeform 1144"/>
              <p:cNvSpPr>
                <a:spLocks/>
              </p:cNvSpPr>
              <p:nvPr/>
            </p:nvSpPr>
            <p:spPr bwMode="auto">
              <a:xfrm>
                <a:off x="13480" y="2172"/>
                <a:ext cx="52" cy="61"/>
              </a:xfrm>
              <a:custGeom>
                <a:avLst/>
                <a:gdLst>
                  <a:gd name="T0" fmla="*/ 18 w 22"/>
                  <a:gd name="T1" fmla="*/ 8 h 26"/>
                  <a:gd name="T2" fmla="*/ 18 w 22"/>
                  <a:gd name="T3" fmla="*/ 21 h 26"/>
                  <a:gd name="T4" fmla="*/ 20 w 22"/>
                  <a:gd name="T5" fmla="*/ 23 h 26"/>
                  <a:gd name="T6" fmla="*/ 22 w 22"/>
                  <a:gd name="T7" fmla="*/ 21 h 26"/>
                  <a:gd name="T8" fmla="*/ 22 w 22"/>
                  <a:gd name="T9" fmla="*/ 7 h 26"/>
                  <a:gd name="T10" fmla="*/ 16 w 22"/>
                  <a:gd name="T11" fmla="*/ 0 h 26"/>
                  <a:gd name="T12" fmla="*/ 6 w 22"/>
                  <a:gd name="T13" fmla="*/ 0 h 26"/>
                  <a:gd name="T14" fmla="*/ 0 w 22"/>
                  <a:gd name="T15" fmla="*/ 7 h 26"/>
                  <a:gd name="T16" fmla="*/ 0 w 22"/>
                  <a:gd name="T17" fmla="*/ 13 h 26"/>
                  <a:gd name="T18" fmla="*/ 4 w 22"/>
                  <a:gd name="T19" fmla="*/ 17 h 26"/>
                  <a:gd name="T20" fmla="*/ 4 w 22"/>
                  <a:gd name="T21" fmla="*/ 8 h 26"/>
                  <a:gd name="T22" fmla="*/ 5 w 22"/>
                  <a:gd name="T23" fmla="*/ 8 h 26"/>
                  <a:gd name="T24" fmla="*/ 5 w 22"/>
                  <a:gd name="T25" fmla="*/ 18 h 26"/>
                  <a:gd name="T26" fmla="*/ 17 w 22"/>
                  <a:gd name="T27" fmla="*/ 26 h 26"/>
                  <a:gd name="T28" fmla="*/ 17 w 22"/>
                  <a:gd name="T29" fmla="*/ 8 h 26"/>
                  <a:gd name="T30" fmla="*/ 18 w 22"/>
                  <a:gd name="T31"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6">
                    <a:moveTo>
                      <a:pt x="18" y="8"/>
                    </a:moveTo>
                    <a:cubicBezTo>
                      <a:pt x="18" y="8"/>
                      <a:pt x="18" y="20"/>
                      <a:pt x="18" y="21"/>
                    </a:cubicBezTo>
                    <a:cubicBezTo>
                      <a:pt x="18" y="22"/>
                      <a:pt x="19" y="23"/>
                      <a:pt x="20" y="23"/>
                    </a:cubicBezTo>
                    <a:cubicBezTo>
                      <a:pt x="21" y="23"/>
                      <a:pt x="22" y="22"/>
                      <a:pt x="22" y="21"/>
                    </a:cubicBezTo>
                    <a:cubicBezTo>
                      <a:pt x="22" y="20"/>
                      <a:pt x="22" y="8"/>
                      <a:pt x="22" y="7"/>
                    </a:cubicBezTo>
                    <a:cubicBezTo>
                      <a:pt x="22" y="3"/>
                      <a:pt x="20" y="0"/>
                      <a:pt x="16" y="0"/>
                    </a:cubicBezTo>
                    <a:cubicBezTo>
                      <a:pt x="15" y="0"/>
                      <a:pt x="7" y="0"/>
                      <a:pt x="6" y="0"/>
                    </a:cubicBezTo>
                    <a:cubicBezTo>
                      <a:pt x="2" y="0"/>
                      <a:pt x="0" y="3"/>
                      <a:pt x="0" y="7"/>
                    </a:cubicBezTo>
                    <a:cubicBezTo>
                      <a:pt x="0" y="7"/>
                      <a:pt x="0" y="10"/>
                      <a:pt x="0" y="13"/>
                    </a:cubicBezTo>
                    <a:cubicBezTo>
                      <a:pt x="1" y="14"/>
                      <a:pt x="2" y="15"/>
                      <a:pt x="4" y="17"/>
                    </a:cubicBezTo>
                    <a:cubicBezTo>
                      <a:pt x="4" y="13"/>
                      <a:pt x="4" y="8"/>
                      <a:pt x="4" y="8"/>
                    </a:cubicBezTo>
                    <a:cubicBezTo>
                      <a:pt x="4" y="8"/>
                      <a:pt x="4" y="8"/>
                      <a:pt x="5" y="8"/>
                    </a:cubicBezTo>
                    <a:cubicBezTo>
                      <a:pt x="5" y="8"/>
                      <a:pt x="5" y="12"/>
                      <a:pt x="5" y="18"/>
                    </a:cubicBezTo>
                    <a:cubicBezTo>
                      <a:pt x="9" y="20"/>
                      <a:pt x="13" y="23"/>
                      <a:pt x="17" y="26"/>
                    </a:cubicBezTo>
                    <a:cubicBezTo>
                      <a:pt x="17" y="17"/>
                      <a:pt x="17" y="8"/>
                      <a:pt x="17" y="8"/>
                    </a:cubicBezTo>
                    <a:cubicBezTo>
                      <a:pt x="17" y="8"/>
                      <a:pt x="17"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30" name="Freeform 1145"/>
              <p:cNvSpPr>
                <a:spLocks/>
              </p:cNvSpPr>
              <p:nvPr/>
            </p:nvSpPr>
            <p:spPr bwMode="auto">
              <a:xfrm>
                <a:off x="13426" y="2025"/>
                <a:ext cx="42" cy="111"/>
              </a:xfrm>
              <a:custGeom>
                <a:avLst/>
                <a:gdLst>
                  <a:gd name="T0" fmla="*/ 6 w 18"/>
                  <a:gd name="T1" fmla="*/ 44 h 47"/>
                  <a:gd name="T2" fmla="*/ 6 w 18"/>
                  <a:gd name="T3" fmla="*/ 23 h 47"/>
                  <a:gd name="T4" fmla="*/ 7 w 18"/>
                  <a:gd name="T5" fmla="*/ 23 h 47"/>
                  <a:gd name="T6" fmla="*/ 7 w 18"/>
                  <a:gd name="T7" fmla="*/ 44 h 47"/>
                  <a:gd name="T8" fmla="*/ 10 w 18"/>
                  <a:gd name="T9" fmla="*/ 47 h 47"/>
                  <a:gd name="T10" fmla="*/ 12 w 18"/>
                  <a:gd name="T11" fmla="*/ 44 h 47"/>
                  <a:gd name="T12" fmla="*/ 12 w 18"/>
                  <a:gd name="T13" fmla="*/ 8 h 47"/>
                  <a:gd name="T14" fmla="*/ 13 w 18"/>
                  <a:gd name="T15" fmla="*/ 8 h 47"/>
                  <a:gd name="T16" fmla="*/ 13 w 18"/>
                  <a:gd name="T17" fmla="*/ 21 h 47"/>
                  <a:gd name="T18" fmla="*/ 16 w 18"/>
                  <a:gd name="T19" fmla="*/ 23 h 47"/>
                  <a:gd name="T20" fmla="*/ 18 w 18"/>
                  <a:gd name="T21" fmla="*/ 21 h 47"/>
                  <a:gd name="T22" fmla="*/ 18 w 18"/>
                  <a:gd name="T23" fmla="*/ 6 h 47"/>
                  <a:gd name="T24" fmla="*/ 11 w 18"/>
                  <a:gd name="T25" fmla="*/ 0 h 47"/>
                  <a:gd name="T26" fmla="*/ 1 w 18"/>
                  <a:gd name="T27" fmla="*/ 0 h 47"/>
                  <a:gd name="T28" fmla="*/ 0 w 18"/>
                  <a:gd name="T29" fmla="*/ 0 h 47"/>
                  <a:gd name="T30" fmla="*/ 0 w 18"/>
                  <a:gd name="T31" fmla="*/ 8 h 47"/>
                  <a:gd name="T32" fmla="*/ 0 w 18"/>
                  <a:gd name="T33" fmla="*/ 8 h 47"/>
                  <a:gd name="T34" fmla="*/ 0 w 18"/>
                  <a:gd name="T35" fmla="*/ 32 h 47"/>
                  <a:gd name="T36" fmla="*/ 3 w 18"/>
                  <a:gd name="T37" fmla="*/ 47 h 47"/>
                  <a:gd name="T38" fmla="*/ 6 w 18"/>
                  <a:gd name="T39"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47">
                    <a:moveTo>
                      <a:pt x="6" y="44"/>
                    </a:moveTo>
                    <a:cubicBezTo>
                      <a:pt x="6" y="42"/>
                      <a:pt x="6" y="23"/>
                      <a:pt x="6" y="23"/>
                    </a:cubicBezTo>
                    <a:cubicBezTo>
                      <a:pt x="6" y="23"/>
                      <a:pt x="6" y="23"/>
                      <a:pt x="7" y="23"/>
                    </a:cubicBezTo>
                    <a:cubicBezTo>
                      <a:pt x="7" y="23"/>
                      <a:pt x="7" y="42"/>
                      <a:pt x="7" y="44"/>
                    </a:cubicBezTo>
                    <a:cubicBezTo>
                      <a:pt x="7" y="46"/>
                      <a:pt x="8" y="47"/>
                      <a:pt x="10" y="47"/>
                    </a:cubicBezTo>
                    <a:cubicBezTo>
                      <a:pt x="11" y="47"/>
                      <a:pt x="12" y="46"/>
                      <a:pt x="12" y="44"/>
                    </a:cubicBezTo>
                    <a:cubicBezTo>
                      <a:pt x="12" y="42"/>
                      <a:pt x="12" y="8"/>
                      <a:pt x="12" y="8"/>
                    </a:cubicBezTo>
                    <a:cubicBezTo>
                      <a:pt x="12" y="8"/>
                      <a:pt x="12" y="8"/>
                      <a:pt x="13" y="8"/>
                    </a:cubicBezTo>
                    <a:cubicBezTo>
                      <a:pt x="13" y="8"/>
                      <a:pt x="13" y="19"/>
                      <a:pt x="13" y="21"/>
                    </a:cubicBezTo>
                    <a:cubicBezTo>
                      <a:pt x="13" y="22"/>
                      <a:pt x="14" y="23"/>
                      <a:pt x="16" y="23"/>
                    </a:cubicBezTo>
                    <a:cubicBezTo>
                      <a:pt x="17" y="23"/>
                      <a:pt x="18" y="22"/>
                      <a:pt x="18" y="21"/>
                    </a:cubicBezTo>
                    <a:cubicBezTo>
                      <a:pt x="18" y="20"/>
                      <a:pt x="18" y="8"/>
                      <a:pt x="18" y="6"/>
                    </a:cubicBezTo>
                    <a:cubicBezTo>
                      <a:pt x="18" y="3"/>
                      <a:pt x="15" y="0"/>
                      <a:pt x="11" y="0"/>
                    </a:cubicBezTo>
                    <a:cubicBezTo>
                      <a:pt x="10" y="0"/>
                      <a:pt x="3" y="0"/>
                      <a:pt x="1" y="0"/>
                    </a:cubicBezTo>
                    <a:cubicBezTo>
                      <a:pt x="1" y="0"/>
                      <a:pt x="0" y="0"/>
                      <a:pt x="0" y="0"/>
                    </a:cubicBezTo>
                    <a:cubicBezTo>
                      <a:pt x="0" y="3"/>
                      <a:pt x="0" y="5"/>
                      <a:pt x="0" y="8"/>
                    </a:cubicBezTo>
                    <a:cubicBezTo>
                      <a:pt x="0" y="8"/>
                      <a:pt x="0" y="8"/>
                      <a:pt x="0" y="8"/>
                    </a:cubicBezTo>
                    <a:cubicBezTo>
                      <a:pt x="0" y="8"/>
                      <a:pt x="0" y="21"/>
                      <a:pt x="0" y="32"/>
                    </a:cubicBezTo>
                    <a:cubicBezTo>
                      <a:pt x="1" y="37"/>
                      <a:pt x="2" y="42"/>
                      <a:pt x="3" y="47"/>
                    </a:cubicBezTo>
                    <a:cubicBezTo>
                      <a:pt x="5" y="46"/>
                      <a:pt x="6" y="45"/>
                      <a:pt x="6"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31" name="Oval 1146"/>
              <p:cNvSpPr>
                <a:spLocks noChangeArrowheads="1"/>
              </p:cNvSpPr>
              <p:nvPr/>
            </p:nvSpPr>
            <p:spPr bwMode="auto">
              <a:xfrm>
                <a:off x="13494" y="199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32" name="Freeform 1147"/>
              <p:cNvSpPr>
                <a:spLocks/>
              </p:cNvSpPr>
              <p:nvPr/>
            </p:nvSpPr>
            <p:spPr bwMode="auto">
              <a:xfrm>
                <a:off x="13454" y="2174"/>
                <a:ext cx="10" cy="14"/>
              </a:xfrm>
              <a:custGeom>
                <a:avLst/>
                <a:gdLst>
                  <a:gd name="T0" fmla="*/ 0 w 4"/>
                  <a:gd name="T1" fmla="*/ 0 h 6"/>
                  <a:gd name="T2" fmla="*/ 3 w 4"/>
                  <a:gd name="T3" fmla="*/ 4 h 6"/>
                  <a:gd name="T4" fmla="*/ 4 w 4"/>
                  <a:gd name="T5" fmla="*/ 6 h 6"/>
                  <a:gd name="T6" fmla="*/ 4 w 4"/>
                  <a:gd name="T7" fmla="*/ 4 h 6"/>
                  <a:gd name="T8" fmla="*/ 0 w 4"/>
                  <a:gd name="T9" fmla="*/ 0 h 6"/>
                </a:gdLst>
                <a:ahLst/>
                <a:cxnLst>
                  <a:cxn ang="0">
                    <a:pos x="T0" y="T1"/>
                  </a:cxn>
                  <a:cxn ang="0">
                    <a:pos x="T2" y="T3"/>
                  </a:cxn>
                  <a:cxn ang="0">
                    <a:pos x="T4" y="T5"/>
                  </a:cxn>
                  <a:cxn ang="0">
                    <a:pos x="T6" y="T7"/>
                  </a:cxn>
                  <a:cxn ang="0">
                    <a:pos x="T8" y="T9"/>
                  </a:cxn>
                </a:cxnLst>
                <a:rect l="0" t="0" r="r" b="b"/>
                <a:pathLst>
                  <a:path w="4" h="6">
                    <a:moveTo>
                      <a:pt x="0" y="0"/>
                    </a:moveTo>
                    <a:cubicBezTo>
                      <a:pt x="0" y="1"/>
                      <a:pt x="1" y="2"/>
                      <a:pt x="3" y="4"/>
                    </a:cubicBezTo>
                    <a:cubicBezTo>
                      <a:pt x="3" y="4"/>
                      <a:pt x="3" y="5"/>
                      <a:pt x="4" y="6"/>
                    </a:cubicBezTo>
                    <a:cubicBezTo>
                      <a:pt x="4" y="5"/>
                      <a:pt x="4" y="4"/>
                      <a:pt x="4" y="4"/>
                    </a:cubicBezTo>
                    <a:cubicBezTo>
                      <a:pt x="3" y="2"/>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33" name="Oval 1148"/>
              <p:cNvSpPr>
                <a:spLocks noChangeArrowheads="1"/>
              </p:cNvSpPr>
              <p:nvPr/>
            </p:nvSpPr>
            <p:spPr bwMode="auto">
              <a:xfrm>
                <a:off x="13430" y="1999"/>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34" name="Oval 1149"/>
              <p:cNvSpPr>
                <a:spLocks noChangeArrowheads="1"/>
              </p:cNvSpPr>
              <p:nvPr/>
            </p:nvSpPr>
            <p:spPr bwMode="auto">
              <a:xfrm>
                <a:off x="13627" y="2148"/>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35" name="Freeform 1150"/>
              <p:cNvSpPr>
                <a:spLocks/>
              </p:cNvSpPr>
              <p:nvPr/>
            </p:nvSpPr>
            <p:spPr bwMode="auto">
              <a:xfrm>
                <a:off x="13610" y="2172"/>
                <a:ext cx="55" cy="35"/>
              </a:xfrm>
              <a:custGeom>
                <a:avLst/>
                <a:gdLst>
                  <a:gd name="T0" fmla="*/ 17 w 23"/>
                  <a:gd name="T1" fmla="*/ 0 h 15"/>
                  <a:gd name="T2" fmla="*/ 6 w 23"/>
                  <a:gd name="T3" fmla="*/ 0 h 15"/>
                  <a:gd name="T4" fmla="*/ 0 w 23"/>
                  <a:gd name="T5" fmla="*/ 7 h 15"/>
                  <a:gd name="T6" fmla="*/ 0 w 23"/>
                  <a:gd name="T7" fmla="*/ 15 h 15"/>
                  <a:gd name="T8" fmla="*/ 4 w 23"/>
                  <a:gd name="T9" fmla="*/ 12 h 15"/>
                  <a:gd name="T10" fmla="*/ 4 w 23"/>
                  <a:gd name="T11" fmla="*/ 8 h 15"/>
                  <a:gd name="T12" fmla="*/ 5 w 23"/>
                  <a:gd name="T13" fmla="*/ 8 h 15"/>
                  <a:gd name="T14" fmla="*/ 5 w 23"/>
                  <a:gd name="T15" fmla="*/ 12 h 15"/>
                  <a:gd name="T16" fmla="*/ 17 w 23"/>
                  <a:gd name="T17" fmla="*/ 13 h 15"/>
                  <a:gd name="T18" fmla="*/ 17 w 23"/>
                  <a:gd name="T19" fmla="*/ 8 h 15"/>
                  <a:gd name="T20" fmla="*/ 19 w 23"/>
                  <a:gd name="T21" fmla="*/ 8 h 15"/>
                  <a:gd name="T22" fmla="*/ 19 w 23"/>
                  <a:gd name="T23" fmla="*/ 13 h 15"/>
                  <a:gd name="T24" fmla="*/ 23 w 23"/>
                  <a:gd name="T25" fmla="*/ 14 h 15"/>
                  <a:gd name="T26" fmla="*/ 23 w 23"/>
                  <a:gd name="T27" fmla="*/ 7 h 15"/>
                  <a:gd name="T28" fmla="*/ 17 w 23"/>
                  <a:gd name="T2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15">
                    <a:moveTo>
                      <a:pt x="17" y="0"/>
                    </a:moveTo>
                    <a:cubicBezTo>
                      <a:pt x="15" y="0"/>
                      <a:pt x="8" y="0"/>
                      <a:pt x="6" y="0"/>
                    </a:cubicBezTo>
                    <a:cubicBezTo>
                      <a:pt x="3" y="0"/>
                      <a:pt x="0" y="3"/>
                      <a:pt x="0" y="7"/>
                    </a:cubicBezTo>
                    <a:cubicBezTo>
                      <a:pt x="0" y="7"/>
                      <a:pt x="0" y="11"/>
                      <a:pt x="0" y="15"/>
                    </a:cubicBezTo>
                    <a:cubicBezTo>
                      <a:pt x="1" y="14"/>
                      <a:pt x="3" y="13"/>
                      <a:pt x="4" y="12"/>
                    </a:cubicBezTo>
                    <a:cubicBezTo>
                      <a:pt x="4" y="10"/>
                      <a:pt x="4" y="8"/>
                      <a:pt x="4" y="8"/>
                    </a:cubicBezTo>
                    <a:cubicBezTo>
                      <a:pt x="4" y="8"/>
                      <a:pt x="4" y="8"/>
                      <a:pt x="5" y="8"/>
                    </a:cubicBezTo>
                    <a:cubicBezTo>
                      <a:pt x="5" y="8"/>
                      <a:pt x="5" y="10"/>
                      <a:pt x="5" y="12"/>
                    </a:cubicBezTo>
                    <a:cubicBezTo>
                      <a:pt x="9" y="11"/>
                      <a:pt x="13" y="12"/>
                      <a:pt x="17" y="13"/>
                    </a:cubicBezTo>
                    <a:cubicBezTo>
                      <a:pt x="17" y="10"/>
                      <a:pt x="17" y="8"/>
                      <a:pt x="17" y="8"/>
                    </a:cubicBezTo>
                    <a:cubicBezTo>
                      <a:pt x="17" y="8"/>
                      <a:pt x="17" y="8"/>
                      <a:pt x="19" y="8"/>
                    </a:cubicBezTo>
                    <a:cubicBezTo>
                      <a:pt x="19" y="8"/>
                      <a:pt x="19" y="10"/>
                      <a:pt x="19" y="13"/>
                    </a:cubicBezTo>
                    <a:cubicBezTo>
                      <a:pt x="20" y="13"/>
                      <a:pt x="21" y="14"/>
                      <a:pt x="23" y="14"/>
                    </a:cubicBezTo>
                    <a:cubicBezTo>
                      <a:pt x="23" y="11"/>
                      <a:pt x="23" y="7"/>
                      <a:pt x="23" y="7"/>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36" name="Freeform 1151"/>
              <p:cNvSpPr>
                <a:spLocks/>
              </p:cNvSpPr>
              <p:nvPr/>
            </p:nvSpPr>
            <p:spPr bwMode="auto">
              <a:xfrm>
                <a:off x="13606" y="2025"/>
                <a:ext cx="63" cy="111"/>
              </a:xfrm>
              <a:custGeom>
                <a:avLst/>
                <a:gdLst>
                  <a:gd name="T0" fmla="*/ 23 w 27"/>
                  <a:gd name="T1" fmla="*/ 5 h 47"/>
                  <a:gd name="T2" fmla="*/ 17 w 27"/>
                  <a:gd name="T3" fmla="*/ 0 h 47"/>
                  <a:gd name="T4" fmla="*/ 10 w 27"/>
                  <a:gd name="T5" fmla="*/ 0 h 47"/>
                  <a:gd name="T6" fmla="*/ 4 w 27"/>
                  <a:gd name="T7" fmla="*/ 5 h 47"/>
                  <a:gd name="T8" fmla="*/ 0 w 27"/>
                  <a:gd name="T9" fmla="*/ 18 h 47"/>
                  <a:gd name="T10" fmla="*/ 1 w 27"/>
                  <a:gd name="T11" fmla="*/ 21 h 47"/>
                  <a:gd name="T12" fmla="*/ 4 w 27"/>
                  <a:gd name="T13" fmla="*/ 20 h 47"/>
                  <a:gd name="T14" fmla="*/ 8 w 27"/>
                  <a:gd name="T15" fmla="*/ 6 h 47"/>
                  <a:gd name="T16" fmla="*/ 9 w 27"/>
                  <a:gd name="T17" fmla="*/ 6 h 47"/>
                  <a:gd name="T18" fmla="*/ 2 w 27"/>
                  <a:gd name="T19" fmla="*/ 28 h 47"/>
                  <a:gd name="T20" fmla="*/ 8 w 27"/>
                  <a:gd name="T21" fmla="*/ 28 h 47"/>
                  <a:gd name="T22" fmla="*/ 8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8 w 27"/>
                  <a:gd name="T37" fmla="*/ 45 h 47"/>
                  <a:gd name="T38" fmla="*/ 18 w 27"/>
                  <a:gd name="T39" fmla="*/ 28 h 47"/>
                  <a:gd name="T40" fmla="*/ 25 w 27"/>
                  <a:gd name="T41" fmla="*/ 28 h 47"/>
                  <a:gd name="T42" fmla="*/ 18 w 27"/>
                  <a:gd name="T43" fmla="*/ 6 h 47"/>
                  <a:gd name="T44" fmla="*/ 19 w 27"/>
                  <a:gd name="T45" fmla="*/ 6 h 47"/>
                  <a:gd name="T46" fmla="*/ 23 w 27"/>
                  <a:gd name="T47" fmla="*/ 20 h 47"/>
                  <a:gd name="T48" fmla="*/ 25 w 27"/>
                  <a:gd name="T49" fmla="*/ 21 h 47"/>
                  <a:gd name="T50" fmla="*/ 27 w 27"/>
                  <a:gd name="T51" fmla="*/ 18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2"/>
                      <a:pt x="20" y="0"/>
                      <a:pt x="17" y="0"/>
                    </a:cubicBezTo>
                    <a:cubicBezTo>
                      <a:pt x="16" y="0"/>
                      <a:pt x="11" y="0"/>
                      <a:pt x="10" y="0"/>
                    </a:cubicBezTo>
                    <a:cubicBezTo>
                      <a:pt x="7" y="0"/>
                      <a:pt x="5" y="2"/>
                      <a:pt x="4" y="5"/>
                    </a:cubicBezTo>
                    <a:cubicBezTo>
                      <a:pt x="2" y="10"/>
                      <a:pt x="0" y="18"/>
                      <a:pt x="0" y="18"/>
                    </a:cubicBezTo>
                    <a:cubicBezTo>
                      <a:pt x="0" y="19"/>
                      <a:pt x="0" y="20"/>
                      <a:pt x="1" y="21"/>
                    </a:cubicBezTo>
                    <a:cubicBezTo>
                      <a:pt x="2" y="21"/>
                      <a:pt x="3" y="20"/>
                      <a:pt x="4" y="20"/>
                    </a:cubicBezTo>
                    <a:cubicBezTo>
                      <a:pt x="4" y="18"/>
                      <a:pt x="8" y="6"/>
                      <a:pt x="8" y="6"/>
                    </a:cubicBezTo>
                    <a:cubicBezTo>
                      <a:pt x="9" y="6"/>
                      <a:pt x="9" y="6"/>
                      <a:pt x="9" y="6"/>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6"/>
                      <a:pt x="18" y="6"/>
                      <a:pt x="18" y="6"/>
                    </a:cubicBezTo>
                    <a:cubicBezTo>
                      <a:pt x="19" y="6"/>
                      <a:pt x="19" y="6"/>
                      <a:pt x="19" y="6"/>
                    </a:cubicBezTo>
                    <a:cubicBezTo>
                      <a:pt x="19" y="6"/>
                      <a:pt x="23" y="18"/>
                      <a:pt x="23" y="20"/>
                    </a:cubicBezTo>
                    <a:cubicBezTo>
                      <a:pt x="23" y="20"/>
                      <a:pt x="24" y="21"/>
                      <a:pt x="25" y="21"/>
                    </a:cubicBezTo>
                    <a:cubicBezTo>
                      <a:pt x="26" y="20"/>
                      <a:pt x="27" y="19"/>
                      <a:pt x="27" y="18"/>
                    </a:cubicBezTo>
                    <a:cubicBezTo>
                      <a:pt x="26" y="18"/>
                      <a:pt x="24"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37" name="Oval 1152"/>
              <p:cNvSpPr>
                <a:spLocks noChangeArrowheads="1"/>
              </p:cNvSpPr>
              <p:nvPr/>
            </p:nvSpPr>
            <p:spPr bwMode="auto">
              <a:xfrm>
                <a:off x="14732" y="390"/>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38" name="Freeform 1153"/>
              <p:cNvSpPr>
                <a:spLocks/>
              </p:cNvSpPr>
              <p:nvPr/>
            </p:nvSpPr>
            <p:spPr bwMode="auto">
              <a:xfrm>
                <a:off x="14798" y="390"/>
                <a:ext cx="15" cy="21"/>
              </a:xfrm>
              <a:custGeom>
                <a:avLst/>
                <a:gdLst>
                  <a:gd name="T0" fmla="*/ 0 w 6"/>
                  <a:gd name="T1" fmla="*/ 5 h 9"/>
                  <a:gd name="T2" fmla="*/ 5 w 6"/>
                  <a:gd name="T3" fmla="*/ 9 h 9"/>
                  <a:gd name="T4" fmla="*/ 6 w 6"/>
                  <a:gd name="T5" fmla="*/ 9 h 9"/>
                  <a:gd name="T6" fmla="*/ 5 w 6"/>
                  <a:gd name="T7" fmla="*/ 0 h 9"/>
                  <a:gd name="T8" fmla="*/ 5 w 6"/>
                  <a:gd name="T9" fmla="*/ 0 h 9"/>
                  <a:gd name="T10" fmla="*/ 0 w 6"/>
                  <a:gd name="T11" fmla="*/ 5 h 9"/>
                </a:gdLst>
                <a:ahLst/>
                <a:cxnLst>
                  <a:cxn ang="0">
                    <a:pos x="T0" y="T1"/>
                  </a:cxn>
                  <a:cxn ang="0">
                    <a:pos x="T2" y="T3"/>
                  </a:cxn>
                  <a:cxn ang="0">
                    <a:pos x="T4" y="T5"/>
                  </a:cxn>
                  <a:cxn ang="0">
                    <a:pos x="T6" y="T7"/>
                  </a:cxn>
                  <a:cxn ang="0">
                    <a:pos x="T8" y="T9"/>
                  </a:cxn>
                  <a:cxn ang="0">
                    <a:pos x="T10" y="T11"/>
                  </a:cxn>
                </a:cxnLst>
                <a:rect l="0" t="0" r="r" b="b"/>
                <a:pathLst>
                  <a:path w="6" h="9">
                    <a:moveTo>
                      <a:pt x="0" y="5"/>
                    </a:moveTo>
                    <a:cubicBezTo>
                      <a:pt x="0" y="7"/>
                      <a:pt x="2" y="9"/>
                      <a:pt x="5" y="9"/>
                    </a:cubicBezTo>
                    <a:cubicBezTo>
                      <a:pt x="5" y="9"/>
                      <a:pt x="6" y="9"/>
                      <a:pt x="6" y="9"/>
                    </a:cubicBezTo>
                    <a:cubicBezTo>
                      <a:pt x="6" y="6"/>
                      <a:pt x="5" y="3"/>
                      <a:pt x="5" y="0"/>
                    </a:cubicBezTo>
                    <a:cubicBezTo>
                      <a:pt x="5" y="0"/>
                      <a:pt x="5" y="0"/>
                      <a:pt x="5" y="0"/>
                    </a:cubicBezTo>
                    <a:cubicBezTo>
                      <a:pt x="2" y="0"/>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39" name="Freeform 1154"/>
              <p:cNvSpPr>
                <a:spLocks/>
              </p:cNvSpPr>
              <p:nvPr/>
            </p:nvSpPr>
            <p:spPr bwMode="auto">
              <a:xfrm>
                <a:off x="14796" y="352"/>
                <a:ext cx="9" cy="26"/>
              </a:xfrm>
              <a:custGeom>
                <a:avLst/>
                <a:gdLst>
                  <a:gd name="T0" fmla="*/ 0 w 4"/>
                  <a:gd name="T1" fmla="*/ 9 h 11"/>
                  <a:gd name="T2" fmla="*/ 3 w 4"/>
                  <a:gd name="T3" fmla="*/ 11 h 11"/>
                  <a:gd name="T4" fmla="*/ 4 w 4"/>
                  <a:gd name="T5" fmla="*/ 10 h 11"/>
                  <a:gd name="T6" fmla="*/ 0 w 4"/>
                  <a:gd name="T7" fmla="*/ 0 h 11"/>
                  <a:gd name="T8" fmla="*/ 0 w 4"/>
                  <a:gd name="T9" fmla="*/ 9 h 11"/>
                </a:gdLst>
                <a:ahLst/>
                <a:cxnLst>
                  <a:cxn ang="0">
                    <a:pos x="T0" y="T1"/>
                  </a:cxn>
                  <a:cxn ang="0">
                    <a:pos x="T2" y="T3"/>
                  </a:cxn>
                  <a:cxn ang="0">
                    <a:pos x="T4" y="T5"/>
                  </a:cxn>
                  <a:cxn ang="0">
                    <a:pos x="T6" y="T7"/>
                  </a:cxn>
                  <a:cxn ang="0">
                    <a:pos x="T8" y="T9"/>
                  </a:cxn>
                </a:cxnLst>
                <a:rect l="0" t="0" r="r" b="b"/>
                <a:pathLst>
                  <a:path w="4" h="11">
                    <a:moveTo>
                      <a:pt x="0" y="9"/>
                    </a:moveTo>
                    <a:cubicBezTo>
                      <a:pt x="0" y="10"/>
                      <a:pt x="1" y="11"/>
                      <a:pt x="3" y="11"/>
                    </a:cubicBezTo>
                    <a:cubicBezTo>
                      <a:pt x="3" y="11"/>
                      <a:pt x="4" y="11"/>
                      <a:pt x="4" y="10"/>
                    </a:cubicBezTo>
                    <a:cubicBezTo>
                      <a:pt x="3" y="7"/>
                      <a:pt x="2" y="3"/>
                      <a:pt x="0" y="0"/>
                    </a:cubicBezTo>
                    <a:cubicBezTo>
                      <a:pt x="0" y="4"/>
                      <a:pt x="0" y="8"/>
                      <a:pt x="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40" name="Freeform 1155"/>
              <p:cNvSpPr>
                <a:spLocks/>
              </p:cNvSpPr>
              <p:nvPr/>
            </p:nvSpPr>
            <p:spPr bwMode="auto">
              <a:xfrm>
                <a:off x="14782" y="413"/>
                <a:ext cx="42" cy="112"/>
              </a:xfrm>
              <a:custGeom>
                <a:avLst/>
                <a:gdLst>
                  <a:gd name="T0" fmla="*/ 0 w 18"/>
                  <a:gd name="T1" fmla="*/ 6 h 47"/>
                  <a:gd name="T2" fmla="*/ 0 w 18"/>
                  <a:gd name="T3" fmla="*/ 21 h 47"/>
                  <a:gd name="T4" fmla="*/ 2 w 18"/>
                  <a:gd name="T5" fmla="*/ 23 h 47"/>
                  <a:gd name="T6" fmla="*/ 4 w 18"/>
                  <a:gd name="T7" fmla="*/ 21 h 47"/>
                  <a:gd name="T8" fmla="*/ 4 w 18"/>
                  <a:gd name="T9" fmla="*/ 8 h 47"/>
                  <a:gd name="T10" fmla="*/ 5 w 18"/>
                  <a:gd name="T11" fmla="*/ 8 h 47"/>
                  <a:gd name="T12" fmla="*/ 5 w 18"/>
                  <a:gd name="T13" fmla="*/ 44 h 47"/>
                  <a:gd name="T14" fmla="*/ 8 w 18"/>
                  <a:gd name="T15" fmla="*/ 47 h 47"/>
                  <a:gd name="T16" fmla="*/ 11 w 18"/>
                  <a:gd name="T17" fmla="*/ 44 h 47"/>
                  <a:gd name="T18" fmla="*/ 11 w 18"/>
                  <a:gd name="T19" fmla="*/ 23 h 47"/>
                  <a:gd name="T20" fmla="*/ 12 w 18"/>
                  <a:gd name="T21" fmla="*/ 23 h 47"/>
                  <a:gd name="T22" fmla="*/ 12 w 18"/>
                  <a:gd name="T23" fmla="*/ 44 h 47"/>
                  <a:gd name="T24" fmla="*/ 15 w 18"/>
                  <a:gd name="T25" fmla="*/ 47 h 47"/>
                  <a:gd name="T26" fmla="*/ 18 w 18"/>
                  <a:gd name="T27" fmla="*/ 44 h 47"/>
                  <a:gd name="T28" fmla="*/ 18 w 18"/>
                  <a:gd name="T29" fmla="*/ 20 h 47"/>
                  <a:gd name="T30" fmla="*/ 14 w 18"/>
                  <a:gd name="T31" fmla="*/ 0 h 47"/>
                  <a:gd name="T32" fmla="*/ 6 w 18"/>
                  <a:gd name="T33" fmla="*/ 0 h 47"/>
                  <a:gd name="T34" fmla="*/ 0 w 18"/>
                  <a:gd name="T3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7">
                    <a:moveTo>
                      <a:pt x="0" y="6"/>
                    </a:move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3"/>
                      <a:pt x="18" y="30"/>
                      <a:pt x="18" y="20"/>
                    </a:cubicBezTo>
                    <a:cubicBezTo>
                      <a:pt x="16" y="14"/>
                      <a:pt x="15" y="7"/>
                      <a:pt x="14" y="0"/>
                    </a:cubicBezTo>
                    <a:cubicBezTo>
                      <a:pt x="11" y="0"/>
                      <a:pt x="7"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41" name="Freeform 1156"/>
              <p:cNvSpPr>
                <a:spLocks/>
              </p:cNvSpPr>
              <p:nvPr/>
            </p:nvSpPr>
            <p:spPr bwMode="auto">
              <a:xfrm>
                <a:off x="14782" y="328"/>
                <a:ext cx="4" cy="5"/>
              </a:xfrm>
              <a:custGeom>
                <a:avLst/>
                <a:gdLst>
                  <a:gd name="T0" fmla="*/ 2 w 2"/>
                  <a:gd name="T1" fmla="*/ 2 h 2"/>
                  <a:gd name="T2" fmla="*/ 1 w 2"/>
                  <a:gd name="T3" fmla="*/ 0 h 2"/>
                  <a:gd name="T4" fmla="*/ 0 w 2"/>
                  <a:gd name="T5" fmla="*/ 2 h 2"/>
                  <a:gd name="T6" fmla="*/ 2 w 2"/>
                  <a:gd name="T7" fmla="*/ 2 h 2"/>
                </a:gdLst>
                <a:ahLst/>
                <a:cxnLst>
                  <a:cxn ang="0">
                    <a:pos x="T0" y="T1"/>
                  </a:cxn>
                  <a:cxn ang="0">
                    <a:pos x="T2" y="T3"/>
                  </a:cxn>
                  <a:cxn ang="0">
                    <a:pos x="T4" y="T5"/>
                  </a:cxn>
                  <a:cxn ang="0">
                    <a:pos x="T6" y="T7"/>
                  </a:cxn>
                </a:cxnLst>
                <a:rect l="0" t="0" r="r" b="b"/>
                <a:pathLst>
                  <a:path w="2" h="2">
                    <a:moveTo>
                      <a:pt x="2" y="2"/>
                    </a:moveTo>
                    <a:cubicBezTo>
                      <a:pt x="2" y="2"/>
                      <a:pt x="1" y="1"/>
                      <a:pt x="1" y="0"/>
                    </a:cubicBezTo>
                    <a:cubicBezTo>
                      <a:pt x="0" y="2"/>
                      <a:pt x="0" y="2"/>
                      <a:pt x="0" y="2"/>
                    </a:cubicBezTo>
                    <a:cubicBezTo>
                      <a:pt x="1" y="2"/>
                      <a:pt x="2"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42" name="Freeform 1157"/>
              <p:cNvSpPr>
                <a:spLocks/>
              </p:cNvSpPr>
              <p:nvPr/>
            </p:nvSpPr>
            <p:spPr bwMode="auto">
              <a:xfrm>
                <a:off x="14954" y="581"/>
                <a:ext cx="17" cy="29"/>
              </a:xfrm>
              <a:custGeom>
                <a:avLst/>
                <a:gdLst>
                  <a:gd name="T0" fmla="*/ 0 w 7"/>
                  <a:gd name="T1" fmla="*/ 0 h 12"/>
                  <a:gd name="T2" fmla="*/ 4 w 7"/>
                  <a:gd name="T3" fmla="*/ 11 h 12"/>
                  <a:gd name="T4" fmla="*/ 6 w 7"/>
                  <a:gd name="T5" fmla="*/ 12 h 12"/>
                  <a:gd name="T6" fmla="*/ 7 w 7"/>
                  <a:gd name="T7" fmla="*/ 10 h 12"/>
                  <a:gd name="T8" fmla="*/ 7 w 7"/>
                  <a:gd name="T9" fmla="*/ 8 h 12"/>
                  <a:gd name="T10" fmla="*/ 5 w 7"/>
                  <a:gd name="T11" fmla="*/ 6 h 12"/>
                  <a:gd name="T12" fmla="*/ 0 w 7"/>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7" h="12">
                    <a:moveTo>
                      <a:pt x="0" y="0"/>
                    </a:moveTo>
                    <a:cubicBezTo>
                      <a:pt x="1" y="3"/>
                      <a:pt x="3" y="10"/>
                      <a:pt x="4" y="11"/>
                    </a:cubicBezTo>
                    <a:cubicBezTo>
                      <a:pt x="4" y="12"/>
                      <a:pt x="5" y="12"/>
                      <a:pt x="6" y="12"/>
                    </a:cubicBezTo>
                    <a:cubicBezTo>
                      <a:pt x="7" y="12"/>
                      <a:pt x="7" y="11"/>
                      <a:pt x="7" y="10"/>
                    </a:cubicBezTo>
                    <a:cubicBezTo>
                      <a:pt x="7" y="9"/>
                      <a:pt x="7" y="9"/>
                      <a:pt x="7" y="8"/>
                    </a:cubicBezTo>
                    <a:cubicBezTo>
                      <a:pt x="6" y="8"/>
                      <a:pt x="6" y="7"/>
                      <a:pt x="5" y="6"/>
                    </a:cubicBezTo>
                    <a:cubicBezTo>
                      <a:pt x="4" y="4"/>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43" name="Freeform 1158"/>
              <p:cNvSpPr>
                <a:spLocks/>
              </p:cNvSpPr>
              <p:nvPr/>
            </p:nvSpPr>
            <p:spPr bwMode="auto">
              <a:xfrm>
                <a:off x="14907" y="560"/>
                <a:ext cx="59" cy="111"/>
              </a:xfrm>
              <a:custGeom>
                <a:avLst/>
                <a:gdLst>
                  <a:gd name="T0" fmla="*/ 5 w 25"/>
                  <a:gd name="T1" fmla="*/ 5 h 47"/>
                  <a:gd name="T2" fmla="*/ 1 w 25"/>
                  <a:gd name="T3" fmla="*/ 19 h 47"/>
                  <a:gd name="T4" fmla="*/ 2 w 25"/>
                  <a:gd name="T5" fmla="*/ 21 h 47"/>
                  <a:gd name="T6" fmla="*/ 4 w 25"/>
                  <a:gd name="T7" fmla="*/ 20 h 47"/>
                  <a:gd name="T8" fmla="*/ 8 w 25"/>
                  <a:gd name="T9" fmla="*/ 7 h 47"/>
                  <a:gd name="T10" fmla="*/ 9 w 25"/>
                  <a:gd name="T11" fmla="*/ 7 h 47"/>
                  <a:gd name="T12" fmla="*/ 3 w 25"/>
                  <a:gd name="T13" fmla="*/ 28 h 47"/>
                  <a:gd name="T14" fmla="*/ 9 w 25"/>
                  <a:gd name="T15" fmla="*/ 28 h 47"/>
                  <a:gd name="T16" fmla="*/ 9 w 25"/>
                  <a:gd name="T17" fmla="*/ 45 h 47"/>
                  <a:gd name="T18" fmla="*/ 11 w 25"/>
                  <a:gd name="T19" fmla="*/ 47 h 47"/>
                  <a:gd name="T20" fmla="*/ 13 w 25"/>
                  <a:gd name="T21" fmla="*/ 45 h 47"/>
                  <a:gd name="T22" fmla="*/ 13 w 25"/>
                  <a:gd name="T23" fmla="*/ 28 h 47"/>
                  <a:gd name="T24" fmla="*/ 14 w 25"/>
                  <a:gd name="T25" fmla="*/ 28 h 47"/>
                  <a:gd name="T26" fmla="*/ 14 w 25"/>
                  <a:gd name="T27" fmla="*/ 45 h 47"/>
                  <a:gd name="T28" fmla="*/ 17 w 25"/>
                  <a:gd name="T29" fmla="*/ 47 h 47"/>
                  <a:gd name="T30" fmla="*/ 19 w 25"/>
                  <a:gd name="T31" fmla="*/ 45 h 47"/>
                  <a:gd name="T32" fmla="*/ 19 w 25"/>
                  <a:gd name="T33" fmla="*/ 28 h 47"/>
                  <a:gd name="T34" fmla="*/ 25 w 25"/>
                  <a:gd name="T35" fmla="*/ 28 h 47"/>
                  <a:gd name="T36" fmla="*/ 19 w 25"/>
                  <a:gd name="T37" fmla="*/ 7 h 47"/>
                  <a:gd name="T38" fmla="*/ 10 w 25"/>
                  <a:gd name="T39" fmla="*/ 0 h 47"/>
                  <a:gd name="T40" fmla="*/ 5 w 25"/>
                  <a:gd name="T41"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47">
                    <a:moveTo>
                      <a:pt x="5" y="5"/>
                    </a:move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20" y="13"/>
                      <a:pt x="19" y="8"/>
                      <a:pt x="19" y="7"/>
                    </a:cubicBezTo>
                    <a:cubicBezTo>
                      <a:pt x="16" y="5"/>
                      <a:pt x="13" y="2"/>
                      <a:pt x="10" y="0"/>
                    </a:cubicBezTo>
                    <a:cubicBezTo>
                      <a:pt x="8" y="1"/>
                      <a:pt x="5" y="3"/>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44" name="Freeform 1159"/>
              <p:cNvSpPr>
                <a:spLocks/>
              </p:cNvSpPr>
              <p:nvPr/>
            </p:nvSpPr>
            <p:spPr bwMode="auto">
              <a:xfrm>
                <a:off x="14760" y="309"/>
                <a:ext cx="10" cy="12"/>
              </a:xfrm>
              <a:custGeom>
                <a:avLst/>
                <a:gdLst>
                  <a:gd name="T0" fmla="*/ 0 w 4"/>
                  <a:gd name="T1" fmla="*/ 3 h 5"/>
                  <a:gd name="T2" fmla="*/ 2 w 4"/>
                  <a:gd name="T3" fmla="*/ 5 h 5"/>
                  <a:gd name="T4" fmla="*/ 4 w 4"/>
                  <a:gd name="T5" fmla="*/ 3 h 5"/>
                  <a:gd name="T6" fmla="*/ 0 w 4"/>
                  <a:gd name="T7" fmla="*/ 0 h 5"/>
                  <a:gd name="T8" fmla="*/ 0 w 4"/>
                  <a:gd name="T9" fmla="*/ 3 h 5"/>
                </a:gdLst>
                <a:ahLst/>
                <a:cxnLst>
                  <a:cxn ang="0">
                    <a:pos x="T0" y="T1"/>
                  </a:cxn>
                  <a:cxn ang="0">
                    <a:pos x="T2" y="T3"/>
                  </a:cxn>
                  <a:cxn ang="0">
                    <a:pos x="T4" y="T5"/>
                  </a:cxn>
                  <a:cxn ang="0">
                    <a:pos x="T6" y="T7"/>
                  </a:cxn>
                  <a:cxn ang="0">
                    <a:pos x="T8" y="T9"/>
                  </a:cxn>
                </a:cxnLst>
                <a:rect l="0" t="0" r="r" b="b"/>
                <a:pathLst>
                  <a:path w="4" h="5">
                    <a:moveTo>
                      <a:pt x="0" y="3"/>
                    </a:moveTo>
                    <a:cubicBezTo>
                      <a:pt x="0" y="4"/>
                      <a:pt x="1" y="5"/>
                      <a:pt x="2" y="5"/>
                    </a:cubicBezTo>
                    <a:cubicBezTo>
                      <a:pt x="3" y="5"/>
                      <a:pt x="4" y="4"/>
                      <a:pt x="4" y="3"/>
                    </a:cubicBezTo>
                    <a:cubicBezTo>
                      <a:pt x="3" y="2"/>
                      <a:pt x="1" y="1"/>
                      <a:pt x="0" y="0"/>
                    </a:cubicBezTo>
                    <a:cubicBezTo>
                      <a:pt x="0" y="2"/>
                      <a:pt x="0"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45" name="Freeform 1160"/>
              <p:cNvSpPr>
                <a:spLocks/>
              </p:cNvSpPr>
              <p:nvPr/>
            </p:nvSpPr>
            <p:spPr bwMode="auto">
              <a:xfrm>
                <a:off x="14715" y="560"/>
                <a:ext cx="55" cy="111"/>
              </a:xfrm>
              <a:custGeom>
                <a:avLst/>
                <a:gdLst>
                  <a:gd name="T0" fmla="*/ 23 w 23"/>
                  <a:gd name="T1" fmla="*/ 21 h 47"/>
                  <a:gd name="T2" fmla="*/ 23 w 23"/>
                  <a:gd name="T3" fmla="*/ 6 h 47"/>
                  <a:gd name="T4" fmla="*/ 17 w 23"/>
                  <a:gd name="T5" fmla="*/ 0 h 47"/>
                  <a:gd name="T6" fmla="*/ 7 w 23"/>
                  <a:gd name="T7" fmla="*/ 0 h 47"/>
                  <a:gd name="T8" fmla="*/ 0 w 23"/>
                  <a:gd name="T9" fmla="*/ 6 h 47"/>
                  <a:gd name="T10" fmla="*/ 0 w 23"/>
                  <a:gd name="T11" fmla="*/ 21 h 47"/>
                  <a:gd name="T12" fmla="*/ 3 w 23"/>
                  <a:gd name="T13" fmla="*/ 23 h 47"/>
                  <a:gd name="T14" fmla="*/ 5 w 23"/>
                  <a:gd name="T15" fmla="*/ 21 h 47"/>
                  <a:gd name="T16" fmla="*/ 5 w 23"/>
                  <a:gd name="T17" fmla="*/ 8 h 47"/>
                  <a:gd name="T18" fmla="*/ 6 w 23"/>
                  <a:gd name="T19" fmla="*/ 8 h 47"/>
                  <a:gd name="T20" fmla="*/ 6 w 23"/>
                  <a:gd name="T21" fmla="*/ 44 h 47"/>
                  <a:gd name="T22" fmla="*/ 8 w 23"/>
                  <a:gd name="T23" fmla="*/ 47 h 47"/>
                  <a:gd name="T24" fmla="*/ 11 w 23"/>
                  <a:gd name="T25" fmla="*/ 44 h 47"/>
                  <a:gd name="T26" fmla="*/ 11 w 23"/>
                  <a:gd name="T27" fmla="*/ 23 h 47"/>
                  <a:gd name="T28" fmla="*/ 12 w 23"/>
                  <a:gd name="T29" fmla="*/ 23 h 47"/>
                  <a:gd name="T30" fmla="*/ 12 w 23"/>
                  <a:gd name="T31" fmla="*/ 44 h 47"/>
                  <a:gd name="T32" fmla="*/ 15 w 23"/>
                  <a:gd name="T33" fmla="*/ 47 h 47"/>
                  <a:gd name="T34" fmla="*/ 18 w 23"/>
                  <a:gd name="T35" fmla="*/ 44 h 47"/>
                  <a:gd name="T36" fmla="*/ 18 w 23"/>
                  <a:gd name="T37" fmla="*/ 8 h 47"/>
                  <a:gd name="T38" fmla="*/ 19 w 23"/>
                  <a:gd name="T39" fmla="*/ 8 h 47"/>
                  <a:gd name="T40" fmla="*/ 19 w 23"/>
                  <a:gd name="T41" fmla="*/ 21 h 47"/>
                  <a:gd name="T42" fmla="*/ 21 w 23"/>
                  <a:gd name="T43" fmla="*/ 23 h 47"/>
                  <a:gd name="T44" fmla="*/ 23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3" y="21"/>
                    </a:moveTo>
                    <a:cubicBezTo>
                      <a:pt x="23" y="20"/>
                      <a:pt x="23" y="8"/>
                      <a:pt x="23" y="6"/>
                    </a:cubicBezTo>
                    <a:cubicBezTo>
                      <a:pt x="23" y="3"/>
                      <a:pt x="20" y="0"/>
                      <a:pt x="17" y="0"/>
                    </a:cubicBezTo>
                    <a:cubicBezTo>
                      <a:pt x="15" y="0"/>
                      <a:pt x="8" y="0"/>
                      <a:pt x="7" y="0"/>
                    </a:cubicBezTo>
                    <a:cubicBezTo>
                      <a:pt x="3" y="0"/>
                      <a:pt x="0" y="3"/>
                      <a:pt x="0" y="6"/>
                    </a:cubicBezTo>
                    <a:cubicBezTo>
                      <a:pt x="0" y="8"/>
                      <a:pt x="0" y="20"/>
                      <a:pt x="0" y="21"/>
                    </a:cubicBezTo>
                    <a:cubicBezTo>
                      <a:pt x="0" y="22"/>
                      <a:pt x="1" y="23"/>
                      <a:pt x="3" y="23"/>
                    </a:cubicBezTo>
                    <a:cubicBezTo>
                      <a:pt x="4" y="23"/>
                      <a:pt x="5" y="22"/>
                      <a:pt x="5" y="21"/>
                    </a:cubicBezTo>
                    <a:cubicBezTo>
                      <a:pt x="5" y="20"/>
                      <a:pt x="5" y="8"/>
                      <a:pt x="5" y="8"/>
                    </a:cubicBezTo>
                    <a:cubicBezTo>
                      <a:pt x="5" y="8"/>
                      <a:pt x="5"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4"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46" name="Oval 1161"/>
              <p:cNvSpPr>
                <a:spLocks noChangeArrowheads="1"/>
              </p:cNvSpPr>
              <p:nvPr/>
            </p:nvSpPr>
            <p:spPr bwMode="auto">
              <a:xfrm>
                <a:off x="14732" y="536"/>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47" name="Freeform 1162"/>
              <p:cNvSpPr>
                <a:spLocks/>
              </p:cNvSpPr>
              <p:nvPr/>
            </p:nvSpPr>
            <p:spPr bwMode="auto">
              <a:xfrm>
                <a:off x="14730" y="302"/>
                <a:ext cx="28" cy="76"/>
              </a:xfrm>
              <a:custGeom>
                <a:avLst/>
                <a:gdLst>
                  <a:gd name="T0" fmla="*/ 0 w 12"/>
                  <a:gd name="T1" fmla="*/ 29 h 32"/>
                  <a:gd name="T2" fmla="*/ 2 w 12"/>
                  <a:gd name="T3" fmla="*/ 32 h 32"/>
                  <a:gd name="T4" fmla="*/ 5 w 12"/>
                  <a:gd name="T5" fmla="*/ 29 h 32"/>
                  <a:gd name="T6" fmla="*/ 5 w 12"/>
                  <a:gd name="T7" fmla="*/ 8 h 32"/>
                  <a:gd name="T8" fmla="*/ 6 w 12"/>
                  <a:gd name="T9" fmla="*/ 8 h 32"/>
                  <a:gd name="T10" fmla="*/ 6 w 12"/>
                  <a:gd name="T11" fmla="*/ 29 h 32"/>
                  <a:gd name="T12" fmla="*/ 9 w 12"/>
                  <a:gd name="T13" fmla="*/ 32 h 32"/>
                  <a:gd name="T14" fmla="*/ 12 w 12"/>
                  <a:gd name="T15" fmla="*/ 29 h 32"/>
                  <a:gd name="T16" fmla="*/ 12 w 12"/>
                  <a:gd name="T17" fmla="*/ 3 h 32"/>
                  <a:gd name="T18" fmla="*/ 0 w 12"/>
                  <a:gd name="T19" fmla="*/ 0 h 32"/>
                  <a:gd name="T20" fmla="*/ 0 w 12"/>
                  <a:gd name="T21" fmla="*/ 2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32">
                    <a:moveTo>
                      <a:pt x="0" y="29"/>
                    </a:moveTo>
                    <a:cubicBezTo>
                      <a:pt x="0" y="30"/>
                      <a:pt x="1" y="32"/>
                      <a:pt x="2" y="32"/>
                    </a:cubicBezTo>
                    <a:cubicBezTo>
                      <a:pt x="4" y="32"/>
                      <a:pt x="5" y="30"/>
                      <a:pt x="5" y="29"/>
                    </a:cubicBezTo>
                    <a:cubicBezTo>
                      <a:pt x="5" y="27"/>
                      <a:pt x="5" y="8"/>
                      <a:pt x="5" y="8"/>
                    </a:cubicBezTo>
                    <a:cubicBezTo>
                      <a:pt x="5" y="8"/>
                      <a:pt x="5" y="8"/>
                      <a:pt x="6" y="8"/>
                    </a:cubicBezTo>
                    <a:cubicBezTo>
                      <a:pt x="6" y="8"/>
                      <a:pt x="6" y="27"/>
                      <a:pt x="6" y="29"/>
                    </a:cubicBezTo>
                    <a:cubicBezTo>
                      <a:pt x="6" y="30"/>
                      <a:pt x="8" y="32"/>
                      <a:pt x="9" y="32"/>
                    </a:cubicBezTo>
                    <a:cubicBezTo>
                      <a:pt x="11" y="32"/>
                      <a:pt x="12" y="30"/>
                      <a:pt x="12" y="29"/>
                    </a:cubicBezTo>
                    <a:cubicBezTo>
                      <a:pt x="12" y="27"/>
                      <a:pt x="12" y="13"/>
                      <a:pt x="12" y="3"/>
                    </a:cubicBezTo>
                    <a:cubicBezTo>
                      <a:pt x="9" y="1"/>
                      <a:pt x="5" y="0"/>
                      <a:pt x="0" y="0"/>
                    </a:cubicBezTo>
                    <a:cubicBezTo>
                      <a:pt x="0" y="10"/>
                      <a:pt x="0" y="27"/>
                      <a:pt x="0"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48" name="Freeform 1163"/>
              <p:cNvSpPr>
                <a:spLocks/>
              </p:cNvSpPr>
              <p:nvPr/>
            </p:nvSpPr>
            <p:spPr bwMode="auto">
              <a:xfrm>
                <a:off x="14715" y="302"/>
                <a:ext cx="12" cy="19"/>
              </a:xfrm>
              <a:custGeom>
                <a:avLst/>
                <a:gdLst>
                  <a:gd name="T0" fmla="*/ 3 w 5"/>
                  <a:gd name="T1" fmla="*/ 8 h 8"/>
                  <a:gd name="T2" fmla="*/ 5 w 5"/>
                  <a:gd name="T3" fmla="*/ 6 h 8"/>
                  <a:gd name="T4" fmla="*/ 5 w 5"/>
                  <a:gd name="T5" fmla="*/ 0 h 8"/>
                  <a:gd name="T6" fmla="*/ 0 w 5"/>
                  <a:gd name="T7" fmla="*/ 0 h 8"/>
                  <a:gd name="T8" fmla="*/ 0 w 5"/>
                  <a:gd name="T9" fmla="*/ 6 h 8"/>
                  <a:gd name="T10" fmla="*/ 3 w 5"/>
                  <a:gd name="T11" fmla="*/ 8 h 8"/>
                </a:gdLst>
                <a:ahLst/>
                <a:cxnLst>
                  <a:cxn ang="0">
                    <a:pos x="T0" y="T1"/>
                  </a:cxn>
                  <a:cxn ang="0">
                    <a:pos x="T2" y="T3"/>
                  </a:cxn>
                  <a:cxn ang="0">
                    <a:pos x="T4" y="T5"/>
                  </a:cxn>
                  <a:cxn ang="0">
                    <a:pos x="T6" y="T7"/>
                  </a:cxn>
                  <a:cxn ang="0">
                    <a:pos x="T8" y="T9"/>
                  </a:cxn>
                  <a:cxn ang="0">
                    <a:pos x="T10" y="T11"/>
                  </a:cxn>
                </a:cxnLst>
                <a:rect l="0" t="0" r="r" b="b"/>
                <a:pathLst>
                  <a:path w="5" h="8">
                    <a:moveTo>
                      <a:pt x="3" y="8"/>
                    </a:moveTo>
                    <a:cubicBezTo>
                      <a:pt x="4" y="8"/>
                      <a:pt x="5" y="7"/>
                      <a:pt x="5" y="6"/>
                    </a:cubicBezTo>
                    <a:cubicBezTo>
                      <a:pt x="5" y="5"/>
                      <a:pt x="5" y="3"/>
                      <a:pt x="5" y="0"/>
                    </a:cubicBezTo>
                    <a:cubicBezTo>
                      <a:pt x="3" y="0"/>
                      <a:pt x="2" y="0"/>
                      <a:pt x="0" y="0"/>
                    </a:cubicBezTo>
                    <a:cubicBezTo>
                      <a:pt x="0" y="2"/>
                      <a:pt x="0" y="5"/>
                      <a:pt x="0" y="6"/>
                    </a:cubicBezTo>
                    <a:cubicBezTo>
                      <a:pt x="0" y="7"/>
                      <a:pt x="1" y="8"/>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49" name="Oval 1164"/>
              <p:cNvSpPr>
                <a:spLocks noChangeArrowheads="1"/>
              </p:cNvSpPr>
              <p:nvPr/>
            </p:nvSpPr>
            <p:spPr bwMode="auto">
              <a:xfrm>
                <a:off x="14798" y="536"/>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50" name="Freeform 1165"/>
              <p:cNvSpPr>
                <a:spLocks/>
              </p:cNvSpPr>
              <p:nvPr/>
            </p:nvSpPr>
            <p:spPr bwMode="auto">
              <a:xfrm>
                <a:off x="14711" y="413"/>
                <a:ext cx="64" cy="112"/>
              </a:xfrm>
              <a:custGeom>
                <a:avLst/>
                <a:gdLst>
                  <a:gd name="T0" fmla="*/ 2 w 27"/>
                  <a:gd name="T1" fmla="*/ 21 h 47"/>
                  <a:gd name="T2" fmla="*/ 4 w 27"/>
                  <a:gd name="T3" fmla="*/ 20 h 47"/>
                  <a:gd name="T4" fmla="*/ 8 w 27"/>
                  <a:gd name="T5" fmla="*/ 7 h 47"/>
                  <a:gd name="T6" fmla="*/ 9 w 27"/>
                  <a:gd name="T7" fmla="*/ 7 h 47"/>
                  <a:gd name="T8" fmla="*/ 3 w 27"/>
                  <a:gd name="T9" fmla="*/ 29 h 47"/>
                  <a:gd name="T10" fmla="*/ 9 w 27"/>
                  <a:gd name="T11" fmla="*/ 29 h 47"/>
                  <a:gd name="T12" fmla="*/ 9 w 27"/>
                  <a:gd name="T13" fmla="*/ 45 h 47"/>
                  <a:gd name="T14" fmla="*/ 11 w 27"/>
                  <a:gd name="T15" fmla="*/ 47 h 47"/>
                  <a:gd name="T16" fmla="*/ 13 w 27"/>
                  <a:gd name="T17" fmla="*/ 45 h 47"/>
                  <a:gd name="T18" fmla="*/ 13 w 27"/>
                  <a:gd name="T19" fmla="*/ 29 h 47"/>
                  <a:gd name="T20" fmla="*/ 14 w 27"/>
                  <a:gd name="T21" fmla="*/ 29 h 47"/>
                  <a:gd name="T22" fmla="*/ 14 w 27"/>
                  <a:gd name="T23" fmla="*/ 45 h 47"/>
                  <a:gd name="T24" fmla="*/ 17 w 27"/>
                  <a:gd name="T25" fmla="*/ 47 h 47"/>
                  <a:gd name="T26" fmla="*/ 19 w 27"/>
                  <a:gd name="T27" fmla="*/ 45 h 47"/>
                  <a:gd name="T28" fmla="*/ 19 w 27"/>
                  <a:gd name="T29" fmla="*/ 29 h 47"/>
                  <a:gd name="T30" fmla="*/ 25 w 27"/>
                  <a:gd name="T31" fmla="*/ 29 h 47"/>
                  <a:gd name="T32" fmla="*/ 19 w 27"/>
                  <a:gd name="T33" fmla="*/ 7 h 47"/>
                  <a:gd name="T34" fmla="*/ 20 w 27"/>
                  <a:gd name="T35" fmla="*/ 7 h 47"/>
                  <a:gd name="T36" fmla="*/ 24 w 27"/>
                  <a:gd name="T37" fmla="*/ 20 h 47"/>
                  <a:gd name="T38" fmla="*/ 26 w 27"/>
                  <a:gd name="T39" fmla="*/ 21 h 47"/>
                  <a:gd name="T40" fmla="*/ 27 w 27"/>
                  <a:gd name="T41" fmla="*/ 19 h 47"/>
                  <a:gd name="T42" fmla="*/ 23 w 27"/>
                  <a:gd name="T43" fmla="*/ 5 h 47"/>
                  <a:gd name="T44" fmla="*/ 18 w 27"/>
                  <a:gd name="T45" fmla="*/ 0 h 47"/>
                  <a:gd name="T46" fmla="*/ 10 w 27"/>
                  <a:gd name="T47" fmla="*/ 0 h 47"/>
                  <a:gd name="T48" fmla="*/ 5 w 27"/>
                  <a:gd name="T49" fmla="*/ 5 h 47"/>
                  <a:gd name="T50" fmla="*/ 0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5"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7" y="47"/>
                    </a:cubicBezTo>
                    <a:cubicBezTo>
                      <a:pt x="18" y="47"/>
                      <a:pt x="19" y="46"/>
                      <a:pt x="19" y="45"/>
                    </a:cubicBezTo>
                    <a:cubicBezTo>
                      <a:pt x="19" y="44"/>
                      <a:pt x="19" y="36"/>
                      <a:pt x="19" y="29"/>
                    </a:cubicBezTo>
                    <a:cubicBezTo>
                      <a:pt x="25" y="29"/>
                      <a:pt x="25" y="29"/>
                      <a:pt x="25" y="29"/>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ubicBezTo>
                      <a:pt x="22" y="3"/>
                      <a:pt x="20" y="0"/>
                      <a:pt x="18" y="0"/>
                    </a:cubicBezTo>
                    <a:cubicBezTo>
                      <a:pt x="16" y="0"/>
                      <a:pt x="11" y="0"/>
                      <a:pt x="10" y="0"/>
                    </a:cubicBezTo>
                    <a:cubicBezTo>
                      <a:pt x="8" y="0"/>
                      <a:pt x="5" y="3"/>
                      <a:pt x="5" y="5"/>
                    </a:cubicBezTo>
                    <a:cubicBezTo>
                      <a:pt x="3" y="11"/>
                      <a:pt x="1" y="18"/>
                      <a:pt x="0"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51" name="Oval 1166"/>
              <p:cNvSpPr>
                <a:spLocks noChangeArrowheads="1"/>
              </p:cNvSpPr>
              <p:nvPr/>
            </p:nvSpPr>
            <p:spPr bwMode="auto">
              <a:xfrm>
                <a:off x="14862" y="536"/>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52" name="Freeform 1167"/>
              <p:cNvSpPr>
                <a:spLocks/>
              </p:cNvSpPr>
              <p:nvPr/>
            </p:nvSpPr>
            <p:spPr bwMode="auto">
              <a:xfrm>
                <a:off x="14848" y="560"/>
                <a:ext cx="52" cy="111"/>
              </a:xfrm>
              <a:custGeom>
                <a:avLst/>
                <a:gdLst>
                  <a:gd name="T0" fmla="*/ 2 w 22"/>
                  <a:gd name="T1" fmla="*/ 23 h 47"/>
                  <a:gd name="T2" fmla="*/ 4 w 22"/>
                  <a:gd name="T3" fmla="*/ 21 h 47"/>
                  <a:gd name="T4" fmla="*/ 4 w 22"/>
                  <a:gd name="T5" fmla="*/ 8 h 47"/>
                  <a:gd name="T6" fmla="*/ 5 w 22"/>
                  <a:gd name="T7" fmla="*/ 8 h 47"/>
                  <a:gd name="T8" fmla="*/ 5 w 22"/>
                  <a:gd name="T9" fmla="*/ 44 h 47"/>
                  <a:gd name="T10" fmla="*/ 8 w 22"/>
                  <a:gd name="T11" fmla="*/ 47 h 47"/>
                  <a:gd name="T12" fmla="*/ 11 w 22"/>
                  <a:gd name="T13" fmla="*/ 44 h 47"/>
                  <a:gd name="T14" fmla="*/ 11 w 22"/>
                  <a:gd name="T15" fmla="*/ 23 h 47"/>
                  <a:gd name="T16" fmla="*/ 12 w 22"/>
                  <a:gd name="T17" fmla="*/ 23 h 47"/>
                  <a:gd name="T18" fmla="*/ 12 w 22"/>
                  <a:gd name="T19" fmla="*/ 44 h 47"/>
                  <a:gd name="T20" fmla="*/ 14 w 22"/>
                  <a:gd name="T21" fmla="*/ 47 h 47"/>
                  <a:gd name="T22" fmla="*/ 17 w 22"/>
                  <a:gd name="T23" fmla="*/ 44 h 47"/>
                  <a:gd name="T24" fmla="*/ 17 w 22"/>
                  <a:gd name="T25" fmla="*/ 8 h 47"/>
                  <a:gd name="T26" fmla="*/ 18 w 22"/>
                  <a:gd name="T27" fmla="*/ 8 h 47"/>
                  <a:gd name="T28" fmla="*/ 18 w 22"/>
                  <a:gd name="T29" fmla="*/ 21 h 47"/>
                  <a:gd name="T30" fmla="*/ 20 w 22"/>
                  <a:gd name="T31" fmla="*/ 23 h 47"/>
                  <a:gd name="T32" fmla="*/ 22 w 22"/>
                  <a:gd name="T33" fmla="*/ 21 h 47"/>
                  <a:gd name="T34" fmla="*/ 22 w 22"/>
                  <a:gd name="T35" fmla="*/ 6 h 47"/>
                  <a:gd name="T36" fmla="*/ 16 w 22"/>
                  <a:gd name="T37" fmla="*/ 0 h 47"/>
                  <a:gd name="T38" fmla="*/ 6 w 22"/>
                  <a:gd name="T39" fmla="*/ 0 h 47"/>
                  <a:gd name="T40" fmla="*/ 0 w 22"/>
                  <a:gd name="T41" fmla="*/ 6 h 47"/>
                  <a:gd name="T42" fmla="*/ 0 w 22"/>
                  <a:gd name="T43" fmla="*/ 21 h 47"/>
                  <a:gd name="T44" fmla="*/ 2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6"/>
                    </a:cubicBezTo>
                    <a:cubicBezTo>
                      <a:pt x="22" y="3"/>
                      <a:pt x="20" y="0"/>
                      <a:pt x="16" y="0"/>
                    </a:cubicBezTo>
                    <a:cubicBezTo>
                      <a:pt x="15" y="0"/>
                      <a:pt x="7" y="0"/>
                      <a:pt x="6" y="0"/>
                    </a:cubicBezTo>
                    <a:cubicBezTo>
                      <a:pt x="2" y="0"/>
                      <a:pt x="0" y="3"/>
                      <a:pt x="0" y="6"/>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53" name="Freeform 1168"/>
              <p:cNvSpPr>
                <a:spLocks/>
              </p:cNvSpPr>
              <p:nvPr/>
            </p:nvSpPr>
            <p:spPr bwMode="auto">
              <a:xfrm>
                <a:off x="14777" y="560"/>
                <a:ext cx="64" cy="111"/>
              </a:xfrm>
              <a:custGeom>
                <a:avLst/>
                <a:gdLst>
                  <a:gd name="T0" fmla="*/ 1 w 27"/>
                  <a:gd name="T1" fmla="*/ 21 h 47"/>
                  <a:gd name="T2" fmla="*/ 4 w 27"/>
                  <a:gd name="T3" fmla="*/ 20 h 47"/>
                  <a:gd name="T4" fmla="*/ 8 w 27"/>
                  <a:gd name="T5" fmla="*/ 7 h 47"/>
                  <a:gd name="T6" fmla="*/ 9 w 27"/>
                  <a:gd name="T7" fmla="*/ 7 h 47"/>
                  <a:gd name="T8" fmla="*/ 2 w 27"/>
                  <a:gd name="T9" fmla="*/ 28 h 47"/>
                  <a:gd name="T10" fmla="*/ 8 w 27"/>
                  <a:gd name="T11" fmla="*/ 28 h 47"/>
                  <a:gd name="T12" fmla="*/ 8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5 w 27"/>
                  <a:gd name="T31" fmla="*/ 28 h 47"/>
                  <a:gd name="T32" fmla="*/ 18 w 27"/>
                  <a:gd name="T33" fmla="*/ 7 h 47"/>
                  <a:gd name="T34" fmla="*/ 19 w 27"/>
                  <a:gd name="T35" fmla="*/ 7 h 47"/>
                  <a:gd name="T36" fmla="*/ 23 w 27"/>
                  <a:gd name="T37" fmla="*/ 20 h 47"/>
                  <a:gd name="T38" fmla="*/ 25 w 27"/>
                  <a:gd name="T39" fmla="*/ 21 h 47"/>
                  <a:gd name="T40" fmla="*/ 27 w 27"/>
                  <a:gd name="T41" fmla="*/ 19 h 47"/>
                  <a:gd name="T42" fmla="*/ 23 w 27"/>
                  <a:gd name="T43" fmla="*/ 5 h 47"/>
                  <a:gd name="T44" fmla="*/ 17 w 27"/>
                  <a:gd name="T45" fmla="*/ 0 h 47"/>
                  <a:gd name="T46" fmla="*/ 10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4" y="20"/>
                    </a:cubicBezTo>
                    <a:cubicBezTo>
                      <a:pt x="4" y="18"/>
                      <a:pt x="8" y="7"/>
                      <a:pt x="8"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8" y="46"/>
                      <a:pt x="18" y="45"/>
                    </a:cubicBezTo>
                    <a:cubicBezTo>
                      <a:pt x="18" y="44"/>
                      <a:pt x="18" y="36"/>
                      <a:pt x="18" y="28"/>
                    </a:cubicBezTo>
                    <a:cubicBezTo>
                      <a:pt x="25" y="28"/>
                      <a:pt x="25" y="28"/>
                      <a:pt x="25" y="28"/>
                    </a:cubicBezTo>
                    <a:cubicBezTo>
                      <a:pt x="18" y="7"/>
                      <a:pt x="18" y="7"/>
                      <a:pt x="18" y="7"/>
                    </a:cubicBezTo>
                    <a:cubicBezTo>
                      <a:pt x="19" y="7"/>
                      <a:pt x="19" y="7"/>
                      <a:pt x="19" y="7"/>
                    </a:cubicBezTo>
                    <a:cubicBezTo>
                      <a:pt x="19" y="7"/>
                      <a:pt x="23" y="18"/>
                      <a:pt x="23" y="20"/>
                    </a:cubicBezTo>
                    <a:cubicBezTo>
                      <a:pt x="23" y="21"/>
                      <a:pt x="25" y="21"/>
                      <a:pt x="25" y="21"/>
                    </a:cubicBezTo>
                    <a:cubicBezTo>
                      <a:pt x="26" y="21"/>
                      <a:pt x="27" y="20"/>
                      <a:pt x="27" y="19"/>
                    </a:cubicBezTo>
                    <a:cubicBezTo>
                      <a:pt x="26" y="18"/>
                      <a:pt x="24" y="11"/>
                      <a:pt x="23" y="5"/>
                    </a:cubicBezTo>
                    <a:cubicBezTo>
                      <a:pt x="22" y="2"/>
                      <a:pt x="20" y="0"/>
                      <a:pt x="17" y="0"/>
                    </a:cubicBezTo>
                    <a:cubicBezTo>
                      <a:pt x="16" y="0"/>
                      <a:pt x="11" y="0"/>
                      <a:pt x="10" y="0"/>
                    </a:cubicBezTo>
                    <a:cubicBezTo>
                      <a:pt x="7" y="0"/>
                      <a:pt x="5" y="2"/>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54" name="Oval 1169"/>
              <p:cNvSpPr>
                <a:spLocks noChangeArrowheads="1"/>
              </p:cNvSpPr>
              <p:nvPr/>
            </p:nvSpPr>
            <p:spPr bwMode="auto">
              <a:xfrm>
                <a:off x="14538" y="390"/>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55" name="Freeform 1170"/>
              <p:cNvSpPr>
                <a:spLocks/>
              </p:cNvSpPr>
              <p:nvPr/>
            </p:nvSpPr>
            <p:spPr bwMode="auto">
              <a:xfrm>
                <a:off x="14304" y="577"/>
                <a:ext cx="16" cy="33"/>
              </a:xfrm>
              <a:custGeom>
                <a:avLst/>
                <a:gdLst>
                  <a:gd name="T0" fmla="*/ 3 w 7"/>
                  <a:gd name="T1" fmla="*/ 13 h 14"/>
                  <a:gd name="T2" fmla="*/ 5 w 7"/>
                  <a:gd name="T3" fmla="*/ 14 h 14"/>
                  <a:gd name="T4" fmla="*/ 6 w 7"/>
                  <a:gd name="T5" fmla="*/ 12 h 14"/>
                  <a:gd name="T6" fmla="*/ 3 w 7"/>
                  <a:gd name="T7" fmla="*/ 0 h 14"/>
                  <a:gd name="T8" fmla="*/ 0 w 7"/>
                  <a:gd name="T9" fmla="*/ 3 h 14"/>
                  <a:gd name="T10" fmla="*/ 3 w 7"/>
                  <a:gd name="T11" fmla="*/ 13 h 14"/>
                </a:gdLst>
                <a:ahLst/>
                <a:cxnLst>
                  <a:cxn ang="0">
                    <a:pos x="T0" y="T1"/>
                  </a:cxn>
                  <a:cxn ang="0">
                    <a:pos x="T2" y="T3"/>
                  </a:cxn>
                  <a:cxn ang="0">
                    <a:pos x="T4" y="T5"/>
                  </a:cxn>
                  <a:cxn ang="0">
                    <a:pos x="T6" y="T7"/>
                  </a:cxn>
                  <a:cxn ang="0">
                    <a:pos x="T8" y="T9"/>
                  </a:cxn>
                  <a:cxn ang="0">
                    <a:pos x="T10" y="T11"/>
                  </a:cxn>
                </a:cxnLst>
                <a:rect l="0" t="0" r="r" b="b"/>
                <a:pathLst>
                  <a:path w="7" h="14">
                    <a:moveTo>
                      <a:pt x="3" y="13"/>
                    </a:moveTo>
                    <a:cubicBezTo>
                      <a:pt x="3" y="14"/>
                      <a:pt x="4" y="14"/>
                      <a:pt x="5" y="14"/>
                    </a:cubicBezTo>
                    <a:cubicBezTo>
                      <a:pt x="6" y="14"/>
                      <a:pt x="7" y="13"/>
                      <a:pt x="6" y="12"/>
                    </a:cubicBezTo>
                    <a:cubicBezTo>
                      <a:pt x="6" y="11"/>
                      <a:pt x="4" y="5"/>
                      <a:pt x="3" y="0"/>
                    </a:cubicBezTo>
                    <a:cubicBezTo>
                      <a:pt x="2" y="1"/>
                      <a:pt x="1" y="2"/>
                      <a:pt x="0" y="3"/>
                    </a:cubicBezTo>
                    <a:cubicBezTo>
                      <a:pt x="1" y="6"/>
                      <a:pt x="2" y="12"/>
                      <a:pt x="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56" name="Freeform 1171"/>
              <p:cNvSpPr>
                <a:spLocks/>
              </p:cNvSpPr>
              <p:nvPr/>
            </p:nvSpPr>
            <p:spPr bwMode="auto">
              <a:xfrm>
                <a:off x="14524" y="413"/>
                <a:ext cx="52" cy="112"/>
              </a:xfrm>
              <a:custGeom>
                <a:avLst/>
                <a:gdLst>
                  <a:gd name="T0" fmla="*/ 2 w 22"/>
                  <a:gd name="T1" fmla="*/ 23 h 47"/>
                  <a:gd name="T2" fmla="*/ 4 w 22"/>
                  <a:gd name="T3" fmla="*/ 21 h 47"/>
                  <a:gd name="T4" fmla="*/ 4 w 22"/>
                  <a:gd name="T5" fmla="*/ 8 h 47"/>
                  <a:gd name="T6" fmla="*/ 5 w 22"/>
                  <a:gd name="T7" fmla="*/ 8 h 47"/>
                  <a:gd name="T8" fmla="*/ 5 w 22"/>
                  <a:gd name="T9" fmla="*/ 44 h 47"/>
                  <a:gd name="T10" fmla="*/ 7 w 22"/>
                  <a:gd name="T11" fmla="*/ 47 h 47"/>
                  <a:gd name="T12" fmla="*/ 10 w 22"/>
                  <a:gd name="T13" fmla="*/ 44 h 47"/>
                  <a:gd name="T14" fmla="*/ 10 w 22"/>
                  <a:gd name="T15" fmla="*/ 23 h 47"/>
                  <a:gd name="T16" fmla="*/ 11 w 22"/>
                  <a:gd name="T17" fmla="*/ 23 h 47"/>
                  <a:gd name="T18" fmla="*/ 11 w 22"/>
                  <a:gd name="T19" fmla="*/ 44 h 47"/>
                  <a:gd name="T20" fmla="*/ 14 w 22"/>
                  <a:gd name="T21" fmla="*/ 47 h 47"/>
                  <a:gd name="T22" fmla="*/ 17 w 22"/>
                  <a:gd name="T23" fmla="*/ 44 h 47"/>
                  <a:gd name="T24" fmla="*/ 17 w 22"/>
                  <a:gd name="T25" fmla="*/ 8 h 47"/>
                  <a:gd name="T26" fmla="*/ 18 w 22"/>
                  <a:gd name="T27" fmla="*/ 8 h 47"/>
                  <a:gd name="T28" fmla="*/ 18 w 22"/>
                  <a:gd name="T29" fmla="*/ 21 h 47"/>
                  <a:gd name="T30" fmla="*/ 20 w 22"/>
                  <a:gd name="T31" fmla="*/ 23 h 47"/>
                  <a:gd name="T32" fmla="*/ 22 w 22"/>
                  <a:gd name="T33" fmla="*/ 21 h 47"/>
                  <a:gd name="T34" fmla="*/ 22 w 22"/>
                  <a:gd name="T35" fmla="*/ 6 h 47"/>
                  <a:gd name="T36" fmla="*/ 16 w 22"/>
                  <a:gd name="T37" fmla="*/ 0 h 47"/>
                  <a:gd name="T38" fmla="*/ 6 w 22"/>
                  <a:gd name="T39" fmla="*/ 0 h 47"/>
                  <a:gd name="T40" fmla="*/ 0 w 22"/>
                  <a:gd name="T41" fmla="*/ 6 h 47"/>
                  <a:gd name="T42" fmla="*/ 0 w 22"/>
                  <a:gd name="T43" fmla="*/ 21 h 47"/>
                  <a:gd name="T44" fmla="*/ 2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6" y="47"/>
                      <a:pt x="7" y="47"/>
                    </a:cubicBezTo>
                    <a:cubicBezTo>
                      <a:pt x="9" y="47"/>
                      <a:pt x="10" y="46"/>
                      <a:pt x="10" y="44"/>
                    </a:cubicBezTo>
                    <a:cubicBezTo>
                      <a:pt x="10" y="42"/>
                      <a:pt x="10" y="23"/>
                      <a:pt x="10" y="23"/>
                    </a:cubicBezTo>
                    <a:cubicBezTo>
                      <a:pt x="10" y="23"/>
                      <a:pt x="10" y="23"/>
                      <a:pt x="11" y="23"/>
                    </a:cubicBezTo>
                    <a:cubicBezTo>
                      <a:pt x="11" y="23"/>
                      <a:pt x="11" y="42"/>
                      <a:pt x="11" y="44"/>
                    </a:cubicBezTo>
                    <a:cubicBezTo>
                      <a:pt x="11"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6"/>
                    </a:cubicBezTo>
                    <a:cubicBezTo>
                      <a:pt x="22" y="3"/>
                      <a:pt x="19" y="0"/>
                      <a:pt x="16" y="0"/>
                    </a:cubicBezTo>
                    <a:cubicBezTo>
                      <a:pt x="14" y="0"/>
                      <a:pt x="7" y="0"/>
                      <a:pt x="6" y="0"/>
                    </a:cubicBezTo>
                    <a:cubicBezTo>
                      <a:pt x="2" y="0"/>
                      <a:pt x="0" y="3"/>
                      <a:pt x="0" y="6"/>
                    </a:cubicBezTo>
                    <a:cubicBezTo>
                      <a:pt x="0" y="8"/>
                      <a:pt x="0" y="20"/>
                      <a:pt x="0" y="21"/>
                    </a:cubicBezTo>
                    <a:cubicBezTo>
                      <a:pt x="0" y="22"/>
                      <a:pt x="0"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57" name="Oval 1172"/>
              <p:cNvSpPr>
                <a:spLocks noChangeArrowheads="1"/>
              </p:cNvSpPr>
              <p:nvPr/>
            </p:nvSpPr>
            <p:spPr bwMode="auto">
              <a:xfrm>
                <a:off x="14668" y="536"/>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58" name="Freeform 1173"/>
              <p:cNvSpPr>
                <a:spLocks/>
              </p:cNvSpPr>
              <p:nvPr/>
            </p:nvSpPr>
            <p:spPr bwMode="auto">
              <a:xfrm>
                <a:off x="14583" y="413"/>
                <a:ext cx="64" cy="112"/>
              </a:xfrm>
              <a:custGeom>
                <a:avLst/>
                <a:gdLst>
                  <a:gd name="T0" fmla="*/ 1 w 27"/>
                  <a:gd name="T1" fmla="*/ 21 h 47"/>
                  <a:gd name="T2" fmla="*/ 4 w 27"/>
                  <a:gd name="T3" fmla="*/ 20 h 47"/>
                  <a:gd name="T4" fmla="*/ 8 w 27"/>
                  <a:gd name="T5" fmla="*/ 7 h 47"/>
                  <a:gd name="T6" fmla="*/ 9 w 27"/>
                  <a:gd name="T7" fmla="*/ 7 h 47"/>
                  <a:gd name="T8" fmla="*/ 2 w 27"/>
                  <a:gd name="T9" fmla="*/ 29 h 47"/>
                  <a:gd name="T10" fmla="*/ 9 w 27"/>
                  <a:gd name="T11" fmla="*/ 29 h 47"/>
                  <a:gd name="T12" fmla="*/ 9 w 27"/>
                  <a:gd name="T13" fmla="*/ 45 h 47"/>
                  <a:gd name="T14" fmla="*/ 11 w 27"/>
                  <a:gd name="T15" fmla="*/ 47 h 47"/>
                  <a:gd name="T16" fmla="*/ 13 w 27"/>
                  <a:gd name="T17" fmla="*/ 45 h 47"/>
                  <a:gd name="T18" fmla="*/ 13 w 27"/>
                  <a:gd name="T19" fmla="*/ 29 h 47"/>
                  <a:gd name="T20" fmla="*/ 14 w 27"/>
                  <a:gd name="T21" fmla="*/ 29 h 47"/>
                  <a:gd name="T22" fmla="*/ 14 w 27"/>
                  <a:gd name="T23" fmla="*/ 45 h 47"/>
                  <a:gd name="T24" fmla="*/ 16 w 27"/>
                  <a:gd name="T25" fmla="*/ 47 h 47"/>
                  <a:gd name="T26" fmla="*/ 19 w 27"/>
                  <a:gd name="T27" fmla="*/ 45 h 47"/>
                  <a:gd name="T28" fmla="*/ 19 w 27"/>
                  <a:gd name="T29" fmla="*/ 29 h 47"/>
                  <a:gd name="T30" fmla="*/ 25 w 27"/>
                  <a:gd name="T31" fmla="*/ 29 h 47"/>
                  <a:gd name="T32" fmla="*/ 18 w 27"/>
                  <a:gd name="T33" fmla="*/ 7 h 47"/>
                  <a:gd name="T34" fmla="*/ 19 w 27"/>
                  <a:gd name="T35" fmla="*/ 7 h 47"/>
                  <a:gd name="T36" fmla="*/ 23 w 27"/>
                  <a:gd name="T37" fmla="*/ 20 h 47"/>
                  <a:gd name="T38" fmla="*/ 26 w 27"/>
                  <a:gd name="T39" fmla="*/ 21 h 47"/>
                  <a:gd name="T40" fmla="*/ 27 w 27"/>
                  <a:gd name="T41" fmla="*/ 19 h 47"/>
                  <a:gd name="T42" fmla="*/ 23 w 27"/>
                  <a:gd name="T43" fmla="*/ 5 h 47"/>
                  <a:gd name="T44" fmla="*/ 17 w 27"/>
                  <a:gd name="T45" fmla="*/ 0 h 47"/>
                  <a:gd name="T46" fmla="*/ 10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4" y="21"/>
                      <a:pt x="4" y="20"/>
                    </a:cubicBezTo>
                    <a:cubicBezTo>
                      <a:pt x="4" y="18"/>
                      <a:pt x="8" y="7"/>
                      <a:pt x="8" y="7"/>
                    </a:cubicBezTo>
                    <a:cubicBezTo>
                      <a:pt x="9" y="7"/>
                      <a:pt x="9" y="7"/>
                      <a:pt x="9" y="7"/>
                    </a:cubicBezTo>
                    <a:cubicBezTo>
                      <a:pt x="2" y="29"/>
                      <a:pt x="2" y="29"/>
                      <a:pt x="2" y="29"/>
                    </a:cubicBezTo>
                    <a:cubicBezTo>
                      <a:pt x="9" y="29"/>
                      <a:pt x="9" y="29"/>
                      <a:pt x="9" y="29"/>
                    </a:cubicBezTo>
                    <a:cubicBezTo>
                      <a:pt x="9" y="36"/>
                      <a:pt x="9" y="44"/>
                      <a:pt x="9" y="45"/>
                    </a:cubicBezTo>
                    <a:cubicBezTo>
                      <a:pt x="9"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8" y="47"/>
                      <a:pt x="19" y="46"/>
                      <a:pt x="19" y="45"/>
                    </a:cubicBezTo>
                    <a:cubicBezTo>
                      <a:pt x="19" y="44"/>
                      <a:pt x="19" y="36"/>
                      <a:pt x="19" y="29"/>
                    </a:cubicBezTo>
                    <a:cubicBezTo>
                      <a:pt x="25" y="29"/>
                      <a:pt x="25" y="29"/>
                      <a:pt x="25" y="29"/>
                    </a:cubicBezTo>
                    <a:cubicBezTo>
                      <a:pt x="18" y="7"/>
                      <a:pt x="18" y="7"/>
                      <a:pt x="18" y="7"/>
                    </a:cubicBezTo>
                    <a:cubicBezTo>
                      <a:pt x="19" y="7"/>
                      <a:pt x="19" y="7"/>
                      <a:pt x="19" y="7"/>
                    </a:cubicBezTo>
                    <a:cubicBezTo>
                      <a:pt x="19" y="7"/>
                      <a:pt x="23" y="18"/>
                      <a:pt x="23" y="20"/>
                    </a:cubicBezTo>
                    <a:cubicBezTo>
                      <a:pt x="24" y="21"/>
                      <a:pt x="25" y="21"/>
                      <a:pt x="26" y="21"/>
                    </a:cubicBezTo>
                    <a:cubicBezTo>
                      <a:pt x="27" y="21"/>
                      <a:pt x="27" y="20"/>
                      <a:pt x="27" y="19"/>
                    </a:cubicBezTo>
                    <a:cubicBezTo>
                      <a:pt x="27" y="18"/>
                      <a:pt x="24" y="11"/>
                      <a:pt x="23" y="5"/>
                    </a:cubicBezTo>
                    <a:cubicBezTo>
                      <a:pt x="22" y="3"/>
                      <a:pt x="20" y="0"/>
                      <a:pt x="17" y="0"/>
                    </a:cubicBezTo>
                    <a:cubicBezTo>
                      <a:pt x="16" y="0"/>
                      <a:pt x="11" y="0"/>
                      <a:pt x="10" y="0"/>
                    </a:cubicBezTo>
                    <a:cubicBezTo>
                      <a:pt x="7" y="0"/>
                      <a:pt x="5" y="3"/>
                      <a:pt x="4" y="5"/>
                    </a:cubicBezTo>
                    <a:cubicBezTo>
                      <a:pt x="3"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59" name="Freeform 1174"/>
              <p:cNvSpPr>
                <a:spLocks/>
              </p:cNvSpPr>
              <p:nvPr/>
            </p:nvSpPr>
            <p:spPr bwMode="auto">
              <a:xfrm>
                <a:off x="14342" y="539"/>
                <a:ext cx="21" cy="19"/>
              </a:xfrm>
              <a:custGeom>
                <a:avLst/>
                <a:gdLst>
                  <a:gd name="T0" fmla="*/ 5 w 9"/>
                  <a:gd name="T1" fmla="*/ 8 h 8"/>
                  <a:gd name="T2" fmla="*/ 9 w 9"/>
                  <a:gd name="T3" fmla="*/ 3 h 8"/>
                  <a:gd name="T4" fmla="*/ 8 w 9"/>
                  <a:gd name="T5" fmla="*/ 0 h 8"/>
                  <a:gd name="T6" fmla="*/ 4 w 9"/>
                  <a:gd name="T7" fmla="*/ 3 h 8"/>
                  <a:gd name="T8" fmla="*/ 0 w 9"/>
                  <a:gd name="T9" fmla="*/ 5 h 8"/>
                  <a:gd name="T10" fmla="*/ 5 w 9"/>
                  <a:gd name="T11" fmla="*/ 8 h 8"/>
                </a:gdLst>
                <a:ahLst/>
                <a:cxnLst>
                  <a:cxn ang="0">
                    <a:pos x="T0" y="T1"/>
                  </a:cxn>
                  <a:cxn ang="0">
                    <a:pos x="T2" y="T3"/>
                  </a:cxn>
                  <a:cxn ang="0">
                    <a:pos x="T4" y="T5"/>
                  </a:cxn>
                  <a:cxn ang="0">
                    <a:pos x="T6" y="T7"/>
                  </a:cxn>
                  <a:cxn ang="0">
                    <a:pos x="T8" y="T9"/>
                  </a:cxn>
                  <a:cxn ang="0">
                    <a:pos x="T10" y="T11"/>
                  </a:cxn>
                </a:cxnLst>
                <a:rect l="0" t="0" r="r" b="b"/>
                <a:pathLst>
                  <a:path w="9" h="8">
                    <a:moveTo>
                      <a:pt x="5" y="8"/>
                    </a:moveTo>
                    <a:cubicBezTo>
                      <a:pt x="7" y="8"/>
                      <a:pt x="9" y="6"/>
                      <a:pt x="9" y="3"/>
                    </a:cubicBezTo>
                    <a:cubicBezTo>
                      <a:pt x="9" y="2"/>
                      <a:pt x="9" y="1"/>
                      <a:pt x="8" y="0"/>
                    </a:cubicBezTo>
                    <a:cubicBezTo>
                      <a:pt x="7" y="1"/>
                      <a:pt x="6" y="2"/>
                      <a:pt x="4" y="3"/>
                    </a:cubicBezTo>
                    <a:cubicBezTo>
                      <a:pt x="3" y="3"/>
                      <a:pt x="2" y="4"/>
                      <a:pt x="0" y="5"/>
                    </a:cubicBezTo>
                    <a:cubicBezTo>
                      <a:pt x="1" y="7"/>
                      <a:pt x="3" y="8"/>
                      <a:pt x="5"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60" name="Freeform 1175"/>
              <p:cNvSpPr>
                <a:spLocks/>
              </p:cNvSpPr>
              <p:nvPr/>
            </p:nvSpPr>
            <p:spPr bwMode="auto">
              <a:xfrm>
                <a:off x="14649" y="560"/>
                <a:ext cx="64" cy="111"/>
              </a:xfrm>
              <a:custGeom>
                <a:avLst/>
                <a:gdLst>
                  <a:gd name="T0" fmla="*/ 1 w 27"/>
                  <a:gd name="T1" fmla="*/ 21 h 47"/>
                  <a:gd name="T2" fmla="*/ 3 w 27"/>
                  <a:gd name="T3" fmla="*/ 20 h 47"/>
                  <a:gd name="T4" fmla="*/ 7 w 27"/>
                  <a:gd name="T5" fmla="*/ 7 h 47"/>
                  <a:gd name="T6" fmla="*/ 8 w 27"/>
                  <a:gd name="T7" fmla="*/ 7 h 47"/>
                  <a:gd name="T8" fmla="*/ 2 w 27"/>
                  <a:gd name="T9" fmla="*/ 28 h 47"/>
                  <a:gd name="T10" fmla="*/ 8 w 27"/>
                  <a:gd name="T11" fmla="*/ 28 h 47"/>
                  <a:gd name="T12" fmla="*/ 8 w 27"/>
                  <a:gd name="T13" fmla="*/ 45 h 47"/>
                  <a:gd name="T14" fmla="*/ 10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4 w 27"/>
                  <a:gd name="T31" fmla="*/ 28 h 47"/>
                  <a:gd name="T32" fmla="*/ 18 w 27"/>
                  <a:gd name="T33" fmla="*/ 7 h 47"/>
                  <a:gd name="T34" fmla="*/ 19 w 27"/>
                  <a:gd name="T35" fmla="*/ 7 h 47"/>
                  <a:gd name="T36" fmla="*/ 23 w 27"/>
                  <a:gd name="T37" fmla="*/ 20 h 47"/>
                  <a:gd name="T38" fmla="*/ 25 w 27"/>
                  <a:gd name="T39" fmla="*/ 21 h 47"/>
                  <a:gd name="T40" fmla="*/ 26 w 27"/>
                  <a:gd name="T41" fmla="*/ 19 h 47"/>
                  <a:gd name="T42" fmla="*/ 22 w 27"/>
                  <a:gd name="T43" fmla="*/ 5 h 47"/>
                  <a:gd name="T44" fmla="*/ 17 w 27"/>
                  <a:gd name="T45" fmla="*/ 0 h 47"/>
                  <a:gd name="T46" fmla="*/ 9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3"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1"/>
                      <a:pt x="24" y="21"/>
                      <a:pt x="25" y="21"/>
                    </a:cubicBezTo>
                    <a:cubicBezTo>
                      <a:pt x="26" y="21"/>
                      <a:pt x="27" y="20"/>
                      <a:pt x="26" y="19"/>
                    </a:cubicBezTo>
                    <a:cubicBezTo>
                      <a:pt x="26" y="18"/>
                      <a:pt x="24" y="11"/>
                      <a:pt x="22" y="5"/>
                    </a:cubicBezTo>
                    <a:cubicBezTo>
                      <a:pt x="22" y="2"/>
                      <a:pt x="19" y="0"/>
                      <a:pt x="17" y="0"/>
                    </a:cubicBezTo>
                    <a:cubicBezTo>
                      <a:pt x="16" y="0"/>
                      <a:pt x="10" y="0"/>
                      <a:pt x="9" y="0"/>
                    </a:cubicBezTo>
                    <a:cubicBezTo>
                      <a:pt x="7" y="0"/>
                      <a:pt x="5" y="2"/>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61" name="Oval 1176"/>
              <p:cNvSpPr>
                <a:spLocks noChangeArrowheads="1"/>
              </p:cNvSpPr>
              <p:nvPr/>
            </p:nvSpPr>
            <p:spPr bwMode="auto">
              <a:xfrm>
                <a:off x="14604" y="390"/>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62" name="Oval 1177"/>
              <p:cNvSpPr>
                <a:spLocks noChangeArrowheads="1"/>
              </p:cNvSpPr>
              <p:nvPr/>
            </p:nvSpPr>
            <p:spPr bwMode="auto">
              <a:xfrm>
                <a:off x="14538" y="536"/>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63" name="Freeform 1178"/>
              <p:cNvSpPr>
                <a:spLocks/>
              </p:cNvSpPr>
              <p:nvPr/>
            </p:nvSpPr>
            <p:spPr bwMode="auto">
              <a:xfrm>
                <a:off x="14275" y="586"/>
                <a:ext cx="38" cy="85"/>
              </a:xfrm>
              <a:custGeom>
                <a:avLst/>
                <a:gdLst>
                  <a:gd name="T0" fmla="*/ 2 w 16"/>
                  <a:gd name="T1" fmla="*/ 36 h 36"/>
                  <a:gd name="T2" fmla="*/ 5 w 16"/>
                  <a:gd name="T3" fmla="*/ 34 h 36"/>
                  <a:gd name="T4" fmla="*/ 5 w 16"/>
                  <a:gd name="T5" fmla="*/ 17 h 36"/>
                  <a:gd name="T6" fmla="*/ 6 w 16"/>
                  <a:gd name="T7" fmla="*/ 17 h 36"/>
                  <a:gd name="T8" fmla="*/ 6 w 16"/>
                  <a:gd name="T9" fmla="*/ 34 h 36"/>
                  <a:gd name="T10" fmla="*/ 8 w 16"/>
                  <a:gd name="T11" fmla="*/ 36 h 36"/>
                  <a:gd name="T12" fmla="*/ 10 w 16"/>
                  <a:gd name="T13" fmla="*/ 34 h 36"/>
                  <a:gd name="T14" fmla="*/ 10 w 16"/>
                  <a:gd name="T15" fmla="*/ 17 h 36"/>
                  <a:gd name="T16" fmla="*/ 16 w 16"/>
                  <a:gd name="T17" fmla="*/ 17 h 36"/>
                  <a:gd name="T18" fmla="*/ 11 w 16"/>
                  <a:gd name="T19" fmla="*/ 0 h 36"/>
                  <a:gd name="T20" fmla="*/ 0 w 16"/>
                  <a:gd name="T21" fmla="*/ 20 h 36"/>
                  <a:gd name="T22" fmla="*/ 0 w 16"/>
                  <a:gd name="T23" fmla="*/ 34 h 36"/>
                  <a:gd name="T24" fmla="*/ 2 w 16"/>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36">
                    <a:moveTo>
                      <a:pt x="2" y="36"/>
                    </a:moveTo>
                    <a:cubicBezTo>
                      <a:pt x="3" y="36"/>
                      <a:pt x="5" y="35"/>
                      <a:pt x="5" y="34"/>
                    </a:cubicBezTo>
                    <a:cubicBezTo>
                      <a:pt x="5" y="32"/>
                      <a:pt x="5" y="17"/>
                      <a:pt x="5" y="17"/>
                    </a:cubicBezTo>
                    <a:cubicBezTo>
                      <a:pt x="6" y="17"/>
                      <a:pt x="6" y="17"/>
                      <a:pt x="6" y="17"/>
                    </a:cubicBezTo>
                    <a:cubicBezTo>
                      <a:pt x="6" y="17"/>
                      <a:pt x="6" y="32"/>
                      <a:pt x="6" y="34"/>
                    </a:cubicBezTo>
                    <a:cubicBezTo>
                      <a:pt x="6" y="35"/>
                      <a:pt x="7" y="36"/>
                      <a:pt x="8" y="36"/>
                    </a:cubicBezTo>
                    <a:cubicBezTo>
                      <a:pt x="9" y="36"/>
                      <a:pt x="10" y="35"/>
                      <a:pt x="10" y="34"/>
                    </a:cubicBezTo>
                    <a:cubicBezTo>
                      <a:pt x="10" y="33"/>
                      <a:pt x="10" y="25"/>
                      <a:pt x="10" y="17"/>
                    </a:cubicBezTo>
                    <a:cubicBezTo>
                      <a:pt x="16" y="17"/>
                      <a:pt x="16" y="17"/>
                      <a:pt x="16" y="17"/>
                    </a:cubicBezTo>
                    <a:cubicBezTo>
                      <a:pt x="14" y="8"/>
                      <a:pt x="12" y="3"/>
                      <a:pt x="11" y="0"/>
                    </a:cubicBezTo>
                    <a:cubicBezTo>
                      <a:pt x="6" y="6"/>
                      <a:pt x="2" y="12"/>
                      <a:pt x="0" y="20"/>
                    </a:cubicBezTo>
                    <a:cubicBezTo>
                      <a:pt x="0" y="27"/>
                      <a:pt x="0" y="33"/>
                      <a:pt x="0" y="34"/>
                    </a:cubicBezTo>
                    <a:cubicBezTo>
                      <a:pt x="0" y="35"/>
                      <a:pt x="1" y="36"/>
                      <a:pt x="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64" name="Freeform 1179"/>
              <p:cNvSpPr>
                <a:spLocks/>
              </p:cNvSpPr>
              <p:nvPr/>
            </p:nvSpPr>
            <p:spPr bwMode="auto">
              <a:xfrm>
                <a:off x="14325" y="560"/>
                <a:ext cx="54" cy="111"/>
              </a:xfrm>
              <a:custGeom>
                <a:avLst/>
                <a:gdLst>
                  <a:gd name="T0" fmla="*/ 17 w 23"/>
                  <a:gd name="T1" fmla="*/ 0 h 47"/>
                  <a:gd name="T2" fmla="*/ 7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6 w 23"/>
                  <a:gd name="T15" fmla="*/ 8 h 47"/>
                  <a:gd name="T16" fmla="*/ 6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7" y="0"/>
                    </a:cubicBezTo>
                    <a:cubicBezTo>
                      <a:pt x="3" y="0"/>
                      <a:pt x="0" y="3"/>
                      <a:pt x="0" y="6"/>
                    </a:cubicBezTo>
                    <a:cubicBezTo>
                      <a:pt x="0" y="8"/>
                      <a:pt x="0" y="20"/>
                      <a:pt x="0" y="21"/>
                    </a:cubicBezTo>
                    <a:cubicBezTo>
                      <a:pt x="0" y="22"/>
                      <a:pt x="1" y="23"/>
                      <a:pt x="2" y="23"/>
                    </a:cubicBezTo>
                    <a:cubicBezTo>
                      <a:pt x="4" y="23"/>
                      <a:pt x="4" y="22"/>
                      <a:pt x="4" y="21"/>
                    </a:cubicBezTo>
                    <a:cubicBezTo>
                      <a:pt x="4" y="20"/>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65" name="Oval 1180"/>
              <p:cNvSpPr>
                <a:spLocks noChangeArrowheads="1"/>
              </p:cNvSpPr>
              <p:nvPr/>
            </p:nvSpPr>
            <p:spPr bwMode="auto">
              <a:xfrm>
                <a:off x="14408" y="536"/>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66" name="Oval 1181"/>
              <p:cNvSpPr>
                <a:spLocks noChangeArrowheads="1"/>
              </p:cNvSpPr>
              <p:nvPr/>
            </p:nvSpPr>
            <p:spPr bwMode="auto">
              <a:xfrm>
                <a:off x="14472" y="536"/>
                <a:ext cx="23"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67" name="Freeform 1182"/>
              <p:cNvSpPr>
                <a:spLocks/>
              </p:cNvSpPr>
              <p:nvPr/>
            </p:nvSpPr>
            <p:spPr bwMode="auto">
              <a:xfrm>
                <a:off x="14387" y="560"/>
                <a:ext cx="63" cy="111"/>
              </a:xfrm>
              <a:custGeom>
                <a:avLst/>
                <a:gdLst>
                  <a:gd name="T0" fmla="*/ 27 w 27"/>
                  <a:gd name="T1" fmla="*/ 19 h 47"/>
                  <a:gd name="T2" fmla="*/ 23 w 27"/>
                  <a:gd name="T3" fmla="*/ 5 h 47"/>
                  <a:gd name="T4" fmla="*/ 17 w 27"/>
                  <a:gd name="T5" fmla="*/ 0 h 47"/>
                  <a:gd name="T6" fmla="*/ 10 w 27"/>
                  <a:gd name="T7" fmla="*/ 0 h 47"/>
                  <a:gd name="T8" fmla="*/ 4 w 27"/>
                  <a:gd name="T9" fmla="*/ 5 h 47"/>
                  <a:gd name="T10" fmla="*/ 0 w 27"/>
                  <a:gd name="T11" fmla="*/ 19 h 47"/>
                  <a:gd name="T12" fmla="*/ 1 w 27"/>
                  <a:gd name="T13" fmla="*/ 21 h 47"/>
                  <a:gd name="T14" fmla="*/ 4 w 27"/>
                  <a:gd name="T15" fmla="*/ 20 h 47"/>
                  <a:gd name="T16" fmla="*/ 8 w 27"/>
                  <a:gd name="T17" fmla="*/ 7 h 47"/>
                  <a:gd name="T18" fmla="*/ 9 w 27"/>
                  <a:gd name="T19" fmla="*/ 7 h 47"/>
                  <a:gd name="T20" fmla="*/ 2 w 27"/>
                  <a:gd name="T21" fmla="*/ 28 h 47"/>
                  <a:gd name="T22" fmla="*/ 8 w 27"/>
                  <a:gd name="T23" fmla="*/ 28 h 47"/>
                  <a:gd name="T24" fmla="*/ 8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9 w 27"/>
                  <a:gd name="T39" fmla="*/ 45 h 47"/>
                  <a:gd name="T40" fmla="*/ 19 w 27"/>
                  <a:gd name="T41" fmla="*/ 28 h 47"/>
                  <a:gd name="T42" fmla="*/ 25 w 27"/>
                  <a:gd name="T43" fmla="*/ 28 h 47"/>
                  <a:gd name="T44" fmla="*/ 18 w 27"/>
                  <a:gd name="T45" fmla="*/ 7 h 47"/>
                  <a:gd name="T46" fmla="*/ 19 w 27"/>
                  <a:gd name="T47" fmla="*/ 7 h 47"/>
                  <a:gd name="T48" fmla="*/ 23 w 27"/>
                  <a:gd name="T49" fmla="*/ 20 h 47"/>
                  <a:gd name="T50" fmla="*/ 25 w 27"/>
                  <a:gd name="T51" fmla="*/ 21 h 47"/>
                  <a:gd name="T52" fmla="*/ 27 w 27"/>
                  <a:gd name="T53"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9"/>
                    </a:moveTo>
                    <a:cubicBezTo>
                      <a:pt x="26" y="18"/>
                      <a:pt x="24" y="11"/>
                      <a:pt x="23" y="5"/>
                    </a:cubicBezTo>
                    <a:cubicBezTo>
                      <a:pt x="22" y="2"/>
                      <a:pt x="20" y="0"/>
                      <a:pt x="17" y="0"/>
                    </a:cubicBezTo>
                    <a:cubicBezTo>
                      <a:pt x="16" y="0"/>
                      <a:pt x="11" y="0"/>
                      <a:pt x="10" y="0"/>
                    </a:cubicBezTo>
                    <a:cubicBezTo>
                      <a:pt x="7" y="0"/>
                      <a:pt x="5" y="2"/>
                      <a:pt x="4" y="5"/>
                    </a:cubicBezTo>
                    <a:cubicBezTo>
                      <a:pt x="2" y="11"/>
                      <a:pt x="0" y="18"/>
                      <a:pt x="0" y="19"/>
                    </a:cubicBezTo>
                    <a:cubicBezTo>
                      <a:pt x="0" y="20"/>
                      <a:pt x="0" y="21"/>
                      <a:pt x="1" y="21"/>
                    </a:cubicBezTo>
                    <a:cubicBezTo>
                      <a:pt x="2" y="21"/>
                      <a:pt x="3" y="21"/>
                      <a:pt x="4" y="20"/>
                    </a:cubicBezTo>
                    <a:cubicBezTo>
                      <a:pt x="4" y="18"/>
                      <a:pt x="8" y="7"/>
                      <a:pt x="8"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68" name="Freeform 1183"/>
              <p:cNvSpPr>
                <a:spLocks/>
              </p:cNvSpPr>
              <p:nvPr/>
            </p:nvSpPr>
            <p:spPr bwMode="auto">
              <a:xfrm>
                <a:off x="14458" y="560"/>
                <a:ext cx="52" cy="111"/>
              </a:xfrm>
              <a:custGeom>
                <a:avLst/>
                <a:gdLst>
                  <a:gd name="T0" fmla="*/ 22 w 22"/>
                  <a:gd name="T1" fmla="*/ 21 h 47"/>
                  <a:gd name="T2" fmla="*/ 22 w 22"/>
                  <a:gd name="T3" fmla="*/ 6 h 47"/>
                  <a:gd name="T4" fmla="*/ 16 w 22"/>
                  <a:gd name="T5" fmla="*/ 0 h 47"/>
                  <a:gd name="T6" fmla="*/ 6 w 22"/>
                  <a:gd name="T7" fmla="*/ 0 h 47"/>
                  <a:gd name="T8" fmla="*/ 0 w 22"/>
                  <a:gd name="T9" fmla="*/ 6 h 47"/>
                  <a:gd name="T10" fmla="*/ 0 w 22"/>
                  <a:gd name="T11" fmla="*/ 21 h 47"/>
                  <a:gd name="T12" fmla="*/ 2 w 22"/>
                  <a:gd name="T13" fmla="*/ 23 h 47"/>
                  <a:gd name="T14" fmla="*/ 4 w 22"/>
                  <a:gd name="T15" fmla="*/ 21 h 47"/>
                  <a:gd name="T16" fmla="*/ 4 w 22"/>
                  <a:gd name="T17" fmla="*/ 8 h 47"/>
                  <a:gd name="T18" fmla="*/ 5 w 22"/>
                  <a:gd name="T19" fmla="*/ 8 h 47"/>
                  <a:gd name="T20" fmla="*/ 5 w 22"/>
                  <a:gd name="T21" fmla="*/ 44 h 47"/>
                  <a:gd name="T22" fmla="*/ 8 w 22"/>
                  <a:gd name="T23" fmla="*/ 47 h 47"/>
                  <a:gd name="T24" fmla="*/ 11 w 22"/>
                  <a:gd name="T25" fmla="*/ 44 h 47"/>
                  <a:gd name="T26" fmla="*/ 11 w 22"/>
                  <a:gd name="T27" fmla="*/ 23 h 47"/>
                  <a:gd name="T28" fmla="*/ 12 w 22"/>
                  <a:gd name="T29" fmla="*/ 23 h 47"/>
                  <a:gd name="T30" fmla="*/ 12 w 22"/>
                  <a:gd name="T31" fmla="*/ 44 h 47"/>
                  <a:gd name="T32" fmla="*/ 14 w 22"/>
                  <a:gd name="T33" fmla="*/ 47 h 47"/>
                  <a:gd name="T34" fmla="*/ 17 w 22"/>
                  <a:gd name="T35" fmla="*/ 44 h 47"/>
                  <a:gd name="T36" fmla="*/ 17 w 22"/>
                  <a:gd name="T37" fmla="*/ 8 h 47"/>
                  <a:gd name="T38" fmla="*/ 18 w 22"/>
                  <a:gd name="T39" fmla="*/ 8 h 47"/>
                  <a:gd name="T40" fmla="*/ 18 w 22"/>
                  <a:gd name="T41" fmla="*/ 21 h 47"/>
                  <a:gd name="T42" fmla="*/ 20 w 22"/>
                  <a:gd name="T43" fmla="*/ 23 h 47"/>
                  <a:gd name="T44" fmla="*/ 22 w 22"/>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2" y="21"/>
                    </a:moveTo>
                    <a:cubicBezTo>
                      <a:pt x="22" y="20"/>
                      <a:pt x="22" y="8"/>
                      <a:pt x="22" y="6"/>
                    </a:cubicBezTo>
                    <a:cubicBezTo>
                      <a:pt x="22" y="3"/>
                      <a:pt x="20" y="0"/>
                      <a:pt x="16" y="0"/>
                    </a:cubicBezTo>
                    <a:cubicBezTo>
                      <a:pt x="15" y="0"/>
                      <a:pt x="8" y="0"/>
                      <a:pt x="6" y="0"/>
                    </a:cubicBezTo>
                    <a:cubicBezTo>
                      <a:pt x="2" y="0"/>
                      <a:pt x="0" y="3"/>
                      <a:pt x="0" y="6"/>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69" name="Oval 1184"/>
              <p:cNvSpPr>
                <a:spLocks noChangeArrowheads="1"/>
              </p:cNvSpPr>
              <p:nvPr/>
            </p:nvSpPr>
            <p:spPr bwMode="auto">
              <a:xfrm>
                <a:off x="14668" y="390"/>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70" name="Freeform 1185"/>
              <p:cNvSpPr>
                <a:spLocks/>
              </p:cNvSpPr>
              <p:nvPr/>
            </p:nvSpPr>
            <p:spPr bwMode="auto">
              <a:xfrm>
                <a:off x="14654" y="413"/>
                <a:ext cx="54" cy="112"/>
              </a:xfrm>
              <a:custGeom>
                <a:avLst/>
                <a:gdLst>
                  <a:gd name="T0" fmla="*/ 2 w 23"/>
                  <a:gd name="T1" fmla="*/ 23 h 47"/>
                  <a:gd name="T2" fmla="*/ 4 w 23"/>
                  <a:gd name="T3" fmla="*/ 21 h 47"/>
                  <a:gd name="T4" fmla="*/ 4 w 23"/>
                  <a:gd name="T5" fmla="*/ 8 h 47"/>
                  <a:gd name="T6" fmla="*/ 5 w 23"/>
                  <a:gd name="T7" fmla="*/ 8 h 47"/>
                  <a:gd name="T8" fmla="*/ 5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7 w 23"/>
                  <a:gd name="T23" fmla="*/ 44 h 47"/>
                  <a:gd name="T24" fmla="*/ 17 w 23"/>
                  <a:gd name="T25" fmla="*/ 8 h 47"/>
                  <a:gd name="T26" fmla="*/ 18 w 23"/>
                  <a:gd name="T27" fmla="*/ 8 h 47"/>
                  <a:gd name="T28" fmla="*/ 18 w 23"/>
                  <a:gd name="T29" fmla="*/ 21 h 47"/>
                  <a:gd name="T30" fmla="*/ 20 w 23"/>
                  <a:gd name="T31" fmla="*/ 23 h 47"/>
                  <a:gd name="T32" fmla="*/ 23 w 23"/>
                  <a:gd name="T33" fmla="*/ 21 h 47"/>
                  <a:gd name="T34" fmla="*/ 23 w 23"/>
                  <a:gd name="T35" fmla="*/ 6 h 47"/>
                  <a:gd name="T36" fmla="*/ 16 w 23"/>
                  <a:gd name="T37" fmla="*/ 0 h 47"/>
                  <a:gd name="T38" fmla="*/ 6 w 23"/>
                  <a:gd name="T39" fmla="*/ 0 h 47"/>
                  <a:gd name="T40" fmla="*/ 0 w 23"/>
                  <a:gd name="T41" fmla="*/ 6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2" y="23"/>
                      <a:pt x="23" y="22"/>
                      <a:pt x="23" y="21"/>
                    </a:cubicBezTo>
                    <a:cubicBezTo>
                      <a:pt x="23" y="20"/>
                      <a:pt x="23" y="8"/>
                      <a:pt x="23" y="6"/>
                    </a:cubicBezTo>
                    <a:cubicBezTo>
                      <a:pt x="23" y="3"/>
                      <a:pt x="20" y="0"/>
                      <a:pt x="16" y="0"/>
                    </a:cubicBezTo>
                    <a:cubicBezTo>
                      <a:pt x="15" y="0"/>
                      <a:pt x="8" y="0"/>
                      <a:pt x="6" y="0"/>
                    </a:cubicBezTo>
                    <a:cubicBezTo>
                      <a:pt x="3" y="0"/>
                      <a:pt x="0" y="3"/>
                      <a:pt x="0" y="6"/>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71" name="Freeform 1186"/>
              <p:cNvSpPr>
                <a:spLocks/>
              </p:cNvSpPr>
              <p:nvPr/>
            </p:nvSpPr>
            <p:spPr bwMode="auto">
              <a:xfrm>
                <a:off x="14517" y="560"/>
                <a:ext cx="64" cy="111"/>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7 w 27"/>
                  <a:gd name="T25" fmla="*/ 47 h 47"/>
                  <a:gd name="T26" fmla="*/ 19 w 27"/>
                  <a:gd name="T27" fmla="*/ 45 h 47"/>
                  <a:gd name="T28" fmla="*/ 19 w 27"/>
                  <a:gd name="T29" fmla="*/ 28 h 47"/>
                  <a:gd name="T30" fmla="*/ 25 w 27"/>
                  <a:gd name="T31" fmla="*/ 28 h 47"/>
                  <a:gd name="T32" fmla="*/ 19 w 27"/>
                  <a:gd name="T33" fmla="*/ 7 h 47"/>
                  <a:gd name="T34" fmla="*/ 20 w 27"/>
                  <a:gd name="T35" fmla="*/ 7 h 47"/>
                  <a:gd name="T36" fmla="*/ 24 w 27"/>
                  <a:gd name="T37" fmla="*/ 20 h 47"/>
                  <a:gd name="T38" fmla="*/ 26 w 27"/>
                  <a:gd name="T39" fmla="*/ 21 h 47"/>
                  <a:gd name="T40" fmla="*/ 27 w 27"/>
                  <a:gd name="T41" fmla="*/ 19 h 47"/>
                  <a:gd name="T42" fmla="*/ 23 w 27"/>
                  <a:gd name="T43" fmla="*/ 5 h 47"/>
                  <a:gd name="T44" fmla="*/ 18 w 27"/>
                  <a:gd name="T45" fmla="*/ 0 h 47"/>
                  <a:gd name="T46" fmla="*/ 10 w 27"/>
                  <a:gd name="T47" fmla="*/ 0 h 47"/>
                  <a:gd name="T48" fmla="*/ 5 w 27"/>
                  <a:gd name="T49" fmla="*/ 5 h 47"/>
                  <a:gd name="T50" fmla="*/ 0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ubicBezTo>
                      <a:pt x="22" y="2"/>
                      <a:pt x="20" y="0"/>
                      <a:pt x="18" y="0"/>
                    </a:cubicBezTo>
                    <a:cubicBezTo>
                      <a:pt x="16" y="0"/>
                      <a:pt x="11" y="0"/>
                      <a:pt x="10" y="0"/>
                    </a:cubicBezTo>
                    <a:cubicBezTo>
                      <a:pt x="8" y="0"/>
                      <a:pt x="5" y="2"/>
                      <a:pt x="5" y="5"/>
                    </a:cubicBezTo>
                    <a:cubicBezTo>
                      <a:pt x="3" y="11"/>
                      <a:pt x="1" y="18"/>
                      <a:pt x="0"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72" name="Freeform 1187"/>
              <p:cNvSpPr>
                <a:spLocks/>
              </p:cNvSpPr>
              <p:nvPr/>
            </p:nvSpPr>
            <p:spPr bwMode="auto">
              <a:xfrm>
                <a:off x="14453" y="413"/>
                <a:ext cx="64" cy="112"/>
              </a:xfrm>
              <a:custGeom>
                <a:avLst/>
                <a:gdLst>
                  <a:gd name="T0" fmla="*/ 1 w 27"/>
                  <a:gd name="T1" fmla="*/ 21 h 47"/>
                  <a:gd name="T2" fmla="*/ 3 w 27"/>
                  <a:gd name="T3" fmla="*/ 20 h 47"/>
                  <a:gd name="T4" fmla="*/ 7 w 27"/>
                  <a:gd name="T5" fmla="*/ 7 h 47"/>
                  <a:gd name="T6" fmla="*/ 8 w 27"/>
                  <a:gd name="T7" fmla="*/ 7 h 47"/>
                  <a:gd name="T8" fmla="*/ 2 w 27"/>
                  <a:gd name="T9" fmla="*/ 29 h 47"/>
                  <a:gd name="T10" fmla="*/ 8 w 27"/>
                  <a:gd name="T11" fmla="*/ 29 h 47"/>
                  <a:gd name="T12" fmla="*/ 8 w 27"/>
                  <a:gd name="T13" fmla="*/ 45 h 47"/>
                  <a:gd name="T14" fmla="*/ 10 w 27"/>
                  <a:gd name="T15" fmla="*/ 47 h 47"/>
                  <a:gd name="T16" fmla="*/ 13 w 27"/>
                  <a:gd name="T17" fmla="*/ 45 h 47"/>
                  <a:gd name="T18" fmla="*/ 13 w 27"/>
                  <a:gd name="T19" fmla="*/ 29 h 47"/>
                  <a:gd name="T20" fmla="*/ 14 w 27"/>
                  <a:gd name="T21" fmla="*/ 29 h 47"/>
                  <a:gd name="T22" fmla="*/ 14 w 27"/>
                  <a:gd name="T23" fmla="*/ 45 h 47"/>
                  <a:gd name="T24" fmla="*/ 16 w 27"/>
                  <a:gd name="T25" fmla="*/ 47 h 47"/>
                  <a:gd name="T26" fmla="*/ 18 w 27"/>
                  <a:gd name="T27" fmla="*/ 45 h 47"/>
                  <a:gd name="T28" fmla="*/ 18 w 27"/>
                  <a:gd name="T29" fmla="*/ 29 h 47"/>
                  <a:gd name="T30" fmla="*/ 24 w 27"/>
                  <a:gd name="T31" fmla="*/ 29 h 47"/>
                  <a:gd name="T32" fmla="*/ 18 w 27"/>
                  <a:gd name="T33" fmla="*/ 7 h 47"/>
                  <a:gd name="T34" fmla="*/ 19 w 27"/>
                  <a:gd name="T35" fmla="*/ 7 h 47"/>
                  <a:gd name="T36" fmla="*/ 23 w 27"/>
                  <a:gd name="T37" fmla="*/ 20 h 47"/>
                  <a:gd name="T38" fmla="*/ 25 w 27"/>
                  <a:gd name="T39" fmla="*/ 21 h 47"/>
                  <a:gd name="T40" fmla="*/ 26 w 27"/>
                  <a:gd name="T41" fmla="*/ 19 h 47"/>
                  <a:gd name="T42" fmla="*/ 22 w 27"/>
                  <a:gd name="T43" fmla="*/ 5 h 47"/>
                  <a:gd name="T44" fmla="*/ 17 w 27"/>
                  <a:gd name="T45" fmla="*/ 0 h 47"/>
                  <a:gd name="T46" fmla="*/ 9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3" y="20"/>
                    </a:cubicBezTo>
                    <a:cubicBezTo>
                      <a:pt x="4" y="18"/>
                      <a:pt x="7" y="7"/>
                      <a:pt x="7" y="7"/>
                    </a:cubicBezTo>
                    <a:cubicBezTo>
                      <a:pt x="8" y="7"/>
                      <a:pt x="8" y="7"/>
                      <a:pt x="8" y="7"/>
                    </a:cubicBezTo>
                    <a:cubicBezTo>
                      <a:pt x="2" y="29"/>
                      <a:pt x="2" y="29"/>
                      <a:pt x="2" y="29"/>
                    </a:cubicBezTo>
                    <a:cubicBezTo>
                      <a:pt x="8" y="29"/>
                      <a:pt x="8" y="29"/>
                      <a:pt x="8" y="29"/>
                    </a:cubicBezTo>
                    <a:cubicBezTo>
                      <a:pt x="8" y="36"/>
                      <a:pt x="8" y="44"/>
                      <a:pt x="8" y="45"/>
                    </a:cubicBezTo>
                    <a:cubicBezTo>
                      <a:pt x="8" y="46"/>
                      <a:pt x="9" y="47"/>
                      <a:pt x="10"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7" y="47"/>
                      <a:pt x="18" y="46"/>
                      <a:pt x="18" y="45"/>
                    </a:cubicBezTo>
                    <a:cubicBezTo>
                      <a:pt x="18" y="44"/>
                      <a:pt x="18" y="36"/>
                      <a:pt x="18" y="29"/>
                    </a:cubicBezTo>
                    <a:cubicBezTo>
                      <a:pt x="24" y="29"/>
                      <a:pt x="24" y="29"/>
                      <a:pt x="24" y="29"/>
                    </a:cubicBezTo>
                    <a:cubicBezTo>
                      <a:pt x="18" y="7"/>
                      <a:pt x="18" y="7"/>
                      <a:pt x="18" y="7"/>
                    </a:cubicBezTo>
                    <a:cubicBezTo>
                      <a:pt x="19" y="7"/>
                      <a:pt x="19" y="7"/>
                      <a:pt x="19" y="7"/>
                    </a:cubicBezTo>
                    <a:cubicBezTo>
                      <a:pt x="19" y="7"/>
                      <a:pt x="22" y="18"/>
                      <a:pt x="23" y="20"/>
                    </a:cubicBezTo>
                    <a:cubicBezTo>
                      <a:pt x="23" y="21"/>
                      <a:pt x="24" y="21"/>
                      <a:pt x="25" y="21"/>
                    </a:cubicBezTo>
                    <a:cubicBezTo>
                      <a:pt x="26" y="21"/>
                      <a:pt x="27" y="20"/>
                      <a:pt x="26" y="19"/>
                    </a:cubicBezTo>
                    <a:cubicBezTo>
                      <a:pt x="26" y="18"/>
                      <a:pt x="24" y="11"/>
                      <a:pt x="22" y="5"/>
                    </a:cubicBezTo>
                    <a:cubicBezTo>
                      <a:pt x="22" y="3"/>
                      <a:pt x="19" y="0"/>
                      <a:pt x="17" y="0"/>
                    </a:cubicBezTo>
                    <a:cubicBezTo>
                      <a:pt x="16" y="0"/>
                      <a:pt x="10" y="0"/>
                      <a:pt x="9" y="0"/>
                    </a:cubicBezTo>
                    <a:cubicBezTo>
                      <a:pt x="7" y="0"/>
                      <a:pt x="5" y="3"/>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73" name="Freeform 1188"/>
              <p:cNvSpPr>
                <a:spLocks/>
              </p:cNvSpPr>
              <p:nvPr/>
            </p:nvSpPr>
            <p:spPr bwMode="auto">
              <a:xfrm>
                <a:off x="14699" y="300"/>
                <a:ext cx="14" cy="16"/>
              </a:xfrm>
              <a:custGeom>
                <a:avLst/>
                <a:gdLst>
                  <a:gd name="T0" fmla="*/ 0 w 6"/>
                  <a:gd name="T1" fmla="*/ 0 h 7"/>
                  <a:gd name="T2" fmla="*/ 2 w 6"/>
                  <a:gd name="T3" fmla="*/ 5 h 7"/>
                  <a:gd name="T4" fmla="*/ 4 w 6"/>
                  <a:gd name="T5" fmla="*/ 7 h 7"/>
                  <a:gd name="T6" fmla="*/ 5 w 6"/>
                  <a:gd name="T7" fmla="*/ 4 h 7"/>
                  <a:gd name="T8" fmla="*/ 4 w 6"/>
                  <a:gd name="T9" fmla="*/ 0 h 7"/>
                  <a:gd name="T10" fmla="*/ 0 w 6"/>
                  <a:gd name="T11" fmla="*/ 0 h 7"/>
                </a:gdLst>
                <a:ahLst/>
                <a:cxnLst>
                  <a:cxn ang="0">
                    <a:pos x="T0" y="T1"/>
                  </a:cxn>
                  <a:cxn ang="0">
                    <a:pos x="T2" y="T3"/>
                  </a:cxn>
                  <a:cxn ang="0">
                    <a:pos x="T4" y="T5"/>
                  </a:cxn>
                  <a:cxn ang="0">
                    <a:pos x="T6" y="T7"/>
                  </a:cxn>
                  <a:cxn ang="0">
                    <a:pos x="T8" y="T9"/>
                  </a:cxn>
                  <a:cxn ang="0">
                    <a:pos x="T10" y="T11"/>
                  </a:cxn>
                </a:cxnLst>
                <a:rect l="0" t="0" r="r" b="b"/>
                <a:pathLst>
                  <a:path w="6" h="7">
                    <a:moveTo>
                      <a:pt x="0" y="0"/>
                    </a:moveTo>
                    <a:cubicBezTo>
                      <a:pt x="1" y="3"/>
                      <a:pt x="2" y="5"/>
                      <a:pt x="2" y="5"/>
                    </a:cubicBezTo>
                    <a:cubicBezTo>
                      <a:pt x="2" y="6"/>
                      <a:pt x="3" y="7"/>
                      <a:pt x="4" y="7"/>
                    </a:cubicBezTo>
                    <a:cubicBezTo>
                      <a:pt x="5" y="6"/>
                      <a:pt x="6" y="5"/>
                      <a:pt x="5" y="4"/>
                    </a:cubicBezTo>
                    <a:cubicBezTo>
                      <a:pt x="5" y="4"/>
                      <a:pt x="5" y="2"/>
                      <a:pt x="4" y="0"/>
                    </a:cubicBezTo>
                    <a:cubicBezTo>
                      <a:pt x="3"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74" name="Freeform 1189"/>
              <p:cNvSpPr>
                <a:spLocks/>
              </p:cNvSpPr>
              <p:nvPr/>
            </p:nvSpPr>
            <p:spPr bwMode="auto">
              <a:xfrm>
                <a:off x="14524" y="314"/>
                <a:ext cx="52" cy="64"/>
              </a:xfrm>
              <a:custGeom>
                <a:avLst/>
                <a:gdLst>
                  <a:gd name="T0" fmla="*/ 6 w 22"/>
                  <a:gd name="T1" fmla="*/ 8 h 27"/>
                  <a:gd name="T2" fmla="*/ 6 w 22"/>
                  <a:gd name="T3" fmla="*/ 25 h 27"/>
                  <a:gd name="T4" fmla="*/ 8 w 22"/>
                  <a:gd name="T5" fmla="*/ 27 h 27"/>
                  <a:gd name="T6" fmla="*/ 10 w 22"/>
                  <a:gd name="T7" fmla="*/ 25 h 27"/>
                  <a:gd name="T8" fmla="*/ 10 w 22"/>
                  <a:gd name="T9" fmla="*/ 8 h 27"/>
                  <a:gd name="T10" fmla="*/ 11 w 22"/>
                  <a:gd name="T11" fmla="*/ 8 h 27"/>
                  <a:gd name="T12" fmla="*/ 11 w 22"/>
                  <a:gd name="T13" fmla="*/ 25 h 27"/>
                  <a:gd name="T14" fmla="*/ 14 w 22"/>
                  <a:gd name="T15" fmla="*/ 27 h 27"/>
                  <a:gd name="T16" fmla="*/ 16 w 22"/>
                  <a:gd name="T17" fmla="*/ 25 h 27"/>
                  <a:gd name="T18" fmla="*/ 16 w 22"/>
                  <a:gd name="T19" fmla="*/ 8 h 27"/>
                  <a:gd name="T20" fmla="*/ 22 w 22"/>
                  <a:gd name="T21" fmla="*/ 8 h 27"/>
                  <a:gd name="T22" fmla="*/ 20 w 22"/>
                  <a:gd name="T23" fmla="*/ 0 h 27"/>
                  <a:gd name="T24" fmla="*/ 11 w 22"/>
                  <a:gd name="T25" fmla="*/ 1 h 27"/>
                  <a:gd name="T26" fmla="*/ 1 w 22"/>
                  <a:gd name="T27" fmla="*/ 4 h 27"/>
                  <a:gd name="T28" fmla="*/ 0 w 22"/>
                  <a:gd name="T29" fmla="*/ 8 h 27"/>
                  <a:gd name="T30" fmla="*/ 6 w 22"/>
                  <a:gd name="T31"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7">
                    <a:moveTo>
                      <a:pt x="6" y="8"/>
                    </a:moveTo>
                    <a:cubicBezTo>
                      <a:pt x="6" y="16"/>
                      <a:pt x="6" y="24"/>
                      <a:pt x="6" y="25"/>
                    </a:cubicBezTo>
                    <a:cubicBezTo>
                      <a:pt x="6" y="26"/>
                      <a:pt x="7" y="27"/>
                      <a:pt x="8" y="27"/>
                    </a:cubicBezTo>
                    <a:cubicBezTo>
                      <a:pt x="9" y="27"/>
                      <a:pt x="10" y="26"/>
                      <a:pt x="10" y="25"/>
                    </a:cubicBezTo>
                    <a:cubicBezTo>
                      <a:pt x="10" y="23"/>
                      <a:pt x="10" y="8"/>
                      <a:pt x="10" y="8"/>
                    </a:cubicBezTo>
                    <a:cubicBezTo>
                      <a:pt x="11" y="8"/>
                      <a:pt x="11" y="8"/>
                      <a:pt x="11" y="8"/>
                    </a:cubicBezTo>
                    <a:cubicBezTo>
                      <a:pt x="11" y="8"/>
                      <a:pt x="11" y="23"/>
                      <a:pt x="11" y="25"/>
                    </a:cubicBezTo>
                    <a:cubicBezTo>
                      <a:pt x="11" y="26"/>
                      <a:pt x="12" y="27"/>
                      <a:pt x="14" y="27"/>
                    </a:cubicBezTo>
                    <a:cubicBezTo>
                      <a:pt x="15" y="27"/>
                      <a:pt x="16" y="26"/>
                      <a:pt x="16" y="25"/>
                    </a:cubicBezTo>
                    <a:cubicBezTo>
                      <a:pt x="16" y="24"/>
                      <a:pt x="16" y="16"/>
                      <a:pt x="16" y="8"/>
                    </a:cubicBezTo>
                    <a:cubicBezTo>
                      <a:pt x="22" y="8"/>
                      <a:pt x="22" y="8"/>
                      <a:pt x="22" y="8"/>
                    </a:cubicBezTo>
                    <a:cubicBezTo>
                      <a:pt x="21" y="5"/>
                      <a:pt x="20" y="2"/>
                      <a:pt x="20" y="0"/>
                    </a:cubicBezTo>
                    <a:cubicBezTo>
                      <a:pt x="16" y="0"/>
                      <a:pt x="14" y="1"/>
                      <a:pt x="11" y="1"/>
                    </a:cubicBezTo>
                    <a:cubicBezTo>
                      <a:pt x="7" y="2"/>
                      <a:pt x="4" y="3"/>
                      <a:pt x="1" y="4"/>
                    </a:cubicBezTo>
                    <a:cubicBezTo>
                      <a:pt x="0" y="8"/>
                      <a:pt x="0" y="8"/>
                      <a:pt x="0" y="8"/>
                    </a:cubicBezTo>
                    <a:cubicBezTo>
                      <a:pt x="6" y="8"/>
                      <a:pt x="6"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75" name="Freeform 1190"/>
              <p:cNvSpPr>
                <a:spLocks/>
              </p:cNvSpPr>
              <p:nvPr/>
            </p:nvSpPr>
            <p:spPr bwMode="auto">
              <a:xfrm>
                <a:off x="14573" y="312"/>
                <a:ext cx="8" cy="4"/>
              </a:xfrm>
              <a:custGeom>
                <a:avLst/>
                <a:gdLst>
                  <a:gd name="T0" fmla="*/ 2 w 3"/>
                  <a:gd name="T1" fmla="*/ 2 h 2"/>
                  <a:gd name="T2" fmla="*/ 3 w 3"/>
                  <a:gd name="T3" fmla="*/ 0 h 2"/>
                  <a:gd name="T4" fmla="*/ 0 w 3"/>
                  <a:gd name="T5" fmla="*/ 1 h 2"/>
                  <a:gd name="T6" fmla="*/ 2 w 3"/>
                  <a:gd name="T7" fmla="*/ 2 h 2"/>
                </a:gdLst>
                <a:ahLst/>
                <a:cxnLst>
                  <a:cxn ang="0">
                    <a:pos x="T0" y="T1"/>
                  </a:cxn>
                  <a:cxn ang="0">
                    <a:pos x="T2" y="T3"/>
                  </a:cxn>
                  <a:cxn ang="0">
                    <a:pos x="T4" y="T5"/>
                  </a:cxn>
                  <a:cxn ang="0">
                    <a:pos x="T6" y="T7"/>
                  </a:cxn>
                </a:cxnLst>
                <a:rect l="0" t="0" r="r" b="b"/>
                <a:pathLst>
                  <a:path w="3" h="2">
                    <a:moveTo>
                      <a:pt x="2" y="2"/>
                    </a:moveTo>
                    <a:cubicBezTo>
                      <a:pt x="3" y="1"/>
                      <a:pt x="3" y="1"/>
                      <a:pt x="3" y="0"/>
                    </a:cubicBezTo>
                    <a:cubicBezTo>
                      <a:pt x="2" y="0"/>
                      <a:pt x="1" y="0"/>
                      <a:pt x="0" y="1"/>
                    </a:cubicBezTo>
                    <a:cubicBezTo>
                      <a:pt x="0" y="1"/>
                      <a:pt x="1"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76" name="Freeform 1191"/>
              <p:cNvSpPr>
                <a:spLocks/>
              </p:cNvSpPr>
              <p:nvPr/>
            </p:nvSpPr>
            <p:spPr bwMode="auto">
              <a:xfrm>
                <a:off x="14600" y="304"/>
                <a:ext cx="30" cy="74"/>
              </a:xfrm>
              <a:custGeom>
                <a:avLst/>
                <a:gdLst>
                  <a:gd name="T0" fmla="*/ 0 w 13"/>
                  <a:gd name="T1" fmla="*/ 28 h 31"/>
                  <a:gd name="T2" fmla="*/ 3 w 13"/>
                  <a:gd name="T3" fmla="*/ 31 h 31"/>
                  <a:gd name="T4" fmla="*/ 6 w 13"/>
                  <a:gd name="T5" fmla="*/ 28 h 31"/>
                  <a:gd name="T6" fmla="*/ 6 w 13"/>
                  <a:gd name="T7" fmla="*/ 7 h 31"/>
                  <a:gd name="T8" fmla="*/ 7 w 13"/>
                  <a:gd name="T9" fmla="*/ 7 h 31"/>
                  <a:gd name="T10" fmla="*/ 7 w 13"/>
                  <a:gd name="T11" fmla="*/ 28 h 31"/>
                  <a:gd name="T12" fmla="*/ 10 w 13"/>
                  <a:gd name="T13" fmla="*/ 31 h 31"/>
                  <a:gd name="T14" fmla="*/ 13 w 13"/>
                  <a:gd name="T15" fmla="*/ 28 h 31"/>
                  <a:gd name="T16" fmla="*/ 13 w 13"/>
                  <a:gd name="T17" fmla="*/ 0 h 31"/>
                  <a:gd name="T18" fmla="*/ 0 w 13"/>
                  <a:gd name="T19" fmla="*/ 2 h 31"/>
                  <a:gd name="T20" fmla="*/ 0 w 13"/>
                  <a:gd name="T21"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31">
                    <a:moveTo>
                      <a:pt x="0" y="28"/>
                    </a:moveTo>
                    <a:cubicBezTo>
                      <a:pt x="0" y="29"/>
                      <a:pt x="2" y="31"/>
                      <a:pt x="3" y="31"/>
                    </a:cubicBezTo>
                    <a:cubicBezTo>
                      <a:pt x="5" y="31"/>
                      <a:pt x="6" y="29"/>
                      <a:pt x="6" y="28"/>
                    </a:cubicBezTo>
                    <a:cubicBezTo>
                      <a:pt x="6" y="26"/>
                      <a:pt x="6" y="7"/>
                      <a:pt x="6" y="7"/>
                    </a:cubicBezTo>
                    <a:cubicBezTo>
                      <a:pt x="6" y="7"/>
                      <a:pt x="6" y="7"/>
                      <a:pt x="7" y="7"/>
                    </a:cubicBezTo>
                    <a:cubicBezTo>
                      <a:pt x="7" y="7"/>
                      <a:pt x="7" y="26"/>
                      <a:pt x="7" y="28"/>
                    </a:cubicBezTo>
                    <a:cubicBezTo>
                      <a:pt x="7" y="29"/>
                      <a:pt x="8" y="31"/>
                      <a:pt x="10" y="31"/>
                    </a:cubicBezTo>
                    <a:cubicBezTo>
                      <a:pt x="11" y="31"/>
                      <a:pt x="13" y="29"/>
                      <a:pt x="13" y="28"/>
                    </a:cubicBezTo>
                    <a:cubicBezTo>
                      <a:pt x="13" y="26"/>
                      <a:pt x="13" y="10"/>
                      <a:pt x="13" y="0"/>
                    </a:cubicBezTo>
                    <a:cubicBezTo>
                      <a:pt x="8" y="1"/>
                      <a:pt x="4" y="1"/>
                      <a:pt x="0" y="2"/>
                    </a:cubicBezTo>
                    <a:cubicBezTo>
                      <a:pt x="0" y="12"/>
                      <a:pt x="0" y="26"/>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77" name="Freeform 1192"/>
              <p:cNvSpPr>
                <a:spLocks/>
              </p:cNvSpPr>
              <p:nvPr/>
            </p:nvSpPr>
            <p:spPr bwMode="auto">
              <a:xfrm>
                <a:off x="14588" y="309"/>
                <a:ext cx="9" cy="12"/>
              </a:xfrm>
              <a:custGeom>
                <a:avLst/>
                <a:gdLst>
                  <a:gd name="T0" fmla="*/ 2 w 4"/>
                  <a:gd name="T1" fmla="*/ 5 h 5"/>
                  <a:gd name="T2" fmla="*/ 4 w 4"/>
                  <a:gd name="T3" fmla="*/ 3 h 5"/>
                  <a:gd name="T4" fmla="*/ 4 w 4"/>
                  <a:gd name="T5" fmla="*/ 0 h 5"/>
                  <a:gd name="T6" fmla="*/ 0 w 4"/>
                  <a:gd name="T7" fmla="*/ 0 h 5"/>
                  <a:gd name="T8" fmla="*/ 0 w 4"/>
                  <a:gd name="T9" fmla="*/ 3 h 5"/>
                  <a:gd name="T10" fmla="*/ 2 w 4"/>
                  <a:gd name="T11" fmla="*/ 5 h 5"/>
                </a:gdLst>
                <a:ahLst/>
                <a:cxnLst>
                  <a:cxn ang="0">
                    <a:pos x="T0" y="T1"/>
                  </a:cxn>
                  <a:cxn ang="0">
                    <a:pos x="T2" y="T3"/>
                  </a:cxn>
                  <a:cxn ang="0">
                    <a:pos x="T4" y="T5"/>
                  </a:cxn>
                  <a:cxn ang="0">
                    <a:pos x="T6" y="T7"/>
                  </a:cxn>
                  <a:cxn ang="0">
                    <a:pos x="T8" y="T9"/>
                  </a:cxn>
                  <a:cxn ang="0">
                    <a:pos x="T10" y="T11"/>
                  </a:cxn>
                </a:cxnLst>
                <a:rect l="0" t="0" r="r" b="b"/>
                <a:pathLst>
                  <a:path w="4" h="5">
                    <a:moveTo>
                      <a:pt x="2" y="5"/>
                    </a:moveTo>
                    <a:cubicBezTo>
                      <a:pt x="3" y="5"/>
                      <a:pt x="4" y="4"/>
                      <a:pt x="4" y="3"/>
                    </a:cubicBezTo>
                    <a:cubicBezTo>
                      <a:pt x="4" y="2"/>
                      <a:pt x="4" y="1"/>
                      <a:pt x="4" y="0"/>
                    </a:cubicBezTo>
                    <a:cubicBezTo>
                      <a:pt x="3" y="0"/>
                      <a:pt x="1" y="0"/>
                      <a:pt x="0" y="0"/>
                    </a:cubicBezTo>
                    <a:cubicBezTo>
                      <a:pt x="0" y="2"/>
                      <a:pt x="0" y="2"/>
                      <a:pt x="0" y="3"/>
                    </a:cubicBezTo>
                    <a:cubicBezTo>
                      <a:pt x="0" y="4"/>
                      <a:pt x="1" y="5"/>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78" name="Freeform 1193"/>
              <p:cNvSpPr>
                <a:spLocks/>
              </p:cNvSpPr>
              <p:nvPr/>
            </p:nvSpPr>
            <p:spPr bwMode="auto">
              <a:xfrm>
                <a:off x="14633" y="304"/>
                <a:ext cx="9" cy="17"/>
              </a:xfrm>
              <a:custGeom>
                <a:avLst/>
                <a:gdLst>
                  <a:gd name="T0" fmla="*/ 0 w 4"/>
                  <a:gd name="T1" fmla="*/ 5 h 7"/>
                  <a:gd name="T2" fmla="*/ 2 w 4"/>
                  <a:gd name="T3" fmla="*/ 7 h 7"/>
                  <a:gd name="T4" fmla="*/ 4 w 4"/>
                  <a:gd name="T5" fmla="*/ 5 h 7"/>
                  <a:gd name="T6" fmla="*/ 4 w 4"/>
                  <a:gd name="T7" fmla="*/ 0 h 7"/>
                  <a:gd name="T8" fmla="*/ 0 w 4"/>
                  <a:gd name="T9" fmla="*/ 0 h 7"/>
                  <a:gd name="T10" fmla="*/ 0 w 4"/>
                  <a:gd name="T11" fmla="*/ 5 h 7"/>
                </a:gdLst>
                <a:ahLst/>
                <a:cxnLst>
                  <a:cxn ang="0">
                    <a:pos x="T0" y="T1"/>
                  </a:cxn>
                  <a:cxn ang="0">
                    <a:pos x="T2" y="T3"/>
                  </a:cxn>
                  <a:cxn ang="0">
                    <a:pos x="T4" y="T5"/>
                  </a:cxn>
                  <a:cxn ang="0">
                    <a:pos x="T6" y="T7"/>
                  </a:cxn>
                  <a:cxn ang="0">
                    <a:pos x="T8" y="T9"/>
                  </a:cxn>
                  <a:cxn ang="0">
                    <a:pos x="T10" y="T11"/>
                  </a:cxn>
                </a:cxnLst>
                <a:rect l="0" t="0" r="r" b="b"/>
                <a:pathLst>
                  <a:path w="4" h="7">
                    <a:moveTo>
                      <a:pt x="0" y="5"/>
                    </a:moveTo>
                    <a:cubicBezTo>
                      <a:pt x="0" y="6"/>
                      <a:pt x="1" y="7"/>
                      <a:pt x="2" y="7"/>
                    </a:cubicBezTo>
                    <a:cubicBezTo>
                      <a:pt x="3" y="7"/>
                      <a:pt x="4" y="6"/>
                      <a:pt x="4" y="5"/>
                    </a:cubicBezTo>
                    <a:cubicBezTo>
                      <a:pt x="4" y="4"/>
                      <a:pt x="4" y="2"/>
                      <a:pt x="4" y="0"/>
                    </a:cubicBezTo>
                    <a:cubicBezTo>
                      <a:pt x="2" y="0"/>
                      <a:pt x="1" y="0"/>
                      <a:pt x="0" y="0"/>
                    </a:cubicBezTo>
                    <a:cubicBezTo>
                      <a:pt x="0" y="2"/>
                      <a:pt x="0"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79" name="Freeform 1194"/>
              <p:cNvSpPr>
                <a:spLocks/>
              </p:cNvSpPr>
              <p:nvPr/>
            </p:nvSpPr>
            <p:spPr bwMode="auto">
              <a:xfrm>
                <a:off x="14654" y="300"/>
                <a:ext cx="52" cy="78"/>
              </a:xfrm>
              <a:custGeom>
                <a:avLst/>
                <a:gdLst>
                  <a:gd name="T0" fmla="*/ 0 w 22"/>
                  <a:gd name="T1" fmla="*/ 14 h 33"/>
                  <a:gd name="T2" fmla="*/ 6 w 22"/>
                  <a:gd name="T3" fmla="*/ 14 h 33"/>
                  <a:gd name="T4" fmla="*/ 6 w 22"/>
                  <a:gd name="T5" fmla="*/ 31 h 33"/>
                  <a:gd name="T6" fmla="*/ 8 w 22"/>
                  <a:gd name="T7" fmla="*/ 33 h 33"/>
                  <a:gd name="T8" fmla="*/ 11 w 22"/>
                  <a:gd name="T9" fmla="*/ 31 h 33"/>
                  <a:gd name="T10" fmla="*/ 11 w 22"/>
                  <a:gd name="T11" fmla="*/ 14 h 33"/>
                  <a:gd name="T12" fmla="*/ 12 w 22"/>
                  <a:gd name="T13" fmla="*/ 14 h 33"/>
                  <a:gd name="T14" fmla="*/ 12 w 22"/>
                  <a:gd name="T15" fmla="*/ 31 h 33"/>
                  <a:gd name="T16" fmla="*/ 14 w 22"/>
                  <a:gd name="T17" fmla="*/ 33 h 33"/>
                  <a:gd name="T18" fmla="*/ 16 w 22"/>
                  <a:gd name="T19" fmla="*/ 31 h 33"/>
                  <a:gd name="T20" fmla="*/ 16 w 22"/>
                  <a:gd name="T21" fmla="*/ 14 h 33"/>
                  <a:gd name="T22" fmla="*/ 22 w 22"/>
                  <a:gd name="T23" fmla="*/ 14 h 33"/>
                  <a:gd name="T24" fmla="*/ 18 w 22"/>
                  <a:gd name="T25" fmla="*/ 0 h 33"/>
                  <a:gd name="T26" fmla="*/ 4 w 22"/>
                  <a:gd name="T27" fmla="*/ 1 h 33"/>
                  <a:gd name="T28" fmla="*/ 0 w 22"/>
                  <a:gd name="T29"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33">
                    <a:moveTo>
                      <a:pt x="0" y="14"/>
                    </a:moveTo>
                    <a:cubicBezTo>
                      <a:pt x="6" y="14"/>
                      <a:pt x="6" y="14"/>
                      <a:pt x="6" y="14"/>
                    </a:cubicBezTo>
                    <a:cubicBezTo>
                      <a:pt x="6" y="22"/>
                      <a:pt x="6" y="30"/>
                      <a:pt x="6" y="31"/>
                    </a:cubicBezTo>
                    <a:cubicBezTo>
                      <a:pt x="6" y="32"/>
                      <a:pt x="7" y="33"/>
                      <a:pt x="8" y="33"/>
                    </a:cubicBezTo>
                    <a:cubicBezTo>
                      <a:pt x="10" y="33"/>
                      <a:pt x="11" y="32"/>
                      <a:pt x="11" y="31"/>
                    </a:cubicBezTo>
                    <a:cubicBezTo>
                      <a:pt x="11" y="29"/>
                      <a:pt x="11" y="14"/>
                      <a:pt x="11" y="14"/>
                    </a:cubicBezTo>
                    <a:cubicBezTo>
                      <a:pt x="12" y="14"/>
                      <a:pt x="12" y="14"/>
                      <a:pt x="12" y="14"/>
                    </a:cubicBezTo>
                    <a:cubicBezTo>
                      <a:pt x="12" y="14"/>
                      <a:pt x="12" y="29"/>
                      <a:pt x="12" y="31"/>
                    </a:cubicBezTo>
                    <a:cubicBezTo>
                      <a:pt x="12" y="32"/>
                      <a:pt x="13" y="33"/>
                      <a:pt x="14" y="33"/>
                    </a:cubicBezTo>
                    <a:cubicBezTo>
                      <a:pt x="15" y="33"/>
                      <a:pt x="16" y="32"/>
                      <a:pt x="16" y="31"/>
                    </a:cubicBezTo>
                    <a:cubicBezTo>
                      <a:pt x="16" y="30"/>
                      <a:pt x="16" y="22"/>
                      <a:pt x="16" y="14"/>
                    </a:cubicBezTo>
                    <a:cubicBezTo>
                      <a:pt x="22" y="14"/>
                      <a:pt x="22" y="14"/>
                      <a:pt x="22" y="14"/>
                    </a:cubicBezTo>
                    <a:cubicBezTo>
                      <a:pt x="21" y="8"/>
                      <a:pt x="19" y="3"/>
                      <a:pt x="18" y="0"/>
                    </a:cubicBezTo>
                    <a:cubicBezTo>
                      <a:pt x="14" y="0"/>
                      <a:pt x="9" y="1"/>
                      <a:pt x="4" y="1"/>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80" name="Freeform 1195"/>
              <p:cNvSpPr>
                <a:spLocks/>
              </p:cNvSpPr>
              <p:nvPr/>
            </p:nvSpPr>
            <p:spPr bwMode="auto">
              <a:xfrm>
                <a:off x="14649" y="302"/>
                <a:ext cx="12" cy="14"/>
              </a:xfrm>
              <a:custGeom>
                <a:avLst/>
                <a:gdLst>
                  <a:gd name="T0" fmla="*/ 1 w 5"/>
                  <a:gd name="T1" fmla="*/ 6 h 6"/>
                  <a:gd name="T2" fmla="*/ 3 w 5"/>
                  <a:gd name="T3" fmla="*/ 4 h 6"/>
                  <a:gd name="T4" fmla="*/ 5 w 5"/>
                  <a:gd name="T5" fmla="*/ 0 h 6"/>
                  <a:gd name="T6" fmla="*/ 1 w 5"/>
                  <a:gd name="T7" fmla="*/ 0 h 6"/>
                  <a:gd name="T8" fmla="*/ 0 w 5"/>
                  <a:gd name="T9" fmla="*/ 3 h 6"/>
                  <a:gd name="T10" fmla="*/ 1 w 5"/>
                  <a:gd name="T11" fmla="*/ 6 h 6"/>
                </a:gdLst>
                <a:ahLst/>
                <a:cxnLst>
                  <a:cxn ang="0">
                    <a:pos x="T0" y="T1"/>
                  </a:cxn>
                  <a:cxn ang="0">
                    <a:pos x="T2" y="T3"/>
                  </a:cxn>
                  <a:cxn ang="0">
                    <a:pos x="T4" y="T5"/>
                  </a:cxn>
                  <a:cxn ang="0">
                    <a:pos x="T6" y="T7"/>
                  </a:cxn>
                  <a:cxn ang="0">
                    <a:pos x="T8" y="T9"/>
                  </a:cxn>
                  <a:cxn ang="0">
                    <a:pos x="T10" y="T11"/>
                  </a:cxn>
                </a:cxnLst>
                <a:rect l="0" t="0" r="r" b="b"/>
                <a:pathLst>
                  <a:path w="5" h="6">
                    <a:moveTo>
                      <a:pt x="1" y="6"/>
                    </a:moveTo>
                    <a:cubicBezTo>
                      <a:pt x="2" y="6"/>
                      <a:pt x="3" y="5"/>
                      <a:pt x="3" y="4"/>
                    </a:cubicBezTo>
                    <a:cubicBezTo>
                      <a:pt x="4" y="4"/>
                      <a:pt x="4" y="2"/>
                      <a:pt x="5" y="0"/>
                    </a:cubicBezTo>
                    <a:cubicBezTo>
                      <a:pt x="3" y="0"/>
                      <a:pt x="2" y="0"/>
                      <a:pt x="1" y="0"/>
                    </a:cubicBezTo>
                    <a:cubicBezTo>
                      <a:pt x="0" y="2"/>
                      <a:pt x="0" y="3"/>
                      <a:pt x="0" y="3"/>
                    </a:cubicBezTo>
                    <a:cubicBezTo>
                      <a:pt x="0" y="4"/>
                      <a:pt x="0" y="5"/>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81" name="Freeform 1196"/>
              <p:cNvSpPr>
                <a:spLocks/>
              </p:cNvSpPr>
              <p:nvPr/>
            </p:nvSpPr>
            <p:spPr bwMode="auto">
              <a:xfrm>
                <a:off x="14405" y="510"/>
                <a:ext cx="12" cy="15"/>
              </a:xfrm>
              <a:custGeom>
                <a:avLst/>
                <a:gdLst>
                  <a:gd name="T0" fmla="*/ 2 w 5"/>
                  <a:gd name="T1" fmla="*/ 6 h 6"/>
                  <a:gd name="T2" fmla="*/ 5 w 5"/>
                  <a:gd name="T3" fmla="*/ 3 h 6"/>
                  <a:gd name="T4" fmla="*/ 5 w 5"/>
                  <a:gd name="T5" fmla="*/ 0 h 6"/>
                  <a:gd name="T6" fmla="*/ 0 w 5"/>
                  <a:gd name="T7" fmla="*/ 5 h 6"/>
                  <a:gd name="T8" fmla="*/ 2 w 5"/>
                  <a:gd name="T9" fmla="*/ 6 h 6"/>
                </a:gdLst>
                <a:ahLst/>
                <a:cxnLst>
                  <a:cxn ang="0">
                    <a:pos x="T0" y="T1"/>
                  </a:cxn>
                  <a:cxn ang="0">
                    <a:pos x="T2" y="T3"/>
                  </a:cxn>
                  <a:cxn ang="0">
                    <a:pos x="T4" y="T5"/>
                  </a:cxn>
                  <a:cxn ang="0">
                    <a:pos x="T6" y="T7"/>
                  </a:cxn>
                  <a:cxn ang="0">
                    <a:pos x="T8" y="T9"/>
                  </a:cxn>
                </a:cxnLst>
                <a:rect l="0" t="0" r="r" b="b"/>
                <a:pathLst>
                  <a:path w="5" h="6">
                    <a:moveTo>
                      <a:pt x="2" y="6"/>
                    </a:moveTo>
                    <a:cubicBezTo>
                      <a:pt x="4" y="6"/>
                      <a:pt x="5" y="5"/>
                      <a:pt x="5" y="3"/>
                    </a:cubicBezTo>
                    <a:cubicBezTo>
                      <a:pt x="5" y="3"/>
                      <a:pt x="5" y="2"/>
                      <a:pt x="5" y="0"/>
                    </a:cubicBezTo>
                    <a:cubicBezTo>
                      <a:pt x="3" y="2"/>
                      <a:pt x="1" y="4"/>
                      <a:pt x="0" y="5"/>
                    </a:cubicBezTo>
                    <a:cubicBezTo>
                      <a:pt x="0" y="6"/>
                      <a:pt x="1" y="6"/>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82" name="Freeform 1197"/>
              <p:cNvSpPr>
                <a:spLocks/>
              </p:cNvSpPr>
              <p:nvPr/>
            </p:nvSpPr>
            <p:spPr bwMode="auto">
              <a:xfrm>
                <a:off x="14588" y="560"/>
                <a:ext cx="54" cy="111"/>
              </a:xfrm>
              <a:custGeom>
                <a:avLst/>
                <a:gdLst>
                  <a:gd name="T0" fmla="*/ 23 w 23"/>
                  <a:gd name="T1" fmla="*/ 21 h 47"/>
                  <a:gd name="T2" fmla="*/ 23 w 23"/>
                  <a:gd name="T3" fmla="*/ 6 h 47"/>
                  <a:gd name="T4" fmla="*/ 17 w 23"/>
                  <a:gd name="T5" fmla="*/ 0 h 47"/>
                  <a:gd name="T6" fmla="*/ 6 w 23"/>
                  <a:gd name="T7" fmla="*/ 0 h 47"/>
                  <a:gd name="T8" fmla="*/ 0 w 23"/>
                  <a:gd name="T9" fmla="*/ 6 h 47"/>
                  <a:gd name="T10" fmla="*/ 0 w 23"/>
                  <a:gd name="T11" fmla="*/ 21 h 47"/>
                  <a:gd name="T12" fmla="*/ 2 w 23"/>
                  <a:gd name="T13" fmla="*/ 23 h 47"/>
                  <a:gd name="T14" fmla="*/ 4 w 23"/>
                  <a:gd name="T15" fmla="*/ 21 h 47"/>
                  <a:gd name="T16" fmla="*/ 4 w 23"/>
                  <a:gd name="T17" fmla="*/ 8 h 47"/>
                  <a:gd name="T18" fmla="*/ 5 w 23"/>
                  <a:gd name="T19" fmla="*/ 8 h 47"/>
                  <a:gd name="T20" fmla="*/ 5 w 23"/>
                  <a:gd name="T21" fmla="*/ 44 h 47"/>
                  <a:gd name="T22" fmla="*/ 8 w 23"/>
                  <a:gd name="T23" fmla="*/ 47 h 47"/>
                  <a:gd name="T24" fmla="*/ 11 w 23"/>
                  <a:gd name="T25" fmla="*/ 44 h 47"/>
                  <a:gd name="T26" fmla="*/ 11 w 23"/>
                  <a:gd name="T27" fmla="*/ 23 h 47"/>
                  <a:gd name="T28" fmla="*/ 12 w 23"/>
                  <a:gd name="T29" fmla="*/ 23 h 47"/>
                  <a:gd name="T30" fmla="*/ 12 w 23"/>
                  <a:gd name="T31" fmla="*/ 44 h 47"/>
                  <a:gd name="T32" fmla="*/ 15 w 23"/>
                  <a:gd name="T33" fmla="*/ 47 h 47"/>
                  <a:gd name="T34" fmla="*/ 18 w 23"/>
                  <a:gd name="T35" fmla="*/ 44 h 47"/>
                  <a:gd name="T36" fmla="*/ 18 w 23"/>
                  <a:gd name="T37" fmla="*/ 8 h 47"/>
                  <a:gd name="T38" fmla="*/ 19 w 23"/>
                  <a:gd name="T39" fmla="*/ 8 h 47"/>
                  <a:gd name="T40" fmla="*/ 19 w 23"/>
                  <a:gd name="T41" fmla="*/ 21 h 47"/>
                  <a:gd name="T42" fmla="*/ 21 w 23"/>
                  <a:gd name="T43" fmla="*/ 23 h 47"/>
                  <a:gd name="T44" fmla="*/ 23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3" y="21"/>
                    </a:move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83" name="Freeform 1198"/>
              <p:cNvSpPr>
                <a:spLocks/>
              </p:cNvSpPr>
              <p:nvPr/>
            </p:nvSpPr>
            <p:spPr bwMode="auto">
              <a:xfrm>
                <a:off x="14488" y="359"/>
                <a:ext cx="10" cy="19"/>
              </a:xfrm>
              <a:custGeom>
                <a:avLst/>
                <a:gdLst>
                  <a:gd name="T0" fmla="*/ 4 w 4"/>
                  <a:gd name="T1" fmla="*/ 5 h 8"/>
                  <a:gd name="T2" fmla="*/ 4 w 4"/>
                  <a:gd name="T3" fmla="*/ 0 h 8"/>
                  <a:gd name="T4" fmla="*/ 1 w 4"/>
                  <a:gd name="T5" fmla="*/ 5 h 8"/>
                  <a:gd name="T6" fmla="*/ 0 w 4"/>
                  <a:gd name="T7" fmla="*/ 7 h 8"/>
                  <a:gd name="T8" fmla="*/ 1 w 4"/>
                  <a:gd name="T9" fmla="*/ 8 h 8"/>
                  <a:gd name="T10" fmla="*/ 4 w 4"/>
                  <a:gd name="T11" fmla="*/ 5 h 8"/>
                </a:gdLst>
                <a:ahLst/>
                <a:cxnLst>
                  <a:cxn ang="0">
                    <a:pos x="T0" y="T1"/>
                  </a:cxn>
                  <a:cxn ang="0">
                    <a:pos x="T2" y="T3"/>
                  </a:cxn>
                  <a:cxn ang="0">
                    <a:pos x="T4" y="T5"/>
                  </a:cxn>
                  <a:cxn ang="0">
                    <a:pos x="T6" y="T7"/>
                  </a:cxn>
                  <a:cxn ang="0">
                    <a:pos x="T8" y="T9"/>
                  </a:cxn>
                  <a:cxn ang="0">
                    <a:pos x="T10" y="T11"/>
                  </a:cxn>
                </a:cxnLst>
                <a:rect l="0" t="0" r="r" b="b"/>
                <a:pathLst>
                  <a:path w="4" h="8">
                    <a:moveTo>
                      <a:pt x="4" y="5"/>
                    </a:moveTo>
                    <a:cubicBezTo>
                      <a:pt x="4" y="4"/>
                      <a:pt x="4" y="2"/>
                      <a:pt x="4" y="0"/>
                    </a:cubicBezTo>
                    <a:cubicBezTo>
                      <a:pt x="3" y="1"/>
                      <a:pt x="3" y="3"/>
                      <a:pt x="1" y="5"/>
                    </a:cubicBezTo>
                    <a:cubicBezTo>
                      <a:pt x="1" y="6"/>
                      <a:pt x="0" y="6"/>
                      <a:pt x="0" y="7"/>
                    </a:cubicBezTo>
                    <a:cubicBezTo>
                      <a:pt x="0" y="7"/>
                      <a:pt x="1" y="8"/>
                      <a:pt x="1" y="8"/>
                    </a:cubicBezTo>
                    <a:cubicBezTo>
                      <a:pt x="3" y="8"/>
                      <a:pt x="4" y="6"/>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84" name="Freeform 1199"/>
              <p:cNvSpPr>
                <a:spLocks/>
              </p:cNvSpPr>
              <p:nvPr/>
            </p:nvSpPr>
            <p:spPr bwMode="auto">
              <a:xfrm>
                <a:off x="14415" y="451"/>
                <a:ext cx="19" cy="74"/>
              </a:xfrm>
              <a:custGeom>
                <a:avLst/>
                <a:gdLst>
                  <a:gd name="T0" fmla="*/ 1 w 8"/>
                  <a:gd name="T1" fmla="*/ 5 h 31"/>
                  <a:gd name="T2" fmla="*/ 1 w 8"/>
                  <a:gd name="T3" fmla="*/ 12 h 31"/>
                  <a:gd name="T4" fmla="*/ 1 w 8"/>
                  <a:gd name="T5" fmla="*/ 7 h 31"/>
                  <a:gd name="T6" fmla="*/ 2 w 8"/>
                  <a:gd name="T7" fmla="*/ 7 h 31"/>
                  <a:gd name="T8" fmla="*/ 2 w 8"/>
                  <a:gd name="T9" fmla="*/ 17 h 31"/>
                  <a:gd name="T10" fmla="*/ 2 w 8"/>
                  <a:gd name="T11" fmla="*/ 23 h 31"/>
                  <a:gd name="T12" fmla="*/ 2 w 8"/>
                  <a:gd name="T13" fmla="*/ 28 h 31"/>
                  <a:gd name="T14" fmla="*/ 5 w 8"/>
                  <a:gd name="T15" fmla="*/ 31 h 31"/>
                  <a:gd name="T16" fmla="*/ 8 w 8"/>
                  <a:gd name="T17" fmla="*/ 28 h 31"/>
                  <a:gd name="T18" fmla="*/ 8 w 8"/>
                  <a:gd name="T19" fmla="*/ 0 h 31"/>
                  <a:gd name="T20" fmla="*/ 1 w 8"/>
                  <a:gd name="T21"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31">
                    <a:moveTo>
                      <a:pt x="1" y="5"/>
                    </a:moveTo>
                    <a:cubicBezTo>
                      <a:pt x="0" y="7"/>
                      <a:pt x="0" y="9"/>
                      <a:pt x="1" y="12"/>
                    </a:cubicBezTo>
                    <a:cubicBezTo>
                      <a:pt x="1" y="9"/>
                      <a:pt x="1" y="7"/>
                      <a:pt x="1" y="7"/>
                    </a:cubicBezTo>
                    <a:cubicBezTo>
                      <a:pt x="1" y="7"/>
                      <a:pt x="1" y="7"/>
                      <a:pt x="2" y="7"/>
                    </a:cubicBezTo>
                    <a:cubicBezTo>
                      <a:pt x="2" y="7"/>
                      <a:pt x="2" y="12"/>
                      <a:pt x="2" y="17"/>
                    </a:cubicBezTo>
                    <a:cubicBezTo>
                      <a:pt x="2" y="20"/>
                      <a:pt x="2" y="21"/>
                      <a:pt x="2" y="23"/>
                    </a:cubicBezTo>
                    <a:cubicBezTo>
                      <a:pt x="2" y="26"/>
                      <a:pt x="2" y="28"/>
                      <a:pt x="2" y="28"/>
                    </a:cubicBezTo>
                    <a:cubicBezTo>
                      <a:pt x="2" y="30"/>
                      <a:pt x="3" y="31"/>
                      <a:pt x="5" y="31"/>
                    </a:cubicBezTo>
                    <a:cubicBezTo>
                      <a:pt x="6" y="31"/>
                      <a:pt x="8" y="30"/>
                      <a:pt x="8" y="28"/>
                    </a:cubicBezTo>
                    <a:cubicBezTo>
                      <a:pt x="8" y="27"/>
                      <a:pt x="8" y="10"/>
                      <a:pt x="8" y="0"/>
                    </a:cubicBezTo>
                    <a:cubicBezTo>
                      <a:pt x="5" y="1"/>
                      <a:pt x="3" y="3"/>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85" name="Oval 1200"/>
              <p:cNvSpPr>
                <a:spLocks noChangeArrowheads="1"/>
              </p:cNvSpPr>
              <p:nvPr/>
            </p:nvSpPr>
            <p:spPr bwMode="auto">
              <a:xfrm>
                <a:off x="14604" y="536"/>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86" name="Freeform 1201"/>
              <p:cNvSpPr>
                <a:spLocks/>
              </p:cNvSpPr>
              <p:nvPr/>
            </p:nvSpPr>
            <p:spPr bwMode="auto">
              <a:xfrm>
                <a:off x="14472" y="390"/>
                <a:ext cx="23" cy="21"/>
              </a:xfrm>
              <a:custGeom>
                <a:avLst/>
                <a:gdLst>
                  <a:gd name="T0" fmla="*/ 5 w 10"/>
                  <a:gd name="T1" fmla="*/ 9 h 9"/>
                  <a:gd name="T2" fmla="*/ 10 w 10"/>
                  <a:gd name="T3" fmla="*/ 5 h 9"/>
                  <a:gd name="T4" fmla="*/ 5 w 10"/>
                  <a:gd name="T5" fmla="*/ 0 h 9"/>
                  <a:gd name="T6" fmla="*/ 3 w 10"/>
                  <a:gd name="T7" fmla="*/ 0 h 9"/>
                  <a:gd name="T8" fmla="*/ 0 w 10"/>
                  <a:gd name="T9" fmla="*/ 4 h 9"/>
                  <a:gd name="T10" fmla="*/ 0 w 10"/>
                  <a:gd name="T11" fmla="*/ 5 h 9"/>
                  <a:gd name="T12" fmla="*/ 5 w 1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5" y="9"/>
                    </a:moveTo>
                    <a:cubicBezTo>
                      <a:pt x="8" y="9"/>
                      <a:pt x="10" y="7"/>
                      <a:pt x="10" y="5"/>
                    </a:cubicBezTo>
                    <a:cubicBezTo>
                      <a:pt x="10" y="2"/>
                      <a:pt x="8" y="0"/>
                      <a:pt x="5" y="0"/>
                    </a:cubicBezTo>
                    <a:cubicBezTo>
                      <a:pt x="4" y="0"/>
                      <a:pt x="4" y="0"/>
                      <a:pt x="3" y="0"/>
                    </a:cubicBezTo>
                    <a:cubicBezTo>
                      <a:pt x="2" y="2"/>
                      <a:pt x="1" y="3"/>
                      <a:pt x="0" y="4"/>
                    </a:cubicBezTo>
                    <a:cubicBezTo>
                      <a:pt x="0" y="4"/>
                      <a:pt x="0" y="5"/>
                      <a:pt x="0" y="5"/>
                    </a:cubicBezTo>
                    <a:cubicBezTo>
                      <a:pt x="0" y="7"/>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287" name="Freeform 1202"/>
              <p:cNvSpPr>
                <a:spLocks/>
              </p:cNvSpPr>
              <p:nvPr/>
            </p:nvSpPr>
            <p:spPr bwMode="auto">
              <a:xfrm>
                <a:off x="14436" y="442"/>
                <a:ext cx="10" cy="26"/>
              </a:xfrm>
              <a:custGeom>
                <a:avLst/>
                <a:gdLst>
                  <a:gd name="T0" fmla="*/ 0 w 4"/>
                  <a:gd name="T1" fmla="*/ 9 h 11"/>
                  <a:gd name="T2" fmla="*/ 2 w 4"/>
                  <a:gd name="T3" fmla="*/ 11 h 11"/>
                  <a:gd name="T4" fmla="*/ 4 w 4"/>
                  <a:gd name="T5" fmla="*/ 9 h 11"/>
                  <a:gd name="T6" fmla="*/ 4 w 4"/>
                  <a:gd name="T7" fmla="*/ 0 h 11"/>
                  <a:gd name="T8" fmla="*/ 0 w 4"/>
                  <a:gd name="T9" fmla="*/ 3 h 11"/>
                  <a:gd name="T10" fmla="*/ 0 w 4"/>
                  <a:gd name="T11" fmla="*/ 9 h 11"/>
                </a:gdLst>
                <a:ahLst/>
                <a:cxnLst>
                  <a:cxn ang="0">
                    <a:pos x="T0" y="T1"/>
                  </a:cxn>
                  <a:cxn ang="0">
                    <a:pos x="T2" y="T3"/>
                  </a:cxn>
                  <a:cxn ang="0">
                    <a:pos x="T4" y="T5"/>
                  </a:cxn>
                  <a:cxn ang="0">
                    <a:pos x="T6" y="T7"/>
                  </a:cxn>
                  <a:cxn ang="0">
                    <a:pos x="T8" y="T9"/>
                  </a:cxn>
                  <a:cxn ang="0">
                    <a:pos x="T10" y="T11"/>
                  </a:cxn>
                </a:cxnLst>
                <a:rect l="0" t="0" r="r" b="b"/>
                <a:pathLst>
                  <a:path w="4" h="11">
                    <a:moveTo>
                      <a:pt x="0" y="9"/>
                    </a:moveTo>
                    <a:cubicBezTo>
                      <a:pt x="0" y="10"/>
                      <a:pt x="1" y="11"/>
                      <a:pt x="2" y="11"/>
                    </a:cubicBezTo>
                    <a:cubicBezTo>
                      <a:pt x="3" y="11"/>
                      <a:pt x="4" y="10"/>
                      <a:pt x="4" y="9"/>
                    </a:cubicBezTo>
                    <a:cubicBezTo>
                      <a:pt x="4" y="8"/>
                      <a:pt x="4" y="4"/>
                      <a:pt x="4" y="0"/>
                    </a:cubicBezTo>
                    <a:cubicBezTo>
                      <a:pt x="3" y="1"/>
                      <a:pt x="1" y="2"/>
                      <a:pt x="0" y="3"/>
                    </a:cubicBezTo>
                    <a:cubicBezTo>
                      <a:pt x="0" y="6"/>
                      <a:pt x="0" y="9"/>
                      <a:pt x="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grpSp>
        <p:grpSp>
          <p:nvGrpSpPr>
            <p:cNvPr id="329" name="Group 1404"/>
            <p:cNvGrpSpPr>
              <a:grpSpLocks/>
            </p:cNvGrpSpPr>
            <p:nvPr/>
          </p:nvGrpSpPr>
          <p:grpSpPr bwMode="auto">
            <a:xfrm>
              <a:off x="19885026" y="957263"/>
              <a:ext cx="4159250" cy="1506538"/>
              <a:chOff x="12526" y="603"/>
              <a:chExt cx="2620" cy="949"/>
            </a:xfrm>
            <a:grpFill/>
          </p:grpSpPr>
          <p:sp>
            <p:nvSpPr>
              <p:cNvPr id="888" name="Freeform 1204"/>
              <p:cNvSpPr>
                <a:spLocks/>
              </p:cNvSpPr>
              <p:nvPr/>
            </p:nvSpPr>
            <p:spPr bwMode="auto">
              <a:xfrm>
                <a:off x="12974" y="652"/>
                <a:ext cx="9" cy="19"/>
              </a:xfrm>
              <a:custGeom>
                <a:avLst/>
                <a:gdLst>
                  <a:gd name="T0" fmla="*/ 2 w 4"/>
                  <a:gd name="T1" fmla="*/ 8 h 8"/>
                  <a:gd name="T2" fmla="*/ 4 w 4"/>
                  <a:gd name="T3" fmla="*/ 6 h 8"/>
                  <a:gd name="T4" fmla="*/ 4 w 4"/>
                  <a:gd name="T5" fmla="*/ 4 h 8"/>
                  <a:gd name="T6" fmla="*/ 0 w 4"/>
                  <a:gd name="T7" fmla="*/ 0 h 8"/>
                  <a:gd name="T8" fmla="*/ 0 w 4"/>
                  <a:gd name="T9" fmla="*/ 6 h 8"/>
                  <a:gd name="T10" fmla="*/ 2 w 4"/>
                  <a:gd name="T11" fmla="*/ 8 h 8"/>
                </a:gdLst>
                <a:ahLst/>
                <a:cxnLst>
                  <a:cxn ang="0">
                    <a:pos x="T0" y="T1"/>
                  </a:cxn>
                  <a:cxn ang="0">
                    <a:pos x="T2" y="T3"/>
                  </a:cxn>
                  <a:cxn ang="0">
                    <a:pos x="T4" y="T5"/>
                  </a:cxn>
                  <a:cxn ang="0">
                    <a:pos x="T6" y="T7"/>
                  </a:cxn>
                  <a:cxn ang="0">
                    <a:pos x="T8" y="T9"/>
                  </a:cxn>
                  <a:cxn ang="0">
                    <a:pos x="T10" y="T11"/>
                  </a:cxn>
                </a:cxnLst>
                <a:rect l="0" t="0" r="r" b="b"/>
                <a:pathLst>
                  <a:path w="4" h="8">
                    <a:moveTo>
                      <a:pt x="2" y="8"/>
                    </a:moveTo>
                    <a:cubicBezTo>
                      <a:pt x="3" y="8"/>
                      <a:pt x="4" y="7"/>
                      <a:pt x="4" y="6"/>
                    </a:cubicBezTo>
                    <a:cubicBezTo>
                      <a:pt x="4" y="6"/>
                      <a:pt x="4" y="5"/>
                      <a:pt x="4" y="4"/>
                    </a:cubicBezTo>
                    <a:cubicBezTo>
                      <a:pt x="3" y="3"/>
                      <a:pt x="1" y="1"/>
                      <a:pt x="0" y="0"/>
                    </a:cubicBezTo>
                    <a:cubicBezTo>
                      <a:pt x="0" y="3"/>
                      <a:pt x="0" y="5"/>
                      <a:pt x="0"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89" name="Freeform 1205"/>
              <p:cNvSpPr>
                <a:spLocks/>
              </p:cNvSpPr>
              <p:nvPr/>
            </p:nvSpPr>
            <p:spPr bwMode="auto">
              <a:xfrm>
                <a:off x="12986" y="664"/>
                <a:ext cx="9" cy="7"/>
              </a:xfrm>
              <a:custGeom>
                <a:avLst/>
                <a:gdLst>
                  <a:gd name="T0" fmla="*/ 0 w 4"/>
                  <a:gd name="T1" fmla="*/ 1 h 3"/>
                  <a:gd name="T2" fmla="*/ 2 w 4"/>
                  <a:gd name="T3" fmla="*/ 3 h 3"/>
                  <a:gd name="T4" fmla="*/ 4 w 4"/>
                  <a:gd name="T5" fmla="*/ 3 h 3"/>
                  <a:gd name="T6" fmla="*/ 0 w 4"/>
                  <a:gd name="T7" fmla="*/ 0 h 3"/>
                  <a:gd name="T8" fmla="*/ 0 w 4"/>
                  <a:gd name="T9" fmla="*/ 1 h 3"/>
                </a:gdLst>
                <a:ahLst/>
                <a:cxnLst>
                  <a:cxn ang="0">
                    <a:pos x="T0" y="T1"/>
                  </a:cxn>
                  <a:cxn ang="0">
                    <a:pos x="T2" y="T3"/>
                  </a:cxn>
                  <a:cxn ang="0">
                    <a:pos x="T4" y="T5"/>
                  </a:cxn>
                  <a:cxn ang="0">
                    <a:pos x="T6" y="T7"/>
                  </a:cxn>
                  <a:cxn ang="0">
                    <a:pos x="T8" y="T9"/>
                  </a:cxn>
                </a:cxnLst>
                <a:rect l="0" t="0" r="r" b="b"/>
                <a:pathLst>
                  <a:path w="4" h="3">
                    <a:moveTo>
                      <a:pt x="0" y="1"/>
                    </a:moveTo>
                    <a:cubicBezTo>
                      <a:pt x="0" y="2"/>
                      <a:pt x="1" y="3"/>
                      <a:pt x="2" y="3"/>
                    </a:cubicBezTo>
                    <a:cubicBezTo>
                      <a:pt x="3" y="3"/>
                      <a:pt x="3" y="3"/>
                      <a:pt x="4" y="3"/>
                    </a:cubicBezTo>
                    <a:cubicBezTo>
                      <a:pt x="2" y="2"/>
                      <a:pt x="1" y="1"/>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90" name="Freeform 1206"/>
              <p:cNvSpPr>
                <a:spLocks/>
              </p:cNvSpPr>
              <p:nvPr/>
            </p:nvSpPr>
            <p:spPr bwMode="auto">
              <a:xfrm>
                <a:off x="12905" y="605"/>
                <a:ext cx="29" cy="66"/>
              </a:xfrm>
              <a:custGeom>
                <a:avLst/>
                <a:gdLst>
                  <a:gd name="T0" fmla="*/ 0 w 12"/>
                  <a:gd name="T1" fmla="*/ 25 h 28"/>
                  <a:gd name="T2" fmla="*/ 2 w 12"/>
                  <a:gd name="T3" fmla="*/ 28 h 28"/>
                  <a:gd name="T4" fmla="*/ 5 w 12"/>
                  <a:gd name="T5" fmla="*/ 25 h 28"/>
                  <a:gd name="T6" fmla="*/ 5 w 12"/>
                  <a:gd name="T7" fmla="*/ 4 h 28"/>
                  <a:gd name="T8" fmla="*/ 6 w 12"/>
                  <a:gd name="T9" fmla="*/ 4 h 28"/>
                  <a:gd name="T10" fmla="*/ 6 w 12"/>
                  <a:gd name="T11" fmla="*/ 25 h 28"/>
                  <a:gd name="T12" fmla="*/ 9 w 12"/>
                  <a:gd name="T13" fmla="*/ 28 h 28"/>
                  <a:gd name="T14" fmla="*/ 12 w 12"/>
                  <a:gd name="T15" fmla="*/ 25 h 28"/>
                  <a:gd name="T16" fmla="*/ 12 w 12"/>
                  <a:gd name="T17" fmla="*/ 7 h 28"/>
                  <a:gd name="T18" fmla="*/ 0 w 12"/>
                  <a:gd name="T19" fmla="*/ 0 h 28"/>
                  <a:gd name="T20" fmla="*/ 0 w 12"/>
                  <a:gd name="T21"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8">
                    <a:moveTo>
                      <a:pt x="0" y="25"/>
                    </a:moveTo>
                    <a:cubicBezTo>
                      <a:pt x="0" y="27"/>
                      <a:pt x="1" y="28"/>
                      <a:pt x="2" y="28"/>
                    </a:cubicBezTo>
                    <a:cubicBezTo>
                      <a:pt x="4" y="28"/>
                      <a:pt x="5" y="27"/>
                      <a:pt x="5" y="25"/>
                    </a:cubicBezTo>
                    <a:cubicBezTo>
                      <a:pt x="5" y="23"/>
                      <a:pt x="5" y="4"/>
                      <a:pt x="5" y="4"/>
                    </a:cubicBezTo>
                    <a:cubicBezTo>
                      <a:pt x="5" y="4"/>
                      <a:pt x="5" y="4"/>
                      <a:pt x="6" y="4"/>
                    </a:cubicBezTo>
                    <a:cubicBezTo>
                      <a:pt x="6" y="4"/>
                      <a:pt x="6" y="23"/>
                      <a:pt x="6" y="25"/>
                    </a:cubicBezTo>
                    <a:cubicBezTo>
                      <a:pt x="6" y="27"/>
                      <a:pt x="8" y="28"/>
                      <a:pt x="9" y="28"/>
                    </a:cubicBezTo>
                    <a:cubicBezTo>
                      <a:pt x="11" y="28"/>
                      <a:pt x="12" y="27"/>
                      <a:pt x="12" y="25"/>
                    </a:cubicBezTo>
                    <a:cubicBezTo>
                      <a:pt x="12" y="24"/>
                      <a:pt x="12" y="16"/>
                      <a:pt x="12" y="7"/>
                    </a:cubicBezTo>
                    <a:cubicBezTo>
                      <a:pt x="7" y="4"/>
                      <a:pt x="3" y="1"/>
                      <a:pt x="0" y="0"/>
                    </a:cubicBezTo>
                    <a:cubicBezTo>
                      <a:pt x="0" y="10"/>
                      <a:pt x="0" y="24"/>
                      <a:pt x="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91" name="Freeform 1207"/>
              <p:cNvSpPr>
                <a:spLocks/>
              </p:cNvSpPr>
              <p:nvPr/>
            </p:nvSpPr>
            <p:spPr bwMode="auto">
              <a:xfrm>
                <a:off x="12853" y="610"/>
                <a:ext cx="26" cy="61"/>
              </a:xfrm>
              <a:custGeom>
                <a:avLst/>
                <a:gdLst>
                  <a:gd name="T0" fmla="*/ 0 w 11"/>
                  <a:gd name="T1" fmla="*/ 7 h 26"/>
                  <a:gd name="T2" fmla="*/ 1 w 11"/>
                  <a:gd name="T3" fmla="*/ 7 h 26"/>
                  <a:gd name="T4" fmla="*/ 1 w 11"/>
                  <a:gd name="T5" fmla="*/ 24 h 26"/>
                  <a:gd name="T6" fmla="*/ 3 w 11"/>
                  <a:gd name="T7" fmla="*/ 26 h 26"/>
                  <a:gd name="T8" fmla="*/ 5 w 11"/>
                  <a:gd name="T9" fmla="*/ 24 h 26"/>
                  <a:gd name="T10" fmla="*/ 5 w 11"/>
                  <a:gd name="T11" fmla="*/ 7 h 26"/>
                  <a:gd name="T12" fmla="*/ 11 w 11"/>
                  <a:gd name="T13" fmla="*/ 7 h 26"/>
                  <a:gd name="T14" fmla="*/ 9 w 11"/>
                  <a:gd name="T15" fmla="*/ 0 h 26"/>
                  <a:gd name="T16" fmla="*/ 0 w 11"/>
                  <a:gd name="T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6">
                    <a:moveTo>
                      <a:pt x="0" y="7"/>
                    </a:moveTo>
                    <a:cubicBezTo>
                      <a:pt x="1" y="7"/>
                      <a:pt x="1" y="7"/>
                      <a:pt x="1" y="7"/>
                    </a:cubicBezTo>
                    <a:cubicBezTo>
                      <a:pt x="1" y="7"/>
                      <a:pt x="1" y="22"/>
                      <a:pt x="1" y="24"/>
                    </a:cubicBezTo>
                    <a:cubicBezTo>
                      <a:pt x="1" y="25"/>
                      <a:pt x="2" y="26"/>
                      <a:pt x="3" y="26"/>
                    </a:cubicBezTo>
                    <a:cubicBezTo>
                      <a:pt x="4" y="26"/>
                      <a:pt x="5" y="25"/>
                      <a:pt x="5" y="24"/>
                    </a:cubicBezTo>
                    <a:cubicBezTo>
                      <a:pt x="5" y="23"/>
                      <a:pt x="5" y="15"/>
                      <a:pt x="5" y="7"/>
                    </a:cubicBezTo>
                    <a:cubicBezTo>
                      <a:pt x="11" y="7"/>
                      <a:pt x="11" y="7"/>
                      <a:pt x="11" y="7"/>
                    </a:cubicBezTo>
                    <a:cubicBezTo>
                      <a:pt x="10" y="4"/>
                      <a:pt x="10" y="2"/>
                      <a:pt x="9" y="0"/>
                    </a:cubicBezTo>
                    <a:cubicBezTo>
                      <a:pt x="6" y="1"/>
                      <a:pt x="3" y="4"/>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92" name="Freeform 1208"/>
              <p:cNvSpPr>
                <a:spLocks/>
              </p:cNvSpPr>
              <p:nvPr/>
            </p:nvSpPr>
            <p:spPr bwMode="auto">
              <a:xfrm>
                <a:off x="12841" y="629"/>
                <a:ext cx="12" cy="42"/>
              </a:xfrm>
              <a:custGeom>
                <a:avLst/>
                <a:gdLst>
                  <a:gd name="T0" fmla="*/ 2 w 5"/>
                  <a:gd name="T1" fmla="*/ 18 h 18"/>
                  <a:gd name="T2" fmla="*/ 5 w 5"/>
                  <a:gd name="T3" fmla="*/ 16 h 18"/>
                  <a:gd name="T4" fmla="*/ 5 w 5"/>
                  <a:gd name="T5" fmla="*/ 0 h 18"/>
                  <a:gd name="T6" fmla="*/ 0 w 5"/>
                  <a:gd name="T7" fmla="*/ 7 h 18"/>
                  <a:gd name="T8" fmla="*/ 0 w 5"/>
                  <a:gd name="T9" fmla="*/ 16 h 18"/>
                  <a:gd name="T10" fmla="*/ 2 w 5"/>
                  <a:gd name="T11" fmla="*/ 18 h 18"/>
                </a:gdLst>
                <a:ahLst/>
                <a:cxnLst>
                  <a:cxn ang="0">
                    <a:pos x="T0" y="T1"/>
                  </a:cxn>
                  <a:cxn ang="0">
                    <a:pos x="T2" y="T3"/>
                  </a:cxn>
                  <a:cxn ang="0">
                    <a:pos x="T4" y="T5"/>
                  </a:cxn>
                  <a:cxn ang="0">
                    <a:pos x="T6" y="T7"/>
                  </a:cxn>
                  <a:cxn ang="0">
                    <a:pos x="T8" y="T9"/>
                  </a:cxn>
                  <a:cxn ang="0">
                    <a:pos x="T10" y="T11"/>
                  </a:cxn>
                </a:cxnLst>
                <a:rect l="0" t="0" r="r" b="b"/>
                <a:pathLst>
                  <a:path w="5" h="18">
                    <a:moveTo>
                      <a:pt x="2" y="18"/>
                    </a:moveTo>
                    <a:cubicBezTo>
                      <a:pt x="4" y="18"/>
                      <a:pt x="5" y="17"/>
                      <a:pt x="5" y="16"/>
                    </a:cubicBezTo>
                    <a:cubicBezTo>
                      <a:pt x="5" y="14"/>
                      <a:pt x="5" y="2"/>
                      <a:pt x="5" y="0"/>
                    </a:cubicBezTo>
                    <a:cubicBezTo>
                      <a:pt x="3" y="2"/>
                      <a:pt x="2" y="4"/>
                      <a:pt x="0" y="7"/>
                    </a:cubicBezTo>
                    <a:cubicBezTo>
                      <a:pt x="0" y="12"/>
                      <a:pt x="0" y="15"/>
                      <a:pt x="0" y="16"/>
                    </a:cubicBezTo>
                    <a:cubicBezTo>
                      <a:pt x="0" y="17"/>
                      <a:pt x="1" y="18"/>
                      <a:pt x="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93" name="Freeform 1209"/>
              <p:cNvSpPr>
                <a:spLocks/>
              </p:cNvSpPr>
              <p:nvPr/>
            </p:nvSpPr>
            <p:spPr bwMode="auto">
              <a:xfrm>
                <a:off x="12891" y="603"/>
                <a:ext cx="12" cy="11"/>
              </a:xfrm>
              <a:custGeom>
                <a:avLst/>
                <a:gdLst>
                  <a:gd name="T0" fmla="*/ 3 w 5"/>
                  <a:gd name="T1" fmla="*/ 5 h 5"/>
                  <a:gd name="T2" fmla="*/ 5 w 5"/>
                  <a:gd name="T3" fmla="*/ 3 h 5"/>
                  <a:gd name="T4" fmla="*/ 5 w 5"/>
                  <a:gd name="T5" fmla="*/ 0 h 5"/>
                  <a:gd name="T6" fmla="*/ 3 w 5"/>
                  <a:gd name="T7" fmla="*/ 0 h 5"/>
                  <a:gd name="T8" fmla="*/ 0 w 5"/>
                  <a:gd name="T9" fmla="*/ 0 h 5"/>
                  <a:gd name="T10" fmla="*/ 0 w 5"/>
                  <a:gd name="T11" fmla="*/ 3 h 5"/>
                  <a:gd name="T12" fmla="*/ 3 w 5"/>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3" y="5"/>
                    </a:moveTo>
                    <a:cubicBezTo>
                      <a:pt x="4" y="5"/>
                      <a:pt x="5" y="4"/>
                      <a:pt x="5" y="3"/>
                    </a:cubicBezTo>
                    <a:cubicBezTo>
                      <a:pt x="5" y="3"/>
                      <a:pt x="5" y="2"/>
                      <a:pt x="5" y="0"/>
                    </a:cubicBezTo>
                    <a:cubicBezTo>
                      <a:pt x="4" y="0"/>
                      <a:pt x="3" y="0"/>
                      <a:pt x="3" y="0"/>
                    </a:cubicBezTo>
                    <a:cubicBezTo>
                      <a:pt x="2" y="0"/>
                      <a:pt x="1" y="0"/>
                      <a:pt x="0" y="0"/>
                    </a:cubicBezTo>
                    <a:cubicBezTo>
                      <a:pt x="0" y="2"/>
                      <a:pt x="0" y="3"/>
                      <a:pt x="0" y="3"/>
                    </a:cubicBezTo>
                    <a:cubicBezTo>
                      <a:pt x="0" y="4"/>
                      <a:pt x="1" y="5"/>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94" name="Freeform 1210"/>
              <p:cNvSpPr>
                <a:spLocks/>
              </p:cNvSpPr>
              <p:nvPr/>
            </p:nvSpPr>
            <p:spPr bwMode="auto">
              <a:xfrm>
                <a:off x="12877" y="605"/>
                <a:ext cx="9" cy="5"/>
              </a:xfrm>
              <a:custGeom>
                <a:avLst/>
                <a:gdLst>
                  <a:gd name="T0" fmla="*/ 2 w 4"/>
                  <a:gd name="T1" fmla="*/ 2 h 2"/>
                  <a:gd name="T2" fmla="*/ 3 w 4"/>
                  <a:gd name="T3" fmla="*/ 0 h 2"/>
                  <a:gd name="T4" fmla="*/ 0 w 4"/>
                  <a:gd name="T5" fmla="*/ 1 h 2"/>
                  <a:gd name="T6" fmla="*/ 2 w 4"/>
                  <a:gd name="T7" fmla="*/ 2 h 2"/>
                </a:gdLst>
                <a:ahLst/>
                <a:cxnLst>
                  <a:cxn ang="0">
                    <a:pos x="T0" y="T1"/>
                  </a:cxn>
                  <a:cxn ang="0">
                    <a:pos x="T2" y="T3"/>
                  </a:cxn>
                  <a:cxn ang="0">
                    <a:pos x="T4" y="T5"/>
                  </a:cxn>
                  <a:cxn ang="0">
                    <a:pos x="T6" y="T7"/>
                  </a:cxn>
                </a:cxnLst>
                <a:rect l="0" t="0" r="r" b="b"/>
                <a:pathLst>
                  <a:path w="4" h="2">
                    <a:moveTo>
                      <a:pt x="2" y="2"/>
                    </a:moveTo>
                    <a:cubicBezTo>
                      <a:pt x="3" y="2"/>
                      <a:pt x="4" y="1"/>
                      <a:pt x="3" y="0"/>
                    </a:cubicBezTo>
                    <a:cubicBezTo>
                      <a:pt x="2" y="0"/>
                      <a:pt x="1" y="1"/>
                      <a:pt x="0" y="1"/>
                    </a:cubicBezTo>
                    <a:cubicBezTo>
                      <a:pt x="0" y="2"/>
                      <a:pt x="1"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95" name="Freeform 1211"/>
              <p:cNvSpPr>
                <a:spLocks/>
              </p:cNvSpPr>
              <p:nvPr/>
            </p:nvSpPr>
            <p:spPr bwMode="auto">
              <a:xfrm>
                <a:off x="14905" y="707"/>
                <a:ext cx="64" cy="111"/>
              </a:xfrm>
              <a:custGeom>
                <a:avLst/>
                <a:gdLst>
                  <a:gd name="T0" fmla="*/ 2 w 27"/>
                  <a:gd name="T1" fmla="*/ 20 h 47"/>
                  <a:gd name="T2" fmla="*/ 4 w 27"/>
                  <a:gd name="T3" fmla="*/ 19 h 47"/>
                  <a:gd name="T4" fmla="*/ 8 w 27"/>
                  <a:gd name="T5" fmla="*/ 6 h 47"/>
                  <a:gd name="T6" fmla="*/ 9 w 27"/>
                  <a:gd name="T7" fmla="*/ 6 h 47"/>
                  <a:gd name="T8" fmla="*/ 3 w 27"/>
                  <a:gd name="T9" fmla="*/ 28 h 47"/>
                  <a:gd name="T10" fmla="*/ 9 w 27"/>
                  <a:gd name="T11" fmla="*/ 28 h 47"/>
                  <a:gd name="T12" fmla="*/ 9 w 27"/>
                  <a:gd name="T13" fmla="*/ 44 h 47"/>
                  <a:gd name="T14" fmla="*/ 11 w 27"/>
                  <a:gd name="T15" fmla="*/ 47 h 47"/>
                  <a:gd name="T16" fmla="*/ 13 w 27"/>
                  <a:gd name="T17" fmla="*/ 44 h 47"/>
                  <a:gd name="T18" fmla="*/ 13 w 27"/>
                  <a:gd name="T19" fmla="*/ 28 h 47"/>
                  <a:gd name="T20" fmla="*/ 14 w 27"/>
                  <a:gd name="T21" fmla="*/ 28 h 47"/>
                  <a:gd name="T22" fmla="*/ 14 w 27"/>
                  <a:gd name="T23" fmla="*/ 44 h 47"/>
                  <a:gd name="T24" fmla="*/ 17 w 27"/>
                  <a:gd name="T25" fmla="*/ 47 h 47"/>
                  <a:gd name="T26" fmla="*/ 19 w 27"/>
                  <a:gd name="T27" fmla="*/ 44 h 47"/>
                  <a:gd name="T28" fmla="*/ 19 w 27"/>
                  <a:gd name="T29" fmla="*/ 28 h 47"/>
                  <a:gd name="T30" fmla="*/ 25 w 27"/>
                  <a:gd name="T31" fmla="*/ 28 h 47"/>
                  <a:gd name="T32" fmla="*/ 19 w 27"/>
                  <a:gd name="T33" fmla="*/ 6 h 47"/>
                  <a:gd name="T34" fmla="*/ 20 w 27"/>
                  <a:gd name="T35" fmla="*/ 6 h 47"/>
                  <a:gd name="T36" fmla="*/ 23 w 27"/>
                  <a:gd name="T37" fmla="*/ 19 h 47"/>
                  <a:gd name="T38" fmla="*/ 26 w 27"/>
                  <a:gd name="T39" fmla="*/ 20 h 47"/>
                  <a:gd name="T40" fmla="*/ 27 w 27"/>
                  <a:gd name="T41" fmla="*/ 18 h 47"/>
                  <a:gd name="T42" fmla="*/ 23 w 27"/>
                  <a:gd name="T43" fmla="*/ 4 h 47"/>
                  <a:gd name="T44" fmla="*/ 18 w 27"/>
                  <a:gd name="T45" fmla="*/ 0 h 47"/>
                  <a:gd name="T46" fmla="*/ 10 w 27"/>
                  <a:gd name="T47" fmla="*/ 0 h 47"/>
                  <a:gd name="T48" fmla="*/ 5 w 27"/>
                  <a:gd name="T49" fmla="*/ 4 h 47"/>
                  <a:gd name="T50" fmla="*/ 0 w 27"/>
                  <a:gd name="T51" fmla="*/ 18 h 47"/>
                  <a:gd name="T52" fmla="*/ 2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0"/>
                    </a:move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6"/>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7" y="47"/>
                    </a:cubicBezTo>
                    <a:cubicBezTo>
                      <a:pt x="18" y="47"/>
                      <a:pt x="19" y="46"/>
                      <a:pt x="19" y="44"/>
                    </a:cubicBezTo>
                    <a:cubicBezTo>
                      <a:pt x="19" y="43"/>
                      <a:pt x="19" y="36"/>
                      <a:pt x="19" y="28"/>
                    </a:cubicBezTo>
                    <a:cubicBezTo>
                      <a:pt x="25" y="28"/>
                      <a:pt x="25" y="28"/>
                      <a:pt x="25" y="28"/>
                    </a:cubicBezTo>
                    <a:cubicBezTo>
                      <a:pt x="19" y="6"/>
                      <a:pt x="19" y="6"/>
                      <a:pt x="19"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ubicBezTo>
                      <a:pt x="22" y="2"/>
                      <a:pt x="20" y="0"/>
                      <a:pt x="18" y="0"/>
                    </a:cubicBezTo>
                    <a:cubicBezTo>
                      <a:pt x="16" y="0"/>
                      <a:pt x="11" y="0"/>
                      <a:pt x="10" y="0"/>
                    </a:cubicBezTo>
                    <a:cubicBezTo>
                      <a:pt x="8" y="0"/>
                      <a:pt x="5" y="2"/>
                      <a:pt x="5" y="4"/>
                    </a:cubicBezTo>
                    <a:cubicBezTo>
                      <a:pt x="3" y="10"/>
                      <a:pt x="1" y="17"/>
                      <a:pt x="0" y="18"/>
                    </a:cubicBezTo>
                    <a:cubicBezTo>
                      <a:pt x="0" y="19"/>
                      <a:pt x="1" y="20"/>
                      <a:pt x="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96" name="Oval 1212"/>
              <p:cNvSpPr>
                <a:spLocks noChangeArrowheads="1"/>
              </p:cNvSpPr>
              <p:nvPr/>
            </p:nvSpPr>
            <p:spPr bwMode="auto">
              <a:xfrm>
                <a:off x="14796" y="830"/>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97" name="Freeform 1213"/>
              <p:cNvSpPr>
                <a:spLocks/>
              </p:cNvSpPr>
              <p:nvPr/>
            </p:nvSpPr>
            <p:spPr bwMode="auto">
              <a:xfrm>
                <a:off x="14713" y="1000"/>
                <a:ext cx="55" cy="111"/>
              </a:xfrm>
              <a:custGeom>
                <a:avLst/>
                <a:gdLst>
                  <a:gd name="T0" fmla="*/ 17 w 23"/>
                  <a:gd name="T1" fmla="*/ 0 h 47"/>
                  <a:gd name="T2" fmla="*/ 6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5 w 23"/>
                  <a:gd name="T15" fmla="*/ 8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6"/>
                    </a:cubicBezTo>
                    <a:cubicBezTo>
                      <a:pt x="0" y="8"/>
                      <a:pt x="0" y="20"/>
                      <a:pt x="0" y="21"/>
                    </a:cubicBezTo>
                    <a:cubicBezTo>
                      <a:pt x="0" y="22"/>
                      <a:pt x="1" y="23"/>
                      <a:pt x="2" y="23"/>
                    </a:cubicBezTo>
                    <a:cubicBezTo>
                      <a:pt x="4" y="23"/>
                      <a:pt x="4" y="22"/>
                      <a:pt x="4" y="21"/>
                    </a:cubicBezTo>
                    <a:cubicBezTo>
                      <a:pt x="4" y="19"/>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19"/>
                      <a:pt x="19" y="21"/>
                    </a:cubicBezTo>
                    <a:cubicBezTo>
                      <a:pt x="19" y="22"/>
                      <a:pt x="20"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98" name="Oval 1214"/>
              <p:cNvSpPr>
                <a:spLocks noChangeArrowheads="1"/>
              </p:cNvSpPr>
              <p:nvPr/>
            </p:nvSpPr>
            <p:spPr bwMode="auto">
              <a:xfrm>
                <a:off x="14926" y="68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99" name="Oval 1215"/>
              <p:cNvSpPr>
                <a:spLocks noChangeArrowheads="1"/>
              </p:cNvSpPr>
              <p:nvPr/>
            </p:nvSpPr>
            <p:spPr bwMode="auto">
              <a:xfrm>
                <a:off x="14926" y="830"/>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00" name="Oval 1216"/>
              <p:cNvSpPr>
                <a:spLocks noChangeArrowheads="1"/>
              </p:cNvSpPr>
              <p:nvPr/>
            </p:nvSpPr>
            <p:spPr bwMode="auto">
              <a:xfrm>
                <a:off x="14730"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01" name="Freeform 1217"/>
              <p:cNvSpPr>
                <a:spLocks/>
              </p:cNvSpPr>
              <p:nvPr/>
            </p:nvSpPr>
            <p:spPr bwMode="auto">
              <a:xfrm>
                <a:off x="14775" y="1000"/>
                <a:ext cx="64" cy="111"/>
              </a:xfrm>
              <a:custGeom>
                <a:avLst/>
                <a:gdLst>
                  <a:gd name="T0" fmla="*/ 23 w 27"/>
                  <a:gd name="T1" fmla="*/ 5 h 47"/>
                  <a:gd name="T2" fmla="*/ 17 w 27"/>
                  <a:gd name="T3" fmla="*/ 0 h 47"/>
                  <a:gd name="T4" fmla="*/ 10 w 27"/>
                  <a:gd name="T5" fmla="*/ 0 h 47"/>
                  <a:gd name="T6" fmla="*/ 4 w 27"/>
                  <a:gd name="T7" fmla="*/ 5 h 47"/>
                  <a:gd name="T8" fmla="*/ 0 w 27"/>
                  <a:gd name="T9" fmla="*/ 18 h 47"/>
                  <a:gd name="T10" fmla="*/ 1 w 27"/>
                  <a:gd name="T11" fmla="*/ 21 h 47"/>
                  <a:gd name="T12" fmla="*/ 4 w 27"/>
                  <a:gd name="T13" fmla="*/ 20 h 47"/>
                  <a:gd name="T14" fmla="*/ 7 w 27"/>
                  <a:gd name="T15" fmla="*/ 7 h 47"/>
                  <a:gd name="T16" fmla="*/ 9 w 27"/>
                  <a:gd name="T17" fmla="*/ 7 h 47"/>
                  <a:gd name="T18" fmla="*/ 2 w 27"/>
                  <a:gd name="T19" fmla="*/ 28 h 47"/>
                  <a:gd name="T20" fmla="*/ 8 w 27"/>
                  <a:gd name="T21" fmla="*/ 28 h 47"/>
                  <a:gd name="T22" fmla="*/ 8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8 w 27"/>
                  <a:gd name="T37" fmla="*/ 45 h 47"/>
                  <a:gd name="T38" fmla="*/ 18 w 27"/>
                  <a:gd name="T39" fmla="*/ 28 h 47"/>
                  <a:gd name="T40" fmla="*/ 25 w 27"/>
                  <a:gd name="T41" fmla="*/ 28 h 47"/>
                  <a:gd name="T42" fmla="*/ 18 w 27"/>
                  <a:gd name="T43" fmla="*/ 7 h 47"/>
                  <a:gd name="T44" fmla="*/ 19 w 27"/>
                  <a:gd name="T45" fmla="*/ 7 h 47"/>
                  <a:gd name="T46" fmla="*/ 23 w 27"/>
                  <a:gd name="T47" fmla="*/ 20 h 47"/>
                  <a:gd name="T48" fmla="*/ 25 w 27"/>
                  <a:gd name="T49" fmla="*/ 21 h 47"/>
                  <a:gd name="T50" fmla="*/ 27 w 27"/>
                  <a:gd name="T51" fmla="*/ 18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2"/>
                      <a:pt x="19" y="0"/>
                      <a:pt x="17" y="0"/>
                    </a:cubicBezTo>
                    <a:cubicBezTo>
                      <a:pt x="16" y="0"/>
                      <a:pt x="11" y="0"/>
                      <a:pt x="10" y="0"/>
                    </a:cubicBezTo>
                    <a:cubicBezTo>
                      <a:pt x="7" y="0"/>
                      <a:pt x="5" y="2"/>
                      <a:pt x="4" y="5"/>
                    </a:cubicBezTo>
                    <a:cubicBezTo>
                      <a:pt x="2" y="10"/>
                      <a:pt x="0" y="18"/>
                      <a:pt x="0" y="18"/>
                    </a:cubicBezTo>
                    <a:cubicBezTo>
                      <a:pt x="0" y="19"/>
                      <a:pt x="0" y="20"/>
                      <a:pt x="1" y="21"/>
                    </a:cubicBezTo>
                    <a:cubicBezTo>
                      <a:pt x="2" y="21"/>
                      <a:pt x="3" y="20"/>
                      <a:pt x="4" y="20"/>
                    </a:cubicBezTo>
                    <a:cubicBezTo>
                      <a:pt x="4" y="18"/>
                      <a:pt x="7" y="7"/>
                      <a:pt x="7"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7"/>
                      <a:pt x="18" y="7"/>
                      <a:pt x="18" y="7"/>
                    </a:cubicBezTo>
                    <a:cubicBezTo>
                      <a:pt x="19" y="7"/>
                      <a:pt x="19" y="7"/>
                      <a:pt x="19" y="7"/>
                    </a:cubicBezTo>
                    <a:cubicBezTo>
                      <a:pt x="19" y="7"/>
                      <a:pt x="23" y="18"/>
                      <a:pt x="23" y="20"/>
                    </a:cubicBezTo>
                    <a:cubicBezTo>
                      <a:pt x="23" y="20"/>
                      <a:pt x="24" y="21"/>
                      <a:pt x="25" y="21"/>
                    </a:cubicBezTo>
                    <a:cubicBezTo>
                      <a:pt x="26" y="20"/>
                      <a:pt x="27" y="19"/>
                      <a:pt x="27" y="18"/>
                    </a:cubicBezTo>
                    <a:cubicBezTo>
                      <a:pt x="26" y="18"/>
                      <a:pt x="24"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02" name="Freeform 1218"/>
              <p:cNvSpPr>
                <a:spLocks/>
              </p:cNvSpPr>
              <p:nvPr/>
            </p:nvSpPr>
            <p:spPr bwMode="auto">
              <a:xfrm>
                <a:off x="14779" y="853"/>
                <a:ext cx="55" cy="112"/>
              </a:xfrm>
              <a:custGeom>
                <a:avLst/>
                <a:gdLst>
                  <a:gd name="T0" fmla="*/ 0 w 23"/>
                  <a:gd name="T1" fmla="*/ 6 h 47"/>
                  <a:gd name="T2" fmla="*/ 0 w 23"/>
                  <a:gd name="T3" fmla="*/ 21 h 47"/>
                  <a:gd name="T4" fmla="*/ 2 w 23"/>
                  <a:gd name="T5" fmla="*/ 23 h 47"/>
                  <a:gd name="T6" fmla="*/ 4 w 23"/>
                  <a:gd name="T7" fmla="*/ 21 h 47"/>
                  <a:gd name="T8" fmla="*/ 4 w 23"/>
                  <a:gd name="T9" fmla="*/ 8 h 47"/>
                  <a:gd name="T10" fmla="*/ 5 w 23"/>
                  <a:gd name="T11" fmla="*/ 8 h 47"/>
                  <a:gd name="T12" fmla="*/ 5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7 w 23"/>
                  <a:gd name="T27" fmla="*/ 44 h 47"/>
                  <a:gd name="T28" fmla="*/ 17 w 23"/>
                  <a:gd name="T29" fmla="*/ 8 h 47"/>
                  <a:gd name="T30" fmla="*/ 19 w 23"/>
                  <a:gd name="T31" fmla="*/ 8 h 47"/>
                  <a:gd name="T32" fmla="*/ 19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03" name="Freeform 1219"/>
              <p:cNvSpPr>
                <a:spLocks/>
              </p:cNvSpPr>
              <p:nvPr/>
            </p:nvSpPr>
            <p:spPr bwMode="auto">
              <a:xfrm>
                <a:off x="15037" y="707"/>
                <a:ext cx="64" cy="111"/>
              </a:xfrm>
              <a:custGeom>
                <a:avLst/>
                <a:gdLst>
                  <a:gd name="T0" fmla="*/ 1 w 27"/>
                  <a:gd name="T1" fmla="*/ 20 h 47"/>
                  <a:gd name="T2" fmla="*/ 3 w 27"/>
                  <a:gd name="T3" fmla="*/ 19 h 47"/>
                  <a:gd name="T4" fmla="*/ 7 w 27"/>
                  <a:gd name="T5" fmla="*/ 6 h 47"/>
                  <a:gd name="T6" fmla="*/ 8 w 27"/>
                  <a:gd name="T7" fmla="*/ 6 h 47"/>
                  <a:gd name="T8" fmla="*/ 2 w 27"/>
                  <a:gd name="T9" fmla="*/ 28 h 47"/>
                  <a:gd name="T10" fmla="*/ 8 w 27"/>
                  <a:gd name="T11" fmla="*/ 28 h 47"/>
                  <a:gd name="T12" fmla="*/ 8 w 27"/>
                  <a:gd name="T13" fmla="*/ 44 h 47"/>
                  <a:gd name="T14" fmla="*/ 10 w 27"/>
                  <a:gd name="T15" fmla="*/ 47 h 47"/>
                  <a:gd name="T16" fmla="*/ 13 w 27"/>
                  <a:gd name="T17" fmla="*/ 44 h 47"/>
                  <a:gd name="T18" fmla="*/ 13 w 27"/>
                  <a:gd name="T19" fmla="*/ 28 h 47"/>
                  <a:gd name="T20" fmla="*/ 14 w 27"/>
                  <a:gd name="T21" fmla="*/ 28 h 47"/>
                  <a:gd name="T22" fmla="*/ 14 w 27"/>
                  <a:gd name="T23" fmla="*/ 44 h 47"/>
                  <a:gd name="T24" fmla="*/ 16 w 27"/>
                  <a:gd name="T25" fmla="*/ 47 h 47"/>
                  <a:gd name="T26" fmla="*/ 18 w 27"/>
                  <a:gd name="T27" fmla="*/ 44 h 47"/>
                  <a:gd name="T28" fmla="*/ 18 w 27"/>
                  <a:gd name="T29" fmla="*/ 28 h 47"/>
                  <a:gd name="T30" fmla="*/ 24 w 27"/>
                  <a:gd name="T31" fmla="*/ 28 h 47"/>
                  <a:gd name="T32" fmla="*/ 18 w 27"/>
                  <a:gd name="T33" fmla="*/ 6 h 47"/>
                  <a:gd name="T34" fmla="*/ 19 w 27"/>
                  <a:gd name="T35" fmla="*/ 6 h 47"/>
                  <a:gd name="T36" fmla="*/ 23 w 27"/>
                  <a:gd name="T37" fmla="*/ 19 h 47"/>
                  <a:gd name="T38" fmla="*/ 25 w 27"/>
                  <a:gd name="T39" fmla="*/ 20 h 47"/>
                  <a:gd name="T40" fmla="*/ 26 w 27"/>
                  <a:gd name="T41" fmla="*/ 18 h 47"/>
                  <a:gd name="T42" fmla="*/ 22 w 27"/>
                  <a:gd name="T43" fmla="*/ 4 h 47"/>
                  <a:gd name="T44" fmla="*/ 17 w 27"/>
                  <a:gd name="T45" fmla="*/ 0 h 47"/>
                  <a:gd name="T46" fmla="*/ 9 w 27"/>
                  <a:gd name="T47" fmla="*/ 0 h 47"/>
                  <a:gd name="T48" fmla="*/ 4 w 27"/>
                  <a:gd name="T49" fmla="*/ 4 h 47"/>
                  <a:gd name="T50" fmla="*/ 0 w 27"/>
                  <a:gd name="T51" fmla="*/ 18 h 47"/>
                  <a:gd name="T52" fmla="*/ 1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0"/>
                    </a:moveTo>
                    <a:cubicBezTo>
                      <a:pt x="2" y="21"/>
                      <a:pt x="3" y="20"/>
                      <a:pt x="3" y="19"/>
                    </a:cubicBezTo>
                    <a:cubicBezTo>
                      <a:pt x="4" y="18"/>
                      <a:pt x="7" y="6"/>
                      <a:pt x="7" y="6"/>
                    </a:cubicBezTo>
                    <a:cubicBezTo>
                      <a:pt x="8" y="6"/>
                      <a:pt x="8" y="6"/>
                      <a:pt x="8" y="6"/>
                    </a:cubicBezTo>
                    <a:cubicBezTo>
                      <a:pt x="2" y="28"/>
                      <a:pt x="2" y="28"/>
                      <a:pt x="2" y="28"/>
                    </a:cubicBezTo>
                    <a:cubicBezTo>
                      <a:pt x="8" y="28"/>
                      <a:pt x="8" y="28"/>
                      <a:pt x="8" y="28"/>
                    </a:cubicBezTo>
                    <a:cubicBezTo>
                      <a:pt x="8" y="36"/>
                      <a:pt x="8" y="43"/>
                      <a:pt x="8" y="44"/>
                    </a:cubicBezTo>
                    <a:cubicBezTo>
                      <a:pt x="8" y="46"/>
                      <a:pt x="9" y="47"/>
                      <a:pt x="10"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6"/>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0"/>
                    </a:cubicBezTo>
                    <a:cubicBezTo>
                      <a:pt x="26" y="20"/>
                      <a:pt x="27" y="19"/>
                      <a:pt x="26" y="18"/>
                    </a:cubicBezTo>
                    <a:cubicBezTo>
                      <a:pt x="26" y="17"/>
                      <a:pt x="24" y="10"/>
                      <a:pt x="22" y="4"/>
                    </a:cubicBezTo>
                    <a:cubicBezTo>
                      <a:pt x="22" y="2"/>
                      <a:pt x="19" y="0"/>
                      <a:pt x="17" y="0"/>
                    </a:cubicBezTo>
                    <a:cubicBezTo>
                      <a:pt x="16" y="0"/>
                      <a:pt x="10" y="0"/>
                      <a:pt x="9" y="0"/>
                    </a:cubicBezTo>
                    <a:cubicBezTo>
                      <a:pt x="7" y="0"/>
                      <a:pt x="5" y="2"/>
                      <a:pt x="4" y="4"/>
                    </a:cubicBezTo>
                    <a:cubicBezTo>
                      <a:pt x="2" y="10"/>
                      <a:pt x="0" y="17"/>
                      <a:pt x="0" y="18"/>
                    </a:cubicBezTo>
                    <a:cubicBezTo>
                      <a:pt x="0" y="19"/>
                      <a:pt x="0" y="20"/>
                      <a:pt x="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04" name="Oval 1220"/>
              <p:cNvSpPr>
                <a:spLocks noChangeArrowheads="1"/>
              </p:cNvSpPr>
              <p:nvPr/>
            </p:nvSpPr>
            <p:spPr bwMode="auto">
              <a:xfrm>
                <a:off x="15056" y="830"/>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05" name="Oval 1221"/>
              <p:cNvSpPr>
                <a:spLocks noChangeArrowheads="1"/>
              </p:cNvSpPr>
              <p:nvPr/>
            </p:nvSpPr>
            <p:spPr bwMode="auto">
              <a:xfrm>
                <a:off x="14992" y="974"/>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06" name="Freeform 1222"/>
              <p:cNvSpPr>
                <a:spLocks/>
              </p:cNvSpPr>
              <p:nvPr/>
            </p:nvSpPr>
            <p:spPr bwMode="auto">
              <a:xfrm>
                <a:off x="14910" y="853"/>
                <a:ext cx="54" cy="112"/>
              </a:xfrm>
              <a:custGeom>
                <a:avLst/>
                <a:gdLst>
                  <a:gd name="T0" fmla="*/ 17 w 23"/>
                  <a:gd name="T1" fmla="*/ 0 h 47"/>
                  <a:gd name="T2" fmla="*/ 7 w 23"/>
                  <a:gd name="T3" fmla="*/ 0 h 47"/>
                  <a:gd name="T4" fmla="*/ 0 w 23"/>
                  <a:gd name="T5" fmla="*/ 6 h 47"/>
                  <a:gd name="T6" fmla="*/ 0 w 23"/>
                  <a:gd name="T7" fmla="*/ 21 h 47"/>
                  <a:gd name="T8" fmla="*/ 2 w 23"/>
                  <a:gd name="T9" fmla="*/ 23 h 47"/>
                  <a:gd name="T10" fmla="*/ 5 w 23"/>
                  <a:gd name="T11" fmla="*/ 21 h 47"/>
                  <a:gd name="T12" fmla="*/ 5 w 23"/>
                  <a:gd name="T13" fmla="*/ 8 h 47"/>
                  <a:gd name="T14" fmla="*/ 6 w 23"/>
                  <a:gd name="T15" fmla="*/ 8 h 47"/>
                  <a:gd name="T16" fmla="*/ 6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7" y="0"/>
                    </a:cubicBezTo>
                    <a:cubicBezTo>
                      <a:pt x="3" y="0"/>
                      <a:pt x="0" y="3"/>
                      <a:pt x="0" y="6"/>
                    </a:cubicBezTo>
                    <a:cubicBezTo>
                      <a:pt x="0" y="8"/>
                      <a:pt x="0" y="20"/>
                      <a:pt x="0" y="21"/>
                    </a:cubicBezTo>
                    <a:cubicBezTo>
                      <a:pt x="0" y="22"/>
                      <a:pt x="1" y="23"/>
                      <a:pt x="2" y="23"/>
                    </a:cubicBezTo>
                    <a:cubicBezTo>
                      <a:pt x="4" y="23"/>
                      <a:pt x="5" y="22"/>
                      <a:pt x="5" y="21"/>
                    </a:cubicBezTo>
                    <a:cubicBezTo>
                      <a:pt x="5" y="20"/>
                      <a:pt x="5" y="8"/>
                      <a:pt x="5" y="8"/>
                    </a:cubicBezTo>
                    <a:cubicBezTo>
                      <a:pt x="5" y="8"/>
                      <a:pt x="5"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4"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07" name="Freeform 1223"/>
              <p:cNvSpPr>
                <a:spLocks/>
              </p:cNvSpPr>
              <p:nvPr/>
            </p:nvSpPr>
            <p:spPr bwMode="auto">
              <a:xfrm>
                <a:off x="14905" y="1000"/>
                <a:ext cx="64" cy="66"/>
              </a:xfrm>
              <a:custGeom>
                <a:avLst/>
                <a:gdLst>
                  <a:gd name="T0" fmla="*/ 20 w 27"/>
                  <a:gd name="T1" fmla="*/ 7 h 28"/>
                  <a:gd name="T2" fmla="*/ 23 w 27"/>
                  <a:gd name="T3" fmla="*/ 20 h 28"/>
                  <a:gd name="T4" fmla="*/ 26 w 27"/>
                  <a:gd name="T5" fmla="*/ 21 h 28"/>
                  <a:gd name="T6" fmla="*/ 27 w 27"/>
                  <a:gd name="T7" fmla="*/ 18 h 28"/>
                  <a:gd name="T8" fmla="*/ 23 w 27"/>
                  <a:gd name="T9" fmla="*/ 5 h 28"/>
                  <a:gd name="T10" fmla="*/ 18 w 27"/>
                  <a:gd name="T11" fmla="*/ 0 h 28"/>
                  <a:gd name="T12" fmla="*/ 10 w 27"/>
                  <a:gd name="T13" fmla="*/ 0 h 28"/>
                  <a:gd name="T14" fmla="*/ 5 w 27"/>
                  <a:gd name="T15" fmla="*/ 5 h 28"/>
                  <a:gd name="T16" fmla="*/ 0 w 27"/>
                  <a:gd name="T17" fmla="*/ 18 h 28"/>
                  <a:gd name="T18" fmla="*/ 2 w 27"/>
                  <a:gd name="T19" fmla="*/ 21 h 28"/>
                  <a:gd name="T20" fmla="*/ 4 w 27"/>
                  <a:gd name="T21" fmla="*/ 20 h 28"/>
                  <a:gd name="T22" fmla="*/ 8 w 27"/>
                  <a:gd name="T23" fmla="*/ 7 h 28"/>
                  <a:gd name="T24" fmla="*/ 9 w 27"/>
                  <a:gd name="T25" fmla="*/ 7 h 28"/>
                  <a:gd name="T26" fmla="*/ 3 w 27"/>
                  <a:gd name="T27" fmla="*/ 28 h 28"/>
                  <a:gd name="T28" fmla="*/ 5 w 27"/>
                  <a:gd name="T29" fmla="*/ 28 h 28"/>
                  <a:gd name="T30" fmla="*/ 5 w 27"/>
                  <a:gd name="T31" fmla="*/ 28 h 28"/>
                  <a:gd name="T32" fmla="*/ 24 w 27"/>
                  <a:gd name="T33" fmla="*/ 25 h 28"/>
                  <a:gd name="T34" fmla="*/ 19 w 27"/>
                  <a:gd name="T35" fmla="*/ 7 h 28"/>
                  <a:gd name="T36" fmla="*/ 20 w 27"/>
                  <a:gd name="T37" fmla="*/ 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8">
                    <a:moveTo>
                      <a:pt x="20" y="7"/>
                    </a:moveTo>
                    <a:cubicBezTo>
                      <a:pt x="20" y="7"/>
                      <a:pt x="23" y="18"/>
                      <a:pt x="23" y="20"/>
                    </a:cubicBezTo>
                    <a:cubicBezTo>
                      <a:pt x="24" y="20"/>
                      <a:pt x="25" y="21"/>
                      <a:pt x="26" y="21"/>
                    </a:cubicBezTo>
                    <a:cubicBezTo>
                      <a:pt x="27" y="20"/>
                      <a:pt x="27" y="19"/>
                      <a:pt x="27" y="18"/>
                    </a:cubicBezTo>
                    <a:cubicBezTo>
                      <a:pt x="27" y="18"/>
                      <a:pt x="25" y="10"/>
                      <a:pt x="23" y="5"/>
                    </a:cubicBezTo>
                    <a:cubicBezTo>
                      <a:pt x="22" y="2"/>
                      <a:pt x="20" y="0"/>
                      <a:pt x="18" y="0"/>
                    </a:cubicBezTo>
                    <a:cubicBezTo>
                      <a:pt x="16" y="0"/>
                      <a:pt x="11" y="0"/>
                      <a:pt x="10" y="0"/>
                    </a:cubicBezTo>
                    <a:cubicBezTo>
                      <a:pt x="8" y="0"/>
                      <a:pt x="5" y="2"/>
                      <a:pt x="5" y="5"/>
                    </a:cubicBezTo>
                    <a:cubicBezTo>
                      <a:pt x="3" y="10"/>
                      <a:pt x="1" y="18"/>
                      <a:pt x="0" y="18"/>
                    </a:cubicBezTo>
                    <a:cubicBezTo>
                      <a:pt x="0" y="19"/>
                      <a:pt x="1" y="20"/>
                      <a:pt x="2" y="21"/>
                    </a:cubicBezTo>
                    <a:cubicBezTo>
                      <a:pt x="3" y="21"/>
                      <a:pt x="4" y="20"/>
                      <a:pt x="4" y="20"/>
                    </a:cubicBezTo>
                    <a:cubicBezTo>
                      <a:pt x="4" y="18"/>
                      <a:pt x="8" y="7"/>
                      <a:pt x="8" y="7"/>
                    </a:cubicBezTo>
                    <a:cubicBezTo>
                      <a:pt x="9" y="7"/>
                      <a:pt x="9" y="7"/>
                      <a:pt x="9" y="7"/>
                    </a:cubicBezTo>
                    <a:cubicBezTo>
                      <a:pt x="3" y="28"/>
                      <a:pt x="3" y="28"/>
                      <a:pt x="3" y="28"/>
                    </a:cubicBezTo>
                    <a:cubicBezTo>
                      <a:pt x="4" y="28"/>
                      <a:pt x="4" y="28"/>
                      <a:pt x="5" y="28"/>
                    </a:cubicBezTo>
                    <a:cubicBezTo>
                      <a:pt x="5" y="28"/>
                      <a:pt x="5" y="28"/>
                      <a:pt x="5" y="28"/>
                    </a:cubicBezTo>
                    <a:cubicBezTo>
                      <a:pt x="9" y="26"/>
                      <a:pt x="16" y="26"/>
                      <a:pt x="24" y="25"/>
                    </a:cubicBezTo>
                    <a:cubicBezTo>
                      <a:pt x="19" y="7"/>
                      <a:pt x="19" y="7"/>
                      <a:pt x="19" y="7"/>
                    </a:cubicBezTo>
                    <a:cubicBezTo>
                      <a:pt x="20" y="7"/>
                      <a:pt x="20" y="7"/>
                      <a:pt x="2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08" name="Oval 1224"/>
              <p:cNvSpPr>
                <a:spLocks noChangeArrowheads="1"/>
              </p:cNvSpPr>
              <p:nvPr/>
            </p:nvSpPr>
            <p:spPr bwMode="auto">
              <a:xfrm>
                <a:off x="14926"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09" name="Freeform 1225"/>
              <p:cNvSpPr>
                <a:spLocks/>
              </p:cNvSpPr>
              <p:nvPr/>
            </p:nvSpPr>
            <p:spPr bwMode="auto">
              <a:xfrm>
                <a:off x="14976" y="707"/>
                <a:ext cx="54" cy="109"/>
              </a:xfrm>
              <a:custGeom>
                <a:avLst/>
                <a:gdLst>
                  <a:gd name="T0" fmla="*/ 2 w 23"/>
                  <a:gd name="T1" fmla="*/ 23 h 46"/>
                  <a:gd name="T2" fmla="*/ 4 w 23"/>
                  <a:gd name="T3" fmla="*/ 20 h 46"/>
                  <a:gd name="T4" fmla="*/ 4 w 23"/>
                  <a:gd name="T5" fmla="*/ 7 h 46"/>
                  <a:gd name="T6" fmla="*/ 5 w 23"/>
                  <a:gd name="T7" fmla="*/ 7 h 46"/>
                  <a:gd name="T8" fmla="*/ 5 w 23"/>
                  <a:gd name="T9" fmla="*/ 44 h 46"/>
                  <a:gd name="T10" fmla="*/ 8 w 23"/>
                  <a:gd name="T11" fmla="*/ 46 h 46"/>
                  <a:gd name="T12" fmla="*/ 11 w 23"/>
                  <a:gd name="T13" fmla="*/ 44 h 46"/>
                  <a:gd name="T14" fmla="*/ 11 w 23"/>
                  <a:gd name="T15" fmla="*/ 23 h 46"/>
                  <a:gd name="T16" fmla="*/ 12 w 23"/>
                  <a:gd name="T17" fmla="*/ 23 h 46"/>
                  <a:gd name="T18" fmla="*/ 12 w 23"/>
                  <a:gd name="T19" fmla="*/ 44 h 46"/>
                  <a:gd name="T20" fmla="*/ 15 w 23"/>
                  <a:gd name="T21" fmla="*/ 46 h 46"/>
                  <a:gd name="T22" fmla="*/ 18 w 23"/>
                  <a:gd name="T23" fmla="*/ 44 h 46"/>
                  <a:gd name="T24" fmla="*/ 18 w 23"/>
                  <a:gd name="T25" fmla="*/ 7 h 46"/>
                  <a:gd name="T26" fmla="*/ 19 w 23"/>
                  <a:gd name="T27" fmla="*/ 7 h 46"/>
                  <a:gd name="T28" fmla="*/ 19 w 23"/>
                  <a:gd name="T29" fmla="*/ 20 h 46"/>
                  <a:gd name="T30" fmla="*/ 21 w 23"/>
                  <a:gd name="T31" fmla="*/ 23 h 46"/>
                  <a:gd name="T32" fmla="*/ 23 w 23"/>
                  <a:gd name="T33" fmla="*/ 20 h 46"/>
                  <a:gd name="T34" fmla="*/ 23 w 23"/>
                  <a:gd name="T35" fmla="*/ 6 h 46"/>
                  <a:gd name="T36" fmla="*/ 17 w 23"/>
                  <a:gd name="T37" fmla="*/ 0 h 46"/>
                  <a:gd name="T38" fmla="*/ 6 w 23"/>
                  <a:gd name="T39" fmla="*/ 0 h 46"/>
                  <a:gd name="T40" fmla="*/ 0 w 23"/>
                  <a:gd name="T41" fmla="*/ 6 h 46"/>
                  <a:gd name="T42" fmla="*/ 0 w 23"/>
                  <a:gd name="T43" fmla="*/ 20 h 46"/>
                  <a:gd name="T44" fmla="*/ 2 w 23"/>
                  <a:gd name="T45"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2" y="23"/>
                    </a:moveTo>
                    <a:cubicBezTo>
                      <a:pt x="3" y="23"/>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7"/>
                      <a:pt x="23" y="6"/>
                    </a:cubicBezTo>
                    <a:cubicBezTo>
                      <a:pt x="23" y="3"/>
                      <a:pt x="20" y="0"/>
                      <a:pt x="17" y="0"/>
                    </a:cubicBezTo>
                    <a:cubicBezTo>
                      <a:pt x="15" y="0"/>
                      <a:pt x="8" y="0"/>
                      <a:pt x="6" y="0"/>
                    </a:cubicBezTo>
                    <a:cubicBezTo>
                      <a:pt x="3" y="0"/>
                      <a:pt x="0" y="3"/>
                      <a:pt x="0" y="6"/>
                    </a:cubicBezTo>
                    <a:cubicBezTo>
                      <a:pt x="0" y="7"/>
                      <a:pt x="0" y="19"/>
                      <a:pt x="0" y="20"/>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10" name="Oval 1226"/>
              <p:cNvSpPr>
                <a:spLocks noChangeArrowheads="1"/>
              </p:cNvSpPr>
              <p:nvPr/>
            </p:nvSpPr>
            <p:spPr bwMode="auto">
              <a:xfrm>
                <a:off x="14992" y="830"/>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11" name="Freeform 1227"/>
              <p:cNvSpPr>
                <a:spLocks/>
              </p:cNvSpPr>
              <p:nvPr/>
            </p:nvSpPr>
            <p:spPr bwMode="auto">
              <a:xfrm>
                <a:off x="15056" y="683"/>
                <a:ext cx="24" cy="21"/>
              </a:xfrm>
              <a:custGeom>
                <a:avLst/>
                <a:gdLst>
                  <a:gd name="T0" fmla="*/ 5 w 10"/>
                  <a:gd name="T1" fmla="*/ 9 h 9"/>
                  <a:gd name="T2" fmla="*/ 10 w 10"/>
                  <a:gd name="T3" fmla="*/ 4 h 9"/>
                  <a:gd name="T4" fmla="*/ 8 w 10"/>
                  <a:gd name="T5" fmla="*/ 0 h 9"/>
                  <a:gd name="T6" fmla="*/ 0 w 10"/>
                  <a:gd name="T7" fmla="*/ 4 h 9"/>
                  <a:gd name="T8" fmla="*/ 0 w 10"/>
                  <a:gd name="T9" fmla="*/ 4 h 9"/>
                  <a:gd name="T10" fmla="*/ 5 w 10"/>
                  <a:gd name="T11" fmla="*/ 9 h 9"/>
                </a:gdLst>
                <a:ahLst/>
                <a:cxnLst>
                  <a:cxn ang="0">
                    <a:pos x="T0" y="T1"/>
                  </a:cxn>
                  <a:cxn ang="0">
                    <a:pos x="T2" y="T3"/>
                  </a:cxn>
                  <a:cxn ang="0">
                    <a:pos x="T4" y="T5"/>
                  </a:cxn>
                  <a:cxn ang="0">
                    <a:pos x="T6" y="T7"/>
                  </a:cxn>
                  <a:cxn ang="0">
                    <a:pos x="T8" y="T9"/>
                  </a:cxn>
                  <a:cxn ang="0">
                    <a:pos x="T10" y="T11"/>
                  </a:cxn>
                </a:cxnLst>
                <a:rect l="0" t="0" r="r" b="b"/>
                <a:pathLst>
                  <a:path w="10" h="9">
                    <a:moveTo>
                      <a:pt x="5" y="9"/>
                    </a:moveTo>
                    <a:cubicBezTo>
                      <a:pt x="8" y="9"/>
                      <a:pt x="10" y="7"/>
                      <a:pt x="10" y="4"/>
                    </a:cubicBezTo>
                    <a:cubicBezTo>
                      <a:pt x="10" y="2"/>
                      <a:pt x="9" y="1"/>
                      <a:pt x="8" y="0"/>
                    </a:cubicBezTo>
                    <a:cubicBezTo>
                      <a:pt x="5" y="1"/>
                      <a:pt x="3" y="3"/>
                      <a:pt x="0" y="4"/>
                    </a:cubicBezTo>
                    <a:cubicBezTo>
                      <a:pt x="0" y="4"/>
                      <a:pt x="0" y="4"/>
                      <a:pt x="0" y="4"/>
                    </a:cubicBezTo>
                    <a:cubicBezTo>
                      <a:pt x="0" y="7"/>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12" name="Freeform 1228"/>
              <p:cNvSpPr>
                <a:spLocks/>
              </p:cNvSpPr>
              <p:nvPr/>
            </p:nvSpPr>
            <p:spPr bwMode="auto">
              <a:xfrm>
                <a:off x="15123" y="830"/>
                <a:ext cx="11" cy="21"/>
              </a:xfrm>
              <a:custGeom>
                <a:avLst/>
                <a:gdLst>
                  <a:gd name="T0" fmla="*/ 0 w 5"/>
                  <a:gd name="T1" fmla="*/ 4 h 9"/>
                  <a:gd name="T2" fmla="*/ 3 w 5"/>
                  <a:gd name="T3" fmla="*/ 9 h 9"/>
                  <a:gd name="T4" fmla="*/ 4 w 5"/>
                  <a:gd name="T5" fmla="*/ 7 h 9"/>
                  <a:gd name="T6" fmla="*/ 5 w 5"/>
                  <a:gd name="T7" fmla="*/ 0 h 9"/>
                  <a:gd name="T8" fmla="*/ 5 w 5"/>
                  <a:gd name="T9" fmla="*/ 0 h 9"/>
                  <a:gd name="T10" fmla="*/ 0 w 5"/>
                  <a:gd name="T11" fmla="*/ 4 h 9"/>
                </a:gdLst>
                <a:ahLst/>
                <a:cxnLst>
                  <a:cxn ang="0">
                    <a:pos x="T0" y="T1"/>
                  </a:cxn>
                  <a:cxn ang="0">
                    <a:pos x="T2" y="T3"/>
                  </a:cxn>
                  <a:cxn ang="0">
                    <a:pos x="T4" y="T5"/>
                  </a:cxn>
                  <a:cxn ang="0">
                    <a:pos x="T6" y="T7"/>
                  </a:cxn>
                  <a:cxn ang="0">
                    <a:pos x="T8" y="T9"/>
                  </a:cxn>
                  <a:cxn ang="0">
                    <a:pos x="T10" y="T11"/>
                  </a:cxn>
                </a:cxnLst>
                <a:rect l="0" t="0" r="r" b="b"/>
                <a:pathLst>
                  <a:path w="5" h="9">
                    <a:moveTo>
                      <a:pt x="0" y="4"/>
                    </a:moveTo>
                    <a:cubicBezTo>
                      <a:pt x="0" y="6"/>
                      <a:pt x="1" y="8"/>
                      <a:pt x="3" y="9"/>
                    </a:cubicBezTo>
                    <a:cubicBezTo>
                      <a:pt x="3" y="8"/>
                      <a:pt x="3" y="8"/>
                      <a:pt x="4" y="7"/>
                    </a:cubicBezTo>
                    <a:cubicBezTo>
                      <a:pt x="4" y="5"/>
                      <a:pt x="4" y="2"/>
                      <a:pt x="5"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13" name="Freeform 1229"/>
              <p:cNvSpPr>
                <a:spLocks/>
              </p:cNvSpPr>
              <p:nvPr/>
            </p:nvSpPr>
            <p:spPr bwMode="auto">
              <a:xfrm>
                <a:off x="15106" y="707"/>
                <a:ext cx="40" cy="109"/>
              </a:xfrm>
              <a:custGeom>
                <a:avLst/>
                <a:gdLst>
                  <a:gd name="T0" fmla="*/ 0 w 17"/>
                  <a:gd name="T1" fmla="*/ 6 h 46"/>
                  <a:gd name="T2" fmla="*/ 0 w 17"/>
                  <a:gd name="T3" fmla="*/ 20 h 46"/>
                  <a:gd name="T4" fmla="*/ 3 w 17"/>
                  <a:gd name="T5" fmla="*/ 23 h 46"/>
                  <a:gd name="T6" fmla="*/ 5 w 17"/>
                  <a:gd name="T7" fmla="*/ 20 h 46"/>
                  <a:gd name="T8" fmla="*/ 5 w 17"/>
                  <a:gd name="T9" fmla="*/ 7 h 46"/>
                  <a:gd name="T10" fmla="*/ 6 w 17"/>
                  <a:gd name="T11" fmla="*/ 7 h 46"/>
                  <a:gd name="T12" fmla="*/ 6 w 17"/>
                  <a:gd name="T13" fmla="*/ 44 h 46"/>
                  <a:gd name="T14" fmla="*/ 8 w 17"/>
                  <a:gd name="T15" fmla="*/ 46 h 46"/>
                  <a:gd name="T16" fmla="*/ 11 w 17"/>
                  <a:gd name="T17" fmla="*/ 44 h 46"/>
                  <a:gd name="T18" fmla="*/ 11 w 17"/>
                  <a:gd name="T19" fmla="*/ 23 h 46"/>
                  <a:gd name="T20" fmla="*/ 12 w 17"/>
                  <a:gd name="T21" fmla="*/ 23 h 46"/>
                  <a:gd name="T22" fmla="*/ 12 w 17"/>
                  <a:gd name="T23" fmla="*/ 44 h 46"/>
                  <a:gd name="T24" fmla="*/ 13 w 17"/>
                  <a:gd name="T25" fmla="*/ 45 h 46"/>
                  <a:gd name="T26" fmla="*/ 12 w 17"/>
                  <a:gd name="T27" fmla="*/ 0 h 46"/>
                  <a:gd name="T28" fmla="*/ 7 w 17"/>
                  <a:gd name="T29" fmla="*/ 0 h 46"/>
                  <a:gd name="T30" fmla="*/ 0 w 17"/>
                  <a:gd name="T31"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46">
                    <a:moveTo>
                      <a:pt x="0" y="6"/>
                    </a:moveTo>
                    <a:cubicBezTo>
                      <a:pt x="0" y="7"/>
                      <a:pt x="0" y="19"/>
                      <a:pt x="0" y="20"/>
                    </a:cubicBezTo>
                    <a:cubicBezTo>
                      <a:pt x="0" y="22"/>
                      <a:pt x="1" y="23"/>
                      <a:pt x="3" y="23"/>
                    </a:cubicBezTo>
                    <a:cubicBezTo>
                      <a:pt x="4" y="23"/>
                      <a:pt x="5" y="22"/>
                      <a:pt x="5" y="20"/>
                    </a:cubicBezTo>
                    <a:cubicBezTo>
                      <a:pt x="5" y="19"/>
                      <a:pt x="5" y="7"/>
                      <a:pt x="5" y="7"/>
                    </a:cubicBezTo>
                    <a:cubicBezTo>
                      <a:pt x="5" y="7"/>
                      <a:pt x="5" y="7"/>
                      <a:pt x="6" y="7"/>
                    </a:cubicBezTo>
                    <a:cubicBezTo>
                      <a:pt x="6" y="7"/>
                      <a:pt x="6" y="41"/>
                      <a:pt x="6" y="44"/>
                    </a:cubicBezTo>
                    <a:cubicBezTo>
                      <a:pt x="6"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4"/>
                      <a:pt x="13" y="45"/>
                      <a:pt x="13" y="45"/>
                    </a:cubicBezTo>
                    <a:cubicBezTo>
                      <a:pt x="15" y="29"/>
                      <a:pt x="17" y="12"/>
                      <a:pt x="12" y="0"/>
                    </a:cubicBezTo>
                    <a:cubicBezTo>
                      <a:pt x="10" y="0"/>
                      <a:pt x="7" y="0"/>
                      <a:pt x="7"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14" name="Freeform 1230"/>
              <p:cNvSpPr>
                <a:spLocks/>
              </p:cNvSpPr>
              <p:nvPr/>
            </p:nvSpPr>
            <p:spPr bwMode="auto">
              <a:xfrm>
                <a:off x="14841" y="853"/>
                <a:ext cx="64" cy="112"/>
              </a:xfrm>
              <a:custGeom>
                <a:avLst/>
                <a:gdLst>
                  <a:gd name="T0" fmla="*/ 1 w 27"/>
                  <a:gd name="T1" fmla="*/ 21 h 47"/>
                  <a:gd name="T2" fmla="*/ 3 w 27"/>
                  <a:gd name="T3" fmla="*/ 20 h 47"/>
                  <a:gd name="T4" fmla="*/ 7 w 27"/>
                  <a:gd name="T5" fmla="*/ 7 h 47"/>
                  <a:gd name="T6" fmla="*/ 8 w 27"/>
                  <a:gd name="T7" fmla="*/ 7 h 47"/>
                  <a:gd name="T8" fmla="*/ 2 w 27"/>
                  <a:gd name="T9" fmla="*/ 28 h 47"/>
                  <a:gd name="T10" fmla="*/ 8 w 27"/>
                  <a:gd name="T11" fmla="*/ 28 h 47"/>
                  <a:gd name="T12" fmla="*/ 8 w 27"/>
                  <a:gd name="T13" fmla="*/ 45 h 47"/>
                  <a:gd name="T14" fmla="*/ 10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4 w 27"/>
                  <a:gd name="T31" fmla="*/ 28 h 47"/>
                  <a:gd name="T32" fmla="*/ 18 w 27"/>
                  <a:gd name="T33" fmla="*/ 7 h 47"/>
                  <a:gd name="T34" fmla="*/ 19 w 27"/>
                  <a:gd name="T35" fmla="*/ 7 h 47"/>
                  <a:gd name="T36" fmla="*/ 23 w 27"/>
                  <a:gd name="T37" fmla="*/ 20 h 47"/>
                  <a:gd name="T38" fmla="*/ 25 w 27"/>
                  <a:gd name="T39" fmla="*/ 21 h 47"/>
                  <a:gd name="T40" fmla="*/ 26 w 27"/>
                  <a:gd name="T41" fmla="*/ 19 h 47"/>
                  <a:gd name="T42" fmla="*/ 22 w 27"/>
                  <a:gd name="T43" fmla="*/ 5 h 47"/>
                  <a:gd name="T44" fmla="*/ 17 w 27"/>
                  <a:gd name="T45" fmla="*/ 0 h 47"/>
                  <a:gd name="T46" fmla="*/ 9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3"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1"/>
                      <a:pt x="24" y="21"/>
                      <a:pt x="25" y="21"/>
                    </a:cubicBezTo>
                    <a:cubicBezTo>
                      <a:pt x="26" y="21"/>
                      <a:pt x="27" y="20"/>
                      <a:pt x="26" y="19"/>
                    </a:cubicBezTo>
                    <a:cubicBezTo>
                      <a:pt x="26" y="18"/>
                      <a:pt x="24" y="11"/>
                      <a:pt x="22" y="5"/>
                    </a:cubicBezTo>
                    <a:cubicBezTo>
                      <a:pt x="22" y="3"/>
                      <a:pt x="19" y="0"/>
                      <a:pt x="17" y="0"/>
                    </a:cubicBezTo>
                    <a:cubicBezTo>
                      <a:pt x="16" y="0"/>
                      <a:pt x="10" y="0"/>
                      <a:pt x="9" y="0"/>
                    </a:cubicBezTo>
                    <a:cubicBezTo>
                      <a:pt x="7" y="0"/>
                      <a:pt x="5" y="3"/>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15" name="Freeform 1231"/>
              <p:cNvSpPr>
                <a:spLocks/>
              </p:cNvSpPr>
              <p:nvPr/>
            </p:nvSpPr>
            <p:spPr bwMode="auto">
              <a:xfrm>
                <a:off x="15123" y="688"/>
                <a:ext cx="11" cy="16"/>
              </a:xfrm>
              <a:custGeom>
                <a:avLst/>
                <a:gdLst>
                  <a:gd name="T0" fmla="*/ 5 w 5"/>
                  <a:gd name="T1" fmla="*/ 7 h 7"/>
                  <a:gd name="T2" fmla="*/ 0 w 5"/>
                  <a:gd name="T3" fmla="*/ 0 h 7"/>
                  <a:gd name="T4" fmla="*/ 0 w 5"/>
                  <a:gd name="T5" fmla="*/ 2 h 7"/>
                  <a:gd name="T6" fmla="*/ 5 w 5"/>
                  <a:gd name="T7" fmla="*/ 7 h 7"/>
                </a:gdLst>
                <a:ahLst/>
                <a:cxnLst>
                  <a:cxn ang="0">
                    <a:pos x="T0" y="T1"/>
                  </a:cxn>
                  <a:cxn ang="0">
                    <a:pos x="T2" y="T3"/>
                  </a:cxn>
                  <a:cxn ang="0">
                    <a:pos x="T4" y="T5"/>
                  </a:cxn>
                  <a:cxn ang="0">
                    <a:pos x="T6" y="T7"/>
                  </a:cxn>
                </a:cxnLst>
                <a:rect l="0" t="0" r="r" b="b"/>
                <a:pathLst>
                  <a:path w="5" h="7">
                    <a:moveTo>
                      <a:pt x="5" y="7"/>
                    </a:moveTo>
                    <a:cubicBezTo>
                      <a:pt x="4" y="4"/>
                      <a:pt x="2" y="2"/>
                      <a:pt x="0" y="0"/>
                    </a:cubicBezTo>
                    <a:cubicBezTo>
                      <a:pt x="0" y="1"/>
                      <a:pt x="0" y="1"/>
                      <a:pt x="0" y="2"/>
                    </a:cubicBezTo>
                    <a:cubicBezTo>
                      <a:pt x="0" y="4"/>
                      <a:pt x="2" y="7"/>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16" name="Freeform 1232"/>
              <p:cNvSpPr>
                <a:spLocks/>
              </p:cNvSpPr>
              <p:nvPr/>
            </p:nvSpPr>
            <p:spPr bwMode="auto">
              <a:xfrm>
                <a:off x="14708" y="853"/>
                <a:ext cx="64" cy="112"/>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7 w 27"/>
                  <a:gd name="T25" fmla="*/ 47 h 47"/>
                  <a:gd name="T26" fmla="*/ 19 w 27"/>
                  <a:gd name="T27" fmla="*/ 45 h 47"/>
                  <a:gd name="T28" fmla="*/ 19 w 27"/>
                  <a:gd name="T29" fmla="*/ 28 h 47"/>
                  <a:gd name="T30" fmla="*/ 25 w 27"/>
                  <a:gd name="T31" fmla="*/ 28 h 47"/>
                  <a:gd name="T32" fmla="*/ 18 w 27"/>
                  <a:gd name="T33" fmla="*/ 7 h 47"/>
                  <a:gd name="T34" fmla="*/ 20 w 27"/>
                  <a:gd name="T35" fmla="*/ 7 h 47"/>
                  <a:gd name="T36" fmla="*/ 23 w 27"/>
                  <a:gd name="T37" fmla="*/ 20 h 47"/>
                  <a:gd name="T38" fmla="*/ 26 w 27"/>
                  <a:gd name="T39" fmla="*/ 21 h 47"/>
                  <a:gd name="T40" fmla="*/ 27 w 27"/>
                  <a:gd name="T41" fmla="*/ 19 h 47"/>
                  <a:gd name="T42" fmla="*/ 23 w 27"/>
                  <a:gd name="T43" fmla="*/ 5 h 47"/>
                  <a:gd name="T44" fmla="*/ 17 w 27"/>
                  <a:gd name="T45" fmla="*/ 0 h 47"/>
                  <a:gd name="T46" fmla="*/ 10 w 27"/>
                  <a:gd name="T47" fmla="*/ 0 h 47"/>
                  <a:gd name="T48" fmla="*/ 5 w 27"/>
                  <a:gd name="T49" fmla="*/ 5 h 47"/>
                  <a:gd name="T50" fmla="*/ 0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4"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8" y="7"/>
                      <a:pt x="18" y="7"/>
                      <a:pt x="18" y="7"/>
                    </a:cubicBezTo>
                    <a:cubicBezTo>
                      <a:pt x="20" y="7"/>
                      <a:pt x="20" y="7"/>
                      <a:pt x="20" y="7"/>
                    </a:cubicBezTo>
                    <a:cubicBezTo>
                      <a:pt x="20" y="7"/>
                      <a:pt x="23" y="18"/>
                      <a:pt x="23" y="20"/>
                    </a:cubicBezTo>
                    <a:cubicBezTo>
                      <a:pt x="24" y="21"/>
                      <a:pt x="25" y="21"/>
                      <a:pt x="26" y="21"/>
                    </a:cubicBezTo>
                    <a:cubicBezTo>
                      <a:pt x="27" y="21"/>
                      <a:pt x="27" y="20"/>
                      <a:pt x="27" y="19"/>
                    </a:cubicBezTo>
                    <a:cubicBezTo>
                      <a:pt x="27" y="18"/>
                      <a:pt x="25" y="11"/>
                      <a:pt x="23" y="5"/>
                    </a:cubicBezTo>
                    <a:cubicBezTo>
                      <a:pt x="22" y="3"/>
                      <a:pt x="20" y="0"/>
                      <a:pt x="17" y="0"/>
                    </a:cubicBezTo>
                    <a:cubicBezTo>
                      <a:pt x="16" y="0"/>
                      <a:pt x="11" y="0"/>
                      <a:pt x="10" y="0"/>
                    </a:cubicBezTo>
                    <a:cubicBezTo>
                      <a:pt x="8" y="0"/>
                      <a:pt x="5" y="3"/>
                      <a:pt x="5" y="5"/>
                    </a:cubicBezTo>
                    <a:cubicBezTo>
                      <a:pt x="3" y="11"/>
                      <a:pt x="1" y="18"/>
                      <a:pt x="0"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17" name="Oval 1233"/>
              <p:cNvSpPr>
                <a:spLocks noChangeArrowheads="1"/>
              </p:cNvSpPr>
              <p:nvPr/>
            </p:nvSpPr>
            <p:spPr bwMode="auto">
              <a:xfrm>
                <a:off x="14860" y="830"/>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18" name="Oval 1234"/>
              <p:cNvSpPr>
                <a:spLocks noChangeArrowheads="1"/>
              </p:cNvSpPr>
              <p:nvPr/>
            </p:nvSpPr>
            <p:spPr bwMode="auto">
              <a:xfrm>
                <a:off x="14730" y="681"/>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19" name="Oval 1235"/>
              <p:cNvSpPr>
                <a:spLocks noChangeArrowheads="1"/>
              </p:cNvSpPr>
              <p:nvPr/>
            </p:nvSpPr>
            <p:spPr bwMode="auto">
              <a:xfrm>
                <a:off x="14730" y="830"/>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20" name="Freeform 1236"/>
              <p:cNvSpPr>
                <a:spLocks/>
              </p:cNvSpPr>
              <p:nvPr/>
            </p:nvSpPr>
            <p:spPr bwMode="auto">
              <a:xfrm>
                <a:off x="14713" y="707"/>
                <a:ext cx="55" cy="109"/>
              </a:xfrm>
              <a:custGeom>
                <a:avLst/>
                <a:gdLst>
                  <a:gd name="T0" fmla="*/ 21 w 23"/>
                  <a:gd name="T1" fmla="*/ 23 h 46"/>
                  <a:gd name="T2" fmla="*/ 23 w 23"/>
                  <a:gd name="T3" fmla="*/ 20 h 46"/>
                  <a:gd name="T4" fmla="*/ 23 w 23"/>
                  <a:gd name="T5" fmla="*/ 6 h 46"/>
                  <a:gd name="T6" fmla="*/ 17 w 23"/>
                  <a:gd name="T7" fmla="*/ 0 h 46"/>
                  <a:gd name="T8" fmla="*/ 6 w 23"/>
                  <a:gd name="T9" fmla="*/ 0 h 46"/>
                  <a:gd name="T10" fmla="*/ 0 w 23"/>
                  <a:gd name="T11" fmla="*/ 6 h 46"/>
                  <a:gd name="T12" fmla="*/ 0 w 23"/>
                  <a:gd name="T13" fmla="*/ 20 h 46"/>
                  <a:gd name="T14" fmla="*/ 2 w 23"/>
                  <a:gd name="T15" fmla="*/ 23 h 46"/>
                  <a:gd name="T16" fmla="*/ 4 w 23"/>
                  <a:gd name="T17" fmla="*/ 20 h 46"/>
                  <a:gd name="T18" fmla="*/ 4 w 23"/>
                  <a:gd name="T19" fmla="*/ 7 h 46"/>
                  <a:gd name="T20" fmla="*/ 5 w 23"/>
                  <a:gd name="T21" fmla="*/ 7 h 46"/>
                  <a:gd name="T22" fmla="*/ 5 w 23"/>
                  <a:gd name="T23" fmla="*/ 44 h 46"/>
                  <a:gd name="T24" fmla="*/ 8 w 23"/>
                  <a:gd name="T25" fmla="*/ 46 h 46"/>
                  <a:gd name="T26" fmla="*/ 11 w 23"/>
                  <a:gd name="T27" fmla="*/ 44 h 46"/>
                  <a:gd name="T28" fmla="*/ 11 w 23"/>
                  <a:gd name="T29" fmla="*/ 23 h 46"/>
                  <a:gd name="T30" fmla="*/ 12 w 23"/>
                  <a:gd name="T31" fmla="*/ 23 h 46"/>
                  <a:gd name="T32" fmla="*/ 12 w 23"/>
                  <a:gd name="T33" fmla="*/ 44 h 46"/>
                  <a:gd name="T34" fmla="*/ 15 w 23"/>
                  <a:gd name="T35" fmla="*/ 46 h 46"/>
                  <a:gd name="T36" fmla="*/ 18 w 23"/>
                  <a:gd name="T37" fmla="*/ 44 h 46"/>
                  <a:gd name="T38" fmla="*/ 18 w 23"/>
                  <a:gd name="T39" fmla="*/ 7 h 46"/>
                  <a:gd name="T40" fmla="*/ 19 w 23"/>
                  <a:gd name="T41" fmla="*/ 7 h 46"/>
                  <a:gd name="T42" fmla="*/ 19 w 23"/>
                  <a:gd name="T43" fmla="*/ 20 h 46"/>
                  <a:gd name="T44" fmla="*/ 21 w 23"/>
                  <a:gd name="T45"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21" y="23"/>
                    </a:moveTo>
                    <a:cubicBezTo>
                      <a:pt x="22" y="23"/>
                      <a:pt x="23" y="22"/>
                      <a:pt x="23" y="20"/>
                    </a:cubicBezTo>
                    <a:cubicBezTo>
                      <a:pt x="23" y="19"/>
                      <a:pt x="23" y="7"/>
                      <a:pt x="23" y="6"/>
                    </a:cubicBezTo>
                    <a:cubicBezTo>
                      <a:pt x="23" y="3"/>
                      <a:pt x="20" y="0"/>
                      <a:pt x="17" y="0"/>
                    </a:cubicBezTo>
                    <a:cubicBezTo>
                      <a:pt x="15" y="0"/>
                      <a:pt x="8" y="0"/>
                      <a:pt x="6" y="0"/>
                    </a:cubicBezTo>
                    <a:cubicBezTo>
                      <a:pt x="3" y="0"/>
                      <a:pt x="0" y="3"/>
                      <a:pt x="0" y="6"/>
                    </a:cubicBezTo>
                    <a:cubicBezTo>
                      <a:pt x="0" y="7"/>
                      <a:pt x="0" y="19"/>
                      <a:pt x="0" y="20"/>
                    </a:cubicBezTo>
                    <a:cubicBezTo>
                      <a:pt x="0" y="22"/>
                      <a:pt x="1" y="23"/>
                      <a:pt x="2" y="23"/>
                    </a:cubicBezTo>
                    <a:cubicBezTo>
                      <a:pt x="4" y="23"/>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21" name="Freeform 1237"/>
              <p:cNvSpPr>
                <a:spLocks/>
              </p:cNvSpPr>
              <p:nvPr/>
            </p:nvSpPr>
            <p:spPr bwMode="auto">
              <a:xfrm>
                <a:off x="14992" y="681"/>
                <a:ext cx="22" cy="23"/>
              </a:xfrm>
              <a:custGeom>
                <a:avLst/>
                <a:gdLst>
                  <a:gd name="T0" fmla="*/ 0 w 9"/>
                  <a:gd name="T1" fmla="*/ 5 h 10"/>
                  <a:gd name="T2" fmla="*/ 4 w 9"/>
                  <a:gd name="T3" fmla="*/ 10 h 10"/>
                  <a:gd name="T4" fmla="*/ 9 w 9"/>
                  <a:gd name="T5" fmla="*/ 5 h 10"/>
                  <a:gd name="T6" fmla="*/ 9 w 9"/>
                  <a:gd name="T7" fmla="*/ 3 h 10"/>
                  <a:gd name="T8" fmla="*/ 5 w 9"/>
                  <a:gd name="T9" fmla="*/ 0 h 10"/>
                  <a:gd name="T10" fmla="*/ 4 w 9"/>
                  <a:gd name="T11" fmla="*/ 0 h 10"/>
                  <a:gd name="T12" fmla="*/ 0 w 9"/>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0" y="5"/>
                    </a:moveTo>
                    <a:cubicBezTo>
                      <a:pt x="0" y="8"/>
                      <a:pt x="2" y="10"/>
                      <a:pt x="4" y="10"/>
                    </a:cubicBezTo>
                    <a:cubicBezTo>
                      <a:pt x="7" y="10"/>
                      <a:pt x="9" y="8"/>
                      <a:pt x="9" y="5"/>
                    </a:cubicBezTo>
                    <a:cubicBezTo>
                      <a:pt x="9" y="4"/>
                      <a:pt x="9" y="3"/>
                      <a:pt x="9" y="3"/>
                    </a:cubicBezTo>
                    <a:cubicBezTo>
                      <a:pt x="8" y="2"/>
                      <a:pt x="7" y="1"/>
                      <a:pt x="5" y="0"/>
                    </a:cubicBezTo>
                    <a:cubicBezTo>
                      <a:pt x="5" y="0"/>
                      <a:pt x="5" y="0"/>
                      <a:pt x="4" y="0"/>
                    </a:cubicBezTo>
                    <a:cubicBezTo>
                      <a:pt x="2" y="0"/>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22" name="Freeform 1238"/>
              <p:cNvSpPr>
                <a:spLocks/>
              </p:cNvSpPr>
              <p:nvPr/>
            </p:nvSpPr>
            <p:spPr bwMode="auto">
              <a:xfrm>
                <a:off x="14846" y="1000"/>
                <a:ext cx="52" cy="109"/>
              </a:xfrm>
              <a:custGeom>
                <a:avLst/>
                <a:gdLst>
                  <a:gd name="T0" fmla="*/ 17 w 22"/>
                  <a:gd name="T1" fmla="*/ 8 h 46"/>
                  <a:gd name="T2" fmla="*/ 18 w 22"/>
                  <a:gd name="T3" fmla="*/ 8 h 46"/>
                  <a:gd name="T4" fmla="*/ 18 w 22"/>
                  <a:gd name="T5" fmla="*/ 21 h 46"/>
                  <a:gd name="T6" fmla="*/ 20 w 22"/>
                  <a:gd name="T7" fmla="*/ 23 h 46"/>
                  <a:gd name="T8" fmla="*/ 22 w 22"/>
                  <a:gd name="T9" fmla="*/ 21 h 46"/>
                  <a:gd name="T10" fmla="*/ 22 w 22"/>
                  <a:gd name="T11" fmla="*/ 6 h 46"/>
                  <a:gd name="T12" fmla="*/ 16 w 22"/>
                  <a:gd name="T13" fmla="*/ 0 h 46"/>
                  <a:gd name="T14" fmla="*/ 6 w 22"/>
                  <a:gd name="T15" fmla="*/ 0 h 46"/>
                  <a:gd name="T16" fmla="*/ 0 w 22"/>
                  <a:gd name="T17" fmla="*/ 6 h 46"/>
                  <a:gd name="T18" fmla="*/ 0 w 22"/>
                  <a:gd name="T19" fmla="*/ 21 h 46"/>
                  <a:gd name="T20" fmla="*/ 2 w 22"/>
                  <a:gd name="T21" fmla="*/ 23 h 46"/>
                  <a:gd name="T22" fmla="*/ 4 w 22"/>
                  <a:gd name="T23" fmla="*/ 21 h 46"/>
                  <a:gd name="T24" fmla="*/ 4 w 22"/>
                  <a:gd name="T25" fmla="*/ 8 h 46"/>
                  <a:gd name="T26" fmla="*/ 5 w 22"/>
                  <a:gd name="T27" fmla="*/ 8 h 46"/>
                  <a:gd name="T28" fmla="*/ 5 w 22"/>
                  <a:gd name="T29" fmla="*/ 44 h 46"/>
                  <a:gd name="T30" fmla="*/ 6 w 22"/>
                  <a:gd name="T31" fmla="*/ 46 h 46"/>
                  <a:gd name="T32" fmla="*/ 9 w 22"/>
                  <a:gd name="T33" fmla="*/ 46 h 46"/>
                  <a:gd name="T34" fmla="*/ 11 w 22"/>
                  <a:gd name="T35" fmla="*/ 44 h 46"/>
                  <a:gd name="T36" fmla="*/ 11 w 22"/>
                  <a:gd name="T37" fmla="*/ 23 h 46"/>
                  <a:gd name="T38" fmla="*/ 12 w 22"/>
                  <a:gd name="T39" fmla="*/ 23 h 46"/>
                  <a:gd name="T40" fmla="*/ 12 w 22"/>
                  <a:gd name="T41" fmla="*/ 44 h 46"/>
                  <a:gd name="T42" fmla="*/ 12 w 22"/>
                  <a:gd name="T43" fmla="*/ 46 h 46"/>
                  <a:gd name="T44" fmla="*/ 16 w 22"/>
                  <a:gd name="T45" fmla="*/ 46 h 46"/>
                  <a:gd name="T46" fmla="*/ 17 w 22"/>
                  <a:gd name="T47" fmla="*/ 44 h 46"/>
                  <a:gd name="T48" fmla="*/ 17 w 22"/>
                  <a:gd name="T49"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46">
                    <a:moveTo>
                      <a:pt x="17" y="8"/>
                    </a:moveTo>
                    <a:cubicBezTo>
                      <a:pt x="17" y="8"/>
                      <a:pt x="17" y="8"/>
                      <a:pt x="18" y="8"/>
                    </a:cubicBezTo>
                    <a:cubicBezTo>
                      <a:pt x="18" y="8"/>
                      <a:pt x="18" y="19"/>
                      <a:pt x="18" y="21"/>
                    </a:cubicBezTo>
                    <a:cubicBezTo>
                      <a:pt x="18" y="22"/>
                      <a:pt x="19" y="23"/>
                      <a:pt x="20" y="23"/>
                    </a:cubicBezTo>
                    <a:cubicBezTo>
                      <a:pt x="21" y="23"/>
                      <a:pt x="22" y="22"/>
                      <a:pt x="22" y="21"/>
                    </a:cubicBezTo>
                    <a:cubicBezTo>
                      <a:pt x="22" y="20"/>
                      <a:pt x="22" y="8"/>
                      <a:pt x="22" y="6"/>
                    </a:cubicBezTo>
                    <a:cubicBezTo>
                      <a:pt x="22" y="3"/>
                      <a:pt x="20" y="0"/>
                      <a:pt x="16" y="0"/>
                    </a:cubicBezTo>
                    <a:cubicBezTo>
                      <a:pt x="15" y="0"/>
                      <a:pt x="7" y="0"/>
                      <a:pt x="6" y="0"/>
                    </a:cubicBezTo>
                    <a:cubicBezTo>
                      <a:pt x="2" y="0"/>
                      <a:pt x="0" y="3"/>
                      <a:pt x="0" y="6"/>
                    </a:cubicBez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42"/>
                      <a:pt x="5" y="44"/>
                    </a:cubicBezTo>
                    <a:cubicBezTo>
                      <a:pt x="5" y="45"/>
                      <a:pt x="6" y="46"/>
                      <a:pt x="6" y="46"/>
                    </a:cubicBezTo>
                    <a:cubicBezTo>
                      <a:pt x="7" y="46"/>
                      <a:pt x="8" y="46"/>
                      <a:pt x="9" y="46"/>
                    </a:cubicBezTo>
                    <a:cubicBezTo>
                      <a:pt x="10" y="46"/>
                      <a:pt x="11" y="45"/>
                      <a:pt x="11" y="44"/>
                    </a:cubicBezTo>
                    <a:cubicBezTo>
                      <a:pt x="11" y="42"/>
                      <a:pt x="11" y="23"/>
                      <a:pt x="11" y="23"/>
                    </a:cubicBezTo>
                    <a:cubicBezTo>
                      <a:pt x="11" y="23"/>
                      <a:pt x="11" y="23"/>
                      <a:pt x="12" y="23"/>
                    </a:cubicBezTo>
                    <a:cubicBezTo>
                      <a:pt x="12" y="23"/>
                      <a:pt x="12" y="42"/>
                      <a:pt x="12" y="44"/>
                    </a:cubicBezTo>
                    <a:cubicBezTo>
                      <a:pt x="12" y="45"/>
                      <a:pt x="12" y="46"/>
                      <a:pt x="12" y="46"/>
                    </a:cubicBezTo>
                    <a:cubicBezTo>
                      <a:pt x="14" y="46"/>
                      <a:pt x="15" y="46"/>
                      <a:pt x="16" y="46"/>
                    </a:cubicBezTo>
                    <a:cubicBezTo>
                      <a:pt x="17" y="45"/>
                      <a:pt x="17" y="45"/>
                      <a:pt x="17" y="44"/>
                    </a:cubicBezTo>
                    <a:cubicBezTo>
                      <a:pt x="17" y="42"/>
                      <a:pt x="17"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23" name="Oval 1239"/>
              <p:cNvSpPr>
                <a:spLocks noChangeArrowheads="1"/>
              </p:cNvSpPr>
              <p:nvPr/>
            </p:nvSpPr>
            <p:spPr bwMode="auto">
              <a:xfrm>
                <a:off x="14860" y="681"/>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24" name="Oval 1240"/>
              <p:cNvSpPr>
                <a:spLocks noChangeArrowheads="1"/>
              </p:cNvSpPr>
              <p:nvPr/>
            </p:nvSpPr>
            <p:spPr bwMode="auto">
              <a:xfrm>
                <a:off x="14796"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25" name="Freeform 1241"/>
              <p:cNvSpPr>
                <a:spLocks/>
              </p:cNvSpPr>
              <p:nvPr/>
            </p:nvSpPr>
            <p:spPr bwMode="auto">
              <a:xfrm>
                <a:off x="14971" y="853"/>
                <a:ext cx="62" cy="112"/>
              </a:xfrm>
              <a:custGeom>
                <a:avLst/>
                <a:gdLst>
                  <a:gd name="T0" fmla="*/ 17 w 26"/>
                  <a:gd name="T1" fmla="*/ 0 h 47"/>
                  <a:gd name="T2" fmla="*/ 10 w 26"/>
                  <a:gd name="T3" fmla="*/ 0 h 47"/>
                  <a:gd name="T4" fmla="*/ 4 w 26"/>
                  <a:gd name="T5" fmla="*/ 5 h 47"/>
                  <a:gd name="T6" fmla="*/ 0 w 26"/>
                  <a:gd name="T7" fmla="*/ 19 h 47"/>
                  <a:gd name="T8" fmla="*/ 1 w 26"/>
                  <a:gd name="T9" fmla="*/ 21 h 47"/>
                  <a:gd name="T10" fmla="*/ 4 w 26"/>
                  <a:gd name="T11" fmla="*/ 20 h 47"/>
                  <a:gd name="T12" fmla="*/ 8 w 26"/>
                  <a:gd name="T13" fmla="*/ 7 h 47"/>
                  <a:gd name="T14" fmla="*/ 9 w 26"/>
                  <a:gd name="T15" fmla="*/ 7 h 47"/>
                  <a:gd name="T16" fmla="*/ 2 w 26"/>
                  <a:gd name="T17" fmla="*/ 28 h 47"/>
                  <a:gd name="T18" fmla="*/ 9 w 26"/>
                  <a:gd name="T19" fmla="*/ 28 h 47"/>
                  <a:gd name="T20" fmla="*/ 9 w 26"/>
                  <a:gd name="T21" fmla="*/ 45 h 47"/>
                  <a:gd name="T22" fmla="*/ 11 w 26"/>
                  <a:gd name="T23" fmla="*/ 47 h 47"/>
                  <a:gd name="T24" fmla="*/ 13 w 26"/>
                  <a:gd name="T25" fmla="*/ 45 h 47"/>
                  <a:gd name="T26" fmla="*/ 13 w 26"/>
                  <a:gd name="T27" fmla="*/ 28 h 47"/>
                  <a:gd name="T28" fmla="*/ 14 w 26"/>
                  <a:gd name="T29" fmla="*/ 28 h 47"/>
                  <a:gd name="T30" fmla="*/ 14 w 26"/>
                  <a:gd name="T31" fmla="*/ 45 h 47"/>
                  <a:gd name="T32" fmla="*/ 16 w 26"/>
                  <a:gd name="T33" fmla="*/ 47 h 47"/>
                  <a:gd name="T34" fmla="*/ 19 w 26"/>
                  <a:gd name="T35" fmla="*/ 45 h 47"/>
                  <a:gd name="T36" fmla="*/ 19 w 26"/>
                  <a:gd name="T37" fmla="*/ 28 h 47"/>
                  <a:gd name="T38" fmla="*/ 21 w 26"/>
                  <a:gd name="T39" fmla="*/ 28 h 47"/>
                  <a:gd name="T40" fmla="*/ 22 w 26"/>
                  <a:gd name="T41" fmla="*/ 21 h 47"/>
                  <a:gd name="T42" fmla="*/ 18 w 26"/>
                  <a:gd name="T43" fmla="*/ 7 h 47"/>
                  <a:gd name="T44" fmla="*/ 19 w 26"/>
                  <a:gd name="T45" fmla="*/ 7 h 47"/>
                  <a:gd name="T46" fmla="*/ 23 w 26"/>
                  <a:gd name="T47" fmla="*/ 19 h 47"/>
                  <a:gd name="T48" fmla="*/ 26 w 26"/>
                  <a:gd name="T49" fmla="*/ 15 h 47"/>
                  <a:gd name="T50" fmla="*/ 23 w 26"/>
                  <a:gd name="T51" fmla="*/ 5 h 47"/>
                  <a:gd name="T52" fmla="*/ 17 w 26"/>
                  <a:gd name="T5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6" h="47">
                    <a:moveTo>
                      <a:pt x="17" y="0"/>
                    </a:moveTo>
                    <a:cubicBezTo>
                      <a:pt x="16" y="0"/>
                      <a:pt x="11" y="0"/>
                      <a:pt x="10" y="0"/>
                    </a:cubicBezTo>
                    <a:cubicBezTo>
                      <a:pt x="7" y="0"/>
                      <a:pt x="5" y="3"/>
                      <a:pt x="4" y="5"/>
                    </a:cubicBezTo>
                    <a:cubicBezTo>
                      <a:pt x="3" y="11"/>
                      <a:pt x="0" y="18"/>
                      <a:pt x="0" y="19"/>
                    </a:cubicBezTo>
                    <a:cubicBezTo>
                      <a:pt x="0" y="20"/>
                      <a:pt x="0" y="21"/>
                      <a:pt x="1" y="21"/>
                    </a:cubicBezTo>
                    <a:cubicBezTo>
                      <a:pt x="2" y="21"/>
                      <a:pt x="3" y="21"/>
                      <a:pt x="4" y="20"/>
                    </a:cubicBezTo>
                    <a:cubicBezTo>
                      <a:pt x="4" y="18"/>
                      <a:pt x="8" y="7"/>
                      <a:pt x="8" y="7"/>
                    </a:cubicBezTo>
                    <a:cubicBezTo>
                      <a:pt x="9" y="7"/>
                      <a:pt x="9" y="7"/>
                      <a:pt x="9" y="7"/>
                    </a:cubicBezTo>
                    <a:cubicBezTo>
                      <a:pt x="2" y="28"/>
                      <a:pt x="2" y="28"/>
                      <a:pt x="2" y="28"/>
                    </a:cubicBezTo>
                    <a:cubicBezTo>
                      <a:pt x="9" y="28"/>
                      <a:pt x="9" y="28"/>
                      <a:pt x="9" y="28"/>
                    </a:cubicBezTo>
                    <a:cubicBezTo>
                      <a:pt x="9" y="36"/>
                      <a:pt x="9" y="44"/>
                      <a:pt x="9" y="45"/>
                    </a:cubicBezTo>
                    <a:cubicBezTo>
                      <a:pt x="9"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19" y="28"/>
                      <a:pt x="20" y="28"/>
                      <a:pt x="21" y="28"/>
                    </a:cubicBezTo>
                    <a:cubicBezTo>
                      <a:pt x="21" y="26"/>
                      <a:pt x="22" y="23"/>
                      <a:pt x="22" y="21"/>
                    </a:cubicBezTo>
                    <a:cubicBezTo>
                      <a:pt x="18" y="7"/>
                      <a:pt x="18" y="7"/>
                      <a:pt x="18" y="7"/>
                    </a:cubicBezTo>
                    <a:cubicBezTo>
                      <a:pt x="19" y="7"/>
                      <a:pt x="19" y="7"/>
                      <a:pt x="19" y="7"/>
                    </a:cubicBezTo>
                    <a:cubicBezTo>
                      <a:pt x="19" y="7"/>
                      <a:pt x="23" y="17"/>
                      <a:pt x="23" y="19"/>
                    </a:cubicBezTo>
                    <a:cubicBezTo>
                      <a:pt x="24" y="18"/>
                      <a:pt x="25" y="17"/>
                      <a:pt x="26" y="15"/>
                    </a:cubicBezTo>
                    <a:cubicBezTo>
                      <a:pt x="25" y="13"/>
                      <a:pt x="24" y="8"/>
                      <a:pt x="23" y="5"/>
                    </a:cubicBezTo>
                    <a:cubicBezTo>
                      <a:pt x="22"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26" name="Oval 1242"/>
              <p:cNvSpPr>
                <a:spLocks noChangeArrowheads="1"/>
              </p:cNvSpPr>
              <p:nvPr/>
            </p:nvSpPr>
            <p:spPr bwMode="auto">
              <a:xfrm>
                <a:off x="14796" y="681"/>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27" name="Freeform 1243"/>
              <p:cNvSpPr>
                <a:spLocks/>
              </p:cNvSpPr>
              <p:nvPr/>
            </p:nvSpPr>
            <p:spPr bwMode="auto">
              <a:xfrm>
                <a:off x="14976" y="1000"/>
                <a:ext cx="47" cy="55"/>
              </a:xfrm>
              <a:custGeom>
                <a:avLst/>
                <a:gdLst>
                  <a:gd name="T0" fmla="*/ 6 w 20"/>
                  <a:gd name="T1" fmla="*/ 0 h 23"/>
                  <a:gd name="T2" fmla="*/ 0 w 20"/>
                  <a:gd name="T3" fmla="*/ 6 h 23"/>
                  <a:gd name="T4" fmla="*/ 0 w 20"/>
                  <a:gd name="T5" fmla="*/ 21 h 23"/>
                  <a:gd name="T6" fmla="*/ 2 w 20"/>
                  <a:gd name="T7" fmla="*/ 23 h 23"/>
                  <a:gd name="T8" fmla="*/ 4 w 20"/>
                  <a:gd name="T9" fmla="*/ 21 h 23"/>
                  <a:gd name="T10" fmla="*/ 4 w 20"/>
                  <a:gd name="T11" fmla="*/ 8 h 23"/>
                  <a:gd name="T12" fmla="*/ 5 w 20"/>
                  <a:gd name="T13" fmla="*/ 8 h 23"/>
                  <a:gd name="T14" fmla="*/ 5 w 20"/>
                  <a:gd name="T15" fmla="*/ 23 h 23"/>
                  <a:gd name="T16" fmla="*/ 13 w 20"/>
                  <a:gd name="T17" fmla="*/ 20 h 23"/>
                  <a:gd name="T18" fmla="*/ 18 w 20"/>
                  <a:gd name="T19" fmla="*/ 13 h 23"/>
                  <a:gd name="T20" fmla="*/ 18 w 20"/>
                  <a:gd name="T21" fmla="*/ 8 h 23"/>
                  <a:gd name="T22" fmla="*/ 19 w 20"/>
                  <a:gd name="T23" fmla="*/ 8 h 23"/>
                  <a:gd name="T24" fmla="*/ 19 w 20"/>
                  <a:gd name="T25" fmla="*/ 10 h 23"/>
                  <a:gd name="T26" fmla="*/ 20 w 20"/>
                  <a:gd name="T27" fmla="*/ 1 h 23"/>
                  <a:gd name="T28" fmla="*/ 17 w 20"/>
                  <a:gd name="T29" fmla="*/ 0 h 23"/>
                  <a:gd name="T30" fmla="*/ 6 w 20"/>
                  <a:gd name="T3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3">
                    <a:moveTo>
                      <a:pt x="6" y="0"/>
                    </a:moveTo>
                    <a:cubicBezTo>
                      <a:pt x="3" y="0"/>
                      <a:pt x="0" y="3"/>
                      <a:pt x="0" y="6"/>
                    </a:cubicBez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15"/>
                      <a:pt x="5" y="23"/>
                    </a:cubicBezTo>
                    <a:cubicBezTo>
                      <a:pt x="8" y="22"/>
                      <a:pt x="11" y="21"/>
                      <a:pt x="13" y="20"/>
                    </a:cubicBezTo>
                    <a:cubicBezTo>
                      <a:pt x="15" y="18"/>
                      <a:pt x="16" y="16"/>
                      <a:pt x="18" y="13"/>
                    </a:cubicBezTo>
                    <a:cubicBezTo>
                      <a:pt x="18" y="10"/>
                      <a:pt x="18" y="8"/>
                      <a:pt x="18" y="8"/>
                    </a:cubicBezTo>
                    <a:cubicBezTo>
                      <a:pt x="18" y="8"/>
                      <a:pt x="18" y="8"/>
                      <a:pt x="19" y="8"/>
                    </a:cubicBezTo>
                    <a:cubicBezTo>
                      <a:pt x="19" y="8"/>
                      <a:pt x="19" y="8"/>
                      <a:pt x="19" y="10"/>
                    </a:cubicBezTo>
                    <a:cubicBezTo>
                      <a:pt x="19" y="7"/>
                      <a:pt x="20" y="4"/>
                      <a:pt x="20" y="1"/>
                    </a:cubicBezTo>
                    <a:cubicBezTo>
                      <a:pt x="19" y="0"/>
                      <a:pt x="18" y="0"/>
                      <a:pt x="17" y="0"/>
                    </a:cubicBezTo>
                    <a:cubicBezTo>
                      <a:pt x="15" y="0"/>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28" name="Freeform 1244"/>
              <p:cNvSpPr>
                <a:spLocks/>
              </p:cNvSpPr>
              <p:nvPr/>
            </p:nvSpPr>
            <p:spPr bwMode="auto">
              <a:xfrm>
                <a:off x="14775" y="707"/>
                <a:ext cx="64" cy="111"/>
              </a:xfrm>
              <a:custGeom>
                <a:avLst/>
                <a:gdLst>
                  <a:gd name="T0" fmla="*/ 23 w 27"/>
                  <a:gd name="T1" fmla="*/ 4 h 47"/>
                  <a:gd name="T2" fmla="*/ 17 w 27"/>
                  <a:gd name="T3" fmla="*/ 0 h 47"/>
                  <a:gd name="T4" fmla="*/ 10 w 27"/>
                  <a:gd name="T5" fmla="*/ 0 h 47"/>
                  <a:gd name="T6" fmla="*/ 4 w 27"/>
                  <a:gd name="T7" fmla="*/ 4 h 47"/>
                  <a:gd name="T8" fmla="*/ 0 w 27"/>
                  <a:gd name="T9" fmla="*/ 18 h 47"/>
                  <a:gd name="T10" fmla="*/ 1 w 27"/>
                  <a:gd name="T11" fmla="*/ 20 h 47"/>
                  <a:gd name="T12" fmla="*/ 4 w 27"/>
                  <a:gd name="T13" fmla="*/ 19 h 47"/>
                  <a:gd name="T14" fmla="*/ 7 w 27"/>
                  <a:gd name="T15" fmla="*/ 6 h 47"/>
                  <a:gd name="T16" fmla="*/ 9 w 27"/>
                  <a:gd name="T17" fmla="*/ 6 h 47"/>
                  <a:gd name="T18" fmla="*/ 2 w 27"/>
                  <a:gd name="T19" fmla="*/ 28 h 47"/>
                  <a:gd name="T20" fmla="*/ 8 w 27"/>
                  <a:gd name="T21" fmla="*/ 28 h 47"/>
                  <a:gd name="T22" fmla="*/ 8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8 w 27"/>
                  <a:gd name="T37" fmla="*/ 44 h 47"/>
                  <a:gd name="T38" fmla="*/ 18 w 27"/>
                  <a:gd name="T39" fmla="*/ 28 h 47"/>
                  <a:gd name="T40" fmla="*/ 25 w 27"/>
                  <a:gd name="T41" fmla="*/ 28 h 47"/>
                  <a:gd name="T42" fmla="*/ 18 w 27"/>
                  <a:gd name="T43" fmla="*/ 6 h 47"/>
                  <a:gd name="T44" fmla="*/ 19 w 27"/>
                  <a:gd name="T45" fmla="*/ 6 h 47"/>
                  <a:gd name="T46" fmla="*/ 23 w 27"/>
                  <a:gd name="T47" fmla="*/ 19 h 47"/>
                  <a:gd name="T48" fmla="*/ 25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19" y="0"/>
                      <a:pt x="17" y="0"/>
                    </a:cubicBezTo>
                    <a:cubicBezTo>
                      <a:pt x="16" y="0"/>
                      <a:pt x="11" y="0"/>
                      <a:pt x="10" y="0"/>
                    </a:cubicBezTo>
                    <a:cubicBezTo>
                      <a:pt x="7" y="0"/>
                      <a:pt x="5" y="2"/>
                      <a:pt x="4" y="4"/>
                    </a:cubicBezTo>
                    <a:cubicBezTo>
                      <a:pt x="2" y="10"/>
                      <a:pt x="0" y="17"/>
                      <a:pt x="0" y="18"/>
                    </a:cubicBezTo>
                    <a:cubicBezTo>
                      <a:pt x="0" y="19"/>
                      <a:pt x="0" y="20"/>
                      <a:pt x="1" y="20"/>
                    </a:cubicBezTo>
                    <a:cubicBezTo>
                      <a:pt x="2" y="21"/>
                      <a:pt x="3" y="20"/>
                      <a:pt x="4" y="19"/>
                    </a:cubicBezTo>
                    <a:cubicBezTo>
                      <a:pt x="4" y="18"/>
                      <a:pt x="7" y="6"/>
                      <a:pt x="7" y="6"/>
                    </a:cubicBezTo>
                    <a:cubicBezTo>
                      <a:pt x="9" y="6"/>
                      <a:pt x="9" y="6"/>
                      <a:pt x="9" y="6"/>
                    </a:cubicBezTo>
                    <a:cubicBezTo>
                      <a:pt x="2" y="28"/>
                      <a:pt x="2" y="28"/>
                      <a:pt x="2" y="28"/>
                    </a:cubicBezTo>
                    <a:cubicBezTo>
                      <a:pt x="8" y="28"/>
                      <a:pt x="8" y="28"/>
                      <a:pt x="8" y="28"/>
                    </a:cubicBezTo>
                    <a:cubicBezTo>
                      <a:pt x="8" y="36"/>
                      <a:pt x="8" y="43"/>
                      <a:pt x="8" y="44"/>
                    </a:cubicBezTo>
                    <a:cubicBezTo>
                      <a:pt x="8" y="46"/>
                      <a:pt x="9"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6"/>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7" y="18"/>
                    </a:cubicBezTo>
                    <a:cubicBezTo>
                      <a:pt x="26" y="17"/>
                      <a:pt x="24"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29" name="Freeform 1245"/>
              <p:cNvSpPr>
                <a:spLocks/>
              </p:cNvSpPr>
              <p:nvPr/>
            </p:nvSpPr>
            <p:spPr bwMode="auto">
              <a:xfrm>
                <a:off x="15042" y="853"/>
                <a:ext cx="52" cy="67"/>
              </a:xfrm>
              <a:custGeom>
                <a:avLst/>
                <a:gdLst>
                  <a:gd name="T0" fmla="*/ 18 w 22"/>
                  <a:gd name="T1" fmla="*/ 8 h 28"/>
                  <a:gd name="T2" fmla="*/ 18 w 22"/>
                  <a:gd name="T3" fmla="*/ 21 h 28"/>
                  <a:gd name="T4" fmla="*/ 20 w 22"/>
                  <a:gd name="T5" fmla="*/ 23 h 28"/>
                  <a:gd name="T6" fmla="*/ 22 w 22"/>
                  <a:gd name="T7" fmla="*/ 21 h 28"/>
                  <a:gd name="T8" fmla="*/ 22 w 22"/>
                  <a:gd name="T9" fmla="*/ 6 h 28"/>
                  <a:gd name="T10" fmla="*/ 16 w 22"/>
                  <a:gd name="T11" fmla="*/ 0 h 28"/>
                  <a:gd name="T12" fmla="*/ 6 w 22"/>
                  <a:gd name="T13" fmla="*/ 0 h 28"/>
                  <a:gd name="T14" fmla="*/ 0 w 22"/>
                  <a:gd name="T15" fmla="*/ 6 h 28"/>
                  <a:gd name="T16" fmla="*/ 0 w 22"/>
                  <a:gd name="T17" fmla="*/ 12 h 28"/>
                  <a:gd name="T18" fmla="*/ 4 w 22"/>
                  <a:gd name="T19" fmla="*/ 10 h 28"/>
                  <a:gd name="T20" fmla="*/ 4 w 22"/>
                  <a:gd name="T21" fmla="*/ 8 h 28"/>
                  <a:gd name="T22" fmla="*/ 5 w 22"/>
                  <a:gd name="T23" fmla="*/ 8 h 28"/>
                  <a:gd name="T24" fmla="*/ 5 w 22"/>
                  <a:gd name="T25" fmla="*/ 10 h 28"/>
                  <a:gd name="T26" fmla="*/ 6 w 22"/>
                  <a:gd name="T27" fmla="*/ 10 h 28"/>
                  <a:gd name="T28" fmla="*/ 11 w 22"/>
                  <a:gd name="T29" fmla="*/ 23 h 28"/>
                  <a:gd name="T30" fmla="*/ 12 w 22"/>
                  <a:gd name="T31" fmla="*/ 23 h 28"/>
                  <a:gd name="T32" fmla="*/ 12 w 22"/>
                  <a:gd name="T33" fmla="*/ 25 h 28"/>
                  <a:gd name="T34" fmla="*/ 17 w 22"/>
                  <a:gd name="T35" fmla="*/ 28 h 28"/>
                  <a:gd name="T36" fmla="*/ 17 w 22"/>
                  <a:gd name="T37" fmla="*/ 8 h 28"/>
                  <a:gd name="T38" fmla="*/ 18 w 22"/>
                  <a:gd name="T39"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8">
                    <a:moveTo>
                      <a:pt x="18" y="8"/>
                    </a:moveTo>
                    <a:cubicBezTo>
                      <a:pt x="18" y="8"/>
                      <a:pt x="18" y="20"/>
                      <a:pt x="18" y="21"/>
                    </a:cubicBezTo>
                    <a:cubicBezTo>
                      <a:pt x="18" y="22"/>
                      <a:pt x="19" y="23"/>
                      <a:pt x="20" y="23"/>
                    </a:cubicBezTo>
                    <a:cubicBezTo>
                      <a:pt x="21" y="23"/>
                      <a:pt x="22" y="22"/>
                      <a:pt x="22" y="21"/>
                    </a:cubicBezTo>
                    <a:cubicBezTo>
                      <a:pt x="22" y="20"/>
                      <a:pt x="22" y="8"/>
                      <a:pt x="22" y="6"/>
                    </a:cubicBezTo>
                    <a:cubicBezTo>
                      <a:pt x="22" y="3"/>
                      <a:pt x="20" y="0"/>
                      <a:pt x="16" y="0"/>
                    </a:cubicBezTo>
                    <a:cubicBezTo>
                      <a:pt x="15" y="0"/>
                      <a:pt x="8" y="0"/>
                      <a:pt x="6" y="0"/>
                    </a:cubicBezTo>
                    <a:cubicBezTo>
                      <a:pt x="3" y="0"/>
                      <a:pt x="0" y="3"/>
                      <a:pt x="0" y="6"/>
                    </a:cubicBezTo>
                    <a:cubicBezTo>
                      <a:pt x="0" y="7"/>
                      <a:pt x="0" y="9"/>
                      <a:pt x="0" y="12"/>
                    </a:cubicBezTo>
                    <a:cubicBezTo>
                      <a:pt x="1" y="11"/>
                      <a:pt x="2" y="11"/>
                      <a:pt x="4" y="10"/>
                    </a:cubicBezTo>
                    <a:cubicBezTo>
                      <a:pt x="4" y="9"/>
                      <a:pt x="4" y="8"/>
                      <a:pt x="4" y="8"/>
                    </a:cubicBezTo>
                    <a:cubicBezTo>
                      <a:pt x="4" y="8"/>
                      <a:pt x="4" y="8"/>
                      <a:pt x="5" y="8"/>
                    </a:cubicBezTo>
                    <a:cubicBezTo>
                      <a:pt x="5" y="8"/>
                      <a:pt x="5" y="9"/>
                      <a:pt x="5" y="10"/>
                    </a:cubicBezTo>
                    <a:cubicBezTo>
                      <a:pt x="5" y="10"/>
                      <a:pt x="6" y="10"/>
                      <a:pt x="6" y="10"/>
                    </a:cubicBezTo>
                    <a:cubicBezTo>
                      <a:pt x="7" y="16"/>
                      <a:pt x="9" y="20"/>
                      <a:pt x="11" y="23"/>
                    </a:cubicBezTo>
                    <a:cubicBezTo>
                      <a:pt x="11" y="23"/>
                      <a:pt x="11" y="23"/>
                      <a:pt x="12" y="23"/>
                    </a:cubicBezTo>
                    <a:cubicBezTo>
                      <a:pt x="12" y="23"/>
                      <a:pt x="12" y="24"/>
                      <a:pt x="12" y="25"/>
                    </a:cubicBezTo>
                    <a:cubicBezTo>
                      <a:pt x="13" y="27"/>
                      <a:pt x="15" y="28"/>
                      <a:pt x="17" y="28"/>
                    </a:cubicBezTo>
                    <a:cubicBezTo>
                      <a:pt x="17" y="19"/>
                      <a:pt x="17" y="8"/>
                      <a:pt x="17" y="8"/>
                    </a:cubicBezTo>
                    <a:cubicBezTo>
                      <a:pt x="17" y="8"/>
                      <a:pt x="17"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30" name="Freeform 1246"/>
              <p:cNvSpPr>
                <a:spLocks/>
              </p:cNvSpPr>
              <p:nvPr/>
            </p:nvSpPr>
            <p:spPr bwMode="auto">
              <a:xfrm>
                <a:off x="15101" y="853"/>
                <a:ext cx="29" cy="50"/>
              </a:xfrm>
              <a:custGeom>
                <a:avLst/>
                <a:gdLst>
                  <a:gd name="T0" fmla="*/ 5 w 12"/>
                  <a:gd name="T1" fmla="*/ 5 h 21"/>
                  <a:gd name="T2" fmla="*/ 1 w 12"/>
                  <a:gd name="T3" fmla="*/ 19 h 21"/>
                  <a:gd name="T4" fmla="*/ 2 w 12"/>
                  <a:gd name="T5" fmla="*/ 21 h 21"/>
                  <a:gd name="T6" fmla="*/ 3 w 12"/>
                  <a:gd name="T7" fmla="*/ 21 h 21"/>
                  <a:gd name="T8" fmla="*/ 4 w 12"/>
                  <a:gd name="T9" fmla="*/ 18 h 21"/>
                  <a:gd name="T10" fmla="*/ 8 w 12"/>
                  <a:gd name="T11" fmla="*/ 7 h 21"/>
                  <a:gd name="T12" fmla="*/ 9 w 12"/>
                  <a:gd name="T13" fmla="*/ 7 h 21"/>
                  <a:gd name="T14" fmla="*/ 7 w 12"/>
                  <a:gd name="T15" fmla="*/ 14 h 21"/>
                  <a:gd name="T16" fmla="*/ 12 w 12"/>
                  <a:gd name="T17" fmla="*/ 0 h 21"/>
                  <a:gd name="T18" fmla="*/ 10 w 12"/>
                  <a:gd name="T19" fmla="*/ 0 h 21"/>
                  <a:gd name="T20" fmla="*/ 5 w 12"/>
                  <a:gd name="T21"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1">
                    <a:moveTo>
                      <a:pt x="5" y="5"/>
                    </a:moveTo>
                    <a:cubicBezTo>
                      <a:pt x="3" y="11"/>
                      <a:pt x="1" y="18"/>
                      <a:pt x="1" y="19"/>
                    </a:cubicBezTo>
                    <a:cubicBezTo>
                      <a:pt x="0" y="20"/>
                      <a:pt x="1" y="21"/>
                      <a:pt x="2" y="21"/>
                    </a:cubicBezTo>
                    <a:cubicBezTo>
                      <a:pt x="2" y="21"/>
                      <a:pt x="3" y="21"/>
                      <a:pt x="3" y="21"/>
                    </a:cubicBezTo>
                    <a:cubicBezTo>
                      <a:pt x="3" y="20"/>
                      <a:pt x="4" y="19"/>
                      <a:pt x="4" y="18"/>
                    </a:cubicBezTo>
                    <a:cubicBezTo>
                      <a:pt x="5" y="15"/>
                      <a:pt x="8" y="7"/>
                      <a:pt x="8" y="7"/>
                    </a:cubicBezTo>
                    <a:cubicBezTo>
                      <a:pt x="9" y="7"/>
                      <a:pt x="9" y="7"/>
                      <a:pt x="9" y="7"/>
                    </a:cubicBezTo>
                    <a:cubicBezTo>
                      <a:pt x="8" y="9"/>
                      <a:pt x="8" y="12"/>
                      <a:pt x="7" y="14"/>
                    </a:cubicBezTo>
                    <a:cubicBezTo>
                      <a:pt x="9" y="10"/>
                      <a:pt x="11" y="5"/>
                      <a:pt x="12" y="0"/>
                    </a:cubicBezTo>
                    <a:cubicBezTo>
                      <a:pt x="11" y="0"/>
                      <a:pt x="10" y="0"/>
                      <a:pt x="10" y="0"/>
                    </a:cubicBezTo>
                    <a:cubicBezTo>
                      <a:pt x="8" y="0"/>
                      <a:pt x="5" y="3"/>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31" name="Freeform 1247"/>
              <p:cNvSpPr>
                <a:spLocks/>
              </p:cNvSpPr>
              <p:nvPr/>
            </p:nvSpPr>
            <p:spPr bwMode="auto">
              <a:xfrm>
                <a:off x="14846" y="707"/>
                <a:ext cx="52" cy="109"/>
              </a:xfrm>
              <a:custGeom>
                <a:avLst/>
                <a:gdLst>
                  <a:gd name="T0" fmla="*/ 2 w 22"/>
                  <a:gd name="T1" fmla="*/ 23 h 46"/>
                  <a:gd name="T2" fmla="*/ 4 w 22"/>
                  <a:gd name="T3" fmla="*/ 20 h 46"/>
                  <a:gd name="T4" fmla="*/ 4 w 22"/>
                  <a:gd name="T5" fmla="*/ 7 h 46"/>
                  <a:gd name="T6" fmla="*/ 5 w 22"/>
                  <a:gd name="T7" fmla="*/ 7 h 46"/>
                  <a:gd name="T8" fmla="*/ 5 w 22"/>
                  <a:gd name="T9" fmla="*/ 44 h 46"/>
                  <a:gd name="T10" fmla="*/ 8 w 22"/>
                  <a:gd name="T11" fmla="*/ 46 h 46"/>
                  <a:gd name="T12" fmla="*/ 11 w 22"/>
                  <a:gd name="T13" fmla="*/ 44 h 46"/>
                  <a:gd name="T14" fmla="*/ 11 w 22"/>
                  <a:gd name="T15" fmla="*/ 23 h 46"/>
                  <a:gd name="T16" fmla="*/ 12 w 22"/>
                  <a:gd name="T17" fmla="*/ 23 h 46"/>
                  <a:gd name="T18" fmla="*/ 12 w 22"/>
                  <a:gd name="T19" fmla="*/ 44 h 46"/>
                  <a:gd name="T20" fmla="*/ 14 w 22"/>
                  <a:gd name="T21" fmla="*/ 46 h 46"/>
                  <a:gd name="T22" fmla="*/ 17 w 22"/>
                  <a:gd name="T23" fmla="*/ 44 h 46"/>
                  <a:gd name="T24" fmla="*/ 17 w 22"/>
                  <a:gd name="T25" fmla="*/ 7 h 46"/>
                  <a:gd name="T26" fmla="*/ 18 w 22"/>
                  <a:gd name="T27" fmla="*/ 7 h 46"/>
                  <a:gd name="T28" fmla="*/ 18 w 22"/>
                  <a:gd name="T29" fmla="*/ 20 h 46"/>
                  <a:gd name="T30" fmla="*/ 20 w 22"/>
                  <a:gd name="T31" fmla="*/ 23 h 46"/>
                  <a:gd name="T32" fmla="*/ 22 w 22"/>
                  <a:gd name="T33" fmla="*/ 20 h 46"/>
                  <a:gd name="T34" fmla="*/ 22 w 22"/>
                  <a:gd name="T35" fmla="*/ 6 h 46"/>
                  <a:gd name="T36" fmla="*/ 16 w 22"/>
                  <a:gd name="T37" fmla="*/ 0 h 46"/>
                  <a:gd name="T38" fmla="*/ 6 w 22"/>
                  <a:gd name="T39" fmla="*/ 0 h 46"/>
                  <a:gd name="T40" fmla="*/ 0 w 22"/>
                  <a:gd name="T41" fmla="*/ 6 h 46"/>
                  <a:gd name="T42" fmla="*/ 0 w 22"/>
                  <a:gd name="T43" fmla="*/ 20 h 46"/>
                  <a:gd name="T44" fmla="*/ 2 w 22"/>
                  <a:gd name="T45"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2" y="23"/>
                    </a:move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3"/>
                      <a:pt x="11" y="23"/>
                    </a:cubicBezTo>
                    <a:cubicBezTo>
                      <a:pt x="11" y="23"/>
                      <a:pt x="11" y="23"/>
                      <a:pt x="12" y="23"/>
                    </a:cubicBezTo>
                    <a:cubicBezTo>
                      <a:pt x="12" y="23"/>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ubicBezTo>
                      <a:pt x="21" y="23"/>
                      <a:pt x="22" y="22"/>
                      <a:pt x="22" y="20"/>
                    </a:cubicBezTo>
                    <a:cubicBezTo>
                      <a:pt x="22" y="19"/>
                      <a:pt x="22" y="7"/>
                      <a:pt x="22" y="6"/>
                    </a:cubicBezTo>
                    <a:cubicBezTo>
                      <a:pt x="22" y="3"/>
                      <a:pt x="20" y="0"/>
                      <a:pt x="16" y="0"/>
                    </a:cubicBezTo>
                    <a:cubicBezTo>
                      <a:pt x="15" y="0"/>
                      <a:pt x="7" y="0"/>
                      <a:pt x="6" y="0"/>
                    </a:cubicBezTo>
                    <a:cubicBezTo>
                      <a:pt x="2" y="0"/>
                      <a:pt x="0" y="3"/>
                      <a:pt x="0" y="6"/>
                    </a:cubicBezTo>
                    <a:cubicBezTo>
                      <a:pt x="0" y="7"/>
                      <a:pt x="0" y="19"/>
                      <a:pt x="0" y="20"/>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32" name="Oval 1248"/>
              <p:cNvSpPr>
                <a:spLocks noChangeArrowheads="1"/>
              </p:cNvSpPr>
              <p:nvPr/>
            </p:nvSpPr>
            <p:spPr bwMode="auto">
              <a:xfrm>
                <a:off x="14860" y="974"/>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33" name="Freeform 1249"/>
              <p:cNvSpPr>
                <a:spLocks/>
              </p:cNvSpPr>
              <p:nvPr/>
            </p:nvSpPr>
            <p:spPr bwMode="auto">
              <a:xfrm>
                <a:off x="14192" y="1000"/>
                <a:ext cx="55" cy="111"/>
              </a:xfrm>
              <a:custGeom>
                <a:avLst/>
                <a:gdLst>
                  <a:gd name="T0" fmla="*/ 2 w 23"/>
                  <a:gd name="T1" fmla="*/ 23 h 47"/>
                  <a:gd name="T2" fmla="*/ 4 w 23"/>
                  <a:gd name="T3" fmla="*/ 21 h 47"/>
                  <a:gd name="T4" fmla="*/ 4 w 23"/>
                  <a:gd name="T5" fmla="*/ 8 h 47"/>
                  <a:gd name="T6" fmla="*/ 5 w 23"/>
                  <a:gd name="T7" fmla="*/ 8 h 47"/>
                  <a:gd name="T8" fmla="*/ 5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7 w 23"/>
                  <a:gd name="T23" fmla="*/ 44 h 47"/>
                  <a:gd name="T24" fmla="*/ 17 w 23"/>
                  <a:gd name="T25" fmla="*/ 8 h 47"/>
                  <a:gd name="T26" fmla="*/ 18 w 23"/>
                  <a:gd name="T27" fmla="*/ 8 h 47"/>
                  <a:gd name="T28" fmla="*/ 18 w 23"/>
                  <a:gd name="T29" fmla="*/ 21 h 47"/>
                  <a:gd name="T30" fmla="*/ 21 w 23"/>
                  <a:gd name="T31" fmla="*/ 23 h 47"/>
                  <a:gd name="T32" fmla="*/ 23 w 23"/>
                  <a:gd name="T33" fmla="*/ 21 h 47"/>
                  <a:gd name="T34" fmla="*/ 23 w 23"/>
                  <a:gd name="T35" fmla="*/ 6 h 47"/>
                  <a:gd name="T36" fmla="*/ 16 w 23"/>
                  <a:gd name="T37" fmla="*/ 0 h 47"/>
                  <a:gd name="T38" fmla="*/ 6 w 23"/>
                  <a:gd name="T39" fmla="*/ 0 h 47"/>
                  <a:gd name="T40" fmla="*/ 0 w 23"/>
                  <a:gd name="T41" fmla="*/ 6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1" y="23"/>
                    </a:cubicBezTo>
                    <a:cubicBezTo>
                      <a:pt x="22" y="23"/>
                      <a:pt x="23" y="22"/>
                      <a:pt x="23" y="21"/>
                    </a:cubicBezTo>
                    <a:cubicBezTo>
                      <a:pt x="23" y="20"/>
                      <a:pt x="23" y="8"/>
                      <a:pt x="23" y="6"/>
                    </a:cubicBezTo>
                    <a:cubicBezTo>
                      <a:pt x="23" y="3"/>
                      <a:pt x="20" y="0"/>
                      <a:pt x="16" y="0"/>
                    </a:cubicBezTo>
                    <a:cubicBezTo>
                      <a:pt x="15" y="0"/>
                      <a:pt x="8" y="0"/>
                      <a:pt x="6" y="0"/>
                    </a:cubicBezTo>
                    <a:cubicBezTo>
                      <a:pt x="3" y="0"/>
                      <a:pt x="0" y="3"/>
                      <a:pt x="0" y="6"/>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34" name="Freeform 1250"/>
              <p:cNvSpPr>
                <a:spLocks/>
              </p:cNvSpPr>
              <p:nvPr/>
            </p:nvSpPr>
            <p:spPr bwMode="auto">
              <a:xfrm>
                <a:off x="14252" y="1000"/>
                <a:ext cx="64" cy="111"/>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4 w 27"/>
                  <a:gd name="T17" fmla="*/ 45 h 47"/>
                  <a:gd name="T18" fmla="*/ 14 w 27"/>
                  <a:gd name="T19" fmla="*/ 28 h 47"/>
                  <a:gd name="T20" fmla="*/ 15 w 27"/>
                  <a:gd name="T21" fmla="*/ 28 h 47"/>
                  <a:gd name="T22" fmla="*/ 15 w 27"/>
                  <a:gd name="T23" fmla="*/ 45 h 47"/>
                  <a:gd name="T24" fmla="*/ 17 w 27"/>
                  <a:gd name="T25" fmla="*/ 47 h 47"/>
                  <a:gd name="T26" fmla="*/ 19 w 27"/>
                  <a:gd name="T27" fmla="*/ 45 h 47"/>
                  <a:gd name="T28" fmla="*/ 19 w 27"/>
                  <a:gd name="T29" fmla="*/ 28 h 47"/>
                  <a:gd name="T30" fmla="*/ 25 w 27"/>
                  <a:gd name="T31" fmla="*/ 28 h 47"/>
                  <a:gd name="T32" fmla="*/ 19 w 27"/>
                  <a:gd name="T33" fmla="*/ 7 h 47"/>
                  <a:gd name="T34" fmla="*/ 20 w 27"/>
                  <a:gd name="T35" fmla="*/ 7 h 47"/>
                  <a:gd name="T36" fmla="*/ 24 w 27"/>
                  <a:gd name="T37" fmla="*/ 20 h 47"/>
                  <a:gd name="T38" fmla="*/ 26 w 27"/>
                  <a:gd name="T39" fmla="*/ 21 h 47"/>
                  <a:gd name="T40" fmla="*/ 27 w 27"/>
                  <a:gd name="T41" fmla="*/ 18 h 47"/>
                  <a:gd name="T42" fmla="*/ 23 w 27"/>
                  <a:gd name="T43" fmla="*/ 5 h 47"/>
                  <a:gd name="T44" fmla="*/ 18 w 27"/>
                  <a:gd name="T45" fmla="*/ 0 h 47"/>
                  <a:gd name="T46" fmla="*/ 10 w 27"/>
                  <a:gd name="T47" fmla="*/ 0 h 47"/>
                  <a:gd name="T48" fmla="*/ 5 w 27"/>
                  <a:gd name="T49" fmla="*/ 5 h 47"/>
                  <a:gd name="T50" fmla="*/ 1 w 27"/>
                  <a:gd name="T51" fmla="*/ 18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0"/>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4" y="46"/>
                      <a:pt x="14" y="45"/>
                    </a:cubicBezTo>
                    <a:cubicBezTo>
                      <a:pt x="14" y="43"/>
                      <a:pt x="14" y="28"/>
                      <a:pt x="14"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0"/>
                      <a:pt x="25" y="21"/>
                      <a:pt x="26" y="21"/>
                    </a:cubicBezTo>
                    <a:cubicBezTo>
                      <a:pt x="27" y="20"/>
                      <a:pt x="27" y="19"/>
                      <a:pt x="27" y="18"/>
                    </a:cubicBezTo>
                    <a:cubicBezTo>
                      <a:pt x="27" y="18"/>
                      <a:pt x="25" y="10"/>
                      <a:pt x="23" y="5"/>
                    </a:cubicBezTo>
                    <a:cubicBezTo>
                      <a:pt x="22" y="2"/>
                      <a:pt x="20" y="0"/>
                      <a:pt x="18" y="0"/>
                    </a:cubicBezTo>
                    <a:cubicBezTo>
                      <a:pt x="17" y="0"/>
                      <a:pt x="11" y="0"/>
                      <a:pt x="10" y="0"/>
                    </a:cubicBezTo>
                    <a:cubicBezTo>
                      <a:pt x="8" y="0"/>
                      <a:pt x="5" y="2"/>
                      <a:pt x="5" y="5"/>
                    </a:cubicBezTo>
                    <a:cubicBezTo>
                      <a:pt x="3" y="10"/>
                      <a:pt x="1" y="18"/>
                      <a:pt x="1" y="18"/>
                    </a:cubicBezTo>
                    <a:cubicBezTo>
                      <a:pt x="0" y="19"/>
                      <a:pt x="1" y="20"/>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35" name="Oval 1251"/>
              <p:cNvSpPr>
                <a:spLocks noChangeArrowheads="1"/>
              </p:cNvSpPr>
              <p:nvPr/>
            </p:nvSpPr>
            <p:spPr bwMode="auto">
              <a:xfrm>
                <a:off x="14273"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36" name="Oval 1252"/>
              <p:cNvSpPr>
                <a:spLocks noChangeArrowheads="1"/>
              </p:cNvSpPr>
              <p:nvPr/>
            </p:nvSpPr>
            <p:spPr bwMode="auto">
              <a:xfrm>
                <a:off x="14209"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37" name="Freeform 1253"/>
              <p:cNvSpPr>
                <a:spLocks/>
              </p:cNvSpPr>
              <p:nvPr/>
            </p:nvSpPr>
            <p:spPr bwMode="auto">
              <a:xfrm>
                <a:off x="14188" y="889"/>
                <a:ext cx="12" cy="14"/>
              </a:xfrm>
              <a:custGeom>
                <a:avLst/>
                <a:gdLst>
                  <a:gd name="T0" fmla="*/ 1 w 5"/>
                  <a:gd name="T1" fmla="*/ 6 h 6"/>
                  <a:gd name="T2" fmla="*/ 4 w 5"/>
                  <a:gd name="T3" fmla="*/ 5 h 6"/>
                  <a:gd name="T4" fmla="*/ 5 w 5"/>
                  <a:gd name="T5" fmla="*/ 0 h 6"/>
                  <a:gd name="T6" fmla="*/ 1 w 5"/>
                  <a:gd name="T7" fmla="*/ 1 h 6"/>
                  <a:gd name="T8" fmla="*/ 0 w 5"/>
                  <a:gd name="T9" fmla="*/ 4 h 6"/>
                  <a:gd name="T10" fmla="*/ 1 w 5"/>
                  <a:gd name="T11" fmla="*/ 6 h 6"/>
                </a:gdLst>
                <a:ahLst/>
                <a:cxnLst>
                  <a:cxn ang="0">
                    <a:pos x="T0" y="T1"/>
                  </a:cxn>
                  <a:cxn ang="0">
                    <a:pos x="T2" y="T3"/>
                  </a:cxn>
                  <a:cxn ang="0">
                    <a:pos x="T4" y="T5"/>
                  </a:cxn>
                  <a:cxn ang="0">
                    <a:pos x="T6" y="T7"/>
                  </a:cxn>
                  <a:cxn ang="0">
                    <a:pos x="T8" y="T9"/>
                  </a:cxn>
                  <a:cxn ang="0">
                    <a:pos x="T10" y="T11"/>
                  </a:cxn>
                </a:cxnLst>
                <a:rect l="0" t="0" r="r" b="b"/>
                <a:pathLst>
                  <a:path w="5" h="6">
                    <a:moveTo>
                      <a:pt x="1" y="6"/>
                    </a:moveTo>
                    <a:cubicBezTo>
                      <a:pt x="2" y="6"/>
                      <a:pt x="3" y="6"/>
                      <a:pt x="4" y="5"/>
                    </a:cubicBezTo>
                    <a:cubicBezTo>
                      <a:pt x="4" y="4"/>
                      <a:pt x="4" y="2"/>
                      <a:pt x="5" y="0"/>
                    </a:cubicBezTo>
                    <a:cubicBezTo>
                      <a:pt x="4" y="0"/>
                      <a:pt x="2" y="1"/>
                      <a:pt x="1" y="1"/>
                    </a:cubicBezTo>
                    <a:cubicBezTo>
                      <a:pt x="0" y="2"/>
                      <a:pt x="0" y="3"/>
                      <a:pt x="0" y="4"/>
                    </a:cubicBezTo>
                    <a:cubicBezTo>
                      <a:pt x="0" y="5"/>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38" name="Freeform 1254"/>
              <p:cNvSpPr>
                <a:spLocks/>
              </p:cNvSpPr>
              <p:nvPr/>
            </p:nvSpPr>
            <p:spPr bwMode="auto">
              <a:xfrm>
                <a:off x="14273" y="681"/>
                <a:ext cx="24" cy="16"/>
              </a:xfrm>
              <a:custGeom>
                <a:avLst/>
                <a:gdLst>
                  <a:gd name="T0" fmla="*/ 5 w 10"/>
                  <a:gd name="T1" fmla="*/ 0 h 7"/>
                  <a:gd name="T2" fmla="*/ 0 w 10"/>
                  <a:gd name="T3" fmla="*/ 5 h 7"/>
                  <a:gd name="T4" fmla="*/ 1 w 10"/>
                  <a:gd name="T5" fmla="*/ 7 h 7"/>
                  <a:gd name="T6" fmla="*/ 9 w 10"/>
                  <a:gd name="T7" fmla="*/ 7 h 7"/>
                  <a:gd name="T8" fmla="*/ 10 w 10"/>
                  <a:gd name="T9" fmla="*/ 5 h 7"/>
                  <a:gd name="T10" fmla="*/ 5 w 10"/>
                  <a:gd name="T11" fmla="*/ 0 h 7"/>
                </a:gdLst>
                <a:ahLst/>
                <a:cxnLst>
                  <a:cxn ang="0">
                    <a:pos x="T0" y="T1"/>
                  </a:cxn>
                  <a:cxn ang="0">
                    <a:pos x="T2" y="T3"/>
                  </a:cxn>
                  <a:cxn ang="0">
                    <a:pos x="T4" y="T5"/>
                  </a:cxn>
                  <a:cxn ang="0">
                    <a:pos x="T6" y="T7"/>
                  </a:cxn>
                  <a:cxn ang="0">
                    <a:pos x="T8" y="T9"/>
                  </a:cxn>
                  <a:cxn ang="0">
                    <a:pos x="T10" y="T11"/>
                  </a:cxn>
                </a:cxnLst>
                <a:rect l="0" t="0" r="r" b="b"/>
                <a:pathLst>
                  <a:path w="10" h="7">
                    <a:moveTo>
                      <a:pt x="5" y="0"/>
                    </a:moveTo>
                    <a:cubicBezTo>
                      <a:pt x="2" y="0"/>
                      <a:pt x="0" y="2"/>
                      <a:pt x="0" y="5"/>
                    </a:cubicBezTo>
                    <a:cubicBezTo>
                      <a:pt x="0" y="6"/>
                      <a:pt x="0" y="6"/>
                      <a:pt x="1" y="7"/>
                    </a:cubicBezTo>
                    <a:cubicBezTo>
                      <a:pt x="3" y="7"/>
                      <a:pt x="6" y="7"/>
                      <a:pt x="9" y="7"/>
                    </a:cubicBezTo>
                    <a:cubicBezTo>
                      <a:pt x="10" y="6"/>
                      <a:pt x="10" y="6"/>
                      <a:pt x="10" y="5"/>
                    </a:cubicBezTo>
                    <a:cubicBezTo>
                      <a:pt x="10" y="2"/>
                      <a:pt x="8"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39" name="Freeform 1255"/>
              <p:cNvSpPr>
                <a:spLocks/>
              </p:cNvSpPr>
              <p:nvPr/>
            </p:nvSpPr>
            <p:spPr bwMode="auto">
              <a:xfrm>
                <a:off x="14339" y="681"/>
                <a:ext cx="22" cy="14"/>
              </a:xfrm>
              <a:custGeom>
                <a:avLst/>
                <a:gdLst>
                  <a:gd name="T0" fmla="*/ 5 w 9"/>
                  <a:gd name="T1" fmla="*/ 0 h 6"/>
                  <a:gd name="T2" fmla="*/ 0 w 9"/>
                  <a:gd name="T3" fmla="*/ 5 h 6"/>
                  <a:gd name="T4" fmla="*/ 0 w 9"/>
                  <a:gd name="T5" fmla="*/ 6 h 6"/>
                  <a:gd name="T6" fmla="*/ 9 w 9"/>
                  <a:gd name="T7" fmla="*/ 5 h 6"/>
                  <a:gd name="T8" fmla="*/ 9 w 9"/>
                  <a:gd name="T9" fmla="*/ 5 h 6"/>
                  <a:gd name="T10" fmla="*/ 5 w 9"/>
                  <a:gd name="T11" fmla="*/ 0 h 6"/>
                </a:gdLst>
                <a:ahLst/>
                <a:cxnLst>
                  <a:cxn ang="0">
                    <a:pos x="T0" y="T1"/>
                  </a:cxn>
                  <a:cxn ang="0">
                    <a:pos x="T2" y="T3"/>
                  </a:cxn>
                  <a:cxn ang="0">
                    <a:pos x="T4" y="T5"/>
                  </a:cxn>
                  <a:cxn ang="0">
                    <a:pos x="T6" y="T7"/>
                  </a:cxn>
                  <a:cxn ang="0">
                    <a:pos x="T8" y="T9"/>
                  </a:cxn>
                  <a:cxn ang="0">
                    <a:pos x="T10" y="T11"/>
                  </a:cxn>
                </a:cxnLst>
                <a:rect l="0" t="0" r="r" b="b"/>
                <a:pathLst>
                  <a:path w="9" h="6">
                    <a:moveTo>
                      <a:pt x="5" y="0"/>
                    </a:moveTo>
                    <a:cubicBezTo>
                      <a:pt x="2" y="0"/>
                      <a:pt x="0" y="2"/>
                      <a:pt x="0" y="5"/>
                    </a:cubicBezTo>
                    <a:cubicBezTo>
                      <a:pt x="0" y="5"/>
                      <a:pt x="0" y="5"/>
                      <a:pt x="0" y="6"/>
                    </a:cubicBezTo>
                    <a:cubicBezTo>
                      <a:pt x="3" y="6"/>
                      <a:pt x="6" y="5"/>
                      <a:pt x="9" y="5"/>
                    </a:cubicBezTo>
                    <a:cubicBezTo>
                      <a:pt x="9" y="5"/>
                      <a:pt x="9" y="5"/>
                      <a:pt x="9" y="5"/>
                    </a:cubicBezTo>
                    <a:cubicBezTo>
                      <a:pt x="9" y="2"/>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40" name="Freeform 1256"/>
              <p:cNvSpPr>
                <a:spLocks/>
              </p:cNvSpPr>
              <p:nvPr/>
            </p:nvSpPr>
            <p:spPr bwMode="auto">
              <a:xfrm>
                <a:off x="14439" y="745"/>
                <a:ext cx="9" cy="11"/>
              </a:xfrm>
              <a:custGeom>
                <a:avLst/>
                <a:gdLst>
                  <a:gd name="T0" fmla="*/ 2 w 4"/>
                  <a:gd name="T1" fmla="*/ 4 h 5"/>
                  <a:gd name="T2" fmla="*/ 4 w 4"/>
                  <a:gd name="T3" fmla="*/ 2 h 5"/>
                  <a:gd name="T4" fmla="*/ 3 w 4"/>
                  <a:gd name="T5" fmla="*/ 0 h 5"/>
                  <a:gd name="T6" fmla="*/ 0 w 4"/>
                  <a:gd name="T7" fmla="*/ 4 h 5"/>
                  <a:gd name="T8" fmla="*/ 2 w 4"/>
                  <a:gd name="T9" fmla="*/ 4 h 5"/>
                </a:gdLst>
                <a:ahLst/>
                <a:cxnLst>
                  <a:cxn ang="0">
                    <a:pos x="T0" y="T1"/>
                  </a:cxn>
                  <a:cxn ang="0">
                    <a:pos x="T2" y="T3"/>
                  </a:cxn>
                  <a:cxn ang="0">
                    <a:pos x="T4" y="T5"/>
                  </a:cxn>
                  <a:cxn ang="0">
                    <a:pos x="T6" y="T7"/>
                  </a:cxn>
                  <a:cxn ang="0">
                    <a:pos x="T8" y="T9"/>
                  </a:cxn>
                </a:cxnLst>
                <a:rect l="0" t="0" r="r" b="b"/>
                <a:pathLst>
                  <a:path w="4" h="5">
                    <a:moveTo>
                      <a:pt x="2" y="4"/>
                    </a:moveTo>
                    <a:cubicBezTo>
                      <a:pt x="3" y="4"/>
                      <a:pt x="4" y="3"/>
                      <a:pt x="4" y="2"/>
                    </a:cubicBezTo>
                    <a:cubicBezTo>
                      <a:pt x="3" y="2"/>
                      <a:pt x="3" y="1"/>
                      <a:pt x="3" y="0"/>
                    </a:cubicBezTo>
                    <a:cubicBezTo>
                      <a:pt x="2" y="1"/>
                      <a:pt x="2" y="3"/>
                      <a:pt x="0" y="4"/>
                    </a:cubicBezTo>
                    <a:cubicBezTo>
                      <a:pt x="1" y="4"/>
                      <a:pt x="2" y="5"/>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41" name="Freeform 1257"/>
              <p:cNvSpPr>
                <a:spLocks/>
              </p:cNvSpPr>
              <p:nvPr/>
            </p:nvSpPr>
            <p:spPr bwMode="auto">
              <a:xfrm>
                <a:off x="14585" y="707"/>
                <a:ext cx="55" cy="109"/>
              </a:xfrm>
              <a:custGeom>
                <a:avLst/>
                <a:gdLst>
                  <a:gd name="T0" fmla="*/ 21 w 23"/>
                  <a:gd name="T1" fmla="*/ 23 h 46"/>
                  <a:gd name="T2" fmla="*/ 23 w 23"/>
                  <a:gd name="T3" fmla="*/ 20 h 46"/>
                  <a:gd name="T4" fmla="*/ 23 w 23"/>
                  <a:gd name="T5" fmla="*/ 6 h 46"/>
                  <a:gd name="T6" fmla="*/ 17 w 23"/>
                  <a:gd name="T7" fmla="*/ 0 h 46"/>
                  <a:gd name="T8" fmla="*/ 6 w 23"/>
                  <a:gd name="T9" fmla="*/ 0 h 46"/>
                  <a:gd name="T10" fmla="*/ 0 w 23"/>
                  <a:gd name="T11" fmla="*/ 6 h 46"/>
                  <a:gd name="T12" fmla="*/ 0 w 23"/>
                  <a:gd name="T13" fmla="*/ 20 h 46"/>
                  <a:gd name="T14" fmla="*/ 2 w 23"/>
                  <a:gd name="T15" fmla="*/ 23 h 46"/>
                  <a:gd name="T16" fmla="*/ 4 w 23"/>
                  <a:gd name="T17" fmla="*/ 20 h 46"/>
                  <a:gd name="T18" fmla="*/ 4 w 23"/>
                  <a:gd name="T19" fmla="*/ 7 h 46"/>
                  <a:gd name="T20" fmla="*/ 5 w 23"/>
                  <a:gd name="T21" fmla="*/ 7 h 46"/>
                  <a:gd name="T22" fmla="*/ 5 w 23"/>
                  <a:gd name="T23" fmla="*/ 44 h 46"/>
                  <a:gd name="T24" fmla="*/ 8 w 23"/>
                  <a:gd name="T25" fmla="*/ 46 h 46"/>
                  <a:gd name="T26" fmla="*/ 11 w 23"/>
                  <a:gd name="T27" fmla="*/ 44 h 46"/>
                  <a:gd name="T28" fmla="*/ 11 w 23"/>
                  <a:gd name="T29" fmla="*/ 23 h 46"/>
                  <a:gd name="T30" fmla="*/ 12 w 23"/>
                  <a:gd name="T31" fmla="*/ 23 h 46"/>
                  <a:gd name="T32" fmla="*/ 12 w 23"/>
                  <a:gd name="T33" fmla="*/ 44 h 46"/>
                  <a:gd name="T34" fmla="*/ 15 w 23"/>
                  <a:gd name="T35" fmla="*/ 46 h 46"/>
                  <a:gd name="T36" fmla="*/ 17 w 23"/>
                  <a:gd name="T37" fmla="*/ 44 h 46"/>
                  <a:gd name="T38" fmla="*/ 17 w 23"/>
                  <a:gd name="T39" fmla="*/ 7 h 46"/>
                  <a:gd name="T40" fmla="*/ 19 w 23"/>
                  <a:gd name="T41" fmla="*/ 7 h 46"/>
                  <a:gd name="T42" fmla="*/ 19 w 23"/>
                  <a:gd name="T43" fmla="*/ 20 h 46"/>
                  <a:gd name="T44" fmla="*/ 21 w 23"/>
                  <a:gd name="T45"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21" y="23"/>
                    </a:moveTo>
                    <a:cubicBezTo>
                      <a:pt x="22" y="23"/>
                      <a:pt x="23" y="22"/>
                      <a:pt x="23" y="20"/>
                    </a:cubicBezTo>
                    <a:cubicBezTo>
                      <a:pt x="23" y="19"/>
                      <a:pt x="23" y="7"/>
                      <a:pt x="23" y="6"/>
                    </a:cubicBezTo>
                    <a:cubicBezTo>
                      <a:pt x="23" y="3"/>
                      <a:pt x="20" y="0"/>
                      <a:pt x="17" y="0"/>
                    </a:cubicBezTo>
                    <a:cubicBezTo>
                      <a:pt x="15" y="0"/>
                      <a:pt x="8" y="0"/>
                      <a:pt x="6" y="0"/>
                    </a:cubicBezTo>
                    <a:cubicBezTo>
                      <a:pt x="3" y="0"/>
                      <a:pt x="0" y="3"/>
                      <a:pt x="0" y="6"/>
                    </a:cubicBezTo>
                    <a:cubicBezTo>
                      <a:pt x="0" y="7"/>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9" y="7"/>
                    </a:cubicBezTo>
                    <a:cubicBezTo>
                      <a:pt x="19" y="7"/>
                      <a:pt x="19" y="19"/>
                      <a:pt x="19" y="20"/>
                    </a:cubicBezTo>
                    <a:cubicBezTo>
                      <a:pt x="19" y="22"/>
                      <a:pt x="20"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42" name="Freeform 1258"/>
              <p:cNvSpPr>
                <a:spLocks/>
              </p:cNvSpPr>
              <p:nvPr/>
            </p:nvSpPr>
            <p:spPr bwMode="auto">
              <a:xfrm>
                <a:off x="14405" y="681"/>
                <a:ext cx="22" cy="19"/>
              </a:xfrm>
              <a:custGeom>
                <a:avLst/>
                <a:gdLst>
                  <a:gd name="T0" fmla="*/ 9 w 9"/>
                  <a:gd name="T1" fmla="*/ 5 h 8"/>
                  <a:gd name="T2" fmla="*/ 4 w 9"/>
                  <a:gd name="T3" fmla="*/ 0 h 8"/>
                  <a:gd name="T4" fmla="*/ 0 w 9"/>
                  <a:gd name="T5" fmla="*/ 5 h 8"/>
                  <a:gd name="T6" fmla="*/ 0 w 9"/>
                  <a:gd name="T7" fmla="*/ 6 h 8"/>
                  <a:gd name="T8" fmla="*/ 7 w 9"/>
                  <a:gd name="T9" fmla="*/ 8 h 8"/>
                  <a:gd name="T10" fmla="*/ 9 w 9"/>
                  <a:gd name="T11" fmla="*/ 5 h 8"/>
                </a:gdLst>
                <a:ahLst/>
                <a:cxnLst>
                  <a:cxn ang="0">
                    <a:pos x="T0" y="T1"/>
                  </a:cxn>
                  <a:cxn ang="0">
                    <a:pos x="T2" y="T3"/>
                  </a:cxn>
                  <a:cxn ang="0">
                    <a:pos x="T4" y="T5"/>
                  </a:cxn>
                  <a:cxn ang="0">
                    <a:pos x="T6" y="T7"/>
                  </a:cxn>
                  <a:cxn ang="0">
                    <a:pos x="T8" y="T9"/>
                  </a:cxn>
                  <a:cxn ang="0">
                    <a:pos x="T10" y="T11"/>
                  </a:cxn>
                </a:cxnLst>
                <a:rect l="0" t="0" r="r" b="b"/>
                <a:pathLst>
                  <a:path w="9" h="8">
                    <a:moveTo>
                      <a:pt x="9" y="5"/>
                    </a:moveTo>
                    <a:cubicBezTo>
                      <a:pt x="9" y="2"/>
                      <a:pt x="7" y="0"/>
                      <a:pt x="4" y="0"/>
                    </a:cubicBezTo>
                    <a:cubicBezTo>
                      <a:pt x="2" y="0"/>
                      <a:pt x="0" y="2"/>
                      <a:pt x="0" y="5"/>
                    </a:cubicBezTo>
                    <a:cubicBezTo>
                      <a:pt x="0" y="5"/>
                      <a:pt x="0" y="6"/>
                      <a:pt x="0" y="6"/>
                    </a:cubicBezTo>
                    <a:cubicBezTo>
                      <a:pt x="3" y="7"/>
                      <a:pt x="6" y="7"/>
                      <a:pt x="7" y="8"/>
                    </a:cubicBezTo>
                    <a:cubicBezTo>
                      <a:pt x="8" y="8"/>
                      <a:pt x="9" y="6"/>
                      <a:pt x="9"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43" name="Oval 1259"/>
              <p:cNvSpPr>
                <a:spLocks noChangeArrowheads="1"/>
              </p:cNvSpPr>
              <p:nvPr/>
            </p:nvSpPr>
            <p:spPr bwMode="auto">
              <a:xfrm>
                <a:off x="14602" y="681"/>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44" name="Freeform 1260"/>
              <p:cNvSpPr>
                <a:spLocks/>
              </p:cNvSpPr>
              <p:nvPr/>
            </p:nvSpPr>
            <p:spPr bwMode="auto">
              <a:xfrm>
                <a:off x="14644" y="707"/>
                <a:ext cx="67" cy="111"/>
              </a:xfrm>
              <a:custGeom>
                <a:avLst/>
                <a:gdLst>
                  <a:gd name="T0" fmla="*/ 23 w 28"/>
                  <a:gd name="T1" fmla="*/ 4 h 47"/>
                  <a:gd name="T2" fmla="*/ 18 w 28"/>
                  <a:gd name="T3" fmla="*/ 0 h 47"/>
                  <a:gd name="T4" fmla="*/ 10 w 28"/>
                  <a:gd name="T5" fmla="*/ 0 h 47"/>
                  <a:gd name="T6" fmla="*/ 5 w 28"/>
                  <a:gd name="T7" fmla="*/ 4 h 47"/>
                  <a:gd name="T8" fmla="*/ 1 w 28"/>
                  <a:gd name="T9" fmla="*/ 18 h 47"/>
                  <a:gd name="T10" fmla="*/ 2 w 28"/>
                  <a:gd name="T11" fmla="*/ 20 h 47"/>
                  <a:gd name="T12" fmla="*/ 4 w 28"/>
                  <a:gd name="T13" fmla="*/ 19 h 47"/>
                  <a:gd name="T14" fmla="*/ 8 w 28"/>
                  <a:gd name="T15" fmla="*/ 6 h 47"/>
                  <a:gd name="T16" fmla="*/ 9 w 28"/>
                  <a:gd name="T17" fmla="*/ 6 h 47"/>
                  <a:gd name="T18" fmla="*/ 3 w 28"/>
                  <a:gd name="T19" fmla="*/ 28 h 47"/>
                  <a:gd name="T20" fmla="*/ 9 w 28"/>
                  <a:gd name="T21" fmla="*/ 28 h 47"/>
                  <a:gd name="T22" fmla="*/ 9 w 28"/>
                  <a:gd name="T23" fmla="*/ 44 h 47"/>
                  <a:gd name="T24" fmla="*/ 11 w 28"/>
                  <a:gd name="T25" fmla="*/ 47 h 47"/>
                  <a:gd name="T26" fmla="*/ 14 w 28"/>
                  <a:gd name="T27" fmla="*/ 44 h 47"/>
                  <a:gd name="T28" fmla="*/ 14 w 28"/>
                  <a:gd name="T29" fmla="*/ 28 h 47"/>
                  <a:gd name="T30" fmla="*/ 15 w 28"/>
                  <a:gd name="T31" fmla="*/ 28 h 47"/>
                  <a:gd name="T32" fmla="*/ 15 w 28"/>
                  <a:gd name="T33" fmla="*/ 44 h 47"/>
                  <a:gd name="T34" fmla="*/ 17 w 28"/>
                  <a:gd name="T35" fmla="*/ 47 h 47"/>
                  <a:gd name="T36" fmla="*/ 19 w 28"/>
                  <a:gd name="T37" fmla="*/ 44 h 47"/>
                  <a:gd name="T38" fmla="*/ 19 w 28"/>
                  <a:gd name="T39" fmla="*/ 28 h 47"/>
                  <a:gd name="T40" fmla="*/ 25 w 28"/>
                  <a:gd name="T41" fmla="*/ 28 h 47"/>
                  <a:gd name="T42" fmla="*/ 19 w 28"/>
                  <a:gd name="T43" fmla="*/ 6 h 47"/>
                  <a:gd name="T44" fmla="*/ 20 w 28"/>
                  <a:gd name="T45" fmla="*/ 6 h 47"/>
                  <a:gd name="T46" fmla="*/ 24 w 28"/>
                  <a:gd name="T47" fmla="*/ 19 h 47"/>
                  <a:gd name="T48" fmla="*/ 26 w 28"/>
                  <a:gd name="T49" fmla="*/ 20 h 47"/>
                  <a:gd name="T50" fmla="*/ 27 w 28"/>
                  <a:gd name="T51" fmla="*/ 18 h 47"/>
                  <a:gd name="T52" fmla="*/ 23 w 28"/>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3" y="4"/>
                    </a:moveTo>
                    <a:cubicBezTo>
                      <a:pt x="23" y="2"/>
                      <a:pt x="20" y="0"/>
                      <a:pt x="18" y="0"/>
                    </a:cubicBezTo>
                    <a:cubicBezTo>
                      <a:pt x="17" y="0"/>
                      <a:pt x="11" y="0"/>
                      <a:pt x="10" y="0"/>
                    </a:cubicBezTo>
                    <a:cubicBezTo>
                      <a:pt x="8" y="0"/>
                      <a:pt x="6" y="2"/>
                      <a:pt x="5" y="4"/>
                    </a:cubicBezTo>
                    <a:cubicBezTo>
                      <a:pt x="3" y="10"/>
                      <a:pt x="1" y="17"/>
                      <a:pt x="1" y="18"/>
                    </a:cubicBezTo>
                    <a:cubicBezTo>
                      <a:pt x="0" y="19"/>
                      <a:pt x="1" y="20"/>
                      <a:pt x="2" y="20"/>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6"/>
                      <a:pt x="9" y="43"/>
                      <a:pt x="9" y="44"/>
                    </a:cubicBezTo>
                    <a:cubicBezTo>
                      <a:pt x="9" y="46"/>
                      <a:pt x="10" y="47"/>
                      <a:pt x="11" y="47"/>
                    </a:cubicBezTo>
                    <a:cubicBezTo>
                      <a:pt x="13" y="47"/>
                      <a:pt x="14" y="46"/>
                      <a:pt x="14" y="44"/>
                    </a:cubicBezTo>
                    <a:cubicBezTo>
                      <a:pt x="14" y="43"/>
                      <a:pt x="14" y="28"/>
                      <a:pt x="14" y="28"/>
                    </a:cubicBezTo>
                    <a:cubicBezTo>
                      <a:pt x="15" y="28"/>
                      <a:pt x="15" y="28"/>
                      <a:pt x="15" y="28"/>
                    </a:cubicBezTo>
                    <a:cubicBezTo>
                      <a:pt x="15" y="28"/>
                      <a:pt x="15" y="43"/>
                      <a:pt x="15" y="44"/>
                    </a:cubicBezTo>
                    <a:cubicBezTo>
                      <a:pt x="15" y="46"/>
                      <a:pt x="16" y="47"/>
                      <a:pt x="17" y="47"/>
                    </a:cubicBezTo>
                    <a:cubicBezTo>
                      <a:pt x="18" y="47"/>
                      <a:pt x="19" y="46"/>
                      <a:pt x="19" y="44"/>
                    </a:cubicBezTo>
                    <a:cubicBezTo>
                      <a:pt x="19" y="43"/>
                      <a:pt x="19" y="36"/>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8"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45" name="Oval 1261"/>
              <p:cNvSpPr>
                <a:spLocks noChangeArrowheads="1"/>
              </p:cNvSpPr>
              <p:nvPr/>
            </p:nvSpPr>
            <p:spPr bwMode="auto">
              <a:xfrm>
                <a:off x="14666" y="681"/>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46" name="Oval 1262"/>
              <p:cNvSpPr>
                <a:spLocks noChangeArrowheads="1"/>
              </p:cNvSpPr>
              <p:nvPr/>
            </p:nvSpPr>
            <p:spPr bwMode="auto">
              <a:xfrm>
                <a:off x="14602" y="830"/>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47" name="Freeform 1263"/>
              <p:cNvSpPr>
                <a:spLocks/>
              </p:cNvSpPr>
              <p:nvPr/>
            </p:nvSpPr>
            <p:spPr bwMode="auto">
              <a:xfrm>
                <a:off x="14403" y="756"/>
                <a:ext cx="38" cy="62"/>
              </a:xfrm>
              <a:custGeom>
                <a:avLst/>
                <a:gdLst>
                  <a:gd name="T0" fmla="*/ 3 w 16"/>
                  <a:gd name="T1" fmla="*/ 26 h 26"/>
                  <a:gd name="T2" fmla="*/ 5 w 16"/>
                  <a:gd name="T3" fmla="*/ 23 h 26"/>
                  <a:gd name="T4" fmla="*/ 5 w 16"/>
                  <a:gd name="T5" fmla="*/ 7 h 26"/>
                  <a:gd name="T6" fmla="*/ 6 w 16"/>
                  <a:gd name="T7" fmla="*/ 7 h 26"/>
                  <a:gd name="T8" fmla="*/ 6 w 16"/>
                  <a:gd name="T9" fmla="*/ 23 h 26"/>
                  <a:gd name="T10" fmla="*/ 8 w 16"/>
                  <a:gd name="T11" fmla="*/ 26 h 26"/>
                  <a:gd name="T12" fmla="*/ 10 w 16"/>
                  <a:gd name="T13" fmla="*/ 23 h 26"/>
                  <a:gd name="T14" fmla="*/ 10 w 16"/>
                  <a:gd name="T15" fmla="*/ 7 h 26"/>
                  <a:gd name="T16" fmla="*/ 16 w 16"/>
                  <a:gd name="T17" fmla="*/ 7 h 26"/>
                  <a:gd name="T18" fmla="*/ 14 w 16"/>
                  <a:gd name="T19" fmla="*/ 0 h 26"/>
                  <a:gd name="T20" fmla="*/ 0 w 16"/>
                  <a:gd name="T21" fmla="*/ 8 h 26"/>
                  <a:gd name="T22" fmla="*/ 0 w 16"/>
                  <a:gd name="T23" fmla="*/ 23 h 26"/>
                  <a:gd name="T24" fmla="*/ 3 w 16"/>
                  <a:gd name="T25"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3" y="26"/>
                    </a:moveTo>
                    <a:cubicBezTo>
                      <a:pt x="4" y="26"/>
                      <a:pt x="5" y="25"/>
                      <a:pt x="5" y="23"/>
                    </a:cubicBezTo>
                    <a:cubicBezTo>
                      <a:pt x="5" y="22"/>
                      <a:pt x="5" y="7"/>
                      <a:pt x="5" y="7"/>
                    </a:cubicBezTo>
                    <a:cubicBezTo>
                      <a:pt x="6" y="7"/>
                      <a:pt x="6" y="7"/>
                      <a:pt x="6" y="7"/>
                    </a:cubicBezTo>
                    <a:cubicBezTo>
                      <a:pt x="6" y="7"/>
                      <a:pt x="6" y="22"/>
                      <a:pt x="6" y="23"/>
                    </a:cubicBezTo>
                    <a:cubicBezTo>
                      <a:pt x="6" y="25"/>
                      <a:pt x="7" y="26"/>
                      <a:pt x="8" y="26"/>
                    </a:cubicBezTo>
                    <a:cubicBezTo>
                      <a:pt x="9" y="26"/>
                      <a:pt x="10" y="25"/>
                      <a:pt x="10" y="23"/>
                    </a:cubicBezTo>
                    <a:cubicBezTo>
                      <a:pt x="10" y="22"/>
                      <a:pt x="10" y="15"/>
                      <a:pt x="10" y="7"/>
                    </a:cubicBezTo>
                    <a:cubicBezTo>
                      <a:pt x="16" y="7"/>
                      <a:pt x="16" y="7"/>
                      <a:pt x="16" y="7"/>
                    </a:cubicBezTo>
                    <a:cubicBezTo>
                      <a:pt x="16" y="4"/>
                      <a:pt x="15" y="2"/>
                      <a:pt x="14" y="0"/>
                    </a:cubicBezTo>
                    <a:cubicBezTo>
                      <a:pt x="11" y="3"/>
                      <a:pt x="6" y="6"/>
                      <a:pt x="0" y="8"/>
                    </a:cubicBezTo>
                    <a:cubicBezTo>
                      <a:pt x="0" y="15"/>
                      <a:pt x="0" y="23"/>
                      <a:pt x="0" y="23"/>
                    </a:cubicBezTo>
                    <a:cubicBezTo>
                      <a:pt x="0" y="25"/>
                      <a:pt x="1" y="26"/>
                      <a:pt x="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48" name="Freeform 1264"/>
              <p:cNvSpPr>
                <a:spLocks/>
              </p:cNvSpPr>
              <p:nvPr/>
            </p:nvSpPr>
            <p:spPr bwMode="auto">
              <a:xfrm>
                <a:off x="14581" y="853"/>
                <a:ext cx="63" cy="112"/>
              </a:xfrm>
              <a:custGeom>
                <a:avLst/>
                <a:gdLst>
                  <a:gd name="T0" fmla="*/ 1 w 27"/>
                  <a:gd name="T1" fmla="*/ 21 h 47"/>
                  <a:gd name="T2" fmla="*/ 4 w 27"/>
                  <a:gd name="T3" fmla="*/ 20 h 47"/>
                  <a:gd name="T4" fmla="*/ 8 w 27"/>
                  <a:gd name="T5" fmla="*/ 7 h 47"/>
                  <a:gd name="T6" fmla="*/ 9 w 27"/>
                  <a:gd name="T7" fmla="*/ 7 h 47"/>
                  <a:gd name="T8" fmla="*/ 2 w 27"/>
                  <a:gd name="T9" fmla="*/ 28 h 47"/>
                  <a:gd name="T10" fmla="*/ 8 w 27"/>
                  <a:gd name="T11" fmla="*/ 28 h 47"/>
                  <a:gd name="T12" fmla="*/ 8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5 w 27"/>
                  <a:gd name="T31" fmla="*/ 28 h 47"/>
                  <a:gd name="T32" fmla="*/ 18 w 27"/>
                  <a:gd name="T33" fmla="*/ 7 h 47"/>
                  <a:gd name="T34" fmla="*/ 19 w 27"/>
                  <a:gd name="T35" fmla="*/ 7 h 47"/>
                  <a:gd name="T36" fmla="*/ 23 w 27"/>
                  <a:gd name="T37" fmla="*/ 20 h 47"/>
                  <a:gd name="T38" fmla="*/ 25 w 27"/>
                  <a:gd name="T39" fmla="*/ 21 h 47"/>
                  <a:gd name="T40" fmla="*/ 27 w 27"/>
                  <a:gd name="T41" fmla="*/ 19 h 47"/>
                  <a:gd name="T42" fmla="*/ 23 w 27"/>
                  <a:gd name="T43" fmla="*/ 5 h 47"/>
                  <a:gd name="T44" fmla="*/ 17 w 27"/>
                  <a:gd name="T45" fmla="*/ 0 h 47"/>
                  <a:gd name="T46" fmla="*/ 10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4" y="20"/>
                    </a:cubicBezTo>
                    <a:cubicBezTo>
                      <a:pt x="4" y="18"/>
                      <a:pt x="8" y="7"/>
                      <a:pt x="8"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7" y="19"/>
                    </a:cubicBezTo>
                    <a:cubicBezTo>
                      <a:pt x="26" y="18"/>
                      <a:pt x="24" y="11"/>
                      <a:pt x="23" y="5"/>
                    </a:cubicBezTo>
                    <a:cubicBezTo>
                      <a:pt x="22" y="3"/>
                      <a:pt x="20" y="0"/>
                      <a:pt x="17" y="0"/>
                    </a:cubicBezTo>
                    <a:cubicBezTo>
                      <a:pt x="16" y="0"/>
                      <a:pt x="11" y="0"/>
                      <a:pt x="10" y="0"/>
                    </a:cubicBezTo>
                    <a:cubicBezTo>
                      <a:pt x="7" y="0"/>
                      <a:pt x="5" y="3"/>
                      <a:pt x="4" y="5"/>
                    </a:cubicBezTo>
                    <a:cubicBezTo>
                      <a:pt x="3"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49" name="Oval 1265"/>
              <p:cNvSpPr>
                <a:spLocks noChangeArrowheads="1"/>
              </p:cNvSpPr>
              <p:nvPr/>
            </p:nvSpPr>
            <p:spPr bwMode="auto">
              <a:xfrm>
                <a:off x="14666" y="830"/>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50" name="Freeform 1266"/>
              <p:cNvSpPr>
                <a:spLocks/>
              </p:cNvSpPr>
              <p:nvPr/>
            </p:nvSpPr>
            <p:spPr bwMode="auto">
              <a:xfrm>
                <a:off x="14351" y="790"/>
                <a:ext cx="14" cy="26"/>
              </a:xfrm>
              <a:custGeom>
                <a:avLst/>
                <a:gdLst>
                  <a:gd name="T0" fmla="*/ 0 w 6"/>
                  <a:gd name="T1" fmla="*/ 2 h 11"/>
                  <a:gd name="T2" fmla="*/ 0 w 6"/>
                  <a:gd name="T3" fmla="*/ 9 h 11"/>
                  <a:gd name="T4" fmla="*/ 3 w 6"/>
                  <a:gd name="T5" fmla="*/ 11 h 11"/>
                  <a:gd name="T6" fmla="*/ 6 w 6"/>
                  <a:gd name="T7" fmla="*/ 9 h 11"/>
                  <a:gd name="T8" fmla="*/ 6 w 6"/>
                  <a:gd name="T9" fmla="*/ 0 h 11"/>
                  <a:gd name="T10" fmla="*/ 2 w 6"/>
                  <a:gd name="T11" fmla="*/ 1 h 11"/>
                  <a:gd name="T12" fmla="*/ 0 w 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6" h="11">
                    <a:moveTo>
                      <a:pt x="0" y="2"/>
                    </a:moveTo>
                    <a:cubicBezTo>
                      <a:pt x="0" y="5"/>
                      <a:pt x="0" y="8"/>
                      <a:pt x="0" y="9"/>
                    </a:cubicBezTo>
                    <a:cubicBezTo>
                      <a:pt x="0" y="10"/>
                      <a:pt x="1" y="11"/>
                      <a:pt x="3" y="11"/>
                    </a:cubicBezTo>
                    <a:cubicBezTo>
                      <a:pt x="4" y="11"/>
                      <a:pt x="6" y="10"/>
                      <a:pt x="6" y="9"/>
                    </a:cubicBezTo>
                    <a:cubicBezTo>
                      <a:pt x="6" y="8"/>
                      <a:pt x="6" y="4"/>
                      <a:pt x="6" y="0"/>
                    </a:cubicBezTo>
                    <a:cubicBezTo>
                      <a:pt x="4" y="0"/>
                      <a:pt x="3" y="1"/>
                      <a:pt x="2" y="1"/>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51" name="Freeform 1267"/>
              <p:cNvSpPr>
                <a:spLocks/>
              </p:cNvSpPr>
              <p:nvPr/>
            </p:nvSpPr>
            <p:spPr bwMode="auto">
              <a:xfrm>
                <a:off x="14652" y="853"/>
                <a:ext cx="52" cy="112"/>
              </a:xfrm>
              <a:custGeom>
                <a:avLst/>
                <a:gdLst>
                  <a:gd name="T0" fmla="*/ 0 w 22"/>
                  <a:gd name="T1" fmla="*/ 6 h 47"/>
                  <a:gd name="T2" fmla="*/ 0 w 22"/>
                  <a:gd name="T3" fmla="*/ 21 h 47"/>
                  <a:gd name="T4" fmla="*/ 2 w 22"/>
                  <a:gd name="T5" fmla="*/ 23 h 47"/>
                  <a:gd name="T6" fmla="*/ 4 w 22"/>
                  <a:gd name="T7" fmla="*/ 21 h 47"/>
                  <a:gd name="T8" fmla="*/ 4 w 22"/>
                  <a:gd name="T9" fmla="*/ 8 h 47"/>
                  <a:gd name="T10" fmla="*/ 5 w 22"/>
                  <a:gd name="T11" fmla="*/ 8 h 47"/>
                  <a:gd name="T12" fmla="*/ 5 w 22"/>
                  <a:gd name="T13" fmla="*/ 44 h 47"/>
                  <a:gd name="T14" fmla="*/ 8 w 22"/>
                  <a:gd name="T15" fmla="*/ 47 h 47"/>
                  <a:gd name="T16" fmla="*/ 11 w 22"/>
                  <a:gd name="T17" fmla="*/ 44 h 47"/>
                  <a:gd name="T18" fmla="*/ 11 w 22"/>
                  <a:gd name="T19" fmla="*/ 23 h 47"/>
                  <a:gd name="T20" fmla="*/ 12 w 22"/>
                  <a:gd name="T21" fmla="*/ 23 h 47"/>
                  <a:gd name="T22" fmla="*/ 12 w 22"/>
                  <a:gd name="T23" fmla="*/ 44 h 47"/>
                  <a:gd name="T24" fmla="*/ 14 w 22"/>
                  <a:gd name="T25" fmla="*/ 47 h 47"/>
                  <a:gd name="T26" fmla="*/ 17 w 22"/>
                  <a:gd name="T27" fmla="*/ 44 h 47"/>
                  <a:gd name="T28" fmla="*/ 17 w 22"/>
                  <a:gd name="T29" fmla="*/ 8 h 47"/>
                  <a:gd name="T30" fmla="*/ 18 w 22"/>
                  <a:gd name="T31" fmla="*/ 8 h 47"/>
                  <a:gd name="T32" fmla="*/ 18 w 22"/>
                  <a:gd name="T33" fmla="*/ 21 h 47"/>
                  <a:gd name="T34" fmla="*/ 20 w 22"/>
                  <a:gd name="T35" fmla="*/ 23 h 47"/>
                  <a:gd name="T36" fmla="*/ 22 w 22"/>
                  <a:gd name="T37" fmla="*/ 21 h 47"/>
                  <a:gd name="T38" fmla="*/ 22 w 22"/>
                  <a:gd name="T39" fmla="*/ 6 h 47"/>
                  <a:gd name="T40" fmla="*/ 16 w 22"/>
                  <a:gd name="T41" fmla="*/ 0 h 47"/>
                  <a:gd name="T42" fmla="*/ 6 w 22"/>
                  <a:gd name="T43" fmla="*/ 0 h 47"/>
                  <a:gd name="T44" fmla="*/ 0 w 22"/>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6"/>
                    </a:move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2" y="23"/>
                      <a:pt x="22" y="22"/>
                      <a:pt x="22" y="21"/>
                    </a:cubicBezTo>
                    <a:cubicBezTo>
                      <a:pt x="22" y="20"/>
                      <a:pt x="22" y="8"/>
                      <a:pt x="22" y="6"/>
                    </a:cubicBezTo>
                    <a:cubicBezTo>
                      <a:pt x="22" y="3"/>
                      <a:pt x="20" y="0"/>
                      <a:pt x="16" y="0"/>
                    </a:cubicBezTo>
                    <a:cubicBezTo>
                      <a:pt x="15" y="0"/>
                      <a:pt x="7"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52" name="Freeform 1268"/>
              <p:cNvSpPr>
                <a:spLocks/>
              </p:cNvSpPr>
              <p:nvPr/>
            </p:nvSpPr>
            <p:spPr bwMode="auto">
              <a:xfrm>
                <a:off x="14585" y="1000"/>
                <a:ext cx="55" cy="111"/>
              </a:xfrm>
              <a:custGeom>
                <a:avLst/>
                <a:gdLst>
                  <a:gd name="T0" fmla="*/ 17 w 23"/>
                  <a:gd name="T1" fmla="*/ 0 h 47"/>
                  <a:gd name="T2" fmla="*/ 6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5 w 23"/>
                  <a:gd name="T15" fmla="*/ 8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7 w 23"/>
                  <a:gd name="T31" fmla="*/ 44 h 47"/>
                  <a:gd name="T32" fmla="*/ 17 w 23"/>
                  <a:gd name="T33" fmla="*/ 8 h 47"/>
                  <a:gd name="T34" fmla="*/ 19 w 23"/>
                  <a:gd name="T35" fmla="*/ 8 h 47"/>
                  <a:gd name="T36" fmla="*/ 19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6"/>
                    </a:cubicBez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9" y="8"/>
                    </a:cubicBezTo>
                    <a:cubicBezTo>
                      <a:pt x="19" y="8"/>
                      <a:pt x="19" y="19"/>
                      <a:pt x="19" y="21"/>
                    </a:cubicBezTo>
                    <a:cubicBezTo>
                      <a:pt x="19" y="22"/>
                      <a:pt x="20"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53" name="Freeform 1269"/>
              <p:cNvSpPr>
                <a:spLocks/>
              </p:cNvSpPr>
              <p:nvPr/>
            </p:nvSpPr>
            <p:spPr bwMode="auto">
              <a:xfrm>
                <a:off x="14192" y="877"/>
                <a:ext cx="55" cy="88"/>
              </a:xfrm>
              <a:custGeom>
                <a:avLst/>
                <a:gdLst>
                  <a:gd name="T0" fmla="*/ 4 w 23"/>
                  <a:gd name="T1" fmla="*/ 5 h 37"/>
                  <a:gd name="T2" fmla="*/ 0 w 23"/>
                  <a:gd name="T3" fmla="*/ 18 h 37"/>
                  <a:gd name="T4" fmla="*/ 6 w 23"/>
                  <a:gd name="T5" fmla="*/ 18 h 37"/>
                  <a:gd name="T6" fmla="*/ 6 w 23"/>
                  <a:gd name="T7" fmla="*/ 35 h 37"/>
                  <a:gd name="T8" fmla="*/ 9 w 23"/>
                  <a:gd name="T9" fmla="*/ 37 h 37"/>
                  <a:gd name="T10" fmla="*/ 11 w 23"/>
                  <a:gd name="T11" fmla="*/ 35 h 37"/>
                  <a:gd name="T12" fmla="*/ 11 w 23"/>
                  <a:gd name="T13" fmla="*/ 18 h 37"/>
                  <a:gd name="T14" fmla="*/ 12 w 23"/>
                  <a:gd name="T15" fmla="*/ 18 h 37"/>
                  <a:gd name="T16" fmla="*/ 12 w 23"/>
                  <a:gd name="T17" fmla="*/ 35 h 37"/>
                  <a:gd name="T18" fmla="*/ 14 w 23"/>
                  <a:gd name="T19" fmla="*/ 37 h 37"/>
                  <a:gd name="T20" fmla="*/ 16 w 23"/>
                  <a:gd name="T21" fmla="*/ 35 h 37"/>
                  <a:gd name="T22" fmla="*/ 16 w 23"/>
                  <a:gd name="T23" fmla="*/ 18 h 37"/>
                  <a:gd name="T24" fmla="*/ 23 w 23"/>
                  <a:gd name="T25" fmla="*/ 18 h 37"/>
                  <a:gd name="T26" fmla="*/ 17 w 23"/>
                  <a:gd name="T27" fmla="*/ 0 h 37"/>
                  <a:gd name="T28" fmla="*/ 9 w 23"/>
                  <a:gd name="T29" fmla="*/ 3 h 37"/>
                  <a:gd name="T30" fmla="*/ 4 w 23"/>
                  <a:gd name="T3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7">
                    <a:moveTo>
                      <a:pt x="4" y="5"/>
                    </a:moveTo>
                    <a:cubicBezTo>
                      <a:pt x="0" y="18"/>
                      <a:pt x="0" y="18"/>
                      <a:pt x="0" y="18"/>
                    </a:cubicBezTo>
                    <a:cubicBezTo>
                      <a:pt x="6" y="18"/>
                      <a:pt x="6" y="18"/>
                      <a:pt x="6" y="18"/>
                    </a:cubicBezTo>
                    <a:cubicBezTo>
                      <a:pt x="6" y="26"/>
                      <a:pt x="6" y="34"/>
                      <a:pt x="6" y="35"/>
                    </a:cubicBezTo>
                    <a:cubicBezTo>
                      <a:pt x="6" y="36"/>
                      <a:pt x="7" y="37"/>
                      <a:pt x="9" y="37"/>
                    </a:cubicBezTo>
                    <a:cubicBezTo>
                      <a:pt x="10" y="37"/>
                      <a:pt x="11" y="36"/>
                      <a:pt x="11" y="35"/>
                    </a:cubicBezTo>
                    <a:cubicBezTo>
                      <a:pt x="11" y="33"/>
                      <a:pt x="11" y="18"/>
                      <a:pt x="11" y="18"/>
                    </a:cubicBezTo>
                    <a:cubicBezTo>
                      <a:pt x="12" y="18"/>
                      <a:pt x="12" y="18"/>
                      <a:pt x="12" y="18"/>
                    </a:cubicBezTo>
                    <a:cubicBezTo>
                      <a:pt x="12" y="18"/>
                      <a:pt x="12" y="33"/>
                      <a:pt x="12" y="35"/>
                    </a:cubicBezTo>
                    <a:cubicBezTo>
                      <a:pt x="12" y="36"/>
                      <a:pt x="13" y="37"/>
                      <a:pt x="14" y="37"/>
                    </a:cubicBezTo>
                    <a:cubicBezTo>
                      <a:pt x="15" y="37"/>
                      <a:pt x="16" y="36"/>
                      <a:pt x="16" y="35"/>
                    </a:cubicBezTo>
                    <a:cubicBezTo>
                      <a:pt x="16" y="34"/>
                      <a:pt x="16" y="26"/>
                      <a:pt x="16" y="18"/>
                    </a:cubicBezTo>
                    <a:cubicBezTo>
                      <a:pt x="23" y="18"/>
                      <a:pt x="23" y="18"/>
                      <a:pt x="23" y="18"/>
                    </a:cubicBezTo>
                    <a:cubicBezTo>
                      <a:pt x="20" y="8"/>
                      <a:pt x="18" y="3"/>
                      <a:pt x="17" y="0"/>
                    </a:cubicBezTo>
                    <a:cubicBezTo>
                      <a:pt x="14" y="1"/>
                      <a:pt x="12" y="2"/>
                      <a:pt x="9" y="3"/>
                    </a:cubicBezTo>
                    <a:cubicBezTo>
                      <a:pt x="7" y="4"/>
                      <a:pt x="6" y="4"/>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54" name="Oval 1270"/>
              <p:cNvSpPr>
                <a:spLocks noChangeArrowheads="1"/>
              </p:cNvSpPr>
              <p:nvPr/>
            </p:nvSpPr>
            <p:spPr bwMode="auto">
              <a:xfrm>
                <a:off x="14602"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55" name="Freeform 1271"/>
              <p:cNvSpPr>
                <a:spLocks/>
              </p:cNvSpPr>
              <p:nvPr/>
            </p:nvSpPr>
            <p:spPr bwMode="auto">
              <a:xfrm>
                <a:off x="14644" y="1000"/>
                <a:ext cx="67" cy="111"/>
              </a:xfrm>
              <a:custGeom>
                <a:avLst/>
                <a:gdLst>
                  <a:gd name="T0" fmla="*/ 23 w 28"/>
                  <a:gd name="T1" fmla="*/ 5 h 47"/>
                  <a:gd name="T2" fmla="*/ 18 w 28"/>
                  <a:gd name="T3" fmla="*/ 0 h 47"/>
                  <a:gd name="T4" fmla="*/ 10 w 28"/>
                  <a:gd name="T5" fmla="*/ 0 h 47"/>
                  <a:gd name="T6" fmla="*/ 5 w 28"/>
                  <a:gd name="T7" fmla="*/ 5 h 47"/>
                  <a:gd name="T8" fmla="*/ 1 w 28"/>
                  <a:gd name="T9" fmla="*/ 18 h 47"/>
                  <a:gd name="T10" fmla="*/ 2 w 28"/>
                  <a:gd name="T11" fmla="*/ 21 h 47"/>
                  <a:gd name="T12" fmla="*/ 4 w 28"/>
                  <a:gd name="T13" fmla="*/ 20 h 47"/>
                  <a:gd name="T14" fmla="*/ 8 w 28"/>
                  <a:gd name="T15" fmla="*/ 7 h 47"/>
                  <a:gd name="T16" fmla="*/ 9 w 28"/>
                  <a:gd name="T17" fmla="*/ 7 h 47"/>
                  <a:gd name="T18" fmla="*/ 3 w 28"/>
                  <a:gd name="T19" fmla="*/ 28 h 47"/>
                  <a:gd name="T20" fmla="*/ 9 w 28"/>
                  <a:gd name="T21" fmla="*/ 28 h 47"/>
                  <a:gd name="T22" fmla="*/ 9 w 28"/>
                  <a:gd name="T23" fmla="*/ 45 h 47"/>
                  <a:gd name="T24" fmla="*/ 11 w 28"/>
                  <a:gd name="T25" fmla="*/ 47 h 47"/>
                  <a:gd name="T26" fmla="*/ 14 w 28"/>
                  <a:gd name="T27" fmla="*/ 45 h 47"/>
                  <a:gd name="T28" fmla="*/ 14 w 28"/>
                  <a:gd name="T29" fmla="*/ 28 h 47"/>
                  <a:gd name="T30" fmla="*/ 15 w 28"/>
                  <a:gd name="T31" fmla="*/ 28 h 47"/>
                  <a:gd name="T32" fmla="*/ 15 w 28"/>
                  <a:gd name="T33" fmla="*/ 45 h 47"/>
                  <a:gd name="T34" fmla="*/ 17 w 28"/>
                  <a:gd name="T35" fmla="*/ 47 h 47"/>
                  <a:gd name="T36" fmla="*/ 19 w 28"/>
                  <a:gd name="T37" fmla="*/ 45 h 47"/>
                  <a:gd name="T38" fmla="*/ 19 w 28"/>
                  <a:gd name="T39" fmla="*/ 28 h 47"/>
                  <a:gd name="T40" fmla="*/ 25 w 28"/>
                  <a:gd name="T41" fmla="*/ 28 h 47"/>
                  <a:gd name="T42" fmla="*/ 19 w 28"/>
                  <a:gd name="T43" fmla="*/ 7 h 47"/>
                  <a:gd name="T44" fmla="*/ 20 w 28"/>
                  <a:gd name="T45" fmla="*/ 7 h 47"/>
                  <a:gd name="T46" fmla="*/ 24 w 28"/>
                  <a:gd name="T47" fmla="*/ 20 h 47"/>
                  <a:gd name="T48" fmla="*/ 26 w 28"/>
                  <a:gd name="T49" fmla="*/ 21 h 47"/>
                  <a:gd name="T50" fmla="*/ 27 w 28"/>
                  <a:gd name="T51" fmla="*/ 18 h 47"/>
                  <a:gd name="T52" fmla="*/ 23 w 28"/>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3" y="5"/>
                    </a:moveTo>
                    <a:cubicBezTo>
                      <a:pt x="23" y="2"/>
                      <a:pt x="20" y="0"/>
                      <a:pt x="18" y="0"/>
                    </a:cubicBezTo>
                    <a:cubicBezTo>
                      <a:pt x="17" y="0"/>
                      <a:pt x="11" y="0"/>
                      <a:pt x="10" y="0"/>
                    </a:cubicBezTo>
                    <a:cubicBezTo>
                      <a:pt x="8" y="0"/>
                      <a:pt x="6" y="2"/>
                      <a:pt x="5" y="5"/>
                    </a:cubicBezTo>
                    <a:cubicBezTo>
                      <a:pt x="3" y="10"/>
                      <a:pt x="1" y="18"/>
                      <a:pt x="1" y="18"/>
                    </a:cubicBezTo>
                    <a:cubicBezTo>
                      <a:pt x="0" y="19"/>
                      <a:pt x="1" y="20"/>
                      <a:pt x="2" y="21"/>
                    </a:cubicBezTo>
                    <a:cubicBezTo>
                      <a:pt x="3" y="21"/>
                      <a:pt x="4" y="20"/>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3" y="47"/>
                      <a:pt x="14" y="46"/>
                      <a:pt x="14" y="45"/>
                    </a:cubicBezTo>
                    <a:cubicBezTo>
                      <a:pt x="14" y="43"/>
                      <a:pt x="14" y="28"/>
                      <a:pt x="14"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0"/>
                      <a:pt x="25" y="21"/>
                      <a:pt x="26" y="21"/>
                    </a:cubicBezTo>
                    <a:cubicBezTo>
                      <a:pt x="27" y="20"/>
                      <a:pt x="28" y="19"/>
                      <a:pt x="27" y="18"/>
                    </a:cubicBezTo>
                    <a:cubicBezTo>
                      <a:pt x="27" y="18"/>
                      <a:pt x="25"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56" name="Freeform 1272"/>
              <p:cNvSpPr>
                <a:spLocks/>
              </p:cNvSpPr>
              <p:nvPr/>
            </p:nvSpPr>
            <p:spPr bwMode="auto">
              <a:xfrm>
                <a:off x="14235" y="872"/>
                <a:ext cx="17" cy="31"/>
              </a:xfrm>
              <a:custGeom>
                <a:avLst/>
                <a:gdLst>
                  <a:gd name="T0" fmla="*/ 3 w 7"/>
                  <a:gd name="T1" fmla="*/ 12 h 13"/>
                  <a:gd name="T2" fmla="*/ 5 w 7"/>
                  <a:gd name="T3" fmla="*/ 13 h 13"/>
                  <a:gd name="T4" fmla="*/ 6 w 7"/>
                  <a:gd name="T5" fmla="*/ 11 h 13"/>
                  <a:gd name="T6" fmla="*/ 3 w 7"/>
                  <a:gd name="T7" fmla="*/ 0 h 13"/>
                  <a:gd name="T8" fmla="*/ 0 w 7"/>
                  <a:gd name="T9" fmla="*/ 2 h 13"/>
                  <a:gd name="T10" fmla="*/ 3 w 7"/>
                  <a:gd name="T11" fmla="*/ 12 h 13"/>
                </a:gdLst>
                <a:ahLst/>
                <a:cxnLst>
                  <a:cxn ang="0">
                    <a:pos x="T0" y="T1"/>
                  </a:cxn>
                  <a:cxn ang="0">
                    <a:pos x="T2" y="T3"/>
                  </a:cxn>
                  <a:cxn ang="0">
                    <a:pos x="T4" y="T5"/>
                  </a:cxn>
                  <a:cxn ang="0">
                    <a:pos x="T6" y="T7"/>
                  </a:cxn>
                  <a:cxn ang="0">
                    <a:pos x="T8" y="T9"/>
                  </a:cxn>
                  <a:cxn ang="0">
                    <a:pos x="T10" y="T11"/>
                  </a:cxn>
                </a:cxnLst>
                <a:rect l="0" t="0" r="r" b="b"/>
                <a:pathLst>
                  <a:path w="7" h="13">
                    <a:moveTo>
                      <a:pt x="3" y="12"/>
                    </a:moveTo>
                    <a:cubicBezTo>
                      <a:pt x="3" y="13"/>
                      <a:pt x="4" y="13"/>
                      <a:pt x="5" y="13"/>
                    </a:cubicBezTo>
                    <a:cubicBezTo>
                      <a:pt x="6" y="13"/>
                      <a:pt x="7" y="12"/>
                      <a:pt x="6" y="11"/>
                    </a:cubicBezTo>
                    <a:cubicBezTo>
                      <a:pt x="6" y="10"/>
                      <a:pt x="5" y="5"/>
                      <a:pt x="3" y="0"/>
                    </a:cubicBezTo>
                    <a:cubicBezTo>
                      <a:pt x="2" y="0"/>
                      <a:pt x="1" y="1"/>
                      <a:pt x="0" y="2"/>
                    </a:cubicBezTo>
                    <a:cubicBezTo>
                      <a:pt x="1" y="5"/>
                      <a:pt x="3" y="11"/>
                      <a:pt x="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57" name="Freeform 1273"/>
              <p:cNvSpPr>
                <a:spLocks/>
              </p:cNvSpPr>
              <p:nvPr/>
            </p:nvSpPr>
            <p:spPr bwMode="auto">
              <a:xfrm>
                <a:off x="14337" y="797"/>
                <a:ext cx="12" cy="19"/>
              </a:xfrm>
              <a:custGeom>
                <a:avLst/>
                <a:gdLst>
                  <a:gd name="T0" fmla="*/ 2 w 5"/>
                  <a:gd name="T1" fmla="*/ 8 h 8"/>
                  <a:gd name="T2" fmla="*/ 5 w 5"/>
                  <a:gd name="T3" fmla="*/ 6 h 8"/>
                  <a:gd name="T4" fmla="*/ 5 w 5"/>
                  <a:gd name="T5" fmla="*/ 0 h 8"/>
                  <a:gd name="T6" fmla="*/ 0 w 5"/>
                  <a:gd name="T7" fmla="*/ 3 h 8"/>
                  <a:gd name="T8" fmla="*/ 0 w 5"/>
                  <a:gd name="T9" fmla="*/ 6 h 8"/>
                  <a:gd name="T10" fmla="*/ 2 w 5"/>
                  <a:gd name="T11" fmla="*/ 8 h 8"/>
                </a:gdLst>
                <a:ahLst/>
                <a:cxnLst>
                  <a:cxn ang="0">
                    <a:pos x="T0" y="T1"/>
                  </a:cxn>
                  <a:cxn ang="0">
                    <a:pos x="T2" y="T3"/>
                  </a:cxn>
                  <a:cxn ang="0">
                    <a:pos x="T4" y="T5"/>
                  </a:cxn>
                  <a:cxn ang="0">
                    <a:pos x="T6" y="T7"/>
                  </a:cxn>
                  <a:cxn ang="0">
                    <a:pos x="T8" y="T9"/>
                  </a:cxn>
                  <a:cxn ang="0">
                    <a:pos x="T10" y="T11"/>
                  </a:cxn>
                </a:cxnLst>
                <a:rect l="0" t="0" r="r" b="b"/>
                <a:pathLst>
                  <a:path w="5" h="8">
                    <a:moveTo>
                      <a:pt x="2" y="8"/>
                    </a:moveTo>
                    <a:cubicBezTo>
                      <a:pt x="4" y="8"/>
                      <a:pt x="5" y="7"/>
                      <a:pt x="5" y="6"/>
                    </a:cubicBezTo>
                    <a:cubicBezTo>
                      <a:pt x="5" y="5"/>
                      <a:pt x="5" y="3"/>
                      <a:pt x="5" y="0"/>
                    </a:cubicBezTo>
                    <a:cubicBezTo>
                      <a:pt x="3" y="1"/>
                      <a:pt x="1" y="2"/>
                      <a:pt x="0" y="3"/>
                    </a:cubicBezTo>
                    <a:cubicBezTo>
                      <a:pt x="0" y="5"/>
                      <a:pt x="0" y="5"/>
                      <a:pt x="0"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58" name="Freeform 1274"/>
              <p:cNvSpPr>
                <a:spLocks/>
              </p:cNvSpPr>
              <p:nvPr/>
            </p:nvSpPr>
            <p:spPr bwMode="auto">
              <a:xfrm>
                <a:off x="14278" y="835"/>
                <a:ext cx="19" cy="16"/>
              </a:xfrm>
              <a:custGeom>
                <a:avLst/>
                <a:gdLst>
                  <a:gd name="T0" fmla="*/ 8 w 8"/>
                  <a:gd name="T1" fmla="*/ 2 h 7"/>
                  <a:gd name="T2" fmla="*/ 7 w 8"/>
                  <a:gd name="T3" fmla="*/ 0 h 7"/>
                  <a:gd name="T4" fmla="*/ 0 w 8"/>
                  <a:gd name="T5" fmla="*/ 6 h 7"/>
                  <a:gd name="T6" fmla="*/ 3 w 8"/>
                  <a:gd name="T7" fmla="*/ 7 h 7"/>
                  <a:gd name="T8" fmla="*/ 8 w 8"/>
                  <a:gd name="T9" fmla="*/ 2 h 7"/>
                </a:gdLst>
                <a:ahLst/>
                <a:cxnLst>
                  <a:cxn ang="0">
                    <a:pos x="T0" y="T1"/>
                  </a:cxn>
                  <a:cxn ang="0">
                    <a:pos x="T2" y="T3"/>
                  </a:cxn>
                  <a:cxn ang="0">
                    <a:pos x="T4" y="T5"/>
                  </a:cxn>
                  <a:cxn ang="0">
                    <a:pos x="T6" y="T7"/>
                  </a:cxn>
                  <a:cxn ang="0">
                    <a:pos x="T8" y="T9"/>
                  </a:cxn>
                </a:cxnLst>
                <a:rect l="0" t="0" r="r" b="b"/>
                <a:pathLst>
                  <a:path w="8" h="7">
                    <a:moveTo>
                      <a:pt x="8" y="2"/>
                    </a:moveTo>
                    <a:cubicBezTo>
                      <a:pt x="8" y="2"/>
                      <a:pt x="8" y="1"/>
                      <a:pt x="7" y="0"/>
                    </a:cubicBezTo>
                    <a:cubicBezTo>
                      <a:pt x="5" y="2"/>
                      <a:pt x="2" y="4"/>
                      <a:pt x="0" y="6"/>
                    </a:cubicBezTo>
                    <a:cubicBezTo>
                      <a:pt x="1" y="7"/>
                      <a:pt x="2" y="7"/>
                      <a:pt x="3" y="7"/>
                    </a:cubicBezTo>
                    <a:cubicBezTo>
                      <a:pt x="6" y="7"/>
                      <a:pt x="8" y="5"/>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59" name="Freeform 1275"/>
              <p:cNvSpPr>
                <a:spLocks/>
              </p:cNvSpPr>
              <p:nvPr/>
            </p:nvSpPr>
            <p:spPr bwMode="auto">
              <a:xfrm>
                <a:off x="14259" y="853"/>
                <a:ext cx="52" cy="112"/>
              </a:xfrm>
              <a:custGeom>
                <a:avLst/>
                <a:gdLst>
                  <a:gd name="T0" fmla="*/ 0 w 22"/>
                  <a:gd name="T1" fmla="*/ 21 h 47"/>
                  <a:gd name="T2" fmla="*/ 2 w 22"/>
                  <a:gd name="T3" fmla="*/ 23 h 47"/>
                  <a:gd name="T4" fmla="*/ 4 w 22"/>
                  <a:gd name="T5" fmla="*/ 21 h 47"/>
                  <a:gd name="T6" fmla="*/ 4 w 22"/>
                  <a:gd name="T7" fmla="*/ 8 h 47"/>
                  <a:gd name="T8" fmla="*/ 5 w 22"/>
                  <a:gd name="T9" fmla="*/ 8 h 47"/>
                  <a:gd name="T10" fmla="*/ 5 w 22"/>
                  <a:gd name="T11" fmla="*/ 44 h 47"/>
                  <a:gd name="T12" fmla="*/ 8 w 22"/>
                  <a:gd name="T13" fmla="*/ 47 h 47"/>
                  <a:gd name="T14" fmla="*/ 10 w 22"/>
                  <a:gd name="T15" fmla="*/ 44 h 47"/>
                  <a:gd name="T16" fmla="*/ 10 w 22"/>
                  <a:gd name="T17" fmla="*/ 23 h 47"/>
                  <a:gd name="T18" fmla="*/ 12 w 22"/>
                  <a:gd name="T19" fmla="*/ 23 h 47"/>
                  <a:gd name="T20" fmla="*/ 12 w 22"/>
                  <a:gd name="T21" fmla="*/ 44 h 47"/>
                  <a:gd name="T22" fmla="*/ 14 w 22"/>
                  <a:gd name="T23" fmla="*/ 47 h 47"/>
                  <a:gd name="T24" fmla="*/ 17 w 22"/>
                  <a:gd name="T25" fmla="*/ 44 h 47"/>
                  <a:gd name="T26" fmla="*/ 17 w 22"/>
                  <a:gd name="T27" fmla="*/ 8 h 47"/>
                  <a:gd name="T28" fmla="*/ 18 w 22"/>
                  <a:gd name="T29" fmla="*/ 8 h 47"/>
                  <a:gd name="T30" fmla="*/ 18 w 22"/>
                  <a:gd name="T31" fmla="*/ 21 h 47"/>
                  <a:gd name="T32" fmla="*/ 20 w 22"/>
                  <a:gd name="T33" fmla="*/ 23 h 47"/>
                  <a:gd name="T34" fmla="*/ 22 w 22"/>
                  <a:gd name="T35" fmla="*/ 21 h 47"/>
                  <a:gd name="T36" fmla="*/ 22 w 22"/>
                  <a:gd name="T37" fmla="*/ 6 h 47"/>
                  <a:gd name="T38" fmla="*/ 16 w 22"/>
                  <a:gd name="T39" fmla="*/ 0 h 47"/>
                  <a:gd name="T40" fmla="*/ 6 w 22"/>
                  <a:gd name="T41" fmla="*/ 0 h 47"/>
                  <a:gd name="T42" fmla="*/ 5 w 22"/>
                  <a:gd name="T43" fmla="*/ 0 h 47"/>
                  <a:gd name="T44" fmla="*/ 0 w 22"/>
                  <a:gd name="T45" fmla="*/ 4 h 47"/>
                  <a:gd name="T46" fmla="*/ 0 w 22"/>
                  <a:gd name="T47" fmla="*/ 6 h 47"/>
                  <a:gd name="T48" fmla="*/ 0 w 22"/>
                  <a:gd name="T49"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47">
                    <a:moveTo>
                      <a:pt x="0" y="21"/>
                    </a:move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6"/>
                    </a:cubicBezTo>
                    <a:cubicBezTo>
                      <a:pt x="22" y="3"/>
                      <a:pt x="19" y="0"/>
                      <a:pt x="16" y="0"/>
                    </a:cubicBezTo>
                    <a:cubicBezTo>
                      <a:pt x="15" y="0"/>
                      <a:pt x="7" y="0"/>
                      <a:pt x="6" y="0"/>
                    </a:cubicBezTo>
                    <a:cubicBezTo>
                      <a:pt x="6" y="0"/>
                      <a:pt x="5" y="0"/>
                      <a:pt x="5" y="0"/>
                    </a:cubicBezTo>
                    <a:cubicBezTo>
                      <a:pt x="4" y="1"/>
                      <a:pt x="2" y="2"/>
                      <a:pt x="0" y="4"/>
                    </a:cubicBezTo>
                    <a:cubicBezTo>
                      <a:pt x="0" y="4"/>
                      <a:pt x="0" y="5"/>
                      <a:pt x="0" y="6"/>
                    </a:cubicBezTo>
                    <a:cubicBezTo>
                      <a:pt x="0" y="8"/>
                      <a:pt x="0" y="20"/>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60" name="Freeform 1276"/>
              <p:cNvSpPr>
                <a:spLocks/>
              </p:cNvSpPr>
              <p:nvPr/>
            </p:nvSpPr>
            <p:spPr bwMode="auto">
              <a:xfrm>
                <a:off x="14384" y="1000"/>
                <a:ext cx="64" cy="111"/>
              </a:xfrm>
              <a:custGeom>
                <a:avLst/>
                <a:gdLst>
                  <a:gd name="T0" fmla="*/ 1 w 27"/>
                  <a:gd name="T1" fmla="*/ 21 h 47"/>
                  <a:gd name="T2" fmla="*/ 4 w 27"/>
                  <a:gd name="T3" fmla="*/ 20 h 47"/>
                  <a:gd name="T4" fmla="*/ 7 w 27"/>
                  <a:gd name="T5" fmla="*/ 7 h 47"/>
                  <a:gd name="T6" fmla="*/ 9 w 27"/>
                  <a:gd name="T7" fmla="*/ 7 h 47"/>
                  <a:gd name="T8" fmla="*/ 2 w 27"/>
                  <a:gd name="T9" fmla="*/ 28 h 47"/>
                  <a:gd name="T10" fmla="*/ 8 w 27"/>
                  <a:gd name="T11" fmla="*/ 28 h 47"/>
                  <a:gd name="T12" fmla="*/ 8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4 w 27"/>
                  <a:gd name="T31" fmla="*/ 28 h 47"/>
                  <a:gd name="T32" fmla="*/ 18 w 27"/>
                  <a:gd name="T33" fmla="*/ 7 h 47"/>
                  <a:gd name="T34" fmla="*/ 19 w 27"/>
                  <a:gd name="T35" fmla="*/ 7 h 47"/>
                  <a:gd name="T36" fmla="*/ 23 w 27"/>
                  <a:gd name="T37" fmla="*/ 20 h 47"/>
                  <a:gd name="T38" fmla="*/ 25 w 27"/>
                  <a:gd name="T39" fmla="*/ 21 h 47"/>
                  <a:gd name="T40" fmla="*/ 27 w 27"/>
                  <a:gd name="T41" fmla="*/ 18 h 47"/>
                  <a:gd name="T42" fmla="*/ 22 w 27"/>
                  <a:gd name="T43" fmla="*/ 5 h 47"/>
                  <a:gd name="T44" fmla="*/ 17 w 27"/>
                  <a:gd name="T45" fmla="*/ 0 h 47"/>
                  <a:gd name="T46" fmla="*/ 10 w 27"/>
                  <a:gd name="T47" fmla="*/ 0 h 47"/>
                  <a:gd name="T48" fmla="*/ 4 w 27"/>
                  <a:gd name="T49" fmla="*/ 5 h 47"/>
                  <a:gd name="T50" fmla="*/ 0 w 27"/>
                  <a:gd name="T51" fmla="*/ 18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0"/>
                      <a:pt x="4" y="20"/>
                    </a:cubicBezTo>
                    <a:cubicBezTo>
                      <a:pt x="4" y="18"/>
                      <a:pt x="7" y="7"/>
                      <a:pt x="7"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3" y="18"/>
                      <a:pt x="23" y="20"/>
                    </a:cubicBezTo>
                    <a:cubicBezTo>
                      <a:pt x="23" y="20"/>
                      <a:pt x="24" y="21"/>
                      <a:pt x="25" y="21"/>
                    </a:cubicBezTo>
                    <a:cubicBezTo>
                      <a:pt x="26" y="20"/>
                      <a:pt x="27" y="19"/>
                      <a:pt x="27" y="18"/>
                    </a:cubicBezTo>
                    <a:cubicBezTo>
                      <a:pt x="26" y="18"/>
                      <a:pt x="24" y="10"/>
                      <a:pt x="22" y="5"/>
                    </a:cubicBezTo>
                    <a:cubicBezTo>
                      <a:pt x="22" y="2"/>
                      <a:pt x="19" y="0"/>
                      <a:pt x="17" y="0"/>
                    </a:cubicBezTo>
                    <a:cubicBezTo>
                      <a:pt x="16" y="0"/>
                      <a:pt x="11" y="0"/>
                      <a:pt x="10" y="0"/>
                    </a:cubicBezTo>
                    <a:cubicBezTo>
                      <a:pt x="7" y="0"/>
                      <a:pt x="5" y="2"/>
                      <a:pt x="4" y="5"/>
                    </a:cubicBezTo>
                    <a:cubicBezTo>
                      <a:pt x="2" y="10"/>
                      <a:pt x="0" y="18"/>
                      <a:pt x="0" y="18"/>
                    </a:cubicBezTo>
                    <a:cubicBezTo>
                      <a:pt x="0" y="19"/>
                      <a:pt x="0" y="20"/>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61" name="Oval 1277"/>
              <p:cNvSpPr>
                <a:spLocks noChangeArrowheads="1"/>
              </p:cNvSpPr>
              <p:nvPr/>
            </p:nvSpPr>
            <p:spPr bwMode="auto">
              <a:xfrm>
                <a:off x="14405" y="974"/>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62" name="Oval 1278"/>
              <p:cNvSpPr>
                <a:spLocks noChangeArrowheads="1"/>
              </p:cNvSpPr>
              <p:nvPr/>
            </p:nvSpPr>
            <p:spPr bwMode="auto">
              <a:xfrm>
                <a:off x="14469" y="830"/>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63" name="Freeform 1279"/>
              <p:cNvSpPr>
                <a:spLocks/>
              </p:cNvSpPr>
              <p:nvPr/>
            </p:nvSpPr>
            <p:spPr bwMode="auto">
              <a:xfrm>
                <a:off x="14389" y="853"/>
                <a:ext cx="54" cy="112"/>
              </a:xfrm>
              <a:custGeom>
                <a:avLst/>
                <a:gdLst>
                  <a:gd name="T0" fmla="*/ 2 w 23"/>
                  <a:gd name="T1" fmla="*/ 23 h 47"/>
                  <a:gd name="T2" fmla="*/ 4 w 23"/>
                  <a:gd name="T3" fmla="*/ 21 h 47"/>
                  <a:gd name="T4" fmla="*/ 4 w 23"/>
                  <a:gd name="T5" fmla="*/ 8 h 47"/>
                  <a:gd name="T6" fmla="*/ 5 w 23"/>
                  <a:gd name="T7" fmla="*/ 8 h 47"/>
                  <a:gd name="T8" fmla="*/ 5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7 w 23"/>
                  <a:gd name="T23" fmla="*/ 44 h 47"/>
                  <a:gd name="T24" fmla="*/ 17 w 23"/>
                  <a:gd name="T25" fmla="*/ 8 h 47"/>
                  <a:gd name="T26" fmla="*/ 19 w 23"/>
                  <a:gd name="T27" fmla="*/ 8 h 47"/>
                  <a:gd name="T28" fmla="*/ 19 w 23"/>
                  <a:gd name="T29" fmla="*/ 21 h 47"/>
                  <a:gd name="T30" fmla="*/ 21 w 23"/>
                  <a:gd name="T31" fmla="*/ 23 h 47"/>
                  <a:gd name="T32" fmla="*/ 23 w 23"/>
                  <a:gd name="T33" fmla="*/ 21 h 47"/>
                  <a:gd name="T34" fmla="*/ 23 w 23"/>
                  <a:gd name="T35" fmla="*/ 6 h 47"/>
                  <a:gd name="T36" fmla="*/ 17 w 23"/>
                  <a:gd name="T37" fmla="*/ 0 h 47"/>
                  <a:gd name="T38" fmla="*/ 6 w 23"/>
                  <a:gd name="T39" fmla="*/ 0 h 47"/>
                  <a:gd name="T40" fmla="*/ 0 w 23"/>
                  <a:gd name="T41" fmla="*/ 6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9" y="8"/>
                    </a:cubicBezTo>
                    <a:cubicBezTo>
                      <a:pt x="19" y="8"/>
                      <a:pt x="19" y="20"/>
                      <a:pt x="19" y="21"/>
                    </a:cubicBezTo>
                    <a:cubicBezTo>
                      <a:pt x="19" y="22"/>
                      <a:pt x="19"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64" name="Freeform 1280"/>
              <p:cNvSpPr>
                <a:spLocks/>
              </p:cNvSpPr>
              <p:nvPr/>
            </p:nvSpPr>
            <p:spPr bwMode="auto">
              <a:xfrm>
                <a:off x="14450" y="853"/>
                <a:ext cx="64" cy="112"/>
              </a:xfrm>
              <a:custGeom>
                <a:avLst/>
                <a:gdLst>
                  <a:gd name="T0" fmla="*/ 1 w 27"/>
                  <a:gd name="T1" fmla="*/ 21 h 47"/>
                  <a:gd name="T2" fmla="*/ 3 w 27"/>
                  <a:gd name="T3" fmla="*/ 20 h 47"/>
                  <a:gd name="T4" fmla="*/ 7 w 27"/>
                  <a:gd name="T5" fmla="*/ 7 h 47"/>
                  <a:gd name="T6" fmla="*/ 8 w 27"/>
                  <a:gd name="T7" fmla="*/ 7 h 47"/>
                  <a:gd name="T8" fmla="*/ 2 w 27"/>
                  <a:gd name="T9" fmla="*/ 28 h 47"/>
                  <a:gd name="T10" fmla="*/ 8 w 27"/>
                  <a:gd name="T11" fmla="*/ 28 h 47"/>
                  <a:gd name="T12" fmla="*/ 8 w 27"/>
                  <a:gd name="T13" fmla="*/ 45 h 47"/>
                  <a:gd name="T14" fmla="*/ 10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4 w 27"/>
                  <a:gd name="T31" fmla="*/ 28 h 47"/>
                  <a:gd name="T32" fmla="*/ 18 w 27"/>
                  <a:gd name="T33" fmla="*/ 7 h 47"/>
                  <a:gd name="T34" fmla="*/ 19 w 27"/>
                  <a:gd name="T35" fmla="*/ 7 h 47"/>
                  <a:gd name="T36" fmla="*/ 23 w 27"/>
                  <a:gd name="T37" fmla="*/ 20 h 47"/>
                  <a:gd name="T38" fmla="*/ 25 w 27"/>
                  <a:gd name="T39" fmla="*/ 21 h 47"/>
                  <a:gd name="T40" fmla="*/ 26 w 27"/>
                  <a:gd name="T41" fmla="*/ 19 h 47"/>
                  <a:gd name="T42" fmla="*/ 22 w 27"/>
                  <a:gd name="T43" fmla="*/ 5 h 47"/>
                  <a:gd name="T44" fmla="*/ 17 w 27"/>
                  <a:gd name="T45" fmla="*/ 0 h 47"/>
                  <a:gd name="T46" fmla="*/ 9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3"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1"/>
                      <a:pt x="24" y="21"/>
                      <a:pt x="25" y="21"/>
                    </a:cubicBezTo>
                    <a:cubicBezTo>
                      <a:pt x="26" y="21"/>
                      <a:pt x="27" y="20"/>
                      <a:pt x="26" y="19"/>
                    </a:cubicBezTo>
                    <a:cubicBezTo>
                      <a:pt x="26" y="18"/>
                      <a:pt x="24" y="11"/>
                      <a:pt x="22" y="5"/>
                    </a:cubicBezTo>
                    <a:cubicBezTo>
                      <a:pt x="22" y="3"/>
                      <a:pt x="19" y="0"/>
                      <a:pt x="17" y="0"/>
                    </a:cubicBezTo>
                    <a:cubicBezTo>
                      <a:pt x="16" y="0"/>
                      <a:pt x="10" y="0"/>
                      <a:pt x="9" y="0"/>
                    </a:cubicBezTo>
                    <a:cubicBezTo>
                      <a:pt x="7" y="0"/>
                      <a:pt x="5" y="3"/>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65" name="Oval 1281"/>
              <p:cNvSpPr>
                <a:spLocks noChangeArrowheads="1"/>
              </p:cNvSpPr>
              <p:nvPr/>
            </p:nvSpPr>
            <p:spPr bwMode="auto">
              <a:xfrm>
                <a:off x="14469" y="68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66" name="Oval 1282"/>
              <p:cNvSpPr>
                <a:spLocks noChangeArrowheads="1"/>
              </p:cNvSpPr>
              <p:nvPr/>
            </p:nvSpPr>
            <p:spPr bwMode="auto">
              <a:xfrm>
                <a:off x="14405" y="830"/>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67" name="Oval 1283"/>
              <p:cNvSpPr>
                <a:spLocks noChangeArrowheads="1"/>
              </p:cNvSpPr>
              <p:nvPr/>
            </p:nvSpPr>
            <p:spPr bwMode="auto">
              <a:xfrm>
                <a:off x="14666" y="974"/>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68" name="Freeform 1284"/>
              <p:cNvSpPr>
                <a:spLocks/>
              </p:cNvSpPr>
              <p:nvPr/>
            </p:nvSpPr>
            <p:spPr bwMode="auto">
              <a:xfrm>
                <a:off x="14318" y="853"/>
                <a:ext cx="64" cy="112"/>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7 w 27"/>
                  <a:gd name="T25" fmla="*/ 47 h 47"/>
                  <a:gd name="T26" fmla="*/ 19 w 27"/>
                  <a:gd name="T27" fmla="*/ 45 h 47"/>
                  <a:gd name="T28" fmla="*/ 19 w 27"/>
                  <a:gd name="T29" fmla="*/ 28 h 47"/>
                  <a:gd name="T30" fmla="*/ 25 w 27"/>
                  <a:gd name="T31" fmla="*/ 28 h 47"/>
                  <a:gd name="T32" fmla="*/ 18 w 27"/>
                  <a:gd name="T33" fmla="*/ 7 h 47"/>
                  <a:gd name="T34" fmla="*/ 20 w 27"/>
                  <a:gd name="T35" fmla="*/ 7 h 47"/>
                  <a:gd name="T36" fmla="*/ 23 w 27"/>
                  <a:gd name="T37" fmla="*/ 20 h 47"/>
                  <a:gd name="T38" fmla="*/ 26 w 27"/>
                  <a:gd name="T39" fmla="*/ 21 h 47"/>
                  <a:gd name="T40" fmla="*/ 27 w 27"/>
                  <a:gd name="T41" fmla="*/ 19 h 47"/>
                  <a:gd name="T42" fmla="*/ 23 w 27"/>
                  <a:gd name="T43" fmla="*/ 5 h 47"/>
                  <a:gd name="T44" fmla="*/ 18 w 27"/>
                  <a:gd name="T45" fmla="*/ 0 h 47"/>
                  <a:gd name="T46" fmla="*/ 10 w 27"/>
                  <a:gd name="T47" fmla="*/ 0 h 47"/>
                  <a:gd name="T48" fmla="*/ 5 w 27"/>
                  <a:gd name="T49" fmla="*/ 5 h 47"/>
                  <a:gd name="T50" fmla="*/ 0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4"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8" y="7"/>
                      <a:pt x="18" y="7"/>
                      <a:pt x="18" y="7"/>
                    </a:cubicBezTo>
                    <a:cubicBezTo>
                      <a:pt x="20" y="7"/>
                      <a:pt x="20" y="7"/>
                      <a:pt x="20" y="7"/>
                    </a:cubicBezTo>
                    <a:cubicBezTo>
                      <a:pt x="20" y="7"/>
                      <a:pt x="23" y="18"/>
                      <a:pt x="23" y="20"/>
                    </a:cubicBezTo>
                    <a:cubicBezTo>
                      <a:pt x="24" y="21"/>
                      <a:pt x="25" y="21"/>
                      <a:pt x="26" y="21"/>
                    </a:cubicBezTo>
                    <a:cubicBezTo>
                      <a:pt x="27" y="21"/>
                      <a:pt x="27" y="20"/>
                      <a:pt x="27" y="19"/>
                    </a:cubicBezTo>
                    <a:cubicBezTo>
                      <a:pt x="27" y="18"/>
                      <a:pt x="25" y="11"/>
                      <a:pt x="23" y="5"/>
                    </a:cubicBezTo>
                    <a:cubicBezTo>
                      <a:pt x="22" y="3"/>
                      <a:pt x="20" y="0"/>
                      <a:pt x="18" y="0"/>
                    </a:cubicBezTo>
                    <a:cubicBezTo>
                      <a:pt x="16" y="0"/>
                      <a:pt x="11" y="0"/>
                      <a:pt x="10" y="0"/>
                    </a:cubicBezTo>
                    <a:cubicBezTo>
                      <a:pt x="8" y="0"/>
                      <a:pt x="5" y="3"/>
                      <a:pt x="5" y="5"/>
                    </a:cubicBezTo>
                    <a:cubicBezTo>
                      <a:pt x="3" y="11"/>
                      <a:pt x="1" y="18"/>
                      <a:pt x="0"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69" name="Freeform 1285"/>
              <p:cNvSpPr>
                <a:spLocks/>
              </p:cNvSpPr>
              <p:nvPr/>
            </p:nvSpPr>
            <p:spPr bwMode="auto">
              <a:xfrm>
                <a:off x="14323" y="1000"/>
                <a:ext cx="54" cy="111"/>
              </a:xfrm>
              <a:custGeom>
                <a:avLst/>
                <a:gdLst>
                  <a:gd name="T0" fmla="*/ 0 w 23"/>
                  <a:gd name="T1" fmla="*/ 6 h 47"/>
                  <a:gd name="T2" fmla="*/ 0 w 23"/>
                  <a:gd name="T3" fmla="*/ 21 h 47"/>
                  <a:gd name="T4" fmla="*/ 2 w 23"/>
                  <a:gd name="T5" fmla="*/ 23 h 47"/>
                  <a:gd name="T6" fmla="*/ 4 w 23"/>
                  <a:gd name="T7" fmla="*/ 21 h 47"/>
                  <a:gd name="T8" fmla="*/ 4 w 23"/>
                  <a:gd name="T9" fmla="*/ 8 h 47"/>
                  <a:gd name="T10" fmla="*/ 6 w 23"/>
                  <a:gd name="T11" fmla="*/ 8 h 47"/>
                  <a:gd name="T12" fmla="*/ 6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8 w 23"/>
                  <a:gd name="T27" fmla="*/ 44 h 47"/>
                  <a:gd name="T28" fmla="*/ 18 w 23"/>
                  <a:gd name="T29" fmla="*/ 8 h 47"/>
                  <a:gd name="T30" fmla="*/ 19 w 23"/>
                  <a:gd name="T31" fmla="*/ 8 h 47"/>
                  <a:gd name="T32" fmla="*/ 19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20"/>
                      <a:pt x="0" y="21"/>
                    </a:cubicBezTo>
                    <a:cubicBezTo>
                      <a:pt x="0" y="22"/>
                      <a:pt x="1" y="23"/>
                      <a:pt x="2" y="23"/>
                    </a:cubicBezTo>
                    <a:cubicBezTo>
                      <a:pt x="4" y="23"/>
                      <a:pt x="4" y="22"/>
                      <a:pt x="4" y="21"/>
                    </a:cubicBezTo>
                    <a:cubicBezTo>
                      <a:pt x="4" y="19"/>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19"/>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70" name="Oval 1286"/>
              <p:cNvSpPr>
                <a:spLocks noChangeArrowheads="1"/>
              </p:cNvSpPr>
              <p:nvPr/>
            </p:nvSpPr>
            <p:spPr bwMode="auto">
              <a:xfrm>
                <a:off x="14339" y="830"/>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71" name="Oval 1287"/>
              <p:cNvSpPr>
                <a:spLocks noChangeArrowheads="1"/>
              </p:cNvSpPr>
              <p:nvPr/>
            </p:nvSpPr>
            <p:spPr bwMode="auto">
              <a:xfrm>
                <a:off x="14536"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72" name="Oval 1288"/>
              <p:cNvSpPr>
                <a:spLocks noChangeArrowheads="1"/>
              </p:cNvSpPr>
              <p:nvPr/>
            </p:nvSpPr>
            <p:spPr bwMode="auto">
              <a:xfrm>
                <a:off x="14469"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73" name="Freeform 1289"/>
              <p:cNvSpPr>
                <a:spLocks/>
              </p:cNvSpPr>
              <p:nvPr/>
            </p:nvSpPr>
            <p:spPr bwMode="auto">
              <a:xfrm>
                <a:off x="14514" y="1000"/>
                <a:ext cx="64" cy="111"/>
              </a:xfrm>
              <a:custGeom>
                <a:avLst/>
                <a:gdLst>
                  <a:gd name="T0" fmla="*/ 23 w 27"/>
                  <a:gd name="T1" fmla="*/ 5 h 47"/>
                  <a:gd name="T2" fmla="*/ 17 w 27"/>
                  <a:gd name="T3" fmla="*/ 0 h 47"/>
                  <a:gd name="T4" fmla="*/ 10 w 27"/>
                  <a:gd name="T5" fmla="*/ 0 h 47"/>
                  <a:gd name="T6" fmla="*/ 5 w 27"/>
                  <a:gd name="T7" fmla="*/ 5 h 47"/>
                  <a:gd name="T8" fmla="*/ 0 w 27"/>
                  <a:gd name="T9" fmla="*/ 18 h 47"/>
                  <a:gd name="T10" fmla="*/ 2 w 27"/>
                  <a:gd name="T11" fmla="*/ 21 h 47"/>
                  <a:gd name="T12" fmla="*/ 4 w 27"/>
                  <a:gd name="T13" fmla="*/ 20 h 47"/>
                  <a:gd name="T14" fmla="*/ 8 w 27"/>
                  <a:gd name="T15" fmla="*/ 7 h 47"/>
                  <a:gd name="T16" fmla="*/ 9 w 27"/>
                  <a:gd name="T17" fmla="*/ 7 h 47"/>
                  <a:gd name="T18" fmla="*/ 3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9 w 27"/>
                  <a:gd name="T37" fmla="*/ 45 h 47"/>
                  <a:gd name="T38" fmla="*/ 19 w 27"/>
                  <a:gd name="T39" fmla="*/ 28 h 47"/>
                  <a:gd name="T40" fmla="*/ 25 w 27"/>
                  <a:gd name="T41" fmla="*/ 28 h 47"/>
                  <a:gd name="T42" fmla="*/ 18 w 27"/>
                  <a:gd name="T43" fmla="*/ 7 h 47"/>
                  <a:gd name="T44" fmla="*/ 20 w 27"/>
                  <a:gd name="T45" fmla="*/ 7 h 47"/>
                  <a:gd name="T46" fmla="*/ 23 w 27"/>
                  <a:gd name="T47" fmla="*/ 20 h 47"/>
                  <a:gd name="T48" fmla="*/ 26 w 27"/>
                  <a:gd name="T49" fmla="*/ 21 h 47"/>
                  <a:gd name="T50" fmla="*/ 27 w 27"/>
                  <a:gd name="T51" fmla="*/ 18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2"/>
                      <a:pt x="20" y="0"/>
                      <a:pt x="17" y="0"/>
                    </a:cubicBezTo>
                    <a:cubicBezTo>
                      <a:pt x="16" y="0"/>
                      <a:pt x="11" y="0"/>
                      <a:pt x="10" y="0"/>
                    </a:cubicBezTo>
                    <a:cubicBezTo>
                      <a:pt x="8" y="0"/>
                      <a:pt x="5" y="2"/>
                      <a:pt x="5" y="5"/>
                    </a:cubicBezTo>
                    <a:cubicBezTo>
                      <a:pt x="3" y="10"/>
                      <a:pt x="1" y="18"/>
                      <a:pt x="0" y="18"/>
                    </a:cubicBezTo>
                    <a:cubicBezTo>
                      <a:pt x="0" y="19"/>
                      <a:pt x="1" y="20"/>
                      <a:pt x="2" y="21"/>
                    </a:cubicBezTo>
                    <a:cubicBezTo>
                      <a:pt x="3" y="21"/>
                      <a:pt x="4" y="20"/>
                      <a:pt x="4" y="20"/>
                    </a:cubicBezTo>
                    <a:cubicBezTo>
                      <a:pt x="4"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7"/>
                      <a:pt x="18" y="7"/>
                      <a:pt x="18" y="7"/>
                    </a:cubicBezTo>
                    <a:cubicBezTo>
                      <a:pt x="20" y="7"/>
                      <a:pt x="20" y="7"/>
                      <a:pt x="20" y="7"/>
                    </a:cubicBezTo>
                    <a:cubicBezTo>
                      <a:pt x="20" y="7"/>
                      <a:pt x="23" y="18"/>
                      <a:pt x="23" y="20"/>
                    </a:cubicBezTo>
                    <a:cubicBezTo>
                      <a:pt x="24" y="20"/>
                      <a:pt x="25" y="21"/>
                      <a:pt x="26" y="21"/>
                    </a:cubicBezTo>
                    <a:cubicBezTo>
                      <a:pt x="27" y="20"/>
                      <a:pt x="27" y="19"/>
                      <a:pt x="27" y="18"/>
                    </a:cubicBezTo>
                    <a:cubicBezTo>
                      <a:pt x="27" y="18"/>
                      <a:pt x="25"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74" name="Freeform 1290"/>
              <p:cNvSpPr>
                <a:spLocks/>
              </p:cNvSpPr>
              <p:nvPr/>
            </p:nvSpPr>
            <p:spPr bwMode="auto">
              <a:xfrm>
                <a:off x="14519" y="853"/>
                <a:ext cx="54" cy="112"/>
              </a:xfrm>
              <a:custGeom>
                <a:avLst/>
                <a:gdLst>
                  <a:gd name="T0" fmla="*/ 0 w 23"/>
                  <a:gd name="T1" fmla="*/ 6 h 47"/>
                  <a:gd name="T2" fmla="*/ 0 w 23"/>
                  <a:gd name="T3" fmla="*/ 21 h 47"/>
                  <a:gd name="T4" fmla="*/ 2 w 23"/>
                  <a:gd name="T5" fmla="*/ 23 h 47"/>
                  <a:gd name="T6" fmla="*/ 4 w 23"/>
                  <a:gd name="T7" fmla="*/ 21 h 47"/>
                  <a:gd name="T8" fmla="*/ 4 w 23"/>
                  <a:gd name="T9" fmla="*/ 8 h 47"/>
                  <a:gd name="T10" fmla="*/ 6 w 23"/>
                  <a:gd name="T11" fmla="*/ 8 h 47"/>
                  <a:gd name="T12" fmla="*/ 6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8 w 23"/>
                  <a:gd name="T27" fmla="*/ 44 h 47"/>
                  <a:gd name="T28" fmla="*/ 18 w 23"/>
                  <a:gd name="T29" fmla="*/ 8 h 47"/>
                  <a:gd name="T30" fmla="*/ 19 w 23"/>
                  <a:gd name="T31" fmla="*/ 8 h 47"/>
                  <a:gd name="T32" fmla="*/ 19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20"/>
                      <a:pt x="0" y="21"/>
                    </a:cubicBezTo>
                    <a:cubicBezTo>
                      <a:pt x="0" y="22"/>
                      <a:pt x="1" y="23"/>
                      <a:pt x="2" y="23"/>
                    </a:cubicBezTo>
                    <a:cubicBezTo>
                      <a:pt x="4" y="23"/>
                      <a:pt x="4" y="22"/>
                      <a:pt x="4" y="21"/>
                    </a:cubicBezTo>
                    <a:cubicBezTo>
                      <a:pt x="4" y="20"/>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4"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75" name="Oval 1291"/>
              <p:cNvSpPr>
                <a:spLocks noChangeArrowheads="1"/>
              </p:cNvSpPr>
              <p:nvPr/>
            </p:nvSpPr>
            <p:spPr bwMode="auto">
              <a:xfrm>
                <a:off x="14339" y="974"/>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76" name="Freeform 1292"/>
              <p:cNvSpPr>
                <a:spLocks/>
              </p:cNvSpPr>
              <p:nvPr/>
            </p:nvSpPr>
            <p:spPr bwMode="auto">
              <a:xfrm>
                <a:off x="14455" y="1000"/>
                <a:ext cx="52" cy="111"/>
              </a:xfrm>
              <a:custGeom>
                <a:avLst/>
                <a:gdLst>
                  <a:gd name="T0" fmla="*/ 16 w 22"/>
                  <a:gd name="T1" fmla="*/ 0 h 47"/>
                  <a:gd name="T2" fmla="*/ 6 w 22"/>
                  <a:gd name="T3" fmla="*/ 0 h 47"/>
                  <a:gd name="T4" fmla="*/ 0 w 22"/>
                  <a:gd name="T5" fmla="*/ 6 h 47"/>
                  <a:gd name="T6" fmla="*/ 0 w 22"/>
                  <a:gd name="T7" fmla="*/ 21 h 47"/>
                  <a:gd name="T8" fmla="*/ 2 w 22"/>
                  <a:gd name="T9" fmla="*/ 23 h 47"/>
                  <a:gd name="T10" fmla="*/ 4 w 22"/>
                  <a:gd name="T11" fmla="*/ 21 h 47"/>
                  <a:gd name="T12" fmla="*/ 4 w 22"/>
                  <a:gd name="T13" fmla="*/ 8 h 47"/>
                  <a:gd name="T14" fmla="*/ 5 w 22"/>
                  <a:gd name="T15" fmla="*/ 8 h 47"/>
                  <a:gd name="T16" fmla="*/ 5 w 22"/>
                  <a:gd name="T17" fmla="*/ 44 h 47"/>
                  <a:gd name="T18" fmla="*/ 8 w 22"/>
                  <a:gd name="T19" fmla="*/ 47 h 47"/>
                  <a:gd name="T20" fmla="*/ 10 w 22"/>
                  <a:gd name="T21" fmla="*/ 44 h 47"/>
                  <a:gd name="T22" fmla="*/ 10 w 22"/>
                  <a:gd name="T23" fmla="*/ 23 h 47"/>
                  <a:gd name="T24" fmla="*/ 12 w 22"/>
                  <a:gd name="T25" fmla="*/ 23 h 47"/>
                  <a:gd name="T26" fmla="*/ 12 w 22"/>
                  <a:gd name="T27" fmla="*/ 44 h 47"/>
                  <a:gd name="T28" fmla="*/ 14 w 22"/>
                  <a:gd name="T29" fmla="*/ 47 h 47"/>
                  <a:gd name="T30" fmla="*/ 17 w 22"/>
                  <a:gd name="T31" fmla="*/ 44 h 47"/>
                  <a:gd name="T32" fmla="*/ 17 w 22"/>
                  <a:gd name="T33" fmla="*/ 8 h 47"/>
                  <a:gd name="T34" fmla="*/ 18 w 22"/>
                  <a:gd name="T35" fmla="*/ 8 h 47"/>
                  <a:gd name="T36" fmla="*/ 18 w 22"/>
                  <a:gd name="T37" fmla="*/ 21 h 47"/>
                  <a:gd name="T38" fmla="*/ 20 w 22"/>
                  <a:gd name="T39" fmla="*/ 23 h 47"/>
                  <a:gd name="T40" fmla="*/ 22 w 22"/>
                  <a:gd name="T41" fmla="*/ 21 h 47"/>
                  <a:gd name="T42" fmla="*/ 22 w 22"/>
                  <a:gd name="T43" fmla="*/ 6 h 47"/>
                  <a:gd name="T44" fmla="*/ 16 w 22"/>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16" y="0"/>
                    </a:moveTo>
                    <a:cubicBezTo>
                      <a:pt x="14" y="0"/>
                      <a:pt x="7" y="0"/>
                      <a:pt x="6" y="0"/>
                    </a:cubicBezTo>
                    <a:cubicBezTo>
                      <a:pt x="2" y="0"/>
                      <a:pt x="0" y="3"/>
                      <a:pt x="0" y="6"/>
                    </a:cubicBez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0" y="23"/>
                    </a:cubicBezTo>
                    <a:cubicBezTo>
                      <a:pt x="21" y="23"/>
                      <a:pt x="22" y="22"/>
                      <a:pt x="22" y="21"/>
                    </a:cubicBezTo>
                    <a:cubicBezTo>
                      <a:pt x="22" y="20"/>
                      <a:pt x="22" y="8"/>
                      <a:pt x="22" y="6"/>
                    </a:cubicBezTo>
                    <a:cubicBezTo>
                      <a:pt x="22" y="3"/>
                      <a:pt x="20"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77" name="Oval 1293"/>
              <p:cNvSpPr>
                <a:spLocks noChangeArrowheads="1"/>
              </p:cNvSpPr>
              <p:nvPr/>
            </p:nvSpPr>
            <p:spPr bwMode="auto">
              <a:xfrm>
                <a:off x="14536" y="830"/>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78" name="Oval 1294"/>
              <p:cNvSpPr>
                <a:spLocks noChangeArrowheads="1"/>
              </p:cNvSpPr>
              <p:nvPr/>
            </p:nvSpPr>
            <p:spPr bwMode="auto">
              <a:xfrm>
                <a:off x="14536" y="681"/>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79" name="Freeform 1295"/>
              <p:cNvSpPr>
                <a:spLocks/>
              </p:cNvSpPr>
              <p:nvPr/>
            </p:nvSpPr>
            <p:spPr bwMode="auto">
              <a:xfrm>
                <a:off x="14514" y="707"/>
                <a:ext cx="64" cy="111"/>
              </a:xfrm>
              <a:custGeom>
                <a:avLst/>
                <a:gdLst>
                  <a:gd name="T0" fmla="*/ 23 w 27"/>
                  <a:gd name="T1" fmla="*/ 4 h 47"/>
                  <a:gd name="T2" fmla="*/ 17 w 27"/>
                  <a:gd name="T3" fmla="*/ 0 h 47"/>
                  <a:gd name="T4" fmla="*/ 10 w 27"/>
                  <a:gd name="T5" fmla="*/ 0 h 47"/>
                  <a:gd name="T6" fmla="*/ 5 w 27"/>
                  <a:gd name="T7" fmla="*/ 4 h 47"/>
                  <a:gd name="T8" fmla="*/ 0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9 w 27"/>
                  <a:gd name="T37" fmla="*/ 44 h 47"/>
                  <a:gd name="T38" fmla="*/ 19 w 27"/>
                  <a:gd name="T39" fmla="*/ 28 h 47"/>
                  <a:gd name="T40" fmla="*/ 25 w 27"/>
                  <a:gd name="T41" fmla="*/ 28 h 47"/>
                  <a:gd name="T42" fmla="*/ 18 w 27"/>
                  <a:gd name="T43" fmla="*/ 6 h 47"/>
                  <a:gd name="T44" fmla="*/ 20 w 27"/>
                  <a:gd name="T45" fmla="*/ 6 h 47"/>
                  <a:gd name="T46" fmla="*/ 23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7" y="0"/>
                    </a:cubicBezTo>
                    <a:cubicBezTo>
                      <a:pt x="16" y="0"/>
                      <a:pt x="11" y="0"/>
                      <a:pt x="10" y="0"/>
                    </a:cubicBezTo>
                    <a:cubicBezTo>
                      <a:pt x="8" y="0"/>
                      <a:pt x="5" y="2"/>
                      <a:pt x="5" y="4"/>
                    </a:cubicBezTo>
                    <a:cubicBezTo>
                      <a:pt x="3" y="10"/>
                      <a:pt x="1" y="17"/>
                      <a:pt x="0" y="18"/>
                    </a:cubicBezTo>
                    <a:cubicBezTo>
                      <a:pt x="0" y="19"/>
                      <a:pt x="1" y="20"/>
                      <a:pt x="2" y="20"/>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6"/>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9" y="46"/>
                      <a:pt x="19" y="44"/>
                    </a:cubicBezTo>
                    <a:cubicBezTo>
                      <a:pt x="19" y="43"/>
                      <a:pt x="19" y="36"/>
                      <a:pt x="19" y="28"/>
                    </a:cubicBezTo>
                    <a:cubicBezTo>
                      <a:pt x="25" y="28"/>
                      <a:pt x="25" y="28"/>
                      <a:pt x="25" y="28"/>
                    </a:cubicBezTo>
                    <a:cubicBezTo>
                      <a:pt x="18" y="6"/>
                      <a:pt x="18" y="6"/>
                      <a:pt x="18"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80" name="Freeform 1296"/>
              <p:cNvSpPr>
                <a:spLocks/>
              </p:cNvSpPr>
              <p:nvPr/>
            </p:nvSpPr>
            <p:spPr bwMode="auto">
              <a:xfrm>
                <a:off x="14455" y="707"/>
                <a:ext cx="52" cy="109"/>
              </a:xfrm>
              <a:custGeom>
                <a:avLst/>
                <a:gdLst>
                  <a:gd name="T0" fmla="*/ 20 w 22"/>
                  <a:gd name="T1" fmla="*/ 23 h 46"/>
                  <a:gd name="T2" fmla="*/ 22 w 22"/>
                  <a:gd name="T3" fmla="*/ 20 h 46"/>
                  <a:gd name="T4" fmla="*/ 22 w 22"/>
                  <a:gd name="T5" fmla="*/ 6 h 46"/>
                  <a:gd name="T6" fmla="*/ 16 w 22"/>
                  <a:gd name="T7" fmla="*/ 0 h 46"/>
                  <a:gd name="T8" fmla="*/ 6 w 22"/>
                  <a:gd name="T9" fmla="*/ 0 h 46"/>
                  <a:gd name="T10" fmla="*/ 0 w 22"/>
                  <a:gd name="T11" fmla="*/ 6 h 46"/>
                  <a:gd name="T12" fmla="*/ 0 w 22"/>
                  <a:gd name="T13" fmla="*/ 20 h 46"/>
                  <a:gd name="T14" fmla="*/ 2 w 22"/>
                  <a:gd name="T15" fmla="*/ 23 h 46"/>
                  <a:gd name="T16" fmla="*/ 4 w 22"/>
                  <a:gd name="T17" fmla="*/ 20 h 46"/>
                  <a:gd name="T18" fmla="*/ 4 w 22"/>
                  <a:gd name="T19" fmla="*/ 7 h 46"/>
                  <a:gd name="T20" fmla="*/ 5 w 22"/>
                  <a:gd name="T21" fmla="*/ 7 h 46"/>
                  <a:gd name="T22" fmla="*/ 5 w 22"/>
                  <a:gd name="T23" fmla="*/ 44 h 46"/>
                  <a:gd name="T24" fmla="*/ 8 w 22"/>
                  <a:gd name="T25" fmla="*/ 46 h 46"/>
                  <a:gd name="T26" fmla="*/ 10 w 22"/>
                  <a:gd name="T27" fmla="*/ 44 h 46"/>
                  <a:gd name="T28" fmla="*/ 10 w 22"/>
                  <a:gd name="T29" fmla="*/ 23 h 46"/>
                  <a:gd name="T30" fmla="*/ 12 w 22"/>
                  <a:gd name="T31" fmla="*/ 23 h 46"/>
                  <a:gd name="T32" fmla="*/ 12 w 22"/>
                  <a:gd name="T33" fmla="*/ 44 h 46"/>
                  <a:gd name="T34" fmla="*/ 14 w 22"/>
                  <a:gd name="T35" fmla="*/ 46 h 46"/>
                  <a:gd name="T36" fmla="*/ 17 w 22"/>
                  <a:gd name="T37" fmla="*/ 44 h 46"/>
                  <a:gd name="T38" fmla="*/ 17 w 22"/>
                  <a:gd name="T39" fmla="*/ 7 h 46"/>
                  <a:gd name="T40" fmla="*/ 18 w 22"/>
                  <a:gd name="T41" fmla="*/ 7 h 46"/>
                  <a:gd name="T42" fmla="*/ 18 w 22"/>
                  <a:gd name="T43" fmla="*/ 20 h 46"/>
                  <a:gd name="T44" fmla="*/ 20 w 22"/>
                  <a:gd name="T45"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20" y="23"/>
                    </a:moveTo>
                    <a:cubicBezTo>
                      <a:pt x="21" y="23"/>
                      <a:pt x="22" y="22"/>
                      <a:pt x="22" y="20"/>
                    </a:cubicBezTo>
                    <a:cubicBezTo>
                      <a:pt x="22" y="19"/>
                      <a:pt x="22" y="7"/>
                      <a:pt x="22" y="6"/>
                    </a:cubicBezTo>
                    <a:cubicBezTo>
                      <a:pt x="22" y="3"/>
                      <a:pt x="20" y="0"/>
                      <a:pt x="16" y="0"/>
                    </a:cubicBezTo>
                    <a:cubicBezTo>
                      <a:pt x="14" y="0"/>
                      <a:pt x="7" y="0"/>
                      <a:pt x="6" y="0"/>
                    </a:cubicBezTo>
                    <a:cubicBezTo>
                      <a:pt x="2" y="0"/>
                      <a:pt x="0" y="3"/>
                      <a:pt x="0" y="6"/>
                    </a:cubicBezTo>
                    <a:cubicBezTo>
                      <a:pt x="0" y="7"/>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0" y="45"/>
                      <a:pt x="10" y="44"/>
                    </a:cubicBezTo>
                    <a:cubicBezTo>
                      <a:pt x="10" y="41"/>
                      <a:pt x="10" y="23"/>
                      <a:pt x="10" y="23"/>
                    </a:cubicBezTo>
                    <a:cubicBezTo>
                      <a:pt x="10" y="23"/>
                      <a:pt x="10" y="23"/>
                      <a:pt x="12" y="23"/>
                    </a:cubicBezTo>
                    <a:cubicBezTo>
                      <a:pt x="12" y="23"/>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81" name="Freeform 1297"/>
              <p:cNvSpPr>
                <a:spLocks/>
              </p:cNvSpPr>
              <p:nvPr/>
            </p:nvSpPr>
            <p:spPr bwMode="auto">
              <a:xfrm>
                <a:off x="13830" y="1066"/>
                <a:ext cx="12" cy="45"/>
              </a:xfrm>
              <a:custGeom>
                <a:avLst/>
                <a:gdLst>
                  <a:gd name="T0" fmla="*/ 0 w 5"/>
                  <a:gd name="T1" fmla="*/ 16 h 19"/>
                  <a:gd name="T2" fmla="*/ 3 w 5"/>
                  <a:gd name="T3" fmla="*/ 19 h 19"/>
                  <a:gd name="T4" fmla="*/ 5 w 5"/>
                  <a:gd name="T5" fmla="*/ 16 h 19"/>
                  <a:gd name="T6" fmla="*/ 5 w 5"/>
                  <a:gd name="T7" fmla="*/ 0 h 19"/>
                  <a:gd name="T8" fmla="*/ 0 w 5"/>
                  <a:gd name="T9" fmla="*/ 2 h 19"/>
                  <a:gd name="T10" fmla="*/ 0 w 5"/>
                  <a:gd name="T11" fmla="*/ 16 h 19"/>
                </a:gdLst>
                <a:ahLst/>
                <a:cxnLst>
                  <a:cxn ang="0">
                    <a:pos x="T0" y="T1"/>
                  </a:cxn>
                  <a:cxn ang="0">
                    <a:pos x="T2" y="T3"/>
                  </a:cxn>
                  <a:cxn ang="0">
                    <a:pos x="T4" y="T5"/>
                  </a:cxn>
                  <a:cxn ang="0">
                    <a:pos x="T6" y="T7"/>
                  </a:cxn>
                  <a:cxn ang="0">
                    <a:pos x="T8" y="T9"/>
                  </a:cxn>
                  <a:cxn ang="0">
                    <a:pos x="T10" y="T11"/>
                  </a:cxn>
                </a:cxnLst>
                <a:rect l="0" t="0" r="r" b="b"/>
                <a:pathLst>
                  <a:path w="5" h="19">
                    <a:moveTo>
                      <a:pt x="0" y="16"/>
                    </a:moveTo>
                    <a:cubicBezTo>
                      <a:pt x="0" y="18"/>
                      <a:pt x="1" y="19"/>
                      <a:pt x="3" y="19"/>
                    </a:cubicBezTo>
                    <a:cubicBezTo>
                      <a:pt x="4" y="19"/>
                      <a:pt x="5" y="18"/>
                      <a:pt x="5" y="16"/>
                    </a:cubicBezTo>
                    <a:cubicBezTo>
                      <a:pt x="5" y="15"/>
                      <a:pt x="5" y="8"/>
                      <a:pt x="5" y="0"/>
                    </a:cubicBezTo>
                    <a:cubicBezTo>
                      <a:pt x="3" y="1"/>
                      <a:pt x="2" y="1"/>
                      <a:pt x="0" y="2"/>
                    </a:cubicBezTo>
                    <a:cubicBezTo>
                      <a:pt x="0" y="7"/>
                      <a:pt x="0" y="15"/>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82" name="Freeform 1298"/>
              <p:cNvSpPr>
                <a:spLocks/>
              </p:cNvSpPr>
              <p:nvPr/>
            </p:nvSpPr>
            <p:spPr bwMode="auto">
              <a:xfrm>
                <a:off x="13814" y="1071"/>
                <a:ext cx="14" cy="40"/>
              </a:xfrm>
              <a:custGeom>
                <a:avLst/>
                <a:gdLst>
                  <a:gd name="T0" fmla="*/ 3 w 6"/>
                  <a:gd name="T1" fmla="*/ 17 h 17"/>
                  <a:gd name="T2" fmla="*/ 6 w 6"/>
                  <a:gd name="T3" fmla="*/ 14 h 17"/>
                  <a:gd name="T4" fmla="*/ 6 w 6"/>
                  <a:gd name="T5" fmla="*/ 0 h 17"/>
                  <a:gd name="T6" fmla="*/ 0 w 6"/>
                  <a:gd name="T7" fmla="*/ 1 h 17"/>
                  <a:gd name="T8" fmla="*/ 0 w 6"/>
                  <a:gd name="T9" fmla="*/ 14 h 17"/>
                  <a:gd name="T10" fmla="*/ 3 w 6"/>
                  <a:gd name="T11" fmla="*/ 17 h 17"/>
                </a:gdLst>
                <a:ahLst/>
                <a:cxnLst>
                  <a:cxn ang="0">
                    <a:pos x="T0" y="T1"/>
                  </a:cxn>
                  <a:cxn ang="0">
                    <a:pos x="T2" y="T3"/>
                  </a:cxn>
                  <a:cxn ang="0">
                    <a:pos x="T4" y="T5"/>
                  </a:cxn>
                  <a:cxn ang="0">
                    <a:pos x="T6" y="T7"/>
                  </a:cxn>
                  <a:cxn ang="0">
                    <a:pos x="T8" y="T9"/>
                  </a:cxn>
                  <a:cxn ang="0">
                    <a:pos x="T10" y="T11"/>
                  </a:cxn>
                </a:cxnLst>
                <a:rect l="0" t="0" r="r" b="b"/>
                <a:pathLst>
                  <a:path w="6" h="17">
                    <a:moveTo>
                      <a:pt x="3" y="17"/>
                    </a:moveTo>
                    <a:cubicBezTo>
                      <a:pt x="4" y="17"/>
                      <a:pt x="6" y="16"/>
                      <a:pt x="6" y="14"/>
                    </a:cubicBezTo>
                    <a:cubicBezTo>
                      <a:pt x="6" y="13"/>
                      <a:pt x="6" y="5"/>
                      <a:pt x="6" y="0"/>
                    </a:cubicBezTo>
                    <a:cubicBezTo>
                      <a:pt x="4" y="0"/>
                      <a:pt x="2" y="1"/>
                      <a:pt x="0" y="1"/>
                    </a:cubicBezTo>
                    <a:cubicBezTo>
                      <a:pt x="0" y="8"/>
                      <a:pt x="0" y="13"/>
                      <a:pt x="0" y="14"/>
                    </a:cubicBezTo>
                    <a:cubicBezTo>
                      <a:pt x="0" y="16"/>
                      <a:pt x="1" y="17"/>
                      <a:pt x="3"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83" name="Freeform 1299"/>
              <p:cNvSpPr>
                <a:spLocks/>
              </p:cNvSpPr>
              <p:nvPr/>
            </p:nvSpPr>
            <p:spPr bwMode="auto">
              <a:xfrm>
                <a:off x="13764" y="1081"/>
                <a:ext cx="12" cy="30"/>
              </a:xfrm>
              <a:custGeom>
                <a:avLst/>
                <a:gdLst>
                  <a:gd name="T0" fmla="*/ 0 w 5"/>
                  <a:gd name="T1" fmla="*/ 11 h 13"/>
                  <a:gd name="T2" fmla="*/ 2 w 5"/>
                  <a:gd name="T3" fmla="*/ 13 h 13"/>
                  <a:gd name="T4" fmla="*/ 5 w 5"/>
                  <a:gd name="T5" fmla="*/ 11 h 13"/>
                  <a:gd name="T6" fmla="*/ 5 w 5"/>
                  <a:gd name="T7" fmla="*/ 0 h 13"/>
                  <a:gd name="T8" fmla="*/ 0 w 5"/>
                  <a:gd name="T9" fmla="*/ 0 h 13"/>
                  <a:gd name="T10" fmla="*/ 0 w 5"/>
                  <a:gd name="T11" fmla="*/ 11 h 13"/>
                </a:gdLst>
                <a:ahLst/>
                <a:cxnLst>
                  <a:cxn ang="0">
                    <a:pos x="T0" y="T1"/>
                  </a:cxn>
                  <a:cxn ang="0">
                    <a:pos x="T2" y="T3"/>
                  </a:cxn>
                  <a:cxn ang="0">
                    <a:pos x="T4" y="T5"/>
                  </a:cxn>
                  <a:cxn ang="0">
                    <a:pos x="T6" y="T7"/>
                  </a:cxn>
                  <a:cxn ang="0">
                    <a:pos x="T8" y="T9"/>
                  </a:cxn>
                  <a:cxn ang="0">
                    <a:pos x="T10" y="T11"/>
                  </a:cxn>
                </a:cxnLst>
                <a:rect l="0" t="0" r="r" b="b"/>
                <a:pathLst>
                  <a:path w="5" h="13">
                    <a:moveTo>
                      <a:pt x="0" y="11"/>
                    </a:moveTo>
                    <a:cubicBezTo>
                      <a:pt x="0" y="12"/>
                      <a:pt x="1" y="13"/>
                      <a:pt x="2" y="13"/>
                    </a:cubicBezTo>
                    <a:cubicBezTo>
                      <a:pt x="4" y="13"/>
                      <a:pt x="5" y="12"/>
                      <a:pt x="5" y="11"/>
                    </a:cubicBezTo>
                    <a:cubicBezTo>
                      <a:pt x="5" y="10"/>
                      <a:pt x="5" y="5"/>
                      <a:pt x="5" y="0"/>
                    </a:cubicBezTo>
                    <a:cubicBezTo>
                      <a:pt x="3" y="0"/>
                      <a:pt x="2" y="0"/>
                      <a:pt x="0" y="0"/>
                    </a:cubicBezTo>
                    <a:cubicBezTo>
                      <a:pt x="0" y="4"/>
                      <a:pt x="0" y="10"/>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84" name="Freeform 1300"/>
              <p:cNvSpPr>
                <a:spLocks/>
              </p:cNvSpPr>
              <p:nvPr/>
            </p:nvSpPr>
            <p:spPr bwMode="auto">
              <a:xfrm>
                <a:off x="13868" y="1050"/>
                <a:ext cx="52" cy="61"/>
              </a:xfrm>
              <a:custGeom>
                <a:avLst/>
                <a:gdLst>
                  <a:gd name="T0" fmla="*/ 6 w 22"/>
                  <a:gd name="T1" fmla="*/ 7 h 26"/>
                  <a:gd name="T2" fmla="*/ 6 w 22"/>
                  <a:gd name="T3" fmla="*/ 24 h 26"/>
                  <a:gd name="T4" fmla="*/ 8 w 22"/>
                  <a:gd name="T5" fmla="*/ 26 h 26"/>
                  <a:gd name="T6" fmla="*/ 10 w 22"/>
                  <a:gd name="T7" fmla="*/ 24 h 26"/>
                  <a:gd name="T8" fmla="*/ 10 w 22"/>
                  <a:gd name="T9" fmla="*/ 7 h 26"/>
                  <a:gd name="T10" fmla="*/ 11 w 22"/>
                  <a:gd name="T11" fmla="*/ 7 h 26"/>
                  <a:gd name="T12" fmla="*/ 11 w 22"/>
                  <a:gd name="T13" fmla="*/ 24 h 26"/>
                  <a:gd name="T14" fmla="*/ 14 w 22"/>
                  <a:gd name="T15" fmla="*/ 26 h 26"/>
                  <a:gd name="T16" fmla="*/ 16 w 22"/>
                  <a:gd name="T17" fmla="*/ 24 h 26"/>
                  <a:gd name="T18" fmla="*/ 16 w 22"/>
                  <a:gd name="T19" fmla="*/ 7 h 26"/>
                  <a:gd name="T20" fmla="*/ 22 w 22"/>
                  <a:gd name="T21" fmla="*/ 7 h 26"/>
                  <a:gd name="T22" fmla="*/ 20 w 22"/>
                  <a:gd name="T23" fmla="*/ 0 h 26"/>
                  <a:gd name="T24" fmla="*/ 15 w 22"/>
                  <a:gd name="T25" fmla="*/ 1 h 26"/>
                  <a:gd name="T26" fmla="*/ 1 w 22"/>
                  <a:gd name="T27" fmla="*/ 4 h 26"/>
                  <a:gd name="T28" fmla="*/ 0 w 22"/>
                  <a:gd name="T29" fmla="*/ 7 h 26"/>
                  <a:gd name="T30" fmla="*/ 6 w 22"/>
                  <a:gd name="T31"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6">
                    <a:moveTo>
                      <a:pt x="6" y="7"/>
                    </a:moveTo>
                    <a:cubicBezTo>
                      <a:pt x="6" y="15"/>
                      <a:pt x="6" y="23"/>
                      <a:pt x="6" y="24"/>
                    </a:cubicBezTo>
                    <a:cubicBezTo>
                      <a:pt x="6" y="25"/>
                      <a:pt x="7" y="26"/>
                      <a:pt x="8" y="26"/>
                    </a:cubicBezTo>
                    <a:cubicBezTo>
                      <a:pt x="9" y="26"/>
                      <a:pt x="10" y="25"/>
                      <a:pt x="10" y="24"/>
                    </a:cubicBezTo>
                    <a:cubicBezTo>
                      <a:pt x="10" y="22"/>
                      <a:pt x="10" y="7"/>
                      <a:pt x="10" y="7"/>
                    </a:cubicBezTo>
                    <a:cubicBezTo>
                      <a:pt x="11" y="7"/>
                      <a:pt x="11" y="7"/>
                      <a:pt x="11" y="7"/>
                    </a:cubicBezTo>
                    <a:cubicBezTo>
                      <a:pt x="11" y="7"/>
                      <a:pt x="11" y="22"/>
                      <a:pt x="11" y="24"/>
                    </a:cubicBezTo>
                    <a:cubicBezTo>
                      <a:pt x="11" y="25"/>
                      <a:pt x="12" y="26"/>
                      <a:pt x="14" y="26"/>
                    </a:cubicBezTo>
                    <a:cubicBezTo>
                      <a:pt x="15" y="26"/>
                      <a:pt x="16" y="25"/>
                      <a:pt x="16" y="24"/>
                    </a:cubicBezTo>
                    <a:cubicBezTo>
                      <a:pt x="16" y="23"/>
                      <a:pt x="16" y="15"/>
                      <a:pt x="16" y="7"/>
                    </a:cubicBezTo>
                    <a:cubicBezTo>
                      <a:pt x="22" y="7"/>
                      <a:pt x="22" y="7"/>
                      <a:pt x="22" y="7"/>
                    </a:cubicBezTo>
                    <a:cubicBezTo>
                      <a:pt x="21" y="4"/>
                      <a:pt x="21" y="2"/>
                      <a:pt x="20" y="0"/>
                    </a:cubicBezTo>
                    <a:cubicBezTo>
                      <a:pt x="18" y="0"/>
                      <a:pt x="17" y="0"/>
                      <a:pt x="15" y="1"/>
                    </a:cubicBezTo>
                    <a:cubicBezTo>
                      <a:pt x="10" y="2"/>
                      <a:pt x="5" y="3"/>
                      <a:pt x="1" y="4"/>
                    </a:cubicBezTo>
                    <a:cubicBezTo>
                      <a:pt x="0" y="7"/>
                      <a:pt x="0" y="7"/>
                      <a:pt x="0" y="7"/>
                    </a:cubicBezTo>
                    <a:cubicBezTo>
                      <a:pt x="6" y="7"/>
                      <a:pt x="6" y="7"/>
                      <a:pt x="6"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85" name="Freeform 1301"/>
              <p:cNvSpPr>
                <a:spLocks/>
              </p:cNvSpPr>
              <p:nvPr/>
            </p:nvSpPr>
            <p:spPr bwMode="auto">
              <a:xfrm>
                <a:off x="13918" y="1048"/>
                <a:ext cx="7" cy="2"/>
              </a:xfrm>
              <a:custGeom>
                <a:avLst/>
                <a:gdLst>
                  <a:gd name="T0" fmla="*/ 2 w 3"/>
                  <a:gd name="T1" fmla="*/ 1 h 1"/>
                  <a:gd name="T2" fmla="*/ 3 w 3"/>
                  <a:gd name="T3" fmla="*/ 0 h 1"/>
                  <a:gd name="T4" fmla="*/ 0 w 3"/>
                  <a:gd name="T5" fmla="*/ 1 h 1"/>
                  <a:gd name="T6" fmla="*/ 2 w 3"/>
                  <a:gd name="T7" fmla="*/ 1 h 1"/>
                </a:gdLst>
                <a:ahLst/>
                <a:cxnLst>
                  <a:cxn ang="0">
                    <a:pos x="T0" y="T1"/>
                  </a:cxn>
                  <a:cxn ang="0">
                    <a:pos x="T2" y="T3"/>
                  </a:cxn>
                  <a:cxn ang="0">
                    <a:pos x="T4" y="T5"/>
                  </a:cxn>
                  <a:cxn ang="0">
                    <a:pos x="T6" y="T7"/>
                  </a:cxn>
                </a:cxnLst>
                <a:rect l="0" t="0" r="r" b="b"/>
                <a:pathLst>
                  <a:path w="3" h="1">
                    <a:moveTo>
                      <a:pt x="2" y="1"/>
                    </a:moveTo>
                    <a:cubicBezTo>
                      <a:pt x="2" y="1"/>
                      <a:pt x="3" y="0"/>
                      <a:pt x="3" y="0"/>
                    </a:cubicBezTo>
                    <a:cubicBezTo>
                      <a:pt x="2" y="0"/>
                      <a:pt x="1" y="0"/>
                      <a:pt x="0"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86" name="Freeform 1302"/>
              <p:cNvSpPr>
                <a:spLocks/>
              </p:cNvSpPr>
              <p:nvPr/>
            </p:nvSpPr>
            <p:spPr bwMode="auto">
              <a:xfrm>
                <a:off x="13684" y="1076"/>
                <a:ext cx="12" cy="35"/>
              </a:xfrm>
              <a:custGeom>
                <a:avLst/>
                <a:gdLst>
                  <a:gd name="T0" fmla="*/ 2 w 5"/>
                  <a:gd name="T1" fmla="*/ 15 h 15"/>
                  <a:gd name="T2" fmla="*/ 5 w 5"/>
                  <a:gd name="T3" fmla="*/ 12 h 15"/>
                  <a:gd name="T4" fmla="*/ 5 w 5"/>
                  <a:gd name="T5" fmla="*/ 1 h 15"/>
                  <a:gd name="T6" fmla="*/ 0 w 5"/>
                  <a:gd name="T7" fmla="*/ 0 h 15"/>
                  <a:gd name="T8" fmla="*/ 0 w 5"/>
                  <a:gd name="T9" fmla="*/ 12 h 15"/>
                  <a:gd name="T10" fmla="*/ 2 w 5"/>
                  <a:gd name="T11" fmla="*/ 15 h 15"/>
                </a:gdLst>
                <a:ahLst/>
                <a:cxnLst>
                  <a:cxn ang="0">
                    <a:pos x="T0" y="T1"/>
                  </a:cxn>
                  <a:cxn ang="0">
                    <a:pos x="T2" y="T3"/>
                  </a:cxn>
                  <a:cxn ang="0">
                    <a:pos x="T4" y="T5"/>
                  </a:cxn>
                  <a:cxn ang="0">
                    <a:pos x="T6" y="T7"/>
                  </a:cxn>
                  <a:cxn ang="0">
                    <a:pos x="T8" y="T9"/>
                  </a:cxn>
                  <a:cxn ang="0">
                    <a:pos x="T10" y="T11"/>
                  </a:cxn>
                </a:cxnLst>
                <a:rect l="0" t="0" r="r" b="b"/>
                <a:pathLst>
                  <a:path w="5" h="15">
                    <a:moveTo>
                      <a:pt x="2" y="15"/>
                    </a:moveTo>
                    <a:cubicBezTo>
                      <a:pt x="4" y="15"/>
                      <a:pt x="5" y="14"/>
                      <a:pt x="5" y="12"/>
                    </a:cubicBezTo>
                    <a:cubicBezTo>
                      <a:pt x="5" y="11"/>
                      <a:pt x="5" y="6"/>
                      <a:pt x="5" y="1"/>
                    </a:cubicBezTo>
                    <a:cubicBezTo>
                      <a:pt x="3" y="1"/>
                      <a:pt x="2" y="1"/>
                      <a:pt x="0" y="0"/>
                    </a:cubicBezTo>
                    <a:cubicBezTo>
                      <a:pt x="0" y="6"/>
                      <a:pt x="0" y="11"/>
                      <a:pt x="0" y="12"/>
                    </a:cubicBezTo>
                    <a:cubicBezTo>
                      <a:pt x="0" y="14"/>
                      <a:pt x="1" y="15"/>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87" name="Freeform 1303"/>
              <p:cNvSpPr>
                <a:spLocks/>
              </p:cNvSpPr>
              <p:nvPr/>
            </p:nvSpPr>
            <p:spPr bwMode="auto">
              <a:xfrm>
                <a:off x="13752" y="1081"/>
                <a:ext cx="10" cy="30"/>
              </a:xfrm>
              <a:custGeom>
                <a:avLst/>
                <a:gdLst>
                  <a:gd name="T0" fmla="*/ 2 w 4"/>
                  <a:gd name="T1" fmla="*/ 13 h 13"/>
                  <a:gd name="T2" fmla="*/ 4 w 4"/>
                  <a:gd name="T3" fmla="*/ 11 h 13"/>
                  <a:gd name="T4" fmla="*/ 4 w 4"/>
                  <a:gd name="T5" fmla="*/ 0 h 13"/>
                  <a:gd name="T6" fmla="*/ 0 w 4"/>
                  <a:gd name="T7" fmla="*/ 1 h 13"/>
                  <a:gd name="T8" fmla="*/ 0 w 4"/>
                  <a:gd name="T9" fmla="*/ 11 h 13"/>
                  <a:gd name="T10" fmla="*/ 2 w 4"/>
                  <a:gd name="T11" fmla="*/ 13 h 13"/>
                </a:gdLst>
                <a:ahLst/>
                <a:cxnLst>
                  <a:cxn ang="0">
                    <a:pos x="T0" y="T1"/>
                  </a:cxn>
                  <a:cxn ang="0">
                    <a:pos x="T2" y="T3"/>
                  </a:cxn>
                  <a:cxn ang="0">
                    <a:pos x="T4" y="T5"/>
                  </a:cxn>
                  <a:cxn ang="0">
                    <a:pos x="T6" y="T7"/>
                  </a:cxn>
                  <a:cxn ang="0">
                    <a:pos x="T8" y="T9"/>
                  </a:cxn>
                  <a:cxn ang="0">
                    <a:pos x="T10" y="T11"/>
                  </a:cxn>
                </a:cxnLst>
                <a:rect l="0" t="0" r="r" b="b"/>
                <a:pathLst>
                  <a:path w="4" h="13">
                    <a:moveTo>
                      <a:pt x="2" y="13"/>
                    </a:moveTo>
                    <a:cubicBezTo>
                      <a:pt x="3" y="13"/>
                      <a:pt x="4" y="12"/>
                      <a:pt x="4" y="11"/>
                    </a:cubicBezTo>
                    <a:cubicBezTo>
                      <a:pt x="4" y="10"/>
                      <a:pt x="4" y="5"/>
                      <a:pt x="4" y="0"/>
                    </a:cubicBezTo>
                    <a:cubicBezTo>
                      <a:pt x="3" y="0"/>
                      <a:pt x="1" y="0"/>
                      <a:pt x="0" y="1"/>
                    </a:cubicBezTo>
                    <a:cubicBezTo>
                      <a:pt x="0" y="6"/>
                      <a:pt x="0" y="10"/>
                      <a:pt x="0" y="11"/>
                    </a:cubicBezTo>
                    <a:cubicBezTo>
                      <a:pt x="0" y="12"/>
                      <a:pt x="1" y="13"/>
                      <a:pt x="2"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88" name="Freeform 1304"/>
              <p:cNvSpPr>
                <a:spLocks/>
              </p:cNvSpPr>
              <p:nvPr/>
            </p:nvSpPr>
            <p:spPr bwMode="auto">
              <a:xfrm>
                <a:off x="13698" y="1078"/>
                <a:ext cx="14" cy="33"/>
              </a:xfrm>
              <a:custGeom>
                <a:avLst/>
                <a:gdLst>
                  <a:gd name="T0" fmla="*/ 0 w 6"/>
                  <a:gd name="T1" fmla="*/ 0 h 14"/>
                  <a:gd name="T2" fmla="*/ 0 w 6"/>
                  <a:gd name="T3" fmla="*/ 11 h 14"/>
                  <a:gd name="T4" fmla="*/ 3 w 6"/>
                  <a:gd name="T5" fmla="*/ 14 h 14"/>
                  <a:gd name="T6" fmla="*/ 6 w 6"/>
                  <a:gd name="T7" fmla="*/ 11 h 14"/>
                  <a:gd name="T8" fmla="*/ 6 w 6"/>
                  <a:gd name="T9" fmla="*/ 1 h 14"/>
                  <a:gd name="T10" fmla="*/ 0 w 6"/>
                  <a:gd name="T11" fmla="*/ 0 h 14"/>
                  <a:gd name="T12" fmla="*/ 0 w 6"/>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6" h="14">
                    <a:moveTo>
                      <a:pt x="0" y="0"/>
                    </a:moveTo>
                    <a:cubicBezTo>
                      <a:pt x="0" y="5"/>
                      <a:pt x="0" y="10"/>
                      <a:pt x="0" y="11"/>
                    </a:cubicBezTo>
                    <a:cubicBezTo>
                      <a:pt x="0" y="13"/>
                      <a:pt x="2" y="14"/>
                      <a:pt x="3" y="14"/>
                    </a:cubicBezTo>
                    <a:cubicBezTo>
                      <a:pt x="5" y="14"/>
                      <a:pt x="6" y="13"/>
                      <a:pt x="6" y="11"/>
                    </a:cubicBezTo>
                    <a:cubicBezTo>
                      <a:pt x="6" y="10"/>
                      <a:pt x="6" y="6"/>
                      <a:pt x="6" y="1"/>
                    </a:cubicBezTo>
                    <a:cubicBezTo>
                      <a:pt x="4" y="1"/>
                      <a:pt x="2"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89" name="Freeform 1305"/>
              <p:cNvSpPr>
                <a:spLocks/>
              </p:cNvSpPr>
              <p:nvPr/>
            </p:nvSpPr>
            <p:spPr bwMode="auto">
              <a:xfrm>
                <a:off x="14079" y="906"/>
                <a:ext cx="38" cy="59"/>
              </a:xfrm>
              <a:custGeom>
                <a:avLst/>
                <a:gdLst>
                  <a:gd name="T0" fmla="*/ 2 w 16"/>
                  <a:gd name="T1" fmla="*/ 25 h 25"/>
                  <a:gd name="T2" fmla="*/ 5 w 16"/>
                  <a:gd name="T3" fmla="*/ 23 h 25"/>
                  <a:gd name="T4" fmla="*/ 5 w 16"/>
                  <a:gd name="T5" fmla="*/ 6 h 25"/>
                  <a:gd name="T6" fmla="*/ 6 w 16"/>
                  <a:gd name="T7" fmla="*/ 6 h 25"/>
                  <a:gd name="T8" fmla="*/ 6 w 16"/>
                  <a:gd name="T9" fmla="*/ 23 h 25"/>
                  <a:gd name="T10" fmla="*/ 8 w 16"/>
                  <a:gd name="T11" fmla="*/ 25 h 25"/>
                  <a:gd name="T12" fmla="*/ 10 w 16"/>
                  <a:gd name="T13" fmla="*/ 23 h 25"/>
                  <a:gd name="T14" fmla="*/ 10 w 16"/>
                  <a:gd name="T15" fmla="*/ 6 h 25"/>
                  <a:gd name="T16" fmla="*/ 16 w 16"/>
                  <a:gd name="T17" fmla="*/ 6 h 25"/>
                  <a:gd name="T18" fmla="*/ 14 w 16"/>
                  <a:gd name="T19" fmla="*/ 0 h 25"/>
                  <a:gd name="T20" fmla="*/ 0 w 16"/>
                  <a:gd name="T21" fmla="*/ 7 h 25"/>
                  <a:gd name="T22" fmla="*/ 0 w 16"/>
                  <a:gd name="T23" fmla="*/ 23 h 25"/>
                  <a:gd name="T24" fmla="*/ 2 w 16"/>
                  <a:gd name="T25"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5">
                    <a:moveTo>
                      <a:pt x="2" y="25"/>
                    </a:moveTo>
                    <a:cubicBezTo>
                      <a:pt x="4" y="25"/>
                      <a:pt x="5" y="24"/>
                      <a:pt x="5" y="23"/>
                    </a:cubicBezTo>
                    <a:cubicBezTo>
                      <a:pt x="5" y="21"/>
                      <a:pt x="5" y="6"/>
                      <a:pt x="5" y="6"/>
                    </a:cubicBezTo>
                    <a:cubicBezTo>
                      <a:pt x="6" y="6"/>
                      <a:pt x="6" y="6"/>
                      <a:pt x="6" y="6"/>
                    </a:cubicBezTo>
                    <a:cubicBezTo>
                      <a:pt x="6" y="6"/>
                      <a:pt x="6" y="21"/>
                      <a:pt x="6" y="23"/>
                    </a:cubicBezTo>
                    <a:cubicBezTo>
                      <a:pt x="6" y="24"/>
                      <a:pt x="7" y="25"/>
                      <a:pt x="8" y="25"/>
                    </a:cubicBezTo>
                    <a:cubicBezTo>
                      <a:pt x="9" y="25"/>
                      <a:pt x="10" y="24"/>
                      <a:pt x="10" y="23"/>
                    </a:cubicBezTo>
                    <a:cubicBezTo>
                      <a:pt x="10" y="22"/>
                      <a:pt x="10" y="14"/>
                      <a:pt x="10" y="6"/>
                    </a:cubicBezTo>
                    <a:cubicBezTo>
                      <a:pt x="16" y="6"/>
                      <a:pt x="16" y="6"/>
                      <a:pt x="16" y="6"/>
                    </a:cubicBezTo>
                    <a:cubicBezTo>
                      <a:pt x="16" y="4"/>
                      <a:pt x="15" y="2"/>
                      <a:pt x="14" y="0"/>
                    </a:cubicBezTo>
                    <a:cubicBezTo>
                      <a:pt x="9" y="1"/>
                      <a:pt x="4" y="4"/>
                      <a:pt x="0" y="7"/>
                    </a:cubicBezTo>
                    <a:cubicBezTo>
                      <a:pt x="0" y="14"/>
                      <a:pt x="0" y="22"/>
                      <a:pt x="0" y="23"/>
                    </a:cubicBezTo>
                    <a:cubicBezTo>
                      <a:pt x="0" y="24"/>
                      <a:pt x="1" y="25"/>
                      <a:pt x="2"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90" name="Freeform 1306"/>
              <p:cNvSpPr>
                <a:spLocks/>
              </p:cNvSpPr>
              <p:nvPr/>
            </p:nvSpPr>
            <p:spPr bwMode="auto">
              <a:xfrm>
                <a:off x="14174" y="891"/>
                <a:ext cx="9" cy="17"/>
              </a:xfrm>
              <a:custGeom>
                <a:avLst/>
                <a:gdLst>
                  <a:gd name="T0" fmla="*/ 0 w 4"/>
                  <a:gd name="T1" fmla="*/ 5 h 7"/>
                  <a:gd name="T2" fmla="*/ 2 w 4"/>
                  <a:gd name="T3" fmla="*/ 7 h 7"/>
                  <a:gd name="T4" fmla="*/ 4 w 4"/>
                  <a:gd name="T5" fmla="*/ 5 h 7"/>
                  <a:gd name="T6" fmla="*/ 4 w 4"/>
                  <a:gd name="T7" fmla="*/ 0 h 7"/>
                  <a:gd name="T8" fmla="*/ 0 w 4"/>
                  <a:gd name="T9" fmla="*/ 1 h 7"/>
                  <a:gd name="T10" fmla="*/ 0 w 4"/>
                  <a:gd name="T11" fmla="*/ 5 h 7"/>
                </a:gdLst>
                <a:ahLst/>
                <a:cxnLst>
                  <a:cxn ang="0">
                    <a:pos x="T0" y="T1"/>
                  </a:cxn>
                  <a:cxn ang="0">
                    <a:pos x="T2" y="T3"/>
                  </a:cxn>
                  <a:cxn ang="0">
                    <a:pos x="T4" y="T5"/>
                  </a:cxn>
                  <a:cxn ang="0">
                    <a:pos x="T6" y="T7"/>
                  </a:cxn>
                  <a:cxn ang="0">
                    <a:pos x="T8" y="T9"/>
                  </a:cxn>
                  <a:cxn ang="0">
                    <a:pos x="T10" y="T11"/>
                  </a:cxn>
                </a:cxnLst>
                <a:rect l="0" t="0" r="r" b="b"/>
                <a:pathLst>
                  <a:path w="4" h="7">
                    <a:moveTo>
                      <a:pt x="0" y="5"/>
                    </a:moveTo>
                    <a:cubicBezTo>
                      <a:pt x="0" y="6"/>
                      <a:pt x="1" y="7"/>
                      <a:pt x="2" y="7"/>
                    </a:cubicBezTo>
                    <a:cubicBezTo>
                      <a:pt x="3" y="7"/>
                      <a:pt x="4" y="6"/>
                      <a:pt x="4" y="5"/>
                    </a:cubicBezTo>
                    <a:cubicBezTo>
                      <a:pt x="4" y="5"/>
                      <a:pt x="4" y="3"/>
                      <a:pt x="4" y="0"/>
                    </a:cubicBezTo>
                    <a:cubicBezTo>
                      <a:pt x="3" y="1"/>
                      <a:pt x="1" y="1"/>
                      <a:pt x="0" y="1"/>
                    </a:cubicBezTo>
                    <a:cubicBezTo>
                      <a:pt x="0" y="3"/>
                      <a:pt x="0" y="5"/>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91" name="Freeform 1307"/>
              <p:cNvSpPr>
                <a:spLocks/>
              </p:cNvSpPr>
              <p:nvPr/>
            </p:nvSpPr>
            <p:spPr bwMode="auto">
              <a:xfrm>
                <a:off x="13998" y="1000"/>
                <a:ext cx="60" cy="111"/>
              </a:xfrm>
              <a:custGeom>
                <a:avLst/>
                <a:gdLst>
                  <a:gd name="T0" fmla="*/ 6 w 25"/>
                  <a:gd name="T1" fmla="*/ 10 h 47"/>
                  <a:gd name="T2" fmla="*/ 0 w 25"/>
                  <a:gd name="T3" fmla="*/ 28 h 47"/>
                  <a:gd name="T4" fmla="*/ 6 w 25"/>
                  <a:gd name="T5" fmla="*/ 28 h 47"/>
                  <a:gd name="T6" fmla="*/ 6 w 25"/>
                  <a:gd name="T7" fmla="*/ 45 h 47"/>
                  <a:gd name="T8" fmla="*/ 9 w 25"/>
                  <a:gd name="T9" fmla="*/ 47 h 47"/>
                  <a:gd name="T10" fmla="*/ 11 w 25"/>
                  <a:gd name="T11" fmla="*/ 45 h 47"/>
                  <a:gd name="T12" fmla="*/ 11 w 25"/>
                  <a:gd name="T13" fmla="*/ 28 h 47"/>
                  <a:gd name="T14" fmla="*/ 12 w 25"/>
                  <a:gd name="T15" fmla="*/ 28 h 47"/>
                  <a:gd name="T16" fmla="*/ 12 w 25"/>
                  <a:gd name="T17" fmla="*/ 45 h 47"/>
                  <a:gd name="T18" fmla="*/ 14 w 25"/>
                  <a:gd name="T19" fmla="*/ 47 h 47"/>
                  <a:gd name="T20" fmla="*/ 16 w 25"/>
                  <a:gd name="T21" fmla="*/ 45 h 47"/>
                  <a:gd name="T22" fmla="*/ 16 w 25"/>
                  <a:gd name="T23" fmla="*/ 28 h 47"/>
                  <a:gd name="T24" fmla="*/ 23 w 25"/>
                  <a:gd name="T25" fmla="*/ 28 h 47"/>
                  <a:gd name="T26" fmla="*/ 16 w 25"/>
                  <a:gd name="T27" fmla="*/ 7 h 47"/>
                  <a:gd name="T28" fmla="*/ 17 w 25"/>
                  <a:gd name="T29" fmla="*/ 7 h 47"/>
                  <a:gd name="T30" fmla="*/ 21 w 25"/>
                  <a:gd name="T31" fmla="*/ 20 h 47"/>
                  <a:gd name="T32" fmla="*/ 23 w 25"/>
                  <a:gd name="T33" fmla="*/ 21 h 47"/>
                  <a:gd name="T34" fmla="*/ 24 w 25"/>
                  <a:gd name="T35" fmla="*/ 18 h 47"/>
                  <a:gd name="T36" fmla="*/ 20 w 25"/>
                  <a:gd name="T37" fmla="*/ 5 h 47"/>
                  <a:gd name="T38" fmla="*/ 15 w 25"/>
                  <a:gd name="T39" fmla="*/ 0 h 47"/>
                  <a:gd name="T40" fmla="*/ 6 w 25"/>
                  <a:gd name="T41"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47">
                    <a:moveTo>
                      <a:pt x="6" y="10"/>
                    </a:moveTo>
                    <a:cubicBezTo>
                      <a:pt x="0" y="28"/>
                      <a:pt x="0" y="28"/>
                      <a:pt x="0" y="28"/>
                    </a:cubicBezTo>
                    <a:cubicBezTo>
                      <a:pt x="6" y="28"/>
                      <a:pt x="6" y="28"/>
                      <a:pt x="6" y="28"/>
                    </a:cubicBezTo>
                    <a:cubicBezTo>
                      <a:pt x="6" y="36"/>
                      <a:pt x="6" y="44"/>
                      <a:pt x="6" y="45"/>
                    </a:cubicBezTo>
                    <a:cubicBezTo>
                      <a:pt x="6" y="46"/>
                      <a:pt x="7" y="47"/>
                      <a:pt x="9" y="47"/>
                    </a:cubicBezTo>
                    <a:cubicBezTo>
                      <a:pt x="10" y="47"/>
                      <a:pt x="11" y="46"/>
                      <a:pt x="11" y="45"/>
                    </a:cubicBezTo>
                    <a:cubicBezTo>
                      <a:pt x="11" y="43"/>
                      <a:pt x="11" y="28"/>
                      <a:pt x="11" y="28"/>
                    </a:cubicBezTo>
                    <a:cubicBezTo>
                      <a:pt x="12" y="28"/>
                      <a:pt x="12" y="28"/>
                      <a:pt x="12" y="28"/>
                    </a:cubicBezTo>
                    <a:cubicBezTo>
                      <a:pt x="12" y="28"/>
                      <a:pt x="12" y="43"/>
                      <a:pt x="12" y="45"/>
                    </a:cubicBezTo>
                    <a:cubicBezTo>
                      <a:pt x="12" y="46"/>
                      <a:pt x="13" y="47"/>
                      <a:pt x="14" y="47"/>
                    </a:cubicBezTo>
                    <a:cubicBezTo>
                      <a:pt x="15" y="47"/>
                      <a:pt x="16" y="46"/>
                      <a:pt x="16" y="45"/>
                    </a:cubicBezTo>
                    <a:cubicBezTo>
                      <a:pt x="16" y="44"/>
                      <a:pt x="16" y="36"/>
                      <a:pt x="16" y="28"/>
                    </a:cubicBezTo>
                    <a:cubicBezTo>
                      <a:pt x="23" y="28"/>
                      <a:pt x="23" y="28"/>
                      <a:pt x="23" y="28"/>
                    </a:cubicBezTo>
                    <a:cubicBezTo>
                      <a:pt x="16" y="7"/>
                      <a:pt x="16" y="7"/>
                      <a:pt x="16" y="7"/>
                    </a:cubicBezTo>
                    <a:cubicBezTo>
                      <a:pt x="17" y="7"/>
                      <a:pt x="17" y="7"/>
                      <a:pt x="17" y="7"/>
                    </a:cubicBezTo>
                    <a:cubicBezTo>
                      <a:pt x="17" y="7"/>
                      <a:pt x="21" y="18"/>
                      <a:pt x="21" y="20"/>
                    </a:cubicBezTo>
                    <a:cubicBezTo>
                      <a:pt x="21" y="20"/>
                      <a:pt x="22" y="21"/>
                      <a:pt x="23" y="21"/>
                    </a:cubicBezTo>
                    <a:cubicBezTo>
                      <a:pt x="24" y="20"/>
                      <a:pt x="25" y="19"/>
                      <a:pt x="24" y="18"/>
                    </a:cubicBezTo>
                    <a:cubicBezTo>
                      <a:pt x="24" y="18"/>
                      <a:pt x="22" y="10"/>
                      <a:pt x="20" y="5"/>
                    </a:cubicBezTo>
                    <a:cubicBezTo>
                      <a:pt x="20" y="2"/>
                      <a:pt x="18" y="0"/>
                      <a:pt x="15" y="0"/>
                    </a:cubicBezTo>
                    <a:cubicBezTo>
                      <a:pt x="13" y="3"/>
                      <a:pt x="11" y="7"/>
                      <a:pt x="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92" name="Freeform 1308"/>
              <p:cNvSpPr>
                <a:spLocks/>
              </p:cNvSpPr>
              <p:nvPr/>
            </p:nvSpPr>
            <p:spPr bwMode="auto">
              <a:xfrm>
                <a:off x="14129" y="898"/>
                <a:ext cx="11" cy="10"/>
              </a:xfrm>
              <a:custGeom>
                <a:avLst/>
                <a:gdLst>
                  <a:gd name="T0" fmla="*/ 3 w 5"/>
                  <a:gd name="T1" fmla="*/ 4 h 4"/>
                  <a:gd name="T2" fmla="*/ 5 w 5"/>
                  <a:gd name="T3" fmla="*/ 2 h 4"/>
                  <a:gd name="T4" fmla="*/ 5 w 5"/>
                  <a:gd name="T5" fmla="*/ 0 h 4"/>
                  <a:gd name="T6" fmla="*/ 0 w 5"/>
                  <a:gd name="T7" fmla="*/ 1 h 4"/>
                  <a:gd name="T8" fmla="*/ 0 w 5"/>
                  <a:gd name="T9" fmla="*/ 2 h 4"/>
                  <a:gd name="T10" fmla="*/ 3 w 5"/>
                  <a:gd name="T11" fmla="*/ 4 h 4"/>
                </a:gdLst>
                <a:ahLst/>
                <a:cxnLst>
                  <a:cxn ang="0">
                    <a:pos x="T0" y="T1"/>
                  </a:cxn>
                  <a:cxn ang="0">
                    <a:pos x="T2" y="T3"/>
                  </a:cxn>
                  <a:cxn ang="0">
                    <a:pos x="T4" y="T5"/>
                  </a:cxn>
                  <a:cxn ang="0">
                    <a:pos x="T6" y="T7"/>
                  </a:cxn>
                  <a:cxn ang="0">
                    <a:pos x="T8" y="T9"/>
                  </a:cxn>
                  <a:cxn ang="0">
                    <a:pos x="T10" y="T11"/>
                  </a:cxn>
                </a:cxnLst>
                <a:rect l="0" t="0" r="r" b="b"/>
                <a:pathLst>
                  <a:path w="5" h="4">
                    <a:moveTo>
                      <a:pt x="3" y="4"/>
                    </a:moveTo>
                    <a:cubicBezTo>
                      <a:pt x="4" y="4"/>
                      <a:pt x="5" y="3"/>
                      <a:pt x="5" y="2"/>
                    </a:cubicBezTo>
                    <a:cubicBezTo>
                      <a:pt x="5" y="2"/>
                      <a:pt x="5" y="1"/>
                      <a:pt x="5" y="0"/>
                    </a:cubicBezTo>
                    <a:cubicBezTo>
                      <a:pt x="3" y="1"/>
                      <a:pt x="2" y="1"/>
                      <a:pt x="0" y="1"/>
                    </a:cubicBezTo>
                    <a:cubicBezTo>
                      <a:pt x="0" y="2"/>
                      <a:pt x="0" y="2"/>
                      <a:pt x="0" y="2"/>
                    </a:cubicBezTo>
                    <a:cubicBezTo>
                      <a:pt x="0" y="3"/>
                      <a:pt x="1"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93" name="Freeform 1309"/>
              <p:cNvSpPr>
                <a:spLocks/>
              </p:cNvSpPr>
              <p:nvPr/>
            </p:nvSpPr>
            <p:spPr bwMode="auto">
              <a:xfrm>
                <a:off x="13932" y="1045"/>
                <a:ext cx="10" cy="10"/>
              </a:xfrm>
              <a:custGeom>
                <a:avLst/>
                <a:gdLst>
                  <a:gd name="T0" fmla="*/ 2 w 4"/>
                  <a:gd name="T1" fmla="*/ 4 h 4"/>
                  <a:gd name="T2" fmla="*/ 4 w 4"/>
                  <a:gd name="T3" fmla="*/ 2 h 4"/>
                  <a:gd name="T4" fmla="*/ 4 w 4"/>
                  <a:gd name="T5" fmla="*/ 0 h 4"/>
                  <a:gd name="T6" fmla="*/ 0 w 4"/>
                  <a:gd name="T7" fmla="*/ 1 h 4"/>
                  <a:gd name="T8" fmla="*/ 0 w 4"/>
                  <a:gd name="T9" fmla="*/ 2 h 4"/>
                  <a:gd name="T10" fmla="*/ 2 w 4"/>
                  <a:gd name="T11" fmla="*/ 4 h 4"/>
                </a:gdLst>
                <a:ahLst/>
                <a:cxnLst>
                  <a:cxn ang="0">
                    <a:pos x="T0" y="T1"/>
                  </a:cxn>
                  <a:cxn ang="0">
                    <a:pos x="T2" y="T3"/>
                  </a:cxn>
                  <a:cxn ang="0">
                    <a:pos x="T4" y="T5"/>
                  </a:cxn>
                  <a:cxn ang="0">
                    <a:pos x="T6" y="T7"/>
                  </a:cxn>
                  <a:cxn ang="0">
                    <a:pos x="T8" y="T9"/>
                  </a:cxn>
                  <a:cxn ang="0">
                    <a:pos x="T10" y="T11"/>
                  </a:cxn>
                </a:cxnLst>
                <a:rect l="0" t="0" r="r" b="b"/>
                <a:pathLst>
                  <a:path w="4" h="4">
                    <a:moveTo>
                      <a:pt x="2" y="4"/>
                    </a:moveTo>
                    <a:cubicBezTo>
                      <a:pt x="3" y="4"/>
                      <a:pt x="4" y="3"/>
                      <a:pt x="4" y="2"/>
                    </a:cubicBezTo>
                    <a:cubicBezTo>
                      <a:pt x="4" y="2"/>
                      <a:pt x="4" y="1"/>
                      <a:pt x="4" y="0"/>
                    </a:cubicBezTo>
                    <a:cubicBezTo>
                      <a:pt x="3" y="0"/>
                      <a:pt x="2" y="0"/>
                      <a:pt x="0" y="1"/>
                    </a:cubicBezTo>
                    <a:cubicBezTo>
                      <a:pt x="0" y="1"/>
                      <a:pt x="0" y="2"/>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94" name="Oval 1310"/>
              <p:cNvSpPr>
                <a:spLocks noChangeArrowheads="1"/>
              </p:cNvSpPr>
              <p:nvPr/>
            </p:nvSpPr>
            <p:spPr bwMode="auto">
              <a:xfrm>
                <a:off x="14079"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95" name="Freeform 1311"/>
              <p:cNvSpPr>
                <a:spLocks/>
              </p:cNvSpPr>
              <p:nvPr/>
            </p:nvSpPr>
            <p:spPr bwMode="auto">
              <a:xfrm>
                <a:off x="14065" y="1000"/>
                <a:ext cx="52" cy="111"/>
              </a:xfrm>
              <a:custGeom>
                <a:avLst/>
                <a:gdLst>
                  <a:gd name="T0" fmla="*/ 2 w 22"/>
                  <a:gd name="T1" fmla="*/ 23 h 47"/>
                  <a:gd name="T2" fmla="*/ 4 w 22"/>
                  <a:gd name="T3" fmla="*/ 21 h 47"/>
                  <a:gd name="T4" fmla="*/ 4 w 22"/>
                  <a:gd name="T5" fmla="*/ 8 h 47"/>
                  <a:gd name="T6" fmla="*/ 5 w 22"/>
                  <a:gd name="T7" fmla="*/ 8 h 47"/>
                  <a:gd name="T8" fmla="*/ 5 w 22"/>
                  <a:gd name="T9" fmla="*/ 44 h 47"/>
                  <a:gd name="T10" fmla="*/ 8 w 22"/>
                  <a:gd name="T11" fmla="*/ 47 h 47"/>
                  <a:gd name="T12" fmla="*/ 10 w 22"/>
                  <a:gd name="T13" fmla="*/ 44 h 47"/>
                  <a:gd name="T14" fmla="*/ 10 w 22"/>
                  <a:gd name="T15" fmla="*/ 23 h 47"/>
                  <a:gd name="T16" fmla="*/ 12 w 22"/>
                  <a:gd name="T17" fmla="*/ 23 h 47"/>
                  <a:gd name="T18" fmla="*/ 12 w 22"/>
                  <a:gd name="T19" fmla="*/ 44 h 47"/>
                  <a:gd name="T20" fmla="*/ 14 w 22"/>
                  <a:gd name="T21" fmla="*/ 47 h 47"/>
                  <a:gd name="T22" fmla="*/ 17 w 22"/>
                  <a:gd name="T23" fmla="*/ 44 h 47"/>
                  <a:gd name="T24" fmla="*/ 17 w 22"/>
                  <a:gd name="T25" fmla="*/ 8 h 47"/>
                  <a:gd name="T26" fmla="*/ 18 w 22"/>
                  <a:gd name="T27" fmla="*/ 8 h 47"/>
                  <a:gd name="T28" fmla="*/ 18 w 22"/>
                  <a:gd name="T29" fmla="*/ 21 h 47"/>
                  <a:gd name="T30" fmla="*/ 20 w 22"/>
                  <a:gd name="T31" fmla="*/ 23 h 47"/>
                  <a:gd name="T32" fmla="*/ 22 w 22"/>
                  <a:gd name="T33" fmla="*/ 21 h 47"/>
                  <a:gd name="T34" fmla="*/ 22 w 22"/>
                  <a:gd name="T35" fmla="*/ 6 h 47"/>
                  <a:gd name="T36" fmla="*/ 16 w 22"/>
                  <a:gd name="T37" fmla="*/ 0 h 47"/>
                  <a:gd name="T38" fmla="*/ 6 w 22"/>
                  <a:gd name="T39" fmla="*/ 0 h 47"/>
                  <a:gd name="T40" fmla="*/ 0 w 22"/>
                  <a:gd name="T41" fmla="*/ 6 h 47"/>
                  <a:gd name="T42" fmla="*/ 0 w 22"/>
                  <a:gd name="T43" fmla="*/ 21 h 47"/>
                  <a:gd name="T44" fmla="*/ 2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 y="23"/>
                    </a:move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0" y="23"/>
                    </a:cubicBezTo>
                    <a:cubicBezTo>
                      <a:pt x="21" y="23"/>
                      <a:pt x="22" y="22"/>
                      <a:pt x="22" y="21"/>
                    </a:cubicBezTo>
                    <a:cubicBezTo>
                      <a:pt x="22" y="20"/>
                      <a:pt x="22" y="8"/>
                      <a:pt x="22" y="6"/>
                    </a:cubicBezTo>
                    <a:cubicBezTo>
                      <a:pt x="22" y="3"/>
                      <a:pt x="20" y="0"/>
                      <a:pt x="16" y="0"/>
                    </a:cubicBezTo>
                    <a:cubicBezTo>
                      <a:pt x="14" y="0"/>
                      <a:pt x="7" y="0"/>
                      <a:pt x="6" y="0"/>
                    </a:cubicBezTo>
                    <a:cubicBezTo>
                      <a:pt x="2" y="0"/>
                      <a:pt x="0" y="3"/>
                      <a:pt x="0" y="6"/>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96" name="Freeform 1312"/>
              <p:cNvSpPr>
                <a:spLocks/>
              </p:cNvSpPr>
              <p:nvPr/>
            </p:nvSpPr>
            <p:spPr bwMode="auto">
              <a:xfrm>
                <a:off x="14143" y="894"/>
                <a:ext cx="28" cy="71"/>
              </a:xfrm>
              <a:custGeom>
                <a:avLst/>
                <a:gdLst>
                  <a:gd name="T0" fmla="*/ 0 w 12"/>
                  <a:gd name="T1" fmla="*/ 27 h 30"/>
                  <a:gd name="T2" fmla="*/ 2 w 12"/>
                  <a:gd name="T3" fmla="*/ 30 h 30"/>
                  <a:gd name="T4" fmla="*/ 5 w 12"/>
                  <a:gd name="T5" fmla="*/ 27 h 30"/>
                  <a:gd name="T6" fmla="*/ 5 w 12"/>
                  <a:gd name="T7" fmla="*/ 6 h 30"/>
                  <a:gd name="T8" fmla="*/ 6 w 12"/>
                  <a:gd name="T9" fmla="*/ 6 h 30"/>
                  <a:gd name="T10" fmla="*/ 6 w 12"/>
                  <a:gd name="T11" fmla="*/ 27 h 30"/>
                  <a:gd name="T12" fmla="*/ 9 w 12"/>
                  <a:gd name="T13" fmla="*/ 30 h 30"/>
                  <a:gd name="T14" fmla="*/ 12 w 12"/>
                  <a:gd name="T15" fmla="*/ 27 h 30"/>
                  <a:gd name="T16" fmla="*/ 12 w 12"/>
                  <a:gd name="T17" fmla="*/ 0 h 30"/>
                  <a:gd name="T18" fmla="*/ 0 w 12"/>
                  <a:gd name="T19" fmla="*/ 2 h 30"/>
                  <a:gd name="T20" fmla="*/ 0 w 12"/>
                  <a:gd name="T21"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30">
                    <a:moveTo>
                      <a:pt x="0" y="27"/>
                    </a:moveTo>
                    <a:cubicBezTo>
                      <a:pt x="0" y="29"/>
                      <a:pt x="1" y="30"/>
                      <a:pt x="2" y="30"/>
                    </a:cubicBezTo>
                    <a:cubicBezTo>
                      <a:pt x="4" y="30"/>
                      <a:pt x="5" y="29"/>
                      <a:pt x="5" y="27"/>
                    </a:cubicBezTo>
                    <a:cubicBezTo>
                      <a:pt x="5" y="25"/>
                      <a:pt x="5" y="6"/>
                      <a:pt x="5" y="6"/>
                    </a:cubicBezTo>
                    <a:cubicBezTo>
                      <a:pt x="5" y="6"/>
                      <a:pt x="5" y="6"/>
                      <a:pt x="6" y="6"/>
                    </a:cubicBezTo>
                    <a:cubicBezTo>
                      <a:pt x="6" y="6"/>
                      <a:pt x="6" y="25"/>
                      <a:pt x="6" y="27"/>
                    </a:cubicBezTo>
                    <a:cubicBezTo>
                      <a:pt x="6" y="29"/>
                      <a:pt x="8" y="30"/>
                      <a:pt x="9" y="30"/>
                    </a:cubicBezTo>
                    <a:cubicBezTo>
                      <a:pt x="11" y="30"/>
                      <a:pt x="12" y="29"/>
                      <a:pt x="12" y="27"/>
                    </a:cubicBezTo>
                    <a:cubicBezTo>
                      <a:pt x="12" y="26"/>
                      <a:pt x="12" y="11"/>
                      <a:pt x="12" y="0"/>
                    </a:cubicBezTo>
                    <a:cubicBezTo>
                      <a:pt x="8" y="1"/>
                      <a:pt x="3" y="2"/>
                      <a:pt x="0" y="2"/>
                    </a:cubicBezTo>
                    <a:cubicBezTo>
                      <a:pt x="0" y="12"/>
                      <a:pt x="0" y="26"/>
                      <a:pt x="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97" name="Freeform 1313"/>
              <p:cNvSpPr>
                <a:spLocks/>
              </p:cNvSpPr>
              <p:nvPr/>
            </p:nvSpPr>
            <p:spPr bwMode="auto">
              <a:xfrm>
                <a:off x="13994" y="1026"/>
                <a:ext cx="14" cy="24"/>
              </a:xfrm>
              <a:custGeom>
                <a:avLst/>
                <a:gdLst>
                  <a:gd name="T0" fmla="*/ 1 w 6"/>
                  <a:gd name="T1" fmla="*/ 10 h 10"/>
                  <a:gd name="T2" fmla="*/ 4 w 6"/>
                  <a:gd name="T3" fmla="*/ 9 h 10"/>
                  <a:gd name="T4" fmla="*/ 6 w 6"/>
                  <a:gd name="T5" fmla="*/ 0 h 10"/>
                  <a:gd name="T6" fmla="*/ 5 w 6"/>
                  <a:gd name="T7" fmla="*/ 1 h 10"/>
                  <a:gd name="T8" fmla="*/ 1 w 6"/>
                  <a:gd name="T9" fmla="*/ 2 h 10"/>
                  <a:gd name="T10" fmla="*/ 0 w 6"/>
                  <a:gd name="T11" fmla="*/ 7 h 10"/>
                  <a:gd name="T12" fmla="*/ 1 w 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6" h="10">
                    <a:moveTo>
                      <a:pt x="1" y="10"/>
                    </a:moveTo>
                    <a:cubicBezTo>
                      <a:pt x="2" y="10"/>
                      <a:pt x="3" y="9"/>
                      <a:pt x="4" y="9"/>
                    </a:cubicBezTo>
                    <a:cubicBezTo>
                      <a:pt x="4" y="8"/>
                      <a:pt x="5" y="3"/>
                      <a:pt x="6" y="0"/>
                    </a:cubicBezTo>
                    <a:cubicBezTo>
                      <a:pt x="6" y="0"/>
                      <a:pt x="5" y="0"/>
                      <a:pt x="5" y="1"/>
                    </a:cubicBezTo>
                    <a:cubicBezTo>
                      <a:pt x="4" y="1"/>
                      <a:pt x="3" y="2"/>
                      <a:pt x="1" y="2"/>
                    </a:cubicBezTo>
                    <a:cubicBezTo>
                      <a:pt x="1" y="5"/>
                      <a:pt x="0" y="7"/>
                      <a:pt x="0" y="7"/>
                    </a:cubicBezTo>
                    <a:cubicBezTo>
                      <a:pt x="0" y="8"/>
                      <a:pt x="0" y="9"/>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98" name="Freeform 1314"/>
              <p:cNvSpPr>
                <a:spLocks/>
              </p:cNvSpPr>
              <p:nvPr/>
            </p:nvSpPr>
            <p:spPr bwMode="auto">
              <a:xfrm>
                <a:off x="13977" y="1036"/>
                <a:ext cx="10" cy="19"/>
              </a:xfrm>
              <a:custGeom>
                <a:avLst/>
                <a:gdLst>
                  <a:gd name="T0" fmla="*/ 0 w 4"/>
                  <a:gd name="T1" fmla="*/ 6 h 8"/>
                  <a:gd name="T2" fmla="*/ 2 w 4"/>
                  <a:gd name="T3" fmla="*/ 8 h 8"/>
                  <a:gd name="T4" fmla="*/ 4 w 4"/>
                  <a:gd name="T5" fmla="*/ 6 h 8"/>
                  <a:gd name="T6" fmla="*/ 4 w 4"/>
                  <a:gd name="T7" fmla="*/ 0 h 8"/>
                  <a:gd name="T8" fmla="*/ 0 w 4"/>
                  <a:gd name="T9" fmla="*/ 1 h 8"/>
                  <a:gd name="T10" fmla="*/ 0 w 4"/>
                  <a:gd name="T11" fmla="*/ 6 h 8"/>
                </a:gdLst>
                <a:ahLst/>
                <a:cxnLst>
                  <a:cxn ang="0">
                    <a:pos x="T0" y="T1"/>
                  </a:cxn>
                  <a:cxn ang="0">
                    <a:pos x="T2" y="T3"/>
                  </a:cxn>
                  <a:cxn ang="0">
                    <a:pos x="T4" y="T5"/>
                  </a:cxn>
                  <a:cxn ang="0">
                    <a:pos x="T6" y="T7"/>
                  </a:cxn>
                  <a:cxn ang="0">
                    <a:pos x="T8" y="T9"/>
                  </a:cxn>
                  <a:cxn ang="0">
                    <a:pos x="T10" y="T11"/>
                  </a:cxn>
                </a:cxnLst>
                <a:rect l="0" t="0" r="r" b="b"/>
                <a:pathLst>
                  <a:path w="4" h="8">
                    <a:moveTo>
                      <a:pt x="0" y="6"/>
                    </a:moveTo>
                    <a:cubicBezTo>
                      <a:pt x="0" y="7"/>
                      <a:pt x="1" y="8"/>
                      <a:pt x="2" y="8"/>
                    </a:cubicBezTo>
                    <a:cubicBezTo>
                      <a:pt x="3" y="8"/>
                      <a:pt x="4" y="7"/>
                      <a:pt x="4" y="6"/>
                    </a:cubicBezTo>
                    <a:cubicBezTo>
                      <a:pt x="4" y="5"/>
                      <a:pt x="4" y="3"/>
                      <a:pt x="4" y="0"/>
                    </a:cubicBezTo>
                    <a:cubicBezTo>
                      <a:pt x="3" y="1"/>
                      <a:pt x="1" y="1"/>
                      <a:pt x="0" y="1"/>
                    </a:cubicBezTo>
                    <a:cubicBezTo>
                      <a:pt x="0" y="4"/>
                      <a:pt x="0" y="5"/>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999" name="Oval 1315"/>
              <p:cNvSpPr>
                <a:spLocks noChangeArrowheads="1"/>
              </p:cNvSpPr>
              <p:nvPr/>
            </p:nvSpPr>
            <p:spPr bwMode="auto">
              <a:xfrm>
                <a:off x="14145"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00" name="Freeform 1316"/>
              <p:cNvSpPr>
                <a:spLocks/>
              </p:cNvSpPr>
              <p:nvPr/>
            </p:nvSpPr>
            <p:spPr bwMode="auto">
              <a:xfrm>
                <a:off x="14124" y="1000"/>
                <a:ext cx="64" cy="111"/>
              </a:xfrm>
              <a:custGeom>
                <a:avLst/>
                <a:gdLst>
                  <a:gd name="T0" fmla="*/ 2 w 27"/>
                  <a:gd name="T1" fmla="*/ 21 h 47"/>
                  <a:gd name="T2" fmla="*/ 4 w 27"/>
                  <a:gd name="T3" fmla="*/ 20 h 47"/>
                  <a:gd name="T4" fmla="*/ 8 w 27"/>
                  <a:gd name="T5" fmla="*/ 7 h 47"/>
                  <a:gd name="T6" fmla="*/ 9 w 27"/>
                  <a:gd name="T7" fmla="*/ 7 h 47"/>
                  <a:gd name="T8" fmla="*/ 2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9 w 27"/>
                  <a:gd name="T27" fmla="*/ 45 h 47"/>
                  <a:gd name="T28" fmla="*/ 19 w 27"/>
                  <a:gd name="T29" fmla="*/ 28 h 47"/>
                  <a:gd name="T30" fmla="*/ 25 w 27"/>
                  <a:gd name="T31" fmla="*/ 28 h 47"/>
                  <a:gd name="T32" fmla="*/ 18 w 27"/>
                  <a:gd name="T33" fmla="*/ 7 h 47"/>
                  <a:gd name="T34" fmla="*/ 20 w 27"/>
                  <a:gd name="T35" fmla="*/ 7 h 47"/>
                  <a:gd name="T36" fmla="*/ 23 w 27"/>
                  <a:gd name="T37" fmla="*/ 20 h 47"/>
                  <a:gd name="T38" fmla="*/ 26 w 27"/>
                  <a:gd name="T39" fmla="*/ 21 h 47"/>
                  <a:gd name="T40" fmla="*/ 27 w 27"/>
                  <a:gd name="T41" fmla="*/ 18 h 47"/>
                  <a:gd name="T42" fmla="*/ 23 w 27"/>
                  <a:gd name="T43" fmla="*/ 5 h 47"/>
                  <a:gd name="T44" fmla="*/ 17 w 27"/>
                  <a:gd name="T45" fmla="*/ 0 h 47"/>
                  <a:gd name="T46" fmla="*/ 10 w 27"/>
                  <a:gd name="T47" fmla="*/ 0 h 47"/>
                  <a:gd name="T48" fmla="*/ 5 w 27"/>
                  <a:gd name="T49" fmla="*/ 5 h 47"/>
                  <a:gd name="T50" fmla="*/ 0 w 27"/>
                  <a:gd name="T51" fmla="*/ 18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0"/>
                      <a:pt x="4" y="20"/>
                    </a:cubicBezTo>
                    <a:cubicBezTo>
                      <a:pt x="4" y="18"/>
                      <a:pt x="8" y="7"/>
                      <a:pt x="8" y="7"/>
                    </a:cubicBezTo>
                    <a:cubicBezTo>
                      <a:pt x="9" y="7"/>
                      <a:pt x="9" y="7"/>
                      <a:pt x="9" y="7"/>
                    </a:cubicBezTo>
                    <a:cubicBezTo>
                      <a:pt x="2" y="28"/>
                      <a:pt x="2" y="28"/>
                      <a:pt x="2"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7"/>
                      <a:pt x="18" y="7"/>
                      <a:pt x="18" y="7"/>
                    </a:cubicBezTo>
                    <a:cubicBezTo>
                      <a:pt x="20" y="7"/>
                      <a:pt x="20" y="7"/>
                      <a:pt x="20" y="7"/>
                    </a:cubicBezTo>
                    <a:cubicBezTo>
                      <a:pt x="20" y="7"/>
                      <a:pt x="23" y="18"/>
                      <a:pt x="23" y="20"/>
                    </a:cubicBezTo>
                    <a:cubicBezTo>
                      <a:pt x="24" y="20"/>
                      <a:pt x="25" y="21"/>
                      <a:pt x="26" y="21"/>
                    </a:cubicBezTo>
                    <a:cubicBezTo>
                      <a:pt x="27" y="20"/>
                      <a:pt x="27" y="19"/>
                      <a:pt x="27" y="18"/>
                    </a:cubicBezTo>
                    <a:cubicBezTo>
                      <a:pt x="27" y="18"/>
                      <a:pt x="25" y="10"/>
                      <a:pt x="23" y="5"/>
                    </a:cubicBezTo>
                    <a:cubicBezTo>
                      <a:pt x="22" y="2"/>
                      <a:pt x="20" y="0"/>
                      <a:pt x="17" y="0"/>
                    </a:cubicBezTo>
                    <a:cubicBezTo>
                      <a:pt x="16" y="0"/>
                      <a:pt x="11" y="0"/>
                      <a:pt x="10" y="0"/>
                    </a:cubicBezTo>
                    <a:cubicBezTo>
                      <a:pt x="8" y="0"/>
                      <a:pt x="5" y="2"/>
                      <a:pt x="5" y="5"/>
                    </a:cubicBezTo>
                    <a:cubicBezTo>
                      <a:pt x="3" y="10"/>
                      <a:pt x="1" y="18"/>
                      <a:pt x="0" y="18"/>
                    </a:cubicBezTo>
                    <a:cubicBezTo>
                      <a:pt x="0" y="19"/>
                      <a:pt x="1" y="20"/>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01" name="Freeform 1317"/>
              <p:cNvSpPr>
                <a:spLocks/>
              </p:cNvSpPr>
              <p:nvPr/>
            </p:nvSpPr>
            <p:spPr bwMode="auto">
              <a:xfrm>
                <a:off x="13944" y="1040"/>
                <a:ext cx="31" cy="71"/>
              </a:xfrm>
              <a:custGeom>
                <a:avLst/>
                <a:gdLst>
                  <a:gd name="T0" fmla="*/ 0 w 13"/>
                  <a:gd name="T1" fmla="*/ 27 h 30"/>
                  <a:gd name="T2" fmla="*/ 3 w 13"/>
                  <a:gd name="T3" fmla="*/ 30 h 30"/>
                  <a:gd name="T4" fmla="*/ 6 w 13"/>
                  <a:gd name="T5" fmla="*/ 27 h 30"/>
                  <a:gd name="T6" fmla="*/ 6 w 13"/>
                  <a:gd name="T7" fmla="*/ 6 h 30"/>
                  <a:gd name="T8" fmla="*/ 7 w 13"/>
                  <a:gd name="T9" fmla="*/ 6 h 30"/>
                  <a:gd name="T10" fmla="*/ 7 w 13"/>
                  <a:gd name="T11" fmla="*/ 27 h 30"/>
                  <a:gd name="T12" fmla="*/ 10 w 13"/>
                  <a:gd name="T13" fmla="*/ 30 h 30"/>
                  <a:gd name="T14" fmla="*/ 13 w 13"/>
                  <a:gd name="T15" fmla="*/ 27 h 30"/>
                  <a:gd name="T16" fmla="*/ 13 w 13"/>
                  <a:gd name="T17" fmla="*/ 0 h 30"/>
                  <a:gd name="T18" fmla="*/ 0 w 13"/>
                  <a:gd name="T19" fmla="*/ 2 h 30"/>
                  <a:gd name="T20" fmla="*/ 0 w 13"/>
                  <a:gd name="T21"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30">
                    <a:moveTo>
                      <a:pt x="0" y="27"/>
                    </a:moveTo>
                    <a:cubicBezTo>
                      <a:pt x="0" y="29"/>
                      <a:pt x="2" y="30"/>
                      <a:pt x="3" y="30"/>
                    </a:cubicBezTo>
                    <a:cubicBezTo>
                      <a:pt x="5" y="30"/>
                      <a:pt x="6" y="29"/>
                      <a:pt x="6" y="27"/>
                    </a:cubicBezTo>
                    <a:cubicBezTo>
                      <a:pt x="6" y="25"/>
                      <a:pt x="6" y="6"/>
                      <a:pt x="6" y="6"/>
                    </a:cubicBezTo>
                    <a:cubicBezTo>
                      <a:pt x="6" y="6"/>
                      <a:pt x="6" y="6"/>
                      <a:pt x="7" y="6"/>
                    </a:cubicBezTo>
                    <a:cubicBezTo>
                      <a:pt x="7" y="6"/>
                      <a:pt x="7" y="25"/>
                      <a:pt x="7" y="27"/>
                    </a:cubicBezTo>
                    <a:cubicBezTo>
                      <a:pt x="7" y="29"/>
                      <a:pt x="8" y="30"/>
                      <a:pt x="10" y="30"/>
                    </a:cubicBezTo>
                    <a:cubicBezTo>
                      <a:pt x="11" y="30"/>
                      <a:pt x="13" y="29"/>
                      <a:pt x="13" y="27"/>
                    </a:cubicBezTo>
                    <a:cubicBezTo>
                      <a:pt x="13" y="26"/>
                      <a:pt x="13" y="10"/>
                      <a:pt x="13" y="0"/>
                    </a:cubicBezTo>
                    <a:cubicBezTo>
                      <a:pt x="9" y="1"/>
                      <a:pt x="5" y="1"/>
                      <a:pt x="0" y="2"/>
                    </a:cubicBezTo>
                    <a:cubicBezTo>
                      <a:pt x="0" y="12"/>
                      <a:pt x="0" y="26"/>
                      <a:pt x="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02" name="Freeform 1318"/>
              <p:cNvSpPr>
                <a:spLocks/>
              </p:cNvSpPr>
              <p:nvPr/>
            </p:nvSpPr>
            <p:spPr bwMode="auto">
              <a:xfrm>
                <a:off x="13227" y="917"/>
                <a:ext cx="14" cy="48"/>
              </a:xfrm>
              <a:custGeom>
                <a:avLst/>
                <a:gdLst>
                  <a:gd name="T0" fmla="*/ 3 w 6"/>
                  <a:gd name="T1" fmla="*/ 20 h 20"/>
                  <a:gd name="T2" fmla="*/ 6 w 6"/>
                  <a:gd name="T3" fmla="*/ 17 h 20"/>
                  <a:gd name="T4" fmla="*/ 6 w 6"/>
                  <a:gd name="T5" fmla="*/ 5 h 20"/>
                  <a:gd name="T6" fmla="*/ 4 w 6"/>
                  <a:gd name="T7" fmla="*/ 3 h 20"/>
                  <a:gd name="T8" fmla="*/ 0 w 6"/>
                  <a:gd name="T9" fmla="*/ 0 h 20"/>
                  <a:gd name="T10" fmla="*/ 0 w 6"/>
                  <a:gd name="T11" fmla="*/ 17 h 20"/>
                  <a:gd name="T12" fmla="*/ 3 w 6"/>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6" h="20">
                    <a:moveTo>
                      <a:pt x="3" y="20"/>
                    </a:moveTo>
                    <a:cubicBezTo>
                      <a:pt x="4" y="20"/>
                      <a:pt x="6" y="19"/>
                      <a:pt x="6" y="17"/>
                    </a:cubicBezTo>
                    <a:cubicBezTo>
                      <a:pt x="6" y="16"/>
                      <a:pt x="6" y="10"/>
                      <a:pt x="6" y="5"/>
                    </a:cubicBezTo>
                    <a:cubicBezTo>
                      <a:pt x="5" y="4"/>
                      <a:pt x="4" y="4"/>
                      <a:pt x="4" y="3"/>
                    </a:cubicBezTo>
                    <a:cubicBezTo>
                      <a:pt x="3" y="2"/>
                      <a:pt x="1" y="1"/>
                      <a:pt x="0" y="0"/>
                    </a:cubicBezTo>
                    <a:cubicBezTo>
                      <a:pt x="0" y="8"/>
                      <a:pt x="0" y="16"/>
                      <a:pt x="0" y="17"/>
                    </a:cubicBezTo>
                    <a:cubicBezTo>
                      <a:pt x="0" y="19"/>
                      <a:pt x="1" y="20"/>
                      <a:pt x="3"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03" name="Freeform 1319"/>
              <p:cNvSpPr>
                <a:spLocks/>
              </p:cNvSpPr>
              <p:nvPr/>
            </p:nvSpPr>
            <p:spPr bwMode="auto">
              <a:xfrm>
                <a:off x="13149" y="887"/>
                <a:ext cx="54" cy="78"/>
              </a:xfrm>
              <a:custGeom>
                <a:avLst/>
                <a:gdLst>
                  <a:gd name="T0" fmla="*/ 0 w 23"/>
                  <a:gd name="T1" fmla="*/ 14 h 33"/>
                  <a:gd name="T2" fmla="*/ 6 w 23"/>
                  <a:gd name="T3" fmla="*/ 14 h 33"/>
                  <a:gd name="T4" fmla="*/ 6 w 23"/>
                  <a:gd name="T5" fmla="*/ 31 h 33"/>
                  <a:gd name="T6" fmla="*/ 9 w 23"/>
                  <a:gd name="T7" fmla="*/ 33 h 33"/>
                  <a:gd name="T8" fmla="*/ 11 w 23"/>
                  <a:gd name="T9" fmla="*/ 31 h 33"/>
                  <a:gd name="T10" fmla="*/ 11 w 23"/>
                  <a:gd name="T11" fmla="*/ 14 h 33"/>
                  <a:gd name="T12" fmla="*/ 12 w 23"/>
                  <a:gd name="T13" fmla="*/ 14 h 33"/>
                  <a:gd name="T14" fmla="*/ 12 w 23"/>
                  <a:gd name="T15" fmla="*/ 31 h 33"/>
                  <a:gd name="T16" fmla="*/ 14 w 23"/>
                  <a:gd name="T17" fmla="*/ 33 h 33"/>
                  <a:gd name="T18" fmla="*/ 17 w 23"/>
                  <a:gd name="T19" fmla="*/ 31 h 33"/>
                  <a:gd name="T20" fmla="*/ 17 w 23"/>
                  <a:gd name="T21" fmla="*/ 14 h 33"/>
                  <a:gd name="T22" fmla="*/ 23 w 23"/>
                  <a:gd name="T23" fmla="*/ 14 h 33"/>
                  <a:gd name="T24" fmla="*/ 20 w 23"/>
                  <a:gd name="T25" fmla="*/ 6 h 33"/>
                  <a:gd name="T26" fmla="*/ 4 w 23"/>
                  <a:gd name="T27" fmla="*/ 0 h 33"/>
                  <a:gd name="T28" fmla="*/ 0 w 23"/>
                  <a:gd name="T29"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3">
                    <a:moveTo>
                      <a:pt x="0" y="14"/>
                    </a:moveTo>
                    <a:cubicBezTo>
                      <a:pt x="6" y="14"/>
                      <a:pt x="6" y="14"/>
                      <a:pt x="6" y="14"/>
                    </a:cubicBezTo>
                    <a:cubicBezTo>
                      <a:pt x="6" y="22"/>
                      <a:pt x="6" y="30"/>
                      <a:pt x="6" y="31"/>
                    </a:cubicBezTo>
                    <a:cubicBezTo>
                      <a:pt x="6" y="32"/>
                      <a:pt x="7" y="33"/>
                      <a:pt x="9" y="33"/>
                    </a:cubicBezTo>
                    <a:cubicBezTo>
                      <a:pt x="10" y="33"/>
                      <a:pt x="11" y="32"/>
                      <a:pt x="11" y="31"/>
                    </a:cubicBezTo>
                    <a:cubicBezTo>
                      <a:pt x="11" y="29"/>
                      <a:pt x="11" y="14"/>
                      <a:pt x="11" y="14"/>
                    </a:cubicBezTo>
                    <a:cubicBezTo>
                      <a:pt x="12" y="14"/>
                      <a:pt x="12" y="14"/>
                      <a:pt x="12" y="14"/>
                    </a:cubicBezTo>
                    <a:cubicBezTo>
                      <a:pt x="12" y="14"/>
                      <a:pt x="12" y="29"/>
                      <a:pt x="12" y="31"/>
                    </a:cubicBezTo>
                    <a:cubicBezTo>
                      <a:pt x="12" y="32"/>
                      <a:pt x="13" y="33"/>
                      <a:pt x="14" y="33"/>
                    </a:cubicBezTo>
                    <a:cubicBezTo>
                      <a:pt x="16" y="33"/>
                      <a:pt x="17" y="32"/>
                      <a:pt x="17" y="31"/>
                    </a:cubicBezTo>
                    <a:cubicBezTo>
                      <a:pt x="17" y="30"/>
                      <a:pt x="17" y="22"/>
                      <a:pt x="17" y="14"/>
                    </a:cubicBezTo>
                    <a:cubicBezTo>
                      <a:pt x="23" y="14"/>
                      <a:pt x="23" y="14"/>
                      <a:pt x="23" y="14"/>
                    </a:cubicBezTo>
                    <a:cubicBezTo>
                      <a:pt x="22" y="11"/>
                      <a:pt x="21" y="9"/>
                      <a:pt x="20" y="6"/>
                    </a:cubicBezTo>
                    <a:cubicBezTo>
                      <a:pt x="15" y="4"/>
                      <a:pt x="10" y="2"/>
                      <a:pt x="4" y="0"/>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04" name="Freeform 1320"/>
              <p:cNvSpPr>
                <a:spLocks/>
              </p:cNvSpPr>
              <p:nvPr/>
            </p:nvSpPr>
            <p:spPr bwMode="auto">
              <a:xfrm>
                <a:off x="13345" y="1036"/>
                <a:ext cx="55" cy="75"/>
              </a:xfrm>
              <a:custGeom>
                <a:avLst/>
                <a:gdLst>
                  <a:gd name="T0" fmla="*/ 0 w 23"/>
                  <a:gd name="T1" fmla="*/ 13 h 32"/>
                  <a:gd name="T2" fmla="*/ 7 w 23"/>
                  <a:gd name="T3" fmla="*/ 13 h 32"/>
                  <a:gd name="T4" fmla="*/ 7 w 23"/>
                  <a:gd name="T5" fmla="*/ 30 h 32"/>
                  <a:gd name="T6" fmla="*/ 9 w 23"/>
                  <a:gd name="T7" fmla="*/ 32 h 32"/>
                  <a:gd name="T8" fmla="*/ 11 w 23"/>
                  <a:gd name="T9" fmla="*/ 30 h 32"/>
                  <a:gd name="T10" fmla="*/ 11 w 23"/>
                  <a:gd name="T11" fmla="*/ 13 h 32"/>
                  <a:gd name="T12" fmla="*/ 12 w 23"/>
                  <a:gd name="T13" fmla="*/ 13 h 32"/>
                  <a:gd name="T14" fmla="*/ 12 w 23"/>
                  <a:gd name="T15" fmla="*/ 30 h 32"/>
                  <a:gd name="T16" fmla="*/ 14 w 23"/>
                  <a:gd name="T17" fmla="*/ 32 h 32"/>
                  <a:gd name="T18" fmla="*/ 17 w 23"/>
                  <a:gd name="T19" fmla="*/ 30 h 32"/>
                  <a:gd name="T20" fmla="*/ 17 w 23"/>
                  <a:gd name="T21" fmla="*/ 13 h 32"/>
                  <a:gd name="T22" fmla="*/ 23 w 23"/>
                  <a:gd name="T23" fmla="*/ 13 h 32"/>
                  <a:gd name="T24" fmla="*/ 19 w 23"/>
                  <a:gd name="T25" fmla="*/ 1 h 32"/>
                  <a:gd name="T26" fmla="*/ 4 w 23"/>
                  <a:gd name="T27" fmla="*/ 0 h 32"/>
                  <a:gd name="T28" fmla="*/ 0 w 23"/>
                  <a:gd name="T29"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2">
                    <a:moveTo>
                      <a:pt x="0" y="13"/>
                    </a:moveTo>
                    <a:cubicBezTo>
                      <a:pt x="7" y="13"/>
                      <a:pt x="7" y="13"/>
                      <a:pt x="7" y="13"/>
                    </a:cubicBezTo>
                    <a:cubicBezTo>
                      <a:pt x="7" y="21"/>
                      <a:pt x="7" y="29"/>
                      <a:pt x="7" y="30"/>
                    </a:cubicBezTo>
                    <a:cubicBezTo>
                      <a:pt x="7" y="31"/>
                      <a:pt x="8" y="32"/>
                      <a:pt x="9" y="32"/>
                    </a:cubicBezTo>
                    <a:cubicBezTo>
                      <a:pt x="10" y="32"/>
                      <a:pt x="11" y="31"/>
                      <a:pt x="11" y="30"/>
                    </a:cubicBezTo>
                    <a:cubicBezTo>
                      <a:pt x="11" y="28"/>
                      <a:pt x="11" y="13"/>
                      <a:pt x="11" y="13"/>
                    </a:cubicBezTo>
                    <a:cubicBezTo>
                      <a:pt x="12" y="13"/>
                      <a:pt x="12" y="13"/>
                      <a:pt x="12" y="13"/>
                    </a:cubicBezTo>
                    <a:cubicBezTo>
                      <a:pt x="12" y="13"/>
                      <a:pt x="12" y="28"/>
                      <a:pt x="12" y="30"/>
                    </a:cubicBezTo>
                    <a:cubicBezTo>
                      <a:pt x="12" y="31"/>
                      <a:pt x="13" y="32"/>
                      <a:pt x="14" y="32"/>
                    </a:cubicBezTo>
                    <a:cubicBezTo>
                      <a:pt x="16" y="32"/>
                      <a:pt x="17" y="31"/>
                      <a:pt x="17" y="30"/>
                    </a:cubicBezTo>
                    <a:cubicBezTo>
                      <a:pt x="17" y="29"/>
                      <a:pt x="17" y="21"/>
                      <a:pt x="17" y="13"/>
                    </a:cubicBezTo>
                    <a:cubicBezTo>
                      <a:pt x="23" y="13"/>
                      <a:pt x="23" y="13"/>
                      <a:pt x="23" y="13"/>
                    </a:cubicBezTo>
                    <a:cubicBezTo>
                      <a:pt x="21" y="8"/>
                      <a:pt x="20" y="4"/>
                      <a:pt x="19" y="1"/>
                    </a:cubicBezTo>
                    <a:cubicBezTo>
                      <a:pt x="14" y="1"/>
                      <a:pt x="9" y="1"/>
                      <a:pt x="4" y="0"/>
                    </a:cubicBezTo>
                    <a:cubicBezTo>
                      <a:pt x="0" y="13"/>
                      <a:pt x="0" y="13"/>
                      <a:pt x="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05" name="Freeform 1321"/>
              <p:cNvSpPr>
                <a:spLocks/>
              </p:cNvSpPr>
              <p:nvPr/>
            </p:nvSpPr>
            <p:spPr bwMode="auto">
              <a:xfrm>
                <a:off x="13144" y="884"/>
                <a:ext cx="12" cy="19"/>
              </a:xfrm>
              <a:custGeom>
                <a:avLst/>
                <a:gdLst>
                  <a:gd name="T0" fmla="*/ 1 w 5"/>
                  <a:gd name="T1" fmla="*/ 8 h 8"/>
                  <a:gd name="T2" fmla="*/ 4 w 5"/>
                  <a:gd name="T3" fmla="*/ 7 h 8"/>
                  <a:gd name="T4" fmla="*/ 5 w 5"/>
                  <a:gd name="T5" fmla="*/ 1 h 8"/>
                  <a:gd name="T6" fmla="*/ 2 w 5"/>
                  <a:gd name="T7" fmla="*/ 0 h 8"/>
                  <a:gd name="T8" fmla="*/ 0 w 5"/>
                  <a:gd name="T9" fmla="*/ 6 h 8"/>
                  <a:gd name="T10" fmla="*/ 1 w 5"/>
                  <a:gd name="T11" fmla="*/ 8 h 8"/>
                </a:gdLst>
                <a:ahLst/>
                <a:cxnLst>
                  <a:cxn ang="0">
                    <a:pos x="T0" y="T1"/>
                  </a:cxn>
                  <a:cxn ang="0">
                    <a:pos x="T2" y="T3"/>
                  </a:cxn>
                  <a:cxn ang="0">
                    <a:pos x="T4" y="T5"/>
                  </a:cxn>
                  <a:cxn ang="0">
                    <a:pos x="T6" y="T7"/>
                  </a:cxn>
                  <a:cxn ang="0">
                    <a:pos x="T8" y="T9"/>
                  </a:cxn>
                  <a:cxn ang="0">
                    <a:pos x="T10" y="T11"/>
                  </a:cxn>
                </a:cxnLst>
                <a:rect l="0" t="0" r="r" b="b"/>
                <a:pathLst>
                  <a:path w="5" h="8">
                    <a:moveTo>
                      <a:pt x="1" y="8"/>
                    </a:moveTo>
                    <a:cubicBezTo>
                      <a:pt x="2" y="8"/>
                      <a:pt x="3" y="8"/>
                      <a:pt x="4" y="7"/>
                    </a:cubicBezTo>
                    <a:cubicBezTo>
                      <a:pt x="4" y="6"/>
                      <a:pt x="5" y="4"/>
                      <a:pt x="5" y="1"/>
                    </a:cubicBezTo>
                    <a:cubicBezTo>
                      <a:pt x="4" y="1"/>
                      <a:pt x="3" y="0"/>
                      <a:pt x="2" y="0"/>
                    </a:cubicBezTo>
                    <a:cubicBezTo>
                      <a:pt x="1" y="3"/>
                      <a:pt x="0" y="5"/>
                      <a:pt x="0" y="6"/>
                    </a:cubicBezTo>
                    <a:cubicBezTo>
                      <a:pt x="0" y="7"/>
                      <a:pt x="0" y="8"/>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06" name="Freeform 1322"/>
              <p:cNvSpPr>
                <a:spLocks/>
              </p:cNvSpPr>
              <p:nvPr/>
            </p:nvSpPr>
            <p:spPr bwMode="auto">
              <a:xfrm>
                <a:off x="13244" y="932"/>
                <a:ext cx="11" cy="33"/>
              </a:xfrm>
              <a:custGeom>
                <a:avLst/>
                <a:gdLst>
                  <a:gd name="T0" fmla="*/ 0 w 5"/>
                  <a:gd name="T1" fmla="*/ 11 h 14"/>
                  <a:gd name="T2" fmla="*/ 3 w 5"/>
                  <a:gd name="T3" fmla="*/ 14 h 14"/>
                  <a:gd name="T4" fmla="*/ 5 w 5"/>
                  <a:gd name="T5" fmla="*/ 11 h 14"/>
                  <a:gd name="T6" fmla="*/ 5 w 5"/>
                  <a:gd name="T7" fmla="*/ 8 h 14"/>
                  <a:gd name="T8" fmla="*/ 0 w 5"/>
                  <a:gd name="T9" fmla="*/ 0 h 14"/>
                  <a:gd name="T10" fmla="*/ 0 w 5"/>
                  <a:gd name="T11" fmla="*/ 11 h 14"/>
                </a:gdLst>
                <a:ahLst/>
                <a:cxnLst>
                  <a:cxn ang="0">
                    <a:pos x="T0" y="T1"/>
                  </a:cxn>
                  <a:cxn ang="0">
                    <a:pos x="T2" y="T3"/>
                  </a:cxn>
                  <a:cxn ang="0">
                    <a:pos x="T4" y="T5"/>
                  </a:cxn>
                  <a:cxn ang="0">
                    <a:pos x="T6" y="T7"/>
                  </a:cxn>
                  <a:cxn ang="0">
                    <a:pos x="T8" y="T9"/>
                  </a:cxn>
                  <a:cxn ang="0">
                    <a:pos x="T10" y="T11"/>
                  </a:cxn>
                </a:cxnLst>
                <a:rect l="0" t="0" r="r" b="b"/>
                <a:pathLst>
                  <a:path w="5" h="14">
                    <a:moveTo>
                      <a:pt x="0" y="11"/>
                    </a:moveTo>
                    <a:cubicBezTo>
                      <a:pt x="0" y="13"/>
                      <a:pt x="1" y="14"/>
                      <a:pt x="3" y="14"/>
                    </a:cubicBezTo>
                    <a:cubicBezTo>
                      <a:pt x="4" y="14"/>
                      <a:pt x="5" y="13"/>
                      <a:pt x="5" y="11"/>
                    </a:cubicBezTo>
                    <a:cubicBezTo>
                      <a:pt x="5" y="11"/>
                      <a:pt x="5" y="10"/>
                      <a:pt x="5" y="8"/>
                    </a:cubicBezTo>
                    <a:cubicBezTo>
                      <a:pt x="4" y="6"/>
                      <a:pt x="2" y="3"/>
                      <a:pt x="0" y="0"/>
                    </a:cubicBezTo>
                    <a:cubicBezTo>
                      <a:pt x="0" y="5"/>
                      <a:pt x="0" y="10"/>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07" name="Freeform 1323"/>
              <p:cNvSpPr>
                <a:spLocks/>
              </p:cNvSpPr>
              <p:nvPr/>
            </p:nvSpPr>
            <p:spPr bwMode="auto">
              <a:xfrm>
                <a:off x="13279" y="1003"/>
                <a:ext cx="43" cy="108"/>
              </a:xfrm>
              <a:custGeom>
                <a:avLst/>
                <a:gdLst>
                  <a:gd name="T0" fmla="*/ 0 w 18"/>
                  <a:gd name="T1" fmla="*/ 5 h 46"/>
                  <a:gd name="T2" fmla="*/ 0 w 18"/>
                  <a:gd name="T3" fmla="*/ 20 h 46"/>
                  <a:gd name="T4" fmla="*/ 3 w 18"/>
                  <a:gd name="T5" fmla="*/ 22 h 46"/>
                  <a:gd name="T6" fmla="*/ 5 w 18"/>
                  <a:gd name="T7" fmla="*/ 20 h 46"/>
                  <a:gd name="T8" fmla="*/ 5 w 18"/>
                  <a:gd name="T9" fmla="*/ 7 h 46"/>
                  <a:gd name="T10" fmla="*/ 6 w 18"/>
                  <a:gd name="T11" fmla="*/ 7 h 46"/>
                  <a:gd name="T12" fmla="*/ 6 w 18"/>
                  <a:gd name="T13" fmla="*/ 43 h 46"/>
                  <a:gd name="T14" fmla="*/ 8 w 18"/>
                  <a:gd name="T15" fmla="*/ 46 h 46"/>
                  <a:gd name="T16" fmla="*/ 11 w 18"/>
                  <a:gd name="T17" fmla="*/ 43 h 46"/>
                  <a:gd name="T18" fmla="*/ 11 w 18"/>
                  <a:gd name="T19" fmla="*/ 22 h 46"/>
                  <a:gd name="T20" fmla="*/ 12 w 18"/>
                  <a:gd name="T21" fmla="*/ 22 h 46"/>
                  <a:gd name="T22" fmla="*/ 12 w 18"/>
                  <a:gd name="T23" fmla="*/ 43 h 46"/>
                  <a:gd name="T24" fmla="*/ 15 w 18"/>
                  <a:gd name="T25" fmla="*/ 46 h 46"/>
                  <a:gd name="T26" fmla="*/ 18 w 18"/>
                  <a:gd name="T27" fmla="*/ 43 h 46"/>
                  <a:gd name="T28" fmla="*/ 18 w 18"/>
                  <a:gd name="T29" fmla="*/ 10 h 46"/>
                  <a:gd name="T30" fmla="*/ 6 w 18"/>
                  <a:gd name="T31" fmla="*/ 2 h 46"/>
                  <a:gd name="T32" fmla="*/ 3 w 18"/>
                  <a:gd name="T33" fmla="*/ 0 h 46"/>
                  <a:gd name="T34" fmla="*/ 0 w 18"/>
                  <a:gd name="T35" fmla="*/ 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6">
                    <a:moveTo>
                      <a:pt x="0" y="5"/>
                    </a:moveTo>
                    <a:cubicBezTo>
                      <a:pt x="0" y="7"/>
                      <a:pt x="0" y="19"/>
                      <a:pt x="0" y="20"/>
                    </a:cubicBezTo>
                    <a:cubicBezTo>
                      <a:pt x="0" y="21"/>
                      <a:pt x="1" y="22"/>
                      <a:pt x="3" y="22"/>
                    </a:cubicBezTo>
                    <a:cubicBezTo>
                      <a:pt x="4" y="22"/>
                      <a:pt x="5" y="21"/>
                      <a:pt x="5" y="20"/>
                    </a:cubicBezTo>
                    <a:cubicBezTo>
                      <a:pt x="5" y="18"/>
                      <a:pt x="5" y="7"/>
                      <a:pt x="5" y="7"/>
                    </a:cubicBezTo>
                    <a:cubicBezTo>
                      <a:pt x="5" y="7"/>
                      <a:pt x="5" y="7"/>
                      <a:pt x="6" y="7"/>
                    </a:cubicBezTo>
                    <a:cubicBezTo>
                      <a:pt x="6" y="7"/>
                      <a:pt x="6" y="41"/>
                      <a:pt x="6" y="43"/>
                    </a:cubicBezTo>
                    <a:cubicBezTo>
                      <a:pt x="6" y="45"/>
                      <a:pt x="7" y="46"/>
                      <a:pt x="8" y="46"/>
                    </a:cubicBezTo>
                    <a:cubicBezTo>
                      <a:pt x="10" y="46"/>
                      <a:pt x="11" y="45"/>
                      <a:pt x="11" y="43"/>
                    </a:cubicBezTo>
                    <a:cubicBezTo>
                      <a:pt x="11" y="41"/>
                      <a:pt x="11" y="22"/>
                      <a:pt x="11" y="22"/>
                    </a:cubicBezTo>
                    <a:cubicBezTo>
                      <a:pt x="11" y="22"/>
                      <a:pt x="11" y="22"/>
                      <a:pt x="12" y="22"/>
                    </a:cubicBezTo>
                    <a:cubicBezTo>
                      <a:pt x="12" y="22"/>
                      <a:pt x="12" y="41"/>
                      <a:pt x="12" y="43"/>
                    </a:cubicBezTo>
                    <a:cubicBezTo>
                      <a:pt x="12" y="45"/>
                      <a:pt x="14" y="46"/>
                      <a:pt x="15" y="46"/>
                    </a:cubicBezTo>
                    <a:cubicBezTo>
                      <a:pt x="17" y="46"/>
                      <a:pt x="18" y="45"/>
                      <a:pt x="18" y="43"/>
                    </a:cubicBezTo>
                    <a:cubicBezTo>
                      <a:pt x="18" y="41"/>
                      <a:pt x="18" y="19"/>
                      <a:pt x="18" y="10"/>
                    </a:cubicBezTo>
                    <a:cubicBezTo>
                      <a:pt x="14" y="8"/>
                      <a:pt x="10" y="6"/>
                      <a:pt x="6" y="2"/>
                    </a:cubicBezTo>
                    <a:cubicBezTo>
                      <a:pt x="5" y="1"/>
                      <a:pt x="4" y="1"/>
                      <a:pt x="3" y="0"/>
                    </a:cubicBezTo>
                    <a:cubicBezTo>
                      <a:pt x="2" y="1"/>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08" name="Freeform 1324"/>
              <p:cNvSpPr>
                <a:spLocks/>
              </p:cNvSpPr>
              <p:nvPr/>
            </p:nvSpPr>
            <p:spPr bwMode="auto">
              <a:xfrm>
                <a:off x="13324" y="1029"/>
                <a:ext cx="9" cy="26"/>
              </a:xfrm>
              <a:custGeom>
                <a:avLst/>
                <a:gdLst>
                  <a:gd name="T0" fmla="*/ 0 w 4"/>
                  <a:gd name="T1" fmla="*/ 9 h 11"/>
                  <a:gd name="T2" fmla="*/ 2 w 4"/>
                  <a:gd name="T3" fmla="*/ 11 h 11"/>
                  <a:gd name="T4" fmla="*/ 4 w 4"/>
                  <a:gd name="T5" fmla="*/ 9 h 11"/>
                  <a:gd name="T6" fmla="*/ 4 w 4"/>
                  <a:gd name="T7" fmla="*/ 1 h 11"/>
                  <a:gd name="T8" fmla="*/ 0 w 4"/>
                  <a:gd name="T9" fmla="*/ 0 h 11"/>
                  <a:gd name="T10" fmla="*/ 0 w 4"/>
                  <a:gd name="T11" fmla="*/ 9 h 11"/>
                </a:gdLst>
                <a:ahLst/>
                <a:cxnLst>
                  <a:cxn ang="0">
                    <a:pos x="T0" y="T1"/>
                  </a:cxn>
                  <a:cxn ang="0">
                    <a:pos x="T2" y="T3"/>
                  </a:cxn>
                  <a:cxn ang="0">
                    <a:pos x="T4" y="T5"/>
                  </a:cxn>
                  <a:cxn ang="0">
                    <a:pos x="T6" y="T7"/>
                  </a:cxn>
                  <a:cxn ang="0">
                    <a:pos x="T8" y="T9"/>
                  </a:cxn>
                  <a:cxn ang="0">
                    <a:pos x="T10" y="T11"/>
                  </a:cxn>
                </a:cxnLst>
                <a:rect l="0" t="0" r="r" b="b"/>
                <a:pathLst>
                  <a:path w="4" h="11">
                    <a:moveTo>
                      <a:pt x="0" y="9"/>
                    </a:moveTo>
                    <a:cubicBezTo>
                      <a:pt x="0" y="10"/>
                      <a:pt x="1" y="11"/>
                      <a:pt x="2" y="11"/>
                    </a:cubicBezTo>
                    <a:cubicBezTo>
                      <a:pt x="3" y="11"/>
                      <a:pt x="4" y="10"/>
                      <a:pt x="4" y="9"/>
                    </a:cubicBezTo>
                    <a:cubicBezTo>
                      <a:pt x="4" y="8"/>
                      <a:pt x="4" y="5"/>
                      <a:pt x="4" y="1"/>
                    </a:cubicBezTo>
                    <a:cubicBezTo>
                      <a:pt x="3" y="1"/>
                      <a:pt x="1" y="0"/>
                      <a:pt x="0" y="0"/>
                    </a:cubicBezTo>
                    <a:cubicBezTo>
                      <a:pt x="0" y="3"/>
                      <a:pt x="0" y="8"/>
                      <a:pt x="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09" name="Freeform 1325"/>
              <p:cNvSpPr>
                <a:spLocks/>
              </p:cNvSpPr>
              <p:nvPr/>
            </p:nvSpPr>
            <p:spPr bwMode="auto">
              <a:xfrm>
                <a:off x="13341" y="1033"/>
                <a:ext cx="11" cy="17"/>
              </a:xfrm>
              <a:custGeom>
                <a:avLst/>
                <a:gdLst>
                  <a:gd name="T0" fmla="*/ 1 w 5"/>
                  <a:gd name="T1" fmla="*/ 7 h 7"/>
                  <a:gd name="T2" fmla="*/ 4 w 5"/>
                  <a:gd name="T3" fmla="*/ 6 h 7"/>
                  <a:gd name="T4" fmla="*/ 5 w 5"/>
                  <a:gd name="T5" fmla="*/ 1 h 7"/>
                  <a:gd name="T6" fmla="*/ 1 w 5"/>
                  <a:gd name="T7" fmla="*/ 0 h 7"/>
                  <a:gd name="T8" fmla="*/ 0 w 5"/>
                  <a:gd name="T9" fmla="*/ 4 h 7"/>
                  <a:gd name="T10" fmla="*/ 1 w 5"/>
                  <a:gd name="T11" fmla="*/ 7 h 7"/>
                </a:gdLst>
                <a:ahLst/>
                <a:cxnLst>
                  <a:cxn ang="0">
                    <a:pos x="T0" y="T1"/>
                  </a:cxn>
                  <a:cxn ang="0">
                    <a:pos x="T2" y="T3"/>
                  </a:cxn>
                  <a:cxn ang="0">
                    <a:pos x="T4" y="T5"/>
                  </a:cxn>
                  <a:cxn ang="0">
                    <a:pos x="T6" y="T7"/>
                  </a:cxn>
                  <a:cxn ang="0">
                    <a:pos x="T8" y="T9"/>
                  </a:cxn>
                  <a:cxn ang="0">
                    <a:pos x="T10" y="T11"/>
                  </a:cxn>
                </a:cxnLst>
                <a:rect l="0" t="0" r="r" b="b"/>
                <a:pathLst>
                  <a:path w="5" h="7">
                    <a:moveTo>
                      <a:pt x="1" y="7"/>
                    </a:moveTo>
                    <a:cubicBezTo>
                      <a:pt x="2" y="7"/>
                      <a:pt x="4" y="6"/>
                      <a:pt x="4" y="6"/>
                    </a:cubicBezTo>
                    <a:cubicBezTo>
                      <a:pt x="4" y="5"/>
                      <a:pt x="5" y="3"/>
                      <a:pt x="5" y="1"/>
                    </a:cubicBezTo>
                    <a:cubicBezTo>
                      <a:pt x="4" y="1"/>
                      <a:pt x="3" y="1"/>
                      <a:pt x="1" y="0"/>
                    </a:cubicBezTo>
                    <a:cubicBezTo>
                      <a:pt x="1" y="2"/>
                      <a:pt x="0" y="4"/>
                      <a:pt x="0" y="4"/>
                    </a:cubicBezTo>
                    <a:cubicBezTo>
                      <a:pt x="0" y="5"/>
                      <a:pt x="1" y="6"/>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10" name="Freeform 1326"/>
              <p:cNvSpPr>
                <a:spLocks/>
              </p:cNvSpPr>
              <p:nvPr/>
            </p:nvSpPr>
            <p:spPr bwMode="auto">
              <a:xfrm>
                <a:off x="13393" y="1038"/>
                <a:ext cx="11" cy="12"/>
              </a:xfrm>
              <a:custGeom>
                <a:avLst/>
                <a:gdLst>
                  <a:gd name="T0" fmla="*/ 1 w 5"/>
                  <a:gd name="T1" fmla="*/ 4 h 5"/>
                  <a:gd name="T2" fmla="*/ 4 w 5"/>
                  <a:gd name="T3" fmla="*/ 5 h 5"/>
                  <a:gd name="T4" fmla="*/ 5 w 5"/>
                  <a:gd name="T5" fmla="*/ 2 h 5"/>
                  <a:gd name="T6" fmla="*/ 4 w 5"/>
                  <a:gd name="T7" fmla="*/ 0 h 5"/>
                  <a:gd name="T8" fmla="*/ 0 w 5"/>
                  <a:gd name="T9" fmla="*/ 0 h 5"/>
                  <a:gd name="T10" fmla="*/ 1 w 5"/>
                  <a:gd name="T11" fmla="*/ 4 h 5"/>
                </a:gdLst>
                <a:ahLst/>
                <a:cxnLst>
                  <a:cxn ang="0">
                    <a:pos x="T0" y="T1"/>
                  </a:cxn>
                  <a:cxn ang="0">
                    <a:pos x="T2" y="T3"/>
                  </a:cxn>
                  <a:cxn ang="0">
                    <a:pos x="T4" y="T5"/>
                  </a:cxn>
                  <a:cxn ang="0">
                    <a:pos x="T6" y="T7"/>
                  </a:cxn>
                  <a:cxn ang="0">
                    <a:pos x="T8" y="T9"/>
                  </a:cxn>
                  <a:cxn ang="0">
                    <a:pos x="T10" y="T11"/>
                  </a:cxn>
                </a:cxnLst>
                <a:rect l="0" t="0" r="r" b="b"/>
                <a:pathLst>
                  <a:path w="5" h="5">
                    <a:moveTo>
                      <a:pt x="1" y="4"/>
                    </a:moveTo>
                    <a:cubicBezTo>
                      <a:pt x="1" y="4"/>
                      <a:pt x="3" y="5"/>
                      <a:pt x="4" y="5"/>
                    </a:cubicBezTo>
                    <a:cubicBezTo>
                      <a:pt x="4" y="4"/>
                      <a:pt x="5" y="3"/>
                      <a:pt x="5" y="2"/>
                    </a:cubicBezTo>
                    <a:cubicBezTo>
                      <a:pt x="5" y="2"/>
                      <a:pt x="4" y="1"/>
                      <a:pt x="4" y="0"/>
                    </a:cubicBezTo>
                    <a:cubicBezTo>
                      <a:pt x="3" y="0"/>
                      <a:pt x="2" y="0"/>
                      <a:pt x="0" y="0"/>
                    </a:cubicBezTo>
                    <a:cubicBezTo>
                      <a:pt x="1" y="2"/>
                      <a:pt x="1"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11" name="Freeform 1327"/>
              <p:cNvSpPr>
                <a:spLocks/>
              </p:cNvSpPr>
              <p:nvPr/>
            </p:nvSpPr>
            <p:spPr bwMode="auto">
              <a:xfrm>
                <a:off x="13608" y="1059"/>
                <a:ext cx="38" cy="52"/>
              </a:xfrm>
              <a:custGeom>
                <a:avLst/>
                <a:gdLst>
                  <a:gd name="T0" fmla="*/ 6 w 16"/>
                  <a:gd name="T1" fmla="*/ 3 h 22"/>
                  <a:gd name="T2" fmla="*/ 6 w 16"/>
                  <a:gd name="T3" fmla="*/ 20 h 22"/>
                  <a:gd name="T4" fmla="*/ 9 w 16"/>
                  <a:gd name="T5" fmla="*/ 22 h 22"/>
                  <a:gd name="T6" fmla="*/ 11 w 16"/>
                  <a:gd name="T7" fmla="*/ 20 h 22"/>
                  <a:gd name="T8" fmla="*/ 11 w 16"/>
                  <a:gd name="T9" fmla="*/ 3 h 22"/>
                  <a:gd name="T10" fmla="*/ 12 w 16"/>
                  <a:gd name="T11" fmla="*/ 3 h 22"/>
                  <a:gd name="T12" fmla="*/ 12 w 16"/>
                  <a:gd name="T13" fmla="*/ 20 h 22"/>
                  <a:gd name="T14" fmla="*/ 14 w 16"/>
                  <a:gd name="T15" fmla="*/ 22 h 22"/>
                  <a:gd name="T16" fmla="*/ 16 w 16"/>
                  <a:gd name="T17" fmla="*/ 20 h 22"/>
                  <a:gd name="T18" fmla="*/ 16 w 16"/>
                  <a:gd name="T19" fmla="*/ 4 h 22"/>
                  <a:gd name="T20" fmla="*/ 1 w 16"/>
                  <a:gd name="T21" fmla="*/ 0 h 22"/>
                  <a:gd name="T22" fmla="*/ 0 w 16"/>
                  <a:gd name="T23" fmla="*/ 3 h 22"/>
                  <a:gd name="T24" fmla="*/ 6 w 16"/>
                  <a:gd name="T25"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2">
                    <a:moveTo>
                      <a:pt x="6" y="3"/>
                    </a:moveTo>
                    <a:cubicBezTo>
                      <a:pt x="6" y="11"/>
                      <a:pt x="6" y="19"/>
                      <a:pt x="6" y="20"/>
                    </a:cubicBezTo>
                    <a:cubicBezTo>
                      <a:pt x="6" y="21"/>
                      <a:pt x="7" y="22"/>
                      <a:pt x="9" y="22"/>
                    </a:cubicBezTo>
                    <a:cubicBezTo>
                      <a:pt x="10" y="22"/>
                      <a:pt x="11" y="21"/>
                      <a:pt x="11" y="20"/>
                    </a:cubicBezTo>
                    <a:cubicBezTo>
                      <a:pt x="11" y="18"/>
                      <a:pt x="11" y="3"/>
                      <a:pt x="11" y="3"/>
                    </a:cubicBezTo>
                    <a:cubicBezTo>
                      <a:pt x="12" y="3"/>
                      <a:pt x="12" y="3"/>
                      <a:pt x="12" y="3"/>
                    </a:cubicBezTo>
                    <a:cubicBezTo>
                      <a:pt x="12" y="3"/>
                      <a:pt x="12" y="18"/>
                      <a:pt x="12" y="20"/>
                    </a:cubicBezTo>
                    <a:cubicBezTo>
                      <a:pt x="12" y="21"/>
                      <a:pt x="13" y="22"/>
                      <a:pt x="14" y="22"/>
                    </a:cubicBezTo>
                    <a:cubicBezTo>
                      <a:pt x="15" y="22"/>
                      <a:pt x="16" y="21"/>
                      <a:pt x="16" y="20"/>
                    </a:cubicBezTo>
                    <a:cubicBezTo>
                      <a:pt x="16" y="19"/>
                      <a:pt x="16" y="11"/>
                      <a:pt x="16" y="4"/>
                    </a:cubicBezTo>
                    <a:cubicBezTo>
                      <a:pt x="11" y="3"/>
                      <a:pt x="6" y="1"/>
                      <a:pt x="1" y="0"/>
                    </a:cubicBezTo>
                    <a:cubicBezTo>
                      <a:pt x="0" y="3"/>
                      <a:pt x="0" y="3"/>
                      <a:pt x="0" y="3"/>
                    </a:cubicBezTo>
                    <a:cubicBezTo>
                      <a:pt x="6" y="3"/>
                      <a:pt x="6" y="3"/>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12" name="Freeform 1328"/>
              <p:cNvSpPr>
                <a:spLocks/>
              </p:cNvSpPr>
              <p:nvPr/>
            </p:nvSpPr>
            <p:spPr bwMode="auto">
              <a:xfrm>
                <a:off x="13589" y="1055"/>
                <a:ext cx="2"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13" name="Oval 1329"/>
              <p:cNvSpPr>
                <a:spLocks noChangeArrowheads="1"/>
              </p:cNvSpPr>
              <p:nvPr/>
            </p:nvSpPr>
            <p:spPr bwMode="auto">
              <a:xfrm>
                <a:off x="13229"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14" name="Oval 1330"/>
              <p:cNvSpPr>
                <a:spLocks noChangeArrowheads="1"/>
              </p:cNvSpPr>
              <p:nvPr/>
            </p:nvSpPr>
            <p:spPr bwMode="auto">
              <a:xfrm>
                <a:off x="13165" y="974"/>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15" name="Freeform 1331"/>
              <p:cNvSpPr>
                <a:spLocks/>
              </p:cNvSpPr>
              <p:nvPr/>
            </p:nvSpPr>
            <p:spPr bwMode="auto">
              <a:xfrm>
                <a:off x="13210" y="1000"/>
                <a:ext cx="64" cy="111"/>
              </a:xfrm>
              <a:custGeom>
                <a:avLst/>
                <a:gdLst>
                  <a:gd name="T0" fmla="*/ 1 w 27"/>
                  <a:gd name="T1" fmla="*/ 21 h 47"/>
                  <a:gd name="T2" fmla="*/ 3 w 27"/>
                  <a:gd name="T3" fmla="*/ 20 h 47"/>
                  <a:gd name="T4" fmla="*/ 7 w 27"/>
                  <a:gd name="T5" fmla="*/ 7 h 47"/>
                  <a:gd name="T6" fmla="*/ 8 w 27"/>
                  <a:gd name="T7" fmla="*/ 7 h 47"/>
                  <a:gd name="T8" fmla="*/ 2 w 27"/>
                  <a:gd name="T9" fmla="*/ 28 h 47"/>
                  <a:gd name="T10" fmla="*/ 8 w 27"/>
                  <a:gd name="T11" fmla="*/ 28 h 47"/>
                  <a:gd name="T12" fmla="*/ 8 w 27"/>
                  <a:gd name="T13" fmla="*/ 45 h 47"/>
                  <a:gd name="T14" fmla="*/ 10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4 w 27"/>
                  <a:gd name="T31" fmla="*/ 28 h 47"/>
                  <a:gd name="T32" fmla="*/ 18 w 27"/>
                  <a:gd name="T33" fmla="*/ 7 h 47"/>
                  <a:gd name="T34" fmla="*/ 19 w 27"/>
                  <a:gd name="T35" fmla="*/ 7 h 47"/>
                  <a:gd name="T36" fmla="*/ 23 w 27"/>
                  <a:gd name="T37" fmla="*/ 20 h 47"/>
                  <a:gd name="T38" fmla="*/ 25 w 27"/>
                  <a:gd name="T39" fmla="*/ 21 h 47"/>
                  <a:gd name="T40" fmla="*/ 26 w 27"/>
                  <a:gd name="T41" fmla="*/ 18 h 47"/>
                  <a:gd name="T42" fmla="*/ 22 w 27"/>
                  <a:gd name="T43" fmla="*/ 5 h 47"/>
                  <a:gd name="T44" fmla="*/ 17 w 27"/>
                  <a:gd name="T45" fmla="*/ 0 h 47"/>
                  <a:gd name="T46" fmla="*/ 9 w 27"/>
                  <a:gd name="T47" fmla="*/ 0 h 47"/>
                  <a:gd name="T48" fmla="*/ 4 w 27"/>
                  <a:gd name="T49" fmla="*/ 5 h 47"/>
                  <a:gd name="T50" fmla="*/ 0 w 27"/>
                  <a:gd name="T51" fmla="*/ 18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0"/>
                      <a:pt x="3"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0"/>
                      <a:pt x="24" y="21"/>
                      <a:pt x="25" y="21"/>
                    </a:cubicBezTo>
                    <a:cubicBezTo>
                      <a:pt x="26" y="20"/>
                      <a:pt x="27" y="19"/>
                      <a:pt x="26" y="18"/>
                    </a:cubicBezTo>
                    <a:cubicBezTo>
                      <a:pt x="26" y="18"/>
                      <a:pt x="24" y="10"/>
                      <a:pt x="22" y="5"/>
                    </a:cubicBezTo>
                    <a:cubicBezTo>
                      <a:pt x="22" y="2"/>
                      <a:pt x="19" y="0"/>
                      <a:pt x="17" y="0"/>
                    </a:cubicBezTo>
                    <a:cubicBezTo>
                      <a:pt x="16" y="0"/>
                      <a:pt x="10" y="0"/>
                      <a:pt x="9" y="0"/>
                    </a:cubicBezTo>
                    <a:cubicBezTo>
                      <a:pt x="7" y="0"/>
                      <a:pt x="5" y="2"/>
                      <a:pt x="4" y="5"/>
                    </a:cubicBezTo>
                    <a:cubicBezTo>
                      <a:pt x="2" y="10"/>
                      <a:pt x="0" y="18"/>
                      <a:pt x="0" y="18"/>
                    </a:cubicBezTo>
                    <a:cubicBezTo>
                      <a:pt x="0" y="19"/>
                      <a:pt x="0" y="20"/>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16" name="Freeform 1332"/>
              <p:cNvSpPr>
                <a:spLocks/>
              </p:cNvSpPr>
              <p:nvPr/>
            </p:nvSpPr>
            <p:spPr bwMode="auto">
              <a:xfrm>
                <a:off x="13412" y="1038"/>
                <a:ext cx="9" cy="17"/>
              </a:xfrm>
              <a:custGeom>
                <a:avLst/>
                <a:gdLst>
                  <a:gd name="T0" fmla="*/ 2 w 4"/>
                  <a:gd name="T1" fmla="*/ 7 h 7"/>
                  <a:gd name="T2" fmla="*/ 4 w 4"/>
                  <a:gd name="T3" fmla="*/ 5 h 7"/>
                  <a:gd name="T4" fmla="*/ 4 w 4"/>
                  <a:gd name="T5" fmla="*/ 0 h 7"/>
                  <a:gd name="T6" fmla="*/ 0 w 4"/>
                  <a:gd name="T7" fmla="*/ 0 h 7"/>
                  <a:gd name="T8" fmla="*/ 0 w 4"/>
                  <a:gd name="T9" fmla="*/ 5 h 7"/>
                  <a:gd name="T10" fmla="*/ 2 w 4"/>
                  <a:gd name="T11" fmla="*/ 7 h 7"/>
                </a:gdLst>
                <a:ahLst/>
                <a:cxnLst>
                  <a:cxn ang="0">
                    <a:pos x="T0" y="T1"/>
                  </a:cxn>
                  <a:cxn ang="0">
                    <a:pos x="T2" y="T3"/>
                  </a:cxn>
                  <a:cxn ang="0">
                    <a:pos x="T4" y="T5"/>
                  </a:cxn>
                  <a:cxn ang="0">
                    <a:pos x="T6" y="T7"/>
                  </a:cxn>
                  <a:cxn ang="0">
                    <a:pos x="T8" y="T9"/>
                  </a:cxn>
                  <a:cxn ang="0">
                    <a:pos x="T10" y="T11"/>
                  </a:cxn>
                </a:cxnLst>
                <a:rect l="0" t="0" r="r" b="b"/>
                <a:pathLst>
                  <a:path w="4" h="7">
                    <a:moveTo>
                      <a:pt x="2" y="7"/>
                    </a:moveTo>
                    <a:cubicBezTo>
                      <a:pt x="3" y="7"/>
                      <a:pt x="4" y="6"/>
                      <a:pt x="4" y="5"/>
                    </a:cubicBezTo>
                    <a:cubicBezTo>
                      <a:pt x="4" y="4"/>
                      <a:pt x="4" y="2"/>
                      <a:pt x="4" y="0"/>
                    </a:cubicBezTo>
                    <a:cubicBezTo>
                      <a:pt x="3" y="0"/>
                      <a:pt x="1" y="0"/>
                      <a:pt x="0" y="0"/>
                    </a:cubicBezTo>
                    <a:cubicBezTo>
                      <a:pt x="0" y="2"/>
                      <a:pt x="0" y="4"/>
                      <a:pt x="0" y="5"/>
                    </a:cubicBezTo>
                    <a:cubicBezTo>
                      <a:pt x="0" y="6"/>
                      <a:pt x="1" y="7"/>
                      <a:pt x="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17" name="Freeform 1333"/>
              <p:cNvSpPr>
                <a:spLocks/>
              </p:cNvSpPr>
              <p:nvPr/>
            </p:nvSpPr>
            <p:spPr bwMode="auto">
              <a:xfrm>
                <a:off x="13554" y="1045"/>
                <a:ext cx="30" cy="66"/>
              </a:xfrm>
              <a:custGeom>
                <a:avLst/>
                <a:gdLst>
                  <a:gd name="T0" fmla="*/ 0 w 13"/>
                  <a:gd name="T1" fmla="*/ 25 h 28"/>
                  <a:gd name="T2" fmla="*/ 3 w 13"/>
                  <a:gd name="T3" fmla="*/ 28 h 28"/>
                  <a:gd name="T4" fmla="*/ 6 w 13"/>
                  <a:gd name="T5" fmla="*/ 25 h 28"/>
                  <a:gd name="T6" fmla="*/ 6 w 13"/>
                  <a:gd name="T7" fmla="*/ 4 h 28"/>
                  <a:gd name="T8" fmla="*/ 7 w 13"/>
                  <a:gd name="T9" fmla="*/ 4 h 28"/>
                  <a:gd name="T10" fmla="*/ 7 w 13"/>
                  <a:gd name="T11" fmla="*/ 25 h 28"/>
                  <a:gd name="T12" fmla="*/ 10 w 13"/>
                  <a:gd name="T13" fmla="*/ 28 h 28"/>
                  <a:gd name="T14" fmla="*/ 13 w 13"/>
                  <a:gd name="T15" fmla="*/ 25 h 28"/>
                  <a:gd name="T16" fmla="*/ 13 w 13"/>
                  <a:gd name="T17" fmla="*/ 3 h 28"/>
                  <a:gd name="T18" fmla="*/ 0 w 13"/>
                  <a:gd name="T19" fmla="*/ 0 h 28"/>
                  <a:gd name="T20" fmla="*/ 0 w 13"/>
                  <a:gd name="T21"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8">
                    <a:moveTo>
                      <a:pt x="0" y="25"/>
                    </a:moveTo>
                    <a:cubicBezTo>
                      <a:pt x="0" y="27"/>
                      <a:pt x="2" y="28"/>
                      <a:pt x="3" y="28"/>
                    </a:cubicBezTo>
                    <a:cubicBezTo>
                      <a:pt x="5" y="28"/>
                      <a:pt x="6" y="27"/>
                      <a:pt x="6" y="25"/>
                    </a:cubicBezTo>
                    <a:cubicBezTo>
                      <a:pt x="6" y="23"/>
                      <a:pt x="6" y="4"/>
                      <a:pt x="6" y="4"/>
                    </a:cubicBezTo>
                    <a:cubicBezTo>
                      <a:pt x="6" y="4"/>
                      <a:pt x="6" y="4"/>
                      <a:pt x="7" y="4"/>
                    </a:cubicBezTo>
                    <a:cubicBezTo>
                      <a:pt x="7" y="4"/>
                      <a:pt x="7" y="23"/>
                      <a:pt x="7" y="25"/>
                    </a:cubicBezTo>
                    <a:cubicBezTo>
                      <a:pt x="7" y="27"/>
                      <a:pt x="8" y="28"/>
                      <a:pt x="10" y="28"/>
                    </a:cubicBezTo>
                    <a:cubicBezTo>
                      <a:pt x="11" y="28"/>
                      <a:pt x="13" y="27"/>
                      <a:pt x="13" y="25"/>
                    </a:cubicBezTo>
                    <a:cubicBezTo>
                      <a:pt x="13" y="24"/>
                      <a:pt x="13" y="13"/>
                      <a:pt x="13" y="3"/>
                    </a:cubicBezTo>
                    <a:cubicBezTo>
                      <a:pt x="9" y="2"/>
                      <a:pt x="5" y="1"/>
                      <a:pt x="0" y="0"/>
                    </a:cubicBezTo>
                    <a:cubicBezTo>
                      <a:pt x="0" y="10"/>
                      <a:pt x="0" y="24"/>
                      <a:pt x="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18" name="Freeform 1334"/>
              <p:cNvSpPr>
                <a:spLocks/>
              </p:cNvSpPr>
              <p:nvPr/>
            </p:nvSpPr>
            <p:spPr bwMode="auto">
              <a:xfrm>
                <a:off x="13149" y="1000"/>
                <a:ext cx="54" cy="111"/>
              </a:xfrm>
              <a:custGeom>
                <a:avLst/>
                <a:gdLst>
                  <a:gd name="T0" fmla="*/ 2 w 23"/>
                  <a:gd name="T1" fmla="*/ 23 h 47"/>
                  <a:gd name="T2" fmla="*/ 4 w 23"/>
                  <a:gd name="T3" fmla="*/ 21 h 47"/>
                  <a:gd name="T4" fmla="*/ 4 w 23"/>
                  <a:gd name="T5" fmla="*/ 8 h 47"/>
                  <a:gd name="T6" fmla="*/ 5 w 23"/>
                  <a:gd name="T7" fmla="*/ 8 h 47"/>
                  <a:gd name="T8" fmla="*/ 5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8 w 23"/>
                  <a:gd name="T23" fmla="*/ 44 h 47"/>
                  <a:gd name="T24" fmla="*/ 18 w 23"/>
                  <a:gd name="T25" fmla="*/ 8 h 47"/>
                  <a:gd name="T26" fmla="*/ 19 w 23"/>
                  <a:gd name="T27" fmla="*/ 8 h 47"/>
                  <a:gd name="T28" fmla="*/ 19 w 23"/>
                  <a:gd name="T29" fmla="*/ 21 h 47"/>
                  <a:gd name="T30" fmla="*/ 21 w 23"/>
                  <a:gd name="T31" fmla="*/ 23 h 47"/>
                  <a:gd name="T32" fmla="*/ 23 w 23"/>
                  <a:gd name="T33" fmla="*/ 21 h 47"/>
                  <a:gd name="T34" fmla="*/ 23 w 23"/>
                  <a:gd name="T35" fmla="*/ 6 h 47"/>
                  <a:gd name="T36" fmla="*/ 17 w 23"/>
                  <a:gd name="T37" fmla="*/ 0 h 47"/>
                  <a:gd name="T38" fmla="*/ 6 w 23"/>
                  <a:gd name="T39" fmla="*/ 0 h 47"/>
                  <a:gd name="T40" fmla="*/ 0 w 23"/>
                  <a:gd name="T41" fmla="*/ 6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3" y="23"/>
                      <a:pt x="4" y="22"/>
                      <a:pt x="4" y="21"/>
                    </a:cubicBezTo>
                    <a:cubicBezTo>
                      <a:pt x="4" y="19"/>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19"/>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19" name="Freeform 1335"/>
              <p:cNvSpPr>
                <a:spLocks/>
              </p:cNvSpPr>
              <p:nvPr/>
            </p:nvSpPr>
            <p:spPr bwMode="auto">
              <a:xfrm>
                <a:off x="13454" y="1036"/>
                <a:ext cx="10" cy="19"/>
              </a:xfrm>
              <a:custGeom>
                <a:avLst/>
                <a:gdLst>
                  <a:gd name="T0" fmla="*/ 0 w 4"/>
                  <a:gd name="T1" fmla="*/ 6 h 8"/>
                  <a:gd name="T2" fmla="*/ 2 w 4"/>
                  <a:gd name="T3" fmla="*/ 8 h 8"/>
                  <a:gd name="T4" fmla="*/ 4 w 4"/>
                  <a:gd name="T5" fmla="*/ 6 h 8"/>
                  <a:gd name="T6" fmla="*/ 4 w 4"/>
                  <a:gd name="T7" fmla="*/ 0 h 8"/>
                  <a:gd name="T8" fmla="*/ 0 w 4"/>
                  <a:gd name="T9" fmla="*/ 0 h 8"/>
                  <a:gd name="T10" fmla="*/ 0 w 4"/>
                  <a:gd name="T11" fmla="*/ 6 h 8"/>
                </a:gdLst>
                <a:ahLst/>
                <a:cxnLst>
                  <a:cxn ang="0">
                    <a:pos x="T0" y="T1"/>
                  </a:cxn>
                  <a:cxn ang="0">
                    <a:pos x="T2" y="T3"/>
                  </a:cxn>
                  <a:cxn ang="0">
                    <a:pos x="T4" y="T5"/>
                  </a:cxn>
                  <a:cxn ang="0">
                    <a:pos x="T6" y="T7"/>
                  </a:cxn>
                  <a:cxn ang="0">
                    <a:pos x="T8" y="T9"/>
                  </a:cxn>
                  <a:cxn ang="0">
                    <a:pos x="T10" y="T11"/>
                  </a:cxn>
                </a:cxnLst>
                <a:rect l="0" t="0" r="r" b="b"/>
                <a:pathLst>
                  <a:path w="4" h="8">
                    <a:moveTo>
                      <a:pt x="0" y="6"/>
                    </a:moveTo>
                    <a:cubicBezTo>
                      <a:pt x="0" y="7"/>
                      <a:pt x="1" y="8"/>
                      <a:pt x="2" y="8"/>
                    </a:cubicBezTo>
                    <a:cubicBezTo>
                      <a:pt x="4" y="8"/>
                      <a:pt x="4" y="7"/>
                      <a:pt x="4" y="6"/>
                    </a:cubicBezTo>
                    <a:cubicBezTo>
                      <a:pt x="4" y="5"/>
                      <a:pt x="4" y="3"/>
                      <a:pt x="4" y="0"/>
                    </a:cubicBezTo>
                    <a:cubicBezTo>
                      <a:pt x="3" y="0"/>
                      <a:pt x="2" y="0"/>
                      <a:pt x="0" y="0"/>
                    </a:cubicBezTo>
                    <a:cubicBezTo>
                      <a:pt x="0" y="3"/>
                      <a:pt x="0" y="5"/>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20" name="Freeform 1336"/>
              <p:cNvSpPr>
                <a:spLocks/>
              </p:cNvSpPr>
              <p:nvPr/>
            </p:nvSpPr>
            <p:spPr bwMode="auto">
              <a:xfrm>
                <a:off x="13423" y="1036"/>
                <a:ext cx="29" cy="75"/>
              </a:xfrm>
              <a:custGeom>
                <a:avLst/>
                <a:gdLst>
                  <a:gd name="T0" fmla="*/ 0 w 12"/>
                  <a:gd name="T1" fmla="*/ 29 h 32"/>
                  <a:gd name="T2" fmla="*/ 3 w 12"/>
                  <a:gd name="T3" fmla="*/ 32 h 32"/>
                  <a:gd name="T4" fmla="*/ 6 w 12"/>
                  <a:gd name="T5" fmla="*/ 29 h 32"/>
                  <a:gd name="T6" fmla="*/ 6 w 12"/>
                  <a:gd name="T7" fmla="*/ 8 h 32"/>
                  <a:gd name="T8" fmla="*/ 7 w 12"/>
                  <a:gd name="T9" fmla="*/ 8 h 32"/>
                  <a:gd name="T10" fmla="*/ 7 w 12"/>
                  <a:gd name="T11" fmla="*/ 29 h 32"/>
                  <a:gd name="T12" fmla="*/ 9 w 12"/>
                  <a:gd name="T13" fmla="*/ 32 h 32"/>
                  <a:gd name="T14" fmla="*/ 12 w 12"/>
                  <a:gd name="T15" fmla="*/ 29 h 32"/>
                  <a:gd name="T16" fmla="*/ 12 w 12"/>
                  <a:gd name="T17" fmla="*/ 0 h 32"/>
                  <a:gd name="T18" fmla="*/ 0 w 12"/>
                  <a:gd name="T19" fmla="*/ 1 h 32"/>
                  <a:gd name="T20" fmla="*/ 0 w 12"/>
                  <a:gd name="T21" fmla="*/ 2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32">
                    <a:moveTo>
                      <a:pt x="0" y="29"/>
                    </a:moveTo>
                    <a:cubicBezTo>
                      <a:pt x="0" y="31"/>
                      <a:pt x="1" y="32"/>
                      <a:pt x="3" y="32"/>
                    </a:cubicBezTo>
                    <a:cubicBezTo>
                      <a:pt x="4" y="32"/>
                      <a:pt x="6" y="31"/>
                      <a:pt x="6" y="29"/>
                    </a:cubicBezTo>
                    <a:cubicBezTo>
                      <a:pt x="6" y="27"/>
                      <a:pt x="6" y="8"/>
                      <a:pt x="6" y="8"/>
                    </a:cubicBezTo>
                    <a:cubicBezTo>
                      <a:pt x="6" y="8"/>
                      <a:pt x="6" y="8"/>
                      <a:pt x="7" y="8"/>
                    </a:cubicBezTo>
                    <a:cubicBezTo>
                      <a:pt x="7" y="8"/>
                      <a:pt x="7" y="27"/>
                      <a:pt x="7" y="29"/>
                    </a:cubicBezTo>
                    <a:cubicBezTo>
                      <a:pt x="7" y="31"/>
                      <a:pt x="8" y="32"/>
                      <a:pt x="9" y="32"/>
                    </a:cubicBezTo>
                    <a:cubicBezTo>
                      <a:pt x="11" y="32"/>
                      <a:pt x="12" y="31"/>
                      <a:pt x="12" y="29"/>
                    </a:cubicBezTo>
                    <a:cubicBezTo>
                      <a:pt x="12" y="27"/>
                      <a:pt x="12" y="10"/>
                      <a:pt x="12" y="0"/>
                    </a:cubicBezTo>
                    <a:cubicBezTo>
                      <a:pt x="8" y="0"/>
                      <a:pt x="4" y="1"/>
                      <a:pt x="0" y="1"/>
                    </a:cubicBezTo>
                    <a:cubicBezTo>
                      <a:pt x="0" y="11"/>
                      <a:pt x="0" y="27"/>
                      <a:pt x="0"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21" name="Freeform 1337"/>
              <p:cNvSpPr>
                <a:spLocks/>
              </p:cNvSpPr>
              <p:nvPr/>
            </p:nvSpPr>
            <p:spPr bwMode="auto">
              <a:xfrm>
                <a:off x="13471" y="1036"/>
                <a:ext cx="12" cy="14"/>
              </a:xfrm>
              <a:custGeom>
                <a:avLst/>
                <a:gdLst>
                  <a:gd name="T0" fmla="*/ 2 w 5"/>
                  <a:gd name="T1" fmla="*/ 6 h 6"/>
                  <a:gd name="T2" fmla="*/ 4 w 5"/>
                  <a:gd name="T3" fmla="*/ 5 h 6"/>
                  <a:gd name="T4" fmla="*/ 5 w 5"/>
                  <a:gd name="T5" fmla="*/ 0 h 6"/>
                  <a:gd name="T6" fmla="*/ 2 w 5"/>
                  <a:gd name="T7" fmla="*/ 0 h 6"/>
                  <a:gd name="T8" fmla="*/ 1 w 5"/>
                  <a:gd name="T9" fmla="*/ 3 h 6"/>
                  <a:gd name="T10" fmla="*/ 2 w 5"/>
                  <a:gd name="T11" fmla="*/ 6 h 6"/>
                </a:gdLst>
                <a:ahLst/>
                <a:cxnLst>
                  <a:cxn ang="0">
                    <a:pos x="T0" y="T1"/>
                  </a:cxn>
                  <a:cxn ang="0">
                    <a:pos x="T2" y="T3"/>
                  </a:cxn>
                  <a:cxn ang="0">
                    <a:pos x="T4" y="T5"/>
                  </a:cxn>
                  <a:cxn ang="0">
                    <a:pos x="T6" y="T7"/>
                  </a:cxn>
                  <a:cxn ang="0">
                    <a:pos x="T8" y="T9"/>
                  </a:cxn>
                  <a:cxn ang="0">
                    <a:pos x="T10" y="T11"/>
                  </a:cxn>
                </a:cxnLst>
                <a:rect l="0" t="0" r="r" b="b"/>
                <a:pathLst>
                  <a:path w="5" h="6">
                    <a:moveTo>
                      <a:pt x="2" y="6"/>
                    </a:moveTo>
                    <a:cubicBezTo>
                      <a:pt x="3" y="6"/>
                      <a:pt x="4" y="5"/>
                      <a:pt x="4" y="5"/>
                    </a:cubicBezTo>
                    <a:cubicBezTo>
                      <a:pt x="4" y="4"/>
                      <a:pt x="5" y="2"/>
                      <a:pt x="5" y="0"/>
                    </a:cubicBezTo>
                    <a:cubicBezTo>
                      <a:pt x="4" y="0"/>
                      <a:pt x="3" y="0"/>
                      <a:pt x="2" y="0"/>
                    </a:cubicBezTo>
                    <a:cubicBezTo>
                      <a:pt x="1" y="2"/>
                      <a:pt x="1" y="3"/>
                      <a:pt x="1" y="3"/>
                    </a:cubicBezTo>
                    <a:cubicBezTo>
                      <a:pt x="0" y="4"/>
                      <a:pt x="1" y="5"/>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22" name="Freeform 1338"/>
              <p:cNvSpPr>
                <a:spLocks/>
              </p:cNvSpPr>
              <p:nvPr/>
            </p:nvSpPr>
            <p:spPr bwMode="auto">
              <a:xfrm>
                <a:off x="13478" y="1036"/>
                <a:ext cx="52" cy="75"/>
              </a:xfrm>
              <a:custGeom>
                <a:avLst/>
                <a:gdLst>
                  <a:gd name="T0" fmla="*/ 4 w 22"/>
                  <a:gd name="T1" fmla="*/ 0 h 32"/>
                  <a:gd name="T2" fmla="*/ 0 w 22"/>
                  <a:gd name="T3" fmla="*/ 13 h 32"/>
                  <a:gd name="T4" fmla="*/ 6 w 22"/>
                  <a:gd name="T5" fmla="*/ 13 h 32"/>
                  <a:gd name="T6" fmla="*/ 6 w 22"/>
                  <a:gd name="T7" fmla="*/ 30 h 32"/>
                  <a:gd name="T8" fmla="*/ 8 w 22"/>
                  <a:gd name="T9" fmla="*/ 32 h 32"/>
                  <a:gd name="T10" fmla="*/ 10 w 22"/>
                  <a:gd name="T11" fmla="*/ 30 h 32"/>
                  <a:gd name="T12" fmla="*/ 10 w 22"/>
                  <a:gd name="T13" fmla="*/ 13 h 32"/>
                  <a:gd name="T14" fmla="*/ 11 w 22"/>
                  <a:gd name="T15" fmla="*/ 13 h 32"/>
                  <a:gd name="T16" fmla="*/ 11 w 22"/>
                  <a:gd name="T17" fmla="*/ 30 h 32"/>
                  <a:gd name="T18" fmla="*/ 14 w 22"/>
                  <a:gd name="T19" fmla="*/ 32 h 32"/>
                  <a:gd name="T20" fmla="*/ 16 w 22"/>
                  <a:gd name="T21" fmla="*/ 30 h 32"/>
                  <a:gd name="T22" fmla="*/ 16 w 22"/>
                  <a:gd name="T23" fmla="*/ 13 h 32"/>
                  <a:gd name="T24" fmla="*/ 22 w 22"/>
                  <a:gd name="T25" fmla="*/ 13 h 32"/>
                  <a:gd name="T26" fmla="*/ 19 w 22"/>
                  <a:gd name="T27" fmla="*/ 2 h 32"/>
                  <a:gd name="T28" fmla="*/ 10 w 22"/>
                  <a:gd name="T29" fmla="*/ 0 h 32"/>
                  <a:gd name="T30" fmla="*/ 4 w 22"/>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32">
                    <a:moveTo>
                      <a:pt x="4" y="0"/>
                    </a:moveTo>
                    <a:cubicBezTo>
                      <a:pt x="0" y="13"/>
                      <a:pt x="0" y="13"/>
                      <a:pt x="0" y="13"/>
                    </a:cubicBezTo>
                    <a:cubicBezTo>
                      <a:pt x="6" y="13"/>
                      <a:pt x="6" y="13"/>
                      <a:pt x="6" y="13"/>
                    </a:cubicBezTo>
                    <a:cubicBezTo>
                      <a:pt x="6" y="21"/>
                      <a:pt x="6" y="29"/>
                      <a:pt x="6" y="30"/>
                    </a:cubicBezTo>
                    <a:cubicBezTo>
                      <a:pt x="6" y="31"/>
                      <a:pt x="7" y="32"/>
                      <a:pt x="8" y="32"/>
                    </a:cubicBezTo>
                    <a:cubicBezTo>
                      <a:pt x="9" y="32"/>
                      <a:pt x="10" y="31"/>
                      <a:pt x="10" y="30"/>
                    </a:cubicBezTo>
                    <a:cubicBezTo>
                      <a:pt x="10" y="28"/>
                      <a:pt x="10" y="13"/>
                      <a:pt x="10" y="13"/>
                    </a:cubicBezTo>
                    <a:cubicBezTo>
                      <a:pt x="11" y="13"/>
                      <a:pt x="11" y="13"/>
                      <a:pt x="11" y="13"/>
                    </a:cubicBezTo>
                    <a:cubicBezTo>
                      <a:pt x="11" y="13"/>
                      <a:pt x="11" y="28"/>
                      <a:pt x="11" y="30"/>
                    </a:cubicBezTo>
                    <a:cubicBezTo>
                      <a:pt x="11" y="31"/>
                      <a:pt x="12" y="32"/>
                      <a:pt x="14" y="32"/>
                    </a:cubicBezTo>
                    <a:cubicBezTo>
                      <a:pt x="15" y="32"/>
                      <a:pt x="16" y="31"/>
                      <a:pt x="16" y="30"/>
                    </a:cubicBezTo>
                    <a:cubicBezTo>
                      <a:pt x="16" y="29"/>
                      <a:pt x="16" y="21"/>
                      <a:pt x="16" y="13"/>
                    </a:cubicBezTo>
                    <a:cubicBezTo>
                      <a:pt x="22" y="13"/>
                      <a:pt x="22" y="13"/>
                      <a:pt x="22" y="13"/>
                    </a:cubicBezTo>
                    <a:cubicBezTo>
                      <a:pt x="21" y="8"/>
                      <a:pt x="20" y="4"/>
                      <a:pt x="19" y="2"/>
                    </a:cubicBezTo>
                    <a:cubicBezTo>
                      <a:pt x="16" y="1"/>
                      <a:pt x="13" y="1"/>
                      <a:pt x="10" y="0"/>
                    </a:cubicBezTo>
                    <a:cubicBezTo>
                      <a:pt x="8" y="0"/>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23" name="Freeform 1339"/>
              <p:cNvSpPr>
                <a:spLocks/>
              </p:cNvSpPr>
              <p:nvPr/>
            </p:nvSpPr>
            <p:spPr bwMode="auto">
              <a:xfrm>
                <a:off x="13525" y="1040"/>
                <a:ext cx="10" cy="10"/>
              </a:xfrm>
              <a:custGeom>
                <a:avLst/>
                <a:gdLst>
                  <a:gd name="T0" fmla="*/ 1 w 4"/>
                  <a:gd name="T1" fmla="*/ 3 h 4"/>
                  <a:gd name="T2" fmla="*/ 3 w 4"/>
                  <a:gd name="T3" fmla="*/ 4 h 4"/>
                  <a:gd name="T4" fmla="*/ 4 w 4"/>
                  <a:gd name="T5" fmla="*/ 1 h 4"/>
                  <a:gd name="T6" fmla="*/ 4 w 4"/>
                  <a:gd name="T7" fmla="*/ 0 h 4"/>
                  <a:gd name="T8" fmla="*/ 0 w 4"/>
                  <a:gd name="T9" fmla="*/ 0 h 4"/>
                  <a:gd name="T10" fmla="*/ 1 w 4"/>
                  <a:gd name="T11" fmla="*/ 3 h 4"/>
                </a:gdLst>
                <a:ahLst/>
                <a:cxnLst>
                  <a:cxn ang="0">
                    <a:pos x="T0" y="T1"/>
                  </a:cxn>
                  <a:cxn ang="0">
                    <a:pos x="T2" y="T3"/>
                  </a:cxn>
                  <a:cxn ang="0">
                    <a:pos x="T4" y="T5"/>
                  </a:cxn>
                  <a:cxn ang="0">
                    <a:pos x="T6" y="T7"/>
                  </a:cxn>
                  <a:cxn ang="0">
                    <a:pos x="T8" y="T9"/>
                  </a:cxn>
                  <a:cxn ang="0">
                    <a:pos x="T10" y="T11"/>
                  </a:cxn>
                </a:cxnLst>
                <a:rect l="0" t="0" r="r" b="b"/>
                <a:pathLst>
                  <a:path w="4" h="4">
                    <a:moveTo>
                      <a:pt x="1" y="3"/>
                    </a:moveTo>
                    <a:cubicBezTo>
                      <a:pt x="1" y="3"/>
                      <a:pt x="2" y="4"/>
                      <a:pt x="3" y="4"/>
                    </a:cubicBezTo>
                    <a:cubicBezTo>
                      <a:pt x="4" y="3"/>
                      <a:pt x="4" y="2"/>
                      <a:pt x="4" y="1"/>
                    </a:cubicBezTo>
                    <a:cubicBezTo>
                      <a:pt x="4" y="1"/>
                      <a:pt x="4" y="1"/>
                      <a:pt x="4" y="0"/>
                    </a:cubicBezTo>
                    <a:cubicBezTo>
                      <a:pt x="2" y="0"/>
                      <a:pt x="1" y="0"/>
                      <a:pt x="0" y="0"/>
                    </a:cubicBezTo>
                    <a:cubicBezTo>
                      <a:pt x="0" y="1"/>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24" name="Freeform 1340"/>
              <p:cNvSpPr>
                <a:spLocks/>
              </p:cNvSpPr>
              <p:nvPr/>
            </p:nvSpPr>
            <p:spPr bwMode="auto">
              <a:xfrm>
                <a:off x="13542" y="1043"/>
                <a:ext cx="9" cy="12"/>
              </a:xfrm>
              <a:custGeom>
                <a:avLst/>
                <a:gdLst>
                  <a:gd name="T0" fmla="*/ 2 w 4"/>
                  <a:gd name="T1" fmla="*/ 5 h 5"/>
                  <a:gd name="T2" fmla="*/ 4 w 4"/>
                  <a:gd name="T3" fmla="*/ 3 h 5"/>
                  <a:gd name="T4" fmla="*/ 4 w 4"/>
                  <a:gd name="T5" fmla="*/ 1 h 5"/>
                  <a:gd name="T6" fmla="*/ 0 w 4"/>
                  <a:gd name="T7" fmla="*/ 0 h 5"/>
                  <a:gd name="T8" fmla="*/ 0 w 4"/>
                  <a:gd name="T9" fmla="*/ 3 h 5"/>
                  <a:gd name="T10" fmla="*/ 2 w 4"/>
                  <a:gd name="T11" fmla="*/ 5 h 5"/>
                </a:gdLst>
                <a:ahLst/>
                <a:cxnLst>
                  <a:cxn ang="0">
                    <a:pos x="T0" y="T1"/>
                  </a:cxn>
                  <a:cxn ang="0">
                    <a:pos x="T2" y="T3"/>
                  </a:cxn>
                  <a:cxn ang="0">
                    <a:pos x="T4" y="T5"/>
                  </a:cxn>
                  <a:cxn ang="0">
                    <a:pos x="T6" y="T7"/>
                  </a:cxn>
                  <a:cxn ang="0">
                    <a:pos x="T8" y="T9"/>
                  </a:cxn>
                  <a:cxn ang="0">
                    <a:pos x="T10" y="T11"/>
                  </a:cxn>
                </a:cxnLst>
                <a:rect l="0" t="0" r="r" b="b"/>
                <a:pathLst>
                  <a:path w="4" h="5">
                    <a:moveTo>
                      <a:pt x="2" y="5"/>
                    </a:moveTo>
                    <a:cubicBezTo>
                      <a:pt x="3" y="5"/>
                      <a:pt x="4" y="4"/>
                      <a:pt x="4" y="3"/>
                    </a:cubicBezTo>
                    <a:cubicBezTo>
                      <a:pt x="4" y="3"/>
                      <a:pt x="4" y="2"/>
                      <a:pt x="4" y="1"/>
                    </a:cubicBezTo>
                    <a:cubicBezTo>
                      <a:pt x="3" y="0"/>
                      <a:pt x="2" y="0"/>
                      <a:pt x="0" y="0"/>
                    </a:cubicBezTo>
                    <a:cubicBezTo>
                      <a:pt x="0" y="1"/>
                      <a:pt x="0" y="2"/>
                      <a:pt x="0" y="3"/>
                    </a:cubicBezTo>
                    <a:cubicBezTo>
                      <a:pt x="0" y="4"/>
                      <a:pt x="1" y="5"/>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25" name="Freeform 1341"/>
              <p:cNvSpPr>
                <a:spLocks/>
              </p:cNvSpPr>
              <p:nvPr/>
            </p:nvSpPr>
            <p:spPr bwMode="auto">
              <a:xfrm>
                <a:off x="13130" y="877"/>
                <a:ext cx="9" cy="31"/>
              </a:xfrm>
              <a:custGeom>
                <a:avLst/>
                <a:gdLst>
                  <a:gd name="T0" fmla="*/ 0 w 4"/>
                  <a:gd name="T1" fmla="*/ 11 h 13"/>
                  <a:gd name="T2" fmla="*/ 2 w 4"/>
                  <a:gd name="T3" fmla="*/ 13 h 13"/>
                  <a:gd name="T4" fmla="*/ 4 w 4"/>
                  <a:gd name="T5" fmla="*/ 11 h 13"/>
                  <a:gd name="T6" fmla="*/ 4 w 4"/>
                  <a:gd name="T7" fmla="*/ 1 h 13"/>
                  <a:gd name="T8" fmla="*/ 0 w 4"/>
                  <a:gd name="T9" fmla="*/ 0 h 13"/>
                  <a:gd name="T10" fmla="*/ 0 w 4"/>
                  <a:gd name="T11" fmla="*/ 11 h 13"/>
                </a:gdLst>
                <a:ahLst/>
                <a:cxnLst>
                  <a:cxn ang="0">
                    <a:pos x="T0" y="T1"/>
                  </a:cxn>
                  <a:cxn ang="0">
                    <a:pos x="T2" y="T3"/>
                  </a:cxn>
                  <a:cxn ang="0">
                    <a:pos x="T4" y="T5"/>
                  </a:cxn>
                  <a:cxn ang="0">
                    <a:pos x="T6" y="T7"/>
                  </a:cxn>
                  <a:cxn ang="0">
                    <a:pos x="T8" y="T9"/>
                  </a:cxn>
                  <a:cxn ang="0">
                    <a:pos x="T10" y="T11"/>
                  </a:cxn>
                </a:cxnLst>
                <a:rect l="0" t="0" r="r" b="b"/>
                <a:pathLst>
                  <a:path w="4" h="13">
                    <a:moveTo>
                      <a:pt x="0" y="11"/>
                    </a:moveTo>
                    <a:cubicBezTo>
                      <a:pt x="0" y="12"/>
                      <a:pt x="1" y="13"/>
                      <a:pt x="2" y="13"/>
                    </a:cubicBezTo>
                    <a:cubicBezTo>
                      <a:pt x="3" y="13"/>
                      <a:pt x="4" y="12"/>
                      <a:pt x="4" y="11"/>
                    </a:cubicBezTo>
                    <a:cubicBezTo>
                      <a:pt x="4" y="10"/>
                      <a:pt x="4" y="5"/>
                      <a:pt x="4" y="1"/>
                    </a:cubicBezTo>
                    <a:cubicBezTo>
                      <a:pt x="3" y="0"/>
                      <a:pt x="1" y="0"/>
                      <a:pt x="0" y="0"/>
                    </a:cubicBezTo>
                    <a:cubicBezTo>
                      <a:pt x="0" y="3"/>
                      <a:pt x="0" y="10"/>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26" name="Freeform 1342"/>
              <p:cNvSpPr>
                <a:spLocks/>
              </p:cNvSpPr>
              <p:nvPr/>
            </p:nvSpPr>
            <p:spPr bwMode="auto">
              <a:xfrm>
                <a:off x="13016" y="853"/>
                <a:ext cx="64" cy="112"/>
              </a:xfrm>
              <a:custGeom>
                <a:avLst/>
                <a:gdLst>
                  <a:gd name="T0" fmla="*/ 1 w 27"/>
                  <a:gd name="T1" fmla="*/ 21 h 47"/>
                  <a:gd name="T2" fmla="*/ 4 w 27"/>
                  <a:gd name="T3" fmla="*/ 20 h 47"/>
                  <a:gd name="T4" fmla="*/ 7 w 27"/>
                  <a:gd name="T5" fmla="*/ 7 h 47"/>
                  <a:gd name="T6" fmla="*/ 8 w 27"/>
                  <a:gd name="T7" fmla="*/ 7 h 47"/>
                  <a:gd name="T8" fmla="*/ 2 w 27"/>
                  <a:gd name="T9" fmla="*/ 28 h 47"/>
                  <a:gd name="T10" fmla="*/ 8 w 27"/>
                  <a:gd name="T11" fmla="*/ 28 h 47"/>
                  <a:gd name="T12" fmla="*/ 8 w 27"/>
                  <a:gd name="T13" fmla="*/ 45 h 47"/>
                  <a:gd name="T14" fmla="*/ 10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4 w 27"/>
                  <a:gd name="T31" fmla="*/ 28 h 47"/>
                  <a:gd name="T32" fmla="*/ 18 w 27"/>
                  <a:gd name="T33" fmla="*/ 7 h 47"/>
                  <a:gd name="T34" fmla="*/ 19 w 27"/>
                  <a:gd name="T35" fmla="*/ 7 h 47"/>
                  <a:gd name="T36" fmla="*/ 23 w 27"/>
                  <a:gd name="T37" fmla="*/ 20 h 47"/>
                  <a:gd name="T38" fmla="*/ 25 w 27"/>
                  <a:gd name="T39" fmla="*/ 21 h 47"/>
                  <a:gd name="T40" fmla="*/ 26 w 27"/>
                  <a:gd name="T41" fmla="*/ 19 h 47"/>
                  <a:gd name="T42" fmla="*/ 22 w 27"/>
                  <a:gd name="T43" fmla="*/ 5 h 47"/>
                  <a:gd name="T44" fmla="*/ 17 w 27"/>
                  <a:gd name="T45" fmla="*/ 0 h 47"/>
                  <a:gd name="T46" fmla="*/ 9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4"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1"/>
                      <a:pt x="24" y="21"/>
                      <a:pt x="25" y="21"/>
                    </a:cubicBezTo>
                    <a:cubicBezTo>
                      <a:pt x="26" y="21"/>
                      <a:pt x="27" y="20"/>
                      <a:pt x="26" y="19"/>
                    </a:cubicBezTo>
                    <a:cubicBezTo>
                      <a:pt x="26" y="18"/>
                      <a:pt x="24" y="11"/>
                      <a:pt x="22" y="5"/>
                    </a:cubicBezTo>
                    <a:cubicBezTo>
                      <a:pt x="22" y="3"/>
                      <a:pt x="19" y="0"/>
                      <a:pt x="17" y="0"/>
                    </a:cubicBezTo>
                    <a:cubicBezTo>
                      <a:pt x="16" y="0"/>
                      <a:pt x="10" y="0"/>
                      <a:pt x="9" y="0"/>
                    </a:cubicBezTo>
                    <a:cubicBezTo>
                      <a:pt x="7" y="0"/>
                      <a:pt x="5" y="3"/>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27" name="Oval 1343"/>
              <p:cNvSpPr>
                <a:spLocks noChangeArrowheads="1"/>
              </p:cNvSpPr>
              <p:nvPr/>
            </p:nvSpPr>
            <p:spPr bwMode="auto">
              <a:xfrm>
                <a:off x="13035"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28" name="Freeform 1344"/>
              <p:cNvSpPr>
                <a:spLocks/>
              </p:cNvSpPr>
              <p:nvPr/>
            </p:nvSpPr>
            <p:spPr bwMode="auto">
              <a:xfrm>
                <a:off x="13021" y="1000"/>
                <a:ext cx="52" cy="111"/>
              </a:xfrm>
              <a:custGeom>
                <a:avLst/>
                <a:gdLst>
                  <a:gd name="T0" fmla="*/ 0 w 22"/>
                  <a:gd name="T1" fmla="*/ 6 h 47"/>
                  <a:gd name="T2" fmla="*/ 0 w 22"/>
                  <a:gd name="T3" fmla="*/ 21 h 47"/>
                  <a:gd name="T4" fmla="*/ 2 w 22"/>
                  <a:gd name="T5" fmla="*/ 23 h 47"/>
                  <a:gd name="T6" fmla="*/ 4 w 22"/>
                  <a:gd name="T7" fmla="*/ 21 h 47"/>
                  <a:gd name="T8" fmla="*/ 4 w 22"/>
                  <a:gd name="T9" fmla="*/ 8 h 47"/>
                  <a:gd name="T10" fmla="*/ 5 w 22"/>
                  <a:gd name="T11" fmla="*/ 8 h 47"/>
                  <a:gd name="T12" fmla="*/ 5 w 22"/>
                  <a:gd name="T13" fmla="*/ 44 h 47"/>
                  <a:gd name="T14" fmla="*/ 8 w 22"/>
                  <a:gd name="T15" fmla="*/ 47 h 47"/>
                  <a:gd name="T16" fmla="*/ 11 w 22"/>
                  <a:gd name="T17" fmla="*/ 44 h 47"/>
                  <a:gd name="T18" fmla="*/ 11 w 22"/>
                  <a:gd name="T19" fmla="*/ 23 h 47"/>
                  <a:gd name="T20" fmla="*/ 12 w 22"/>
                  <a:gd name="T21" fmla="*/ 23 h 47"/>
                  <a:gd name="T22" fmla="*/ 12 w 22"/>
                  <a:gd name="T23" fmla="*/ 44 h 47"/>
                  <a:gd name="T24" fmla="*/ 14 w 22"/>
                  <a:gd name="T25" fmla="*/ 47 h 47"/>
                  <a:gd name="T26" fmla="*/ 17 w 22"/>
                  <a:gd name="T27" fmla="*/ 44 h 47"/>
                  <a:gd name="T28" fmla="*/ 17 w 22"/>
                  <a:gd name="T29" fmla="*/ 8 h 47"/>
                  <a:gd name="T30" fmla="*/ 18 w 22"/>
                  <a:gd name="T31" fmla="*/ 8 h 47"/>
                  <a:gd name="T32" fmla="*/ 18 w 22"/>
                  <a:gd name="T33" fmla="*/ 21 h 47"/>
                  <a:gd name="T34" fmla="*/ 20 w 22"/>
                  <a:gd name="T35" fmla="*/ 23 h 47"/>
                  <a:gd name="T36" fmla="*/ 22 w 22"/>
                  <a:gd name="T37" fmla="*/ 21 h 47"/>
                  <a:gd name="T38" fmla="*/ 22 w 22"/>
                  <a:gd name="T39" fmla="*/ 6 h 47"/>
                  <a:gd name="T40" fmla="*/ 16 w 22"/>
                  <a:gd name="T41" fmla="*/ 0 h 47"/>
                  <a:gd name="T42" fmla="*/ 6 w 22"/>
                  <a:gd name="T43" fmla="*/ 0 h 47"/>
                  <a:gd name="T44" fmla="*/ 0 w 22"/>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6"/>
                    </a:move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0" y="23"/>
                    </a:cubicBezTo>
                    <a:cubicBezTo>
                      <a:pt x="22" y="23"/>
                      <a:pt x="22" y="22"/>
                      <a:pt x="22" y="21"/>
                    </a:cubicBezTo>
                    <a:cubicBezTo>
                      <a:pt x="22" y="20"/>
                      <a:pt x="22" y="8"/>
                      <a:pt x="22" y="6"/>
                    </a:cubicBezTo>
                    <a:cubicBezTo>
                      <a:pt x="22" y="3"/>
                      <a:pt x="20" y="0"/>
                      <a:pt x="16"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29" name="Oval 1345"/>
              <p:cNvSpPr>
                <a:spLocks noChangeArrowheads="1"/>
              </p:cNvSpPr>
              <p:nvPr/>
            </p:nvSpPr>
            <p:spPr bwMode="auto">
              <a:xfrm>
                <a:off x="13038" y="830"/>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30" name="Freeform 1346"/>
              <p:cNvSpPr>
                <a:spLocks/>
              </p:cNvSpPr>
              <p:nvPr/>
            </p:nvSpPr>
            <p:spPr bwMode="auto">
              <a:xfrm>
                <a:off x="13080" y="1000"/>
                <a:ext cx="64" cy="111"/>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7 w 27"/>
                  <a:gd name="T25" fmla="*/ 47 h 47"/>
                  <a:gd name="T26" fmla="*/ 19 w 27"/>
                  <a:gd name="T27" fmla="*/ 45 h 47"/>
                  <a:gd name="T28" fmla="*/ 19 w 27"/>
                  <a:gd name="T29" fmla="*/ 28 h 47"/>
                  <a:gd name="T30" fmla="*/ 25 w 27"/>
                  <a:gd name="T31" fmla="*/ 28 h 47"/>
                  <a:gd name="T32" fmla="*/ 19 w 27"/>
                  <a:gd name="T33" fmla="*/ 7 h 47"/>
                  <a:gd name="T34" fmla="*/ 20 w 27"/>
                  <a:gd name="T35" fmla="*/ 7 h 47"/>
                  <a:gd name="T36" fmla="*/ 24 w 27"/>
                  <a:gd name="T37" fmla="*/ 20 h 47"/>
                  <a:gd name="T38" fmla="*/ 26 w 27"/>
                  <a:gd name="T39" fmla="*/ 21 h 47"/>
                  <a:gd name="T40" fmla="*/ 27 w 27"/>
                  <a:gd name="T41" fmla="*/ 18 h 47"/>
                  <a:gd name="T42" fmla="*/ 23 w 27"/>
                  <a:gd name="T43" fmla="*/ 5 h 47"/>
                  <a:gd name="T44" fmla="*/ 18 w 27"/>
                  <a:gd name="T45" fmla="*/ 0 h 47"/>
                  <a:gd name="T46" fmla="*/ 10 w 27"/>
                  <a:gd name="T47" fmla="*/ 0 h 47"/>
                  <a:gd name="T48" fmla="*/ 5 w 27"/>
                  <a:gd name="T49" fmla="*/ 5 h 47"/>
                  <a:gd name="T50" fmla="*/ 1 w 27"/>
                  <a:gd name="T51" fmla="*/ 18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0"/>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0"/>
                      <a:pt x="25" y="21"/>
                      <a:pt x="26" y="21"/>
                    </a:cubicBezTo>
                    <a:cubicBezTo>
                      <a:pt x="27" y="20"/>
                      <a:pt x="27" y="19"/>
                      <a:pt x="27" y="18"/>
                    </a:cubicBezTo>
                    <a:cubicBezTo>
                      <a:pt x="27" y="18"/>
                      <a:pt x="25" y="10"/>
                      <a:pt x="23" y="5"/>
                    </a:cubicBezTo>
                    <a:cubicBezTo>
                      <a:pt x="22" y="2"/>
                      <a:pt x="20" y="0"/>
                      <a:pt x="18" y="0"/>
                    </a:cubicBezTo>
                    <a:cubicBezTo>
                      <a:pt x="17" y="0"/>
                      <a:pt x="11" y="0"/>
                      <a:pt x="10" y="0"/>
                    </a:cubicBezTo>
                    <a:cubicBezTo>
                      <a:pt x="8" y="0"/>
                      <a:pt x="5" y="2"/>
                      <a:pt x="5" y="5"/>
                    </a:cubicBezTo>
                    <a:cubicBezTo>
                      <a:pt x="3" y="10"/>
                      <a:pt x="1" y="18"/>
                      <a:pt x="1" y="18"/>
                    </a:cubicBezTo>
                    <a:cubicBezTo>
                      <a:pt x="0" y="19"/>
                      <a:pt x="1" y="20"/>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31" name="Oval 1347"/>
              <p:cNvSpPr>
                <a:spLocks noChangeArrowheads="1"/>
              </p:cNvSpPr>
              <p:nvPr/>
            </p:nvSpPr>
            <p:spPr bwMode="auto">
              <a:xfrm>
                <a:off x="12971" y="974"/>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32" name="Oval 1348"/>
              <p:cNvSpPr>
                <a:spLocks noChangeArrowheads="1"/>
              </p:cNvSpPr>
              <p:nvPr/>
            </p:nvSpPr>
            <p:spPr bwMode="auto">
              <a:xfrm>
                <a:off x="13102" y="974"/>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33" name="Oval 1349"/>
              <p:cNvSpPr>
                <a:spLocks noChangeArrowheads="1"/>
              </p:cNvSpPr>
              <p:nvPr/>
            </p:nvSpPr>
            <p:spPr bwMode="auto">
              <a:xfrm>
                <a:off x="12971" y="681"/>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34" name="Oval 1350"/>
              <p:cNvSpPr>
                <a:spLocks noChangeArrowheads="1"/>
              </p:cNvSpPr>
              <p:nvPr/>
            </p:nvSpPr>
            <p:spPr bwMode="auto">
              <a:xfrm>
                <a:off x="12971" y="830"/>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35" name="Freeform 1351"/>
              <p:cNvSpPr>
                <a:spLocks/>
              </p:cNvSpPr>
              <p:nvPr/>
            </p:nvSpPr>
            <p:spPr bwMode="auto">
              <a:xfrm>
                <a:off x="12950" y="707"/>
                <a:ext cx="64" cy="111"/>
              </a:xfrm>
              <a:custGeom>
                <a:avLst/>
                <a:gdLst>
                  <a:gd name="T0" fmla="*/ 1 w 27"/>
                  <a:gd name="T1" fmla="*/ 20 h 47"/>
                  <a:gd name="T2" fmla="*/ 4 w 27"/>
                  <a:gd name="T3" fmla="*/ 19 h 47"/>
                  <a:gd name="T4" fmla="*/ 8 w 27"/>
                  <a:gd name="T5" fmla="*/ 6 h 47"/>
                  <a:gd name="T6" fmla="*/ 9 w 27"/>
                  <a:gd name="T7" fmla="*/ 6 h 47"/>
                  <a:gd name="T8" fmla="*/ 2 w 27"/>
                  <a:gd name="T9" fmla="*/ 28 h 47"/>
                  <a:gd name="T10" fmla="*/ 8 w 27"/>
                  <a:gd name="T11" fmla="*/ 28 h 47"/>
                  <a:gd name="T12" fmla="*/ 8 w 27"/>
                  <a:gd name="T13" fmla="*/ 44 h 47"/>
                  <a:gd name="T14" fmla="*/ 11 w 27"/>
                  <a:gd name="T15" fmla="*/ 47 h 47"/>
                  <a:gd name="T16" fmla="*/ 13 w 27"/>
                  <a:gd name="T17" fmla="*/ 44 h 47"/>
                  <a:gd name="T18" fmla="*/ 13 w 27"/>
                  <a:gd name="T19" fmla="*/ 28 h 47"/>
                  <a:gd name="T20" fmla="*/ 14 w 27"/>
                  <a:gd name="T21" fmla="*/ 28 h 47"/>
                  <a:gd name="T22" fmla="*/ 14 w 27"/>
                  <a:gd name="T23" fmla="*/ 44 h 47"/>
                  <a:gd name="T24" fmla="*/ 16 w 27"/>
                  <a:gd name="T25" fmla="*/ 47 h 47"/>
                  <a:gd name="T26" fmla="*/ 19 w 27"/>
                  <a:gd name="T27" fmla="*/ 44 h 47"/>
                  <a:gd name="T28" fmla="*/ 19 w 27"/>
                  <a:gd name="T29" fmla="*/ 28 h 47"/>
                  <a:gd name="T30" fmla="*/ 25 w 27"/>
                  <a:gd name="T31" fmla="*/ 28 h 47"/>
                  <a:gd name="T32" fmla="*/ 18 w 27"/>
                  <a:gd name="T33" fmla="*/ 6 h 47"/>
                  <a:gd name="T34" fmla="*/ 19 w 27"/>
                  <a:gd name="T35" fmla="*/ 6 h 47"/>
                  <a:gd name="T36" fmla="*/ 23 w 27"/>
                  <a:gd name="T37" fmla="*/ 19 h 47"/>
                  <a:gd name="T38" fmla="*/ 26 w 27"/>
                  <a:gd name="T39" fmla="*/ 20 h 47"/>
                  <a:gd name="T40" fmla="*/ 27 w 27"/>
                  <a:gd name="T41" fmla="*/ 18 h 47"/>
                  <a:gd name="T42" fmla="*/ 23 w 27"/>
                  <a:gd name="T43" fmla="*/ 4 h 47"/>
                  <a:gd name="T44" fmla="*/ 17 w 27"/>
                  <a:gd name="T45" fmla="*/ 0 h 47"/>
                  <a:gd name="T46" fmla="*/ 10 w 27"/>
                  <a:gd name="T47" fmla="*/ 0 h 47"/>
                  <a:gd name="T48" fmla="*/ 4 w 27"/>
                  <a:gd name="T49" fmla="*/ 4 h 47"/>
                  <a:gd name="T50" fmla="*/ 0 w 27"/>
                  <a:gd name="T51" fmla="*/ 18 h 47"/>
                  <a:gd name="T52" fmla="*/ 1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0"/>
                    </a:moveTo>
                    <a:cubicBezTo>
                      <a:pt x="2" y="21"/>
                      <a:pt x="4" y="20"/>
                      <a:pt x="4" y="19"/>
                    </a:cubicBezTo>
                    <a:cubicBezTo>
                      <a:pt x="4" y="18"/>
                      <a:pt x="8" y="6"/>
                      <a:pt x="8" y="6"/>
                    </a:cubicBezTo>
                    <a:cubicBezTo>
                      <a:pt x="9" y="6"/>
                      <a:pt x="9" y="6"/>
                      <a:pt x="9" y="6"/>
                    </a:cubicBezTo>
                    <a:cubicBezTo>
                      <a:pt x="2" y="28"/>
                      <a:pt x="2" y="28"/>
                      <a:pt x="2" y="28"/>
                    </a:cubicBezTo>
                    <a:cubicBezTo>
                      <a:pt x="8" y="28"/>
                      <a:pt x="8" y="28"/>
                      <a:pt x="8" y="28"/>
                    </a:cubicBezTo>
                    <a:cubicBezTo>
                      <a:pt x="8" y="36"/>
                      <a:pt x="8" y="43"/>
                      <a:pt x="8" y="44"/>
                    </a:cubicBezTo>
                    <a:cubicBezTo>
                      <a:pt x="8" y="46"/>
                      <a:pt x="9"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9" y="46"/>
                      <a:pt x="19" y="44"/>
                    </a:cubicBezTo>
                    <a:cubicBezTo>
                      <a:pt x="19" y="43"/>
                      <a:pt x="19" y="36"/>
                      <a:pt x="19" y="28"/>
                    </a:cubicBezTo>
                    <a:cubicBezTo>
                      <a:pt x="25" y="28"/>
                      <a:pt x="25" y="28"/>
                      <a:pt x="25" y="28"/>
                    </a:cubicBezTo>
                    <a:cubicBezTo>
                      <a:pt x="18" y="6"/>
                      <a:pt x="18" y="6"/>
                      <a:pt x="18" y="6"/>
                    </a:cubicBezTo>
                    <a:cubicBezTo>
                      <a:pt x="19" y="6"/>
                      <a:pt x="19" y="6"/>
                      <a:pt x="19" y="6"/>
                    </a:cubicBezTo>
                    <a:cubicBezTo>
                      <a:pt x="19" y="6"/>
                      <a:pt x="23" y="18"/>
                      <a:pt x="23" y="19"/>
                    </a:cubicBezTo>
                    <a:cubicBezTo>
                      <a:pt x="24" y="20"/>
                      <a:pt x="25" y="21"/>
                      <a:pt x="26" y="20"/>
                    </a:cubicBezTo>
                    <a:cubicBezTo>
                      <a:pt x="26" y="20"/>
                      <a:pt x="27" y="19"/>
                      <a:pt x="27" y="18"/>
                    </a:cubicBezTo>
                    <a:cubicBezTo>
                      <a:pt x="26" y="17"/>
                      <a:pt x="24" y="10"/>
                      <a:pt x="23" y="4"/>
                    </a:cubicBezTo>
                    <a:cubicBezTo>
                      <a:pt x="22" y="2"/>
                      <a:pt x="20" y="0"/>
                      <a:pt x="17" y="0"/>
                    </a:cubicBezTo>
                    <a:cubicBezTo>
                      <a:pt x="16" y="0"/>
                      <a:pt x="11" y="0"/>
                      <a:pt x="10" y="0"/>
                    </a:cubicBezTo>
                    <a:cubicBezTo>
                      <a:pt x="7" y="0"/>
                      <a:pt x="5" y="2"/>
                      <a:pt x="4" y="4"/>
                    </a:cubicBezTo>
                    <a:cubicBezTo>
                      <a:pt x="3" y="10"/>
                      <a:pt x="0" y="17"/>
                      <a:pt x="0" y="18"/>
                    </a:cubicBezTo>
                    <a:cubicBezTo>
                      <a:pt x="0" y="19"/>
                      <a:pt x="0" y="20"/>
                      <a:pt x="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36" name="Freeform 1352"/>
              <p:cNvSpPr>
                <a:spLocks/>
              </p:cNvSpPr>
              <p:nvPr/>
            </p:nvSpPr>
            <p:spPr bwMode="auto">
              <a:xfrm>
                <a:off x="12955" y="853"/>
                <a:ext cx="54" cy="112"/>
              </a:xfrm>
              <a:custGeom>
                <a:avLst/>
                <a:gdLst>
                  <a:gd name="T0" fmla="*/ 21 w 23"/>
                  <a:gd name="T1" fmla="*/ 23 h 47"/>
                  <a:gd name="T2" fmla="*/ 23 w 23"/>
                  <a:gd name="T3" fmla="*/ 21 h 47"/>
                  <a:gd name="T4" fmla="*/ 23 w 23"/>
                  <a:gd name="T5" fmla="*/ 6 h 47"/>
                  <a:gd name="T6" fmla="*/ 17 w 23"/>
                  <a:gd name="T7" fmla="*/ 0 h 47"/>
                  <a:gd name="T8" fmla="*/ 6 w 23"/>
                  <a:gd name="T9" fmla="*/ 0 h 47"/>
                  <a:gd name="T10" fmla="*/ 0 w 23"/>
                  <a:gd name="T11" fmla="*/ 6 h 47"/>
                  <a:gd name="T12" fmla="*/ 0 w 23"/>
                  <a:gd name="T13" fmla="*/ 21 h 47"/>
                  <a:gd name="T14" fmla="*/ 2 w 23"/>
                  <a:gd name="T15" fmla="*/ 23 h 47"/>
                  <a:gd name="T16" fmla="*/ 4 w 23"/>
                  <a:gd name="T17" fmla="*/ 21 h 47"/>
                  <a:gd name="T18" fmla="*/ 4 w 23"/>
                  <a:gd name="T19" fmla="*/ 8 h 47"/>
                  <a:gd name="T20" fmla="*/ 5 w 23"/>
                  <a:gd name="T21" fmla="*/ 8 h 47"/>
                  <a:gd name="T22" fmla="*/ 5 w 23"/>
                  <a:gd name="T23" fmla="*/ 44 h 47"/>
                  <a:gd name="T24" fmla="*/ 8 w 23"/>
                  <a:gd name="T25" fmla="*/ 47 h 47"/>
                  <a:gd name="T26" fmla="*/ 11 w 23"/>
                  <a:gd name="T27" fmla="*/ 44 h 47"/>
                  <a:gd name="T28" fmla="*/ 11 w 23"/>
                  <a:gd name="T29" fmla="*/ 23 h 47"/>
                  <a:gd name="T30" fmla="*/ 12 w 23"/>
                  <a:gd name="T31" fmla="*/ 23 h 47"/>
                  <a:gd name="T32" fmla="*/ 12 w 23"/>
                  <a:gd name="T33" fmla="*/ 44 h 47"/>
                  <a:gd name="T34" fmla="*/ 15 w 23"/>
                  <a:gd name="T35" fmla="*/ 47 h 47"/>
                  <a:gd name="T36" fmla="*/ 18 w 23"/>
                  <a:gd name="T37" fmla="*/ 44 h 47"/>
                  <a:gd name="T38" fmla="*/ 18 w 23"/>
                  <a:gd name="T39" fmla="*/ 8 h 47"/>
                  <a:gd name="T40" fmla="*/ 19 w 23"/>
                  <a:gd name="T41" fmla="*/ 8 h 47"/>
                  <a:gd name="T42" fmla="*/ 19 w 23"/>
                  <a:gd name="T43" fmla="*/ 21 h 47"/>
                  <a:gd name="T44" fmla="*/ 21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1" y="23"/>
                    </a:move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37" name="Freeform 1353"/>
              <p:cNvSpPr>
                <a:spLocks/>
              </p:cNvSpPr>
              <p:nvPr/>
            </p:nvSpPr>
            <p:spPr bwMode="auto">
              <a:xfrm>
                <a:off x="12664" y="837"/>
                <a:ext cx="2" cy="7"/>
              </a:xfrm>
              <a:custGeom>
                <a:avLst/>
                <a:gdLst>
                  <a:gd name="T0" fmla="*/ 1 w 1"/>
                  <a:gd name="T1" fmla="*/ 0 h 3"/>
                  <a:gd name="T2" fmla="*/ 0 w 1"/>
                  <a:gd name="T3" fmla="*/ 3 h 3"/>
                  <a:gd name="T4" fmla="*/ 1 w 1"/>
                  <a:gd name="T5" fmla="*/ 1 h 3"/>
                  <a:gd name="T6" fmla="*/ 1 w 1"/>
                  <a:gd name="T7" fmla="*/ 0 h 3"/>
                </a:gdLst>
                <a:ahLst/>
                <a:cxnLst>
                  <a:cxn ang="0">
                    <a:pos x="T0" y="T1"/>
                  </a:cxn>
                  <a:cxn ang="0">
                    <a:pos x="T2" y="T3"/>
                  </a:cxn>
                  <a:cxn ang="0">
                    <a:pos x="T4" y="T5"/>
                  </a:cxn>
                  <a:cxn ang="0">
                    <a:pos x="T6" y="T7"/>
                  </a:cxn>
                </a:cxnLst>
                <a:rect l="0" t="0" r="r" b="b"/>
                <a:pathLst>
                  <a:path w="1" h="3">
                    <a:moveTo>
                      <a:pt x="1" y="0"/>
                    </a:moveTo>
                    <a:cubicBezTo>
                      <a:pt x="1" y="1"/>
                      <a:pt x="1" y="2"/>
                      <a:pt x="0" y="3"/>
                    </a:cubicBezTo>
                    <a:cubicBezTo>
                      <a:pt x="1" y="3"/>
                      <a:pt x="1" y="2"/>
                      <a:pt x="1" y="1"/>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38" name="Freeform 1354"/>
              <p:cNvSpPr>
                <a:spLocks/>
              </p:cNvSpPr>
              <p:nvPr/>
            </p:nvSpPr>
            <p:spPr bwMode="auto">
              <a:xfrm>
                <a:off x="12770" y="756"/>
                <a:ext cx="14" cy="62"/>
              </a:xfrm>
              <a:custGeom>
                <a:avLst/>
                <a:gdLst>
                  <a:gd name="T0" fmla="*/ 0 w 6"/>
                  <a:gd name="T1" fmla="*/ 23 h 26"/>
                  <a:gd name="T2" fmla="*/ 3 w 6"/>
                  <a:gd name="T3" fmla="*/ 26 h 26"/>
                  <a:gd name="T4" fmla="*/ 6 w 6"/>
                  <a:gd name="T5" fmla="*/ 23 h 26"/>
                  <a:gd name="T6" fmla="*/ 6 w 6"/>
                  <a:gd name="T7" fmla="*/ 3 h 26"/>
                  <a:gd name="T8" fmla="*/ 0 w 6"/>
                  <a:gd name="T9" fmla="*/ 0 h 26"/>
                  <a:gd name="T10" fmla="*/ 0 w 6"/>
                  <a:gd name="T11" fmla="*/ 23 h 26"/>
                </a:gdLst>
                <a:ahLst/>
                <a:cxnLst>
                  <a:cxn ang="0">
                    <a:pos x="T0" y="T1"/>
                  </a:cxn>
                  <a:cxn ang="0">
                    <a:pos x="T2" y="T3"/>
                  </a:cxn>
                  <a:cxn ang="0">
                    <a:pos x="T4" y="T5"/>
                  </a:cxn>
                  <a:cxn ang="0">
                    <a:pos x="T6" y="T7"/>
                  </a:cxn>
                  <a:cxn ang="0">
                    <a:pos x="T8" y="T9"/>
                  </a:cxn>
                  <a:cxn ang="0">
                    <a:pos x="T10" y="T11"/>
                  </a:cxn>
                </a:cxnLst>
                <a:rect l="0" t="0" r="r" b="b"/>
                <a:pathLst>
                  <a:path w="6" h="26">
                    <a:moveTo>
                      <a:pt x="0" y="23"/>
                    </a:moveTo>
                    <a:cubicBezTo>
                      <a:pt x="0" y="24"/>
                      <a:pt x="2" y="26"/>
                      <a:pt x="3" y="26"/>
                    </a:cubicBezTo>
                    <a:cubicBezTo>
                      <a:pt x="5" y="26"/>
                      <a:pt x="6" y="24"/>
                      <a:pt x="6" y="23"/>
                    </a:cubicBezTo>
                    <a:cubicBezTo>
                      <a:pt x="6" y="21"/>
                      <a:pt x="6" y="8"/>
                      <a:pt x="6" y="3"/>
                    </a:cubicBezTo>
                    <a:cubicBezTo>
                      <a:pt x="4" y="3"/>
                      <a:pt x="2" y="1"/>
                      <a:pt x="0" y="0"/>
                    </a:cubicBezTo>
                    <a:cubicBezTo>
                      <a:pt x="0" y="10"/>
                      <a:pt x="0" y="21"/>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39" name="Freeform 1355"/>
              <p:cNvSpPr>
                <a:spLocks/>
              </p:cNvSpPr>
              <p:nvPr/>
            </p:nvSpPr>
            <p:spPr bwMode="auto">
              <a:xfrm>
                <a:off x="12787" y="766"/>
                <a:ext cx="14" cy="52"/>
              </a:xfrm>
              <a:custGeom>
                <a:avLst/>
                <a:gdLst>
                  <a:gd name="T0" fmla="*/ 0 w 6"/>
                  <a:gd name="T1" fmla="*/ 0 h 22"/>
                  <a:gd name="T2" fmla="*/ 0 w 6"/>
                  <a:gd name="T3" fmla="*/ 19 h 22"/>
                  <a:gd name="T4" fmla="*/ 3 w 6"/>
                  <a:gd name="T5" fmla="*/ 22 h 22"/>
                  <a:gd name="T6" fmla="*/ 6 w 6"/>
                  <a:gd name="T7" fmla="*/ 19 h 22"/>
                  <a:gd name="T8" fmla="*/ 6 w 6"/>
                  <a:gd name="T9" fmla="*/ 0 h 22"/>
                  <a:gd name="T10" fmla="*/ 0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0" y="0"/>
                    </a:moveTo>
                    <a:cubicBezTo>
                      <a:pt x="0" y="5"/>
                      <a:pt x="0" y="17"/>
                      <a:pt x="0" y="19"/>
                    </a:cubicBezTo>
                    <a:cubicBezTo>
                      <a:pt x="0" y="20"/>
                      <a:pt x="1" y="22"/>
                      <a:pt x="3" y="22"/>
                    </a:cubicBezTo>
                    <a:cubicBezTo>
                      <a:pt x="4" y="22"/>
                      <a:pt x="6" y="20"/>
                      <a:pt x="6" y="19"/>
                    </a:cubicBezTo>
                    <a:cubicBezTo>
                      <a:pt x="6" y="18"/>
                      <a:pt x="6" y="9"/>
                      <a:pt x="6" y="0"/>
                    </a:cubicBezTo>
                    <a:cubicBezTo>
                      <a:pt x="3"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40" name="Freeform 1356"/>
              <p:cNvSpPr>
                <a:spLocks/>
              </p:cNvSpPr>
              <p:nvPr/>
            </p:nvSpPr>
            <p:spPr bwMode="auto">
              <a:xfrm>
                <a:off x="13021" y="707"/>
                <a:ext cx="40" cy="111"/>
              </a:xfrm>
              <a:custGeom>
                <a:avLst/>
                <a:gdLst>
                  <a:gd name="T0" fmla="*/ 0 w 17"/>
                  <a:gd name="T1" fmla="*/ 6 h 47"/>
                  <a:gd name="T2" fmla="*/ 0 w 17"/>
                  <a:gd name="T3" fmla="*/ 20 h 47"/>
                  <a:gd name="T4" fmla="*/ 2 w 17"/>
                  <a:gd name="T5" fmla="*/ 23 h 47"/>
                  <a:gd name="T6" fmla="*/ 4 w 17"/>
                  <a:gd name="T7" fmla="*/ 20 h 47"/>
                  <a:gd name="T8" fmla="*/ 4 w 17"/>
                  <a:gd name="T9" fmla="*/ 7 h 47"/>
                  <a:gd name="T10" fmla="*/ 5 w 17"/>
                  <a:gd name="T11" fmla="*/ 7 h 47"/>
                  <a:gd name="T12" fmla="*/ 5 w 17"/>
                  <a:gd name="T13" fmla="*/ 44 h 47"/>
                  <a:gd name="T14" fmla="*/ 8 w 17"/>
                  <a:gd name="T15" fmla="*/ 47 h 47"/>
                  <a:gd name="T16" fmla="*/ 11 w 17"/>
                  <a:gd name="T17" fmla="*/ 44 h 47"/>
                  <a:gd name="T18" fmla="*/ 11 w 17"/>
                  <a:gd name="T19" fmla="*/ 23 h 47"/>
                  <a:gd name="T20" fmla="*/ 12 w 17"/>
                  <a:gd name="T21" fmla="*/ 23 h 47"/>
                  <a:gd name="T22" fmla="*/ 12 w 17"/>
                  <a:gd name="T23" fmla="*/ 44 h 47"/>
                  <a:gd name="T24" fmla="*/ 14 w 17"/>
                  <a:gd name="T25" fmla="*/ 47 h 47"/>
                  <a:gd name="T26" fmla="*/ 17 w 17"/>
                  <a:gd name="T27" fmla="*/ 44 h 47"/>
                  <a:gd name="T28" fmla="*/ 17 w 17"/>
                  <a:gd name="T29" fmla="*/ 12 h 47"/>
                  <a:gd name="T30" fmla="*/ 5 w 17"/>
                  <a:gd name="T31" fmla="*/ 0 h 47"/>
                  <a:gd name="T32" fmla="*/ 0 w 17"/>
                  <a:gd name="T33"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47">
                    <a:moveTo>
                      <a:pt x="0" y="6"/>
                    </a:moveTo>
                    <a:cubicBezTo>
                      <a:pt x="0" y="7"/>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7"/>
                      <a:pt x="8" y="47"/>
                    </a:cubicBezTo>
                    <a:cubicBezTo>
                      <a:pt x="9" y="47"/>
                      <a:pt x="11" y="45"/>
                      <a:pt x="11" y="44"/>
                    </a:cubicBezTo>
                    <a:cubicBezTo>
                      <a:pt x="11" y="41"/>
                      <a:pt x="11" y="23"/>
                      <a:pt x="11" y="23"/>
                    </a:cubicBezTo>
                    <a:cubicBezTo>
                      <a:pt x="11" y="23"/>
                      <a:pt x="11" y="23"/>
                      <a:pt x="12" y="23"/>
                    </a:cubicBezTo>
                    <a:cubicBezTo>
                      <a:pt x="12" y="23"/>
                      <a:pt x="12" y="41"/>
                      <a:pt x="12" y="44"/>
                    </a:cubicBezTo>
                    <a:cubicBezTo>
                      <a:pt x="12" y="45"/>
                      <a:pt x="13" y="47"/>
                      <a:pt x="14" y="47"/>
                    </a:cubicBezTo>
                    <a:cubicBezTo>
                      <a:pt x="16" y="47"/>
                      <a:pt x="17" y="45"/>
                      <a:pt x="17" y="44"/>
                    </a:cubicBezTo>
                    <a:cubicBezTo>
                      <a:pt x="17" y="42"/>
                      <a:pt x="17" y="22"/>
                      <a:pt x="17" y="12"/>
                    </a:cubicBezTo>
                    <a:cubicBezTo>
                      <a:pt x="15" y="9"/>
                      <a:pt x="11" y="5"/>
                      <a:pt x="5" y="0"/>
                    </a:cubicBezTo>
                    <a:cubicBezTo>
                      <a:pt x="2"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41" name="Freeform 1357"/>
              <p:cNvSpPr>
                <a:spLocks/>
              </p:cNvSpPr>
              <p:nvPr/>
            </p:nvSpPr>
            <p:spPr bwMode="auto">
              <a:xfrm>
                <a:off x="12758" y="740"/>
                <a:ext cx="10" cy="21"/>
              </a:xfrm>
              <a:custGeom>
                <a:avLst/>
                <a:gdLst>
                  <a:gd name="T0" fmla="*/ 2 w 4"/>
                  <a:gd name="T1" fmla="*/ 9 h 9"/>
                  <a:gd name="T2" fmla="*/ 4 w 4"/>
                  <a:gd name="T3" fmla="*/ 6 h 9"/>
                  <a:gd name="T4" fmla="*/ 4 w 4"/>
                  <a:gd name="T5" fmla="*/ 6 h 9"/>
                  <a:gd name="T6" fmla="*/ 0 w 4"/>
                  <a:gd name="T7" fmla="*/ 0 h 9"/>
                  <a:gd name="T8" fmla="*/ 0 w 4"/>
                  <a:gd name="T9" fmla="*/ 6 h 9"/>
                  <a:gd name="T10" fmla="*/ 2 w 4"/>
                  <a:gd name="T11" fmla="*/ 9 h 9"/>
                </a:gdLst>
                <a:ahLst/>
                <a:cxnLst>
                  <a:cxn ang="0">
                    <a:pos x="T0" y="T1"/>
                  </a:cxn>
                  <a:cxn ang="0">
                    <a:pos x="T2" y="T3"/>
                  </a:cxn>
                  <a:cxn ang="0">
                    <a:pos x="T4" y="T5"/>
                  </a:cxn>
                  <a:cxn ang="0">
                    <a:pos x="T6" y="T7"/>
                  </a:cxn>
                  <a:cxn ang="0">
                    <a:pos x="T8" y="T9"/>
                  </a:cxn>
                  <a:cxn ang="0">
                    <a:pos x="T10" y="T11"/>
                  </a:cxn>
                </a:cxnLst>
                <a:rect l="0" t="0" r="r" b="b"/>
                <a:pathLst>
                  <a:path w="4" h="9">
                    <a:moveTo>
                      <a:pt x="2" y="9"/>
                    </a:moveTo>
                    <a:cubicBezTo>
                      <a:pt x="3" y="9"/>
                      <a:pt x="4" y="8"/>
                      <a:pt x="4" y="6"/>
                    </a:cubicBezTo>
                    <a:cubicBezTo>
                      <a:pt x="4" y="6"/>
                      <a:pt x="4" y="6"/>
                      <a:pt x="4" y="6"/>
                    </a:cubicBezTo>
                    <a:cubicBezTo>
                      <a:pt x="3" y="4"/>
                      <a:pt x="1" y="2"/>
                      <a:pt x="0" y="0"/>
                    </a:cubicBezTo>
                    <a:cubicBezTo>
                      <a:pt x="0" y="3"/>
                      <a:pt x="0" y="6"/>
                      <a:pt x="0" y="6"/>
                    </a:cubicBezTo>
                    <a:cubicBezTo>
                      <a:pt x="0" y="8"/>
                      <a:pt x="1" y="9"/>
                      <a:pt x="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42" name="Freeform 1358"/>
              <p:cNvSpPr>
                <a:spLocks/>
              </p:cNvSpPr>
              <p:nvPr/>
            </p:nvSpPr>
            <p:spPr bwMode="auto">
              <a:xfrm>
                <a:off x="13087" y="856"/>
                <a:ext cx="41" cy="109"/>
              </a:xfrm>
              <a:custGeom>
                <a:avLst/>
                <a:gdLst>
                  <a:gd name="T0" fmla="*/ 0 w 17"/>
                  <a:gd name="T1" fmla="*/ 5 h 46"/>
                  <a:gd name="T2" fmla="*/ 0 w 17"/>
                  <a:gd name="T3" fmla="*/ 20 h 46"/>
                  <a:gd name="T4" fmla="*/ 2 w 17"/>
                  <a:gd name="T5" fmla="*/ 22 h 46"/>
                  <a:gd name="T6" fmla="*/ 4 w 17"/>
                  <a:gd name="T7" fmla="*/ 20 h 46"/>
                  <a:gd name="T8" fmla="*/ 4 w 17"/>
                  <a:gd name="T9" fmla="*/ 7 h 46"/>
                  <a:gd name="T10" fmla="*/ 5 w 17"/>
                  <a:gd name="T11" fmla="*/ 7 h 46"/>
                  <a:gd name="T12" fmla="*/ 5 w 17"/>
                  <a:gd name="T13" fmla="*/ 43 h 46"/>
                  <a:gd name="T14" fmla="*/ 8 w 17"/>
                  <a:gd name="T15" fmla="*/ 46 h 46"/>
                  <a:gd name="T16" fmla="*/ 10 w 17"/>
                  <a:gd name="T17" fmla="*/ 43 h 46"/>
                  <a:gd name="T18" fmla="*/ 10 w 17"/>
                  <a:gd name="T19" fmla="*/ 22 h 46"/>
                  <a:gd name="T20" fmla="*/ 11 w 17"/>
                  <a:gd name="T21" fmla="*/ 22 h 46"/>
                  <a:gd name="T22" fmla="*/ 11 w 17"/>
                  <a:gd name="T23" fmla="*/ 43 h 46"/>
                  <a:gd name="T24" fmla="*/ 14 w 17"/>
                  <a:gd name="T25" fmla="*/ 46 h 46"/>
                  <a:gd name="T26" fmla="*/ 17 w 17"/>
                  <a:gd name="T27" fmla="*/ 43 h 46"/>
                  <a:gd name="T28" fmla="*/ 17 w 17"/>
                  <a:gd name="T29" fmla="*/ 8 h 46"/>
                  <a:gd name="T30" fmla="*/ 4 w 17"/>
                  <a:gd name="T31" fmla="*/ 0 h 46"/>
                  <a:gd name="T32" fmla="*/ 0 w 17"/>
                  <a:gd name="T33" fmla="*/ 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46">
                    <a:moveTo>
                      <a:pt x="0" y="5"/>
                    </a:moveTo>
                    <a:cubicBezTo>
                      <a:pt x="0" y="7"/>
                      <a:pt x="0" y="19"/>
                      <a:pt x="0" y="20"/>
                    </a:cubicBezTo>
                    <a:cubicBezTo>
                      <a:pt x="0" y="21"/>
                      <a:pt x="0" y="22"/>
                      <a:pt x="2" y="22"/>
                    </a:cubicBezTo>
                    <a:cubicBezTo>
                      <a:pt x="3" y="22"/>
                      <a:pt x="4" y="21"/>
                      <a:pt x="4" y="20"/>
                    </a:cubicBezTo>
                    <a:cubicBezTo>
                      <a:pt x="4" y="19"/>
                      <a:pt x="4" y="7"/>
                      <a:pt x="4" y="7"/>
                    </a:cubicBezTo>
                    <a:cubicBezTo>
                      <a:pt x="4" y="7"/>
                      <a:pt x="4" y="7"/>
                      <a:pt x="5" y="7"/>
                    </a:cubicBezTo>
                    <a:cubicBezTo>
                      <a:pt x="5" y="7"/>
                      <a:pt x="5" y="41"/>
                      <a:pt x="5" y="43"/>
                    </a:cubicBezTo>
                    <a:cubicBezTo>
                      <a:pt x="5" y="45"/>
                      <a:pt x="6" y="46"/>
                      <a:pt x="8" y="46"/>
                    </a:cubicBezTo>
                    <a:cubicBezTo>
                      <a:pt x="9" y="46"/>
                      <a:pt x="10" y="45"/>
                      <a:pt x="10" y="43"/>
                    </a:cubicBezTo>
                    <a:cubicBezTo>
                      <a:pt x="10" y="41"/>
                      <a:pt x="10" y="22"/>
                      <a:pt x="10" y="22"/>
                    </a:cubicBezTo>
                    <a:cubicBezTo>
                      <a:pt x="10" y="22"/>
                      <a:pt x="10" y="22"/>
                      <a:pt x="11" y="22"/>
                    </a:cubicBezTo>
                    <a:cubicBezTo>
                      <a:pt x="11" y="22"/>
                      <a:pt x="11" y="41"/>
                      <a:pt x="11" y="43"/>
                    </a:cubicBezTo>
                    <a:cubicBezTo>
                      <a:pt x="11" y="45"/>
                      <a:pt x="13" y="46"/>
                      <a:pt x="14" y="46"/>
                    </a:cubicBezTo>
                    <a:cubicBezTo>
                      <a:pt x="16" y="46"/>
                      <a:pt x="17" y="45"/>
                      <a:pt x="17" y="43"/>
                    </a:cubicBezTo>
                    <a:cubicBezTo>
                      <a:pt x="17" y="41"/>
                      <a:pt x="17" y="15"/>
                      <a:pt x="17" y="8"/>
                    </a:cubicBezTo>
                    <a:cubicBezTo>
                      <a:pt x="8" y="6"/>
                      <a:pt x="8" y="10"/>
                      <a:pt x="4" y="0"/>
                    </a:cubicBezTo>
                    <a:cubicBezTo>
                      <a:pt x="1" y="1"/>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43" name="Freeform 1359"/>
              <p:cNvSpPr>
                <a:spLocks/>
              </p:cNvSpPr>
              <p:nvPr/>
            </p:nvSpPr>
            <p:spPr bwMode="auto">
              <a:xfrm>
                <a:off x="12687" y="721"/>
                <a:ext cx="19" cy="35"/>
              </a:xfrm>
              <a:custGeom>
                <a:avLst/>
                <a:gdLst>
                  <a:gd name="T0" fmla="*/ 2 w 8"/>
                  <a:gd name="T1" fmla="*/ 14 h 15"/>
                  <a:gd name="T2" fmla="*/ 4 w 8"/>
                  <a:gd name="T3" fmla="*/ 13 h 15"/>
                  <a:gd name="T4" fmla="*/ 8 w 8"/>
                  <a:gd name="T5" fmla="*/ 0 h 15"/>
                  <a:gd name="T6" fmla="*/ 2 w 8"/>
                  <a:gd name="T7" fmla="*/ 6 h 15"/>
                  <a:gd name="T8" fmla="*/ 0 w 8"/>
                  <a:gd name="T9" fmla="*/ 12 h 15"/>
                  <a:gd name="T10" fmla="*/ 2 w 8"/>
                  <a:gd name="T11" fmla="*/ 14 h 15"/>
                </a:gdLst>
                <a:ahLst/>
                <a:cxnLst>
                  <a:cxn ang="0">
                    <a:pos x="T0" y="T1"/>
                  </a:cxn>
                  <a:cxn ang="0">
                    <a:pos x="T2" y="T3"/>
                  </a:cxn>
                  <a:cxn ang="0">
                    <a:pos x="T4" y="T5"/>
                  </a:cxn>
                  <a:cxn ang="0">
                    <a:pos x="T6" y="T7"/>
                  </a:cxn>
                  <a:cxn ang="0">
                    <a:pos x="T8" y="T9"/>
                  </a:cxn>
                  <a:cxn ang="0">
                    <a:pos x="T10" y="T11"/>
                  </a:cxn>
                </a:cxnLst>
                <a:rect l="0" t="0" r="r" b="b"/>
                <a:pathLst>
                  <a:path w="8" h="15">
                    <a:moveTo>
                      <a:pt x="2" y="14"/>
                    </a:moveTo>
                    <a:cubicBezTo>
                      <a:pt x="3" y="15"/>
                      <a:pt x="4" y="14"/>
                      <a:pt x="4" y="13"/>
                    </a:cubicBezTo>
                    <a:cubicBezTo>
                      <a:pt x="4" y="12"/>
                      <a:pt x="7" y="2"/>
                      <a:pt x="8" y="0"/>
                    </a:cubicBezTo>
                    <a:cubicBezTo>
                      <a:pt x="6" y="2"/>
                      <a:pt x="4" y="3"/>
                      <a:pt x="2" y="6"/>
                    </a:cubicBezTo>
                    <a:cubicBezTo>
                      <a:pt x="1" y="9"/>
                      <a:pt x="1" y="12"/>
                      <a:pt x="0" y="12"/>
                    </a:cubicBezTo>
                    <a:cubicBezTo>
                      <a:pt x="0" y="13"/>
                      <a:pt x="1" y="14"/>
                      <a:pt x="2"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44" name="Freeform 1360"/>
              <p:cNvSpPr>
                <a:spLocks/>
              </p:cNvSpPr>
              <p:nvPr/>
            </p:nvSpPr>
            <p:spPr bwMode="auto">
              <a:xfrm>
                <a:off x="12694" y="711"/>
                <a:ext cx="57" cy="107"/>
              </a:xfrm>
              <a:custGeom>
                <a:avLst/>
                <a:gdLst>
                  <a:gd name="T0" fmla="*/ 5 w 24"/>
                  <a:gd name="T1" fmla="*/ 4 h 45"/>
                  <a:gd name="T2" fmla="*/ 5 w 24"/>
                  <a:gd name="T3" fmla="*/ 4 h 45"/>
                  <a:gd name="T4" fmla="*/ 6 w 24"/>
                  <a:gd name="T5" fmla="*/ 4 h 45"/>
                  <a:gd name="T6" fmla="*/ 0 w 24"/>
                  <a:gd name="T7" fmla="*/ 26 h 45"/>
                  <a:gd name="T8" fmla="*/ 6 w 24"/>
                  <a:gd name="T9" fmla="*/ 26 h 45"/>
                  <a:gd name="T10" fmla="*/ 6 w 24"/>
                  <a:gd name="T11" fmla="*/ 42 h 45"/>
                  <a:gd name="T12" fmla="*/ 8 w 24"/>
                  <a:gd name="T13" fmla="*/ 45 h 45"/>
                  <a:gd name="T14" fmla="*/ 10 w 24"/>
                  <a:gd name="T15" fmla="*/ 42 h 45"/>
                  <a:gd name="T16" fmla="*/ 10 w 24"/>
                  <a:gd name="T17" fmla="*/ 26 h 45"/>
                  <a:gd name="T18" fmla="*/ 11 w 24"/>
                  <a:gd name="T19" fmla="*/ 26 h 45"/>
                  <a:gd name="T20" fmla="*/ 11 w 24"/>
                  <a:gd name="T21" fmla="*/ 42 h 45"/>
                  <a:gd name="T22" fmla="*/ 14 w 24"/>
                  <a:gd name="T23" fmla="*/ 45 h 45"/>
                  <a:gd name="T24" fmla="*/ 16 w 24"/>
                  <a:gd name="T25" fmla="*/ 42 h 45"/>
                  <a:gd name="T26" fmla="*/ 16 w 24"/>
                  <a:gd name="T27" fmla="*/ 26 h 45"/>
                  <a:gd name="T28" fmla="*/ 22 w 24"/>
                  <a:gd name="T29" fmla="*/ 26 h 45"/>
                  <a:gd name="T30" fmla="*/ 16 w 24"/>
                  <a:gd name="T31" fmla="*/ 4 h 45"/>
                  <a:gd name="T32" fmla="*/ 17 w 24"/>
                  <a:gd name="T33" fmla="*/ 4 h 45"/>
                  <a:gd name="T34" fmla="*/ 20 w 24"/>
                  <a:gd name="T35" fmla="*/ 17 h 45"/>
                  <a:gd name="T36" fmla="*/ 23 w 24"/>
                  <a:gd name="T37" fmla="*/ 18 h 45"/>
                  <a:gd name="T38" fmla="*/ 24 w 24"/>
                  <a:gd name="T39" fmla="*/ 16 h 45"/>
                  <a:gd name="T40" fmla="*/ 20 w 24"/>
                  <a:gd name="T41" fmla="*/ 3 h 45"/>
                  <a:gd name="T42" fmla="*/ 5 w 24"/>
                  <a:gd name="T43"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5">
                    <a:moveTo>
                      <a:pt x="5" y="4"/>
                    </a:moveTo>
                    <a:cubicBezTo>
                      <a:pt x="5" y="4"/>
                      <a:pt x="5" y="4"/>
                      <a:pt x="5" y="4"/>
                    </a:cubicBezTo>
                    <a:cubicBezTo>
                      <a:pt x="6" y="4"/>
                      <a:pt x="6" y="4"/>
                      <a:pt x="6" y="4"/>
                    </a:cubicBezTo>
                    <a:cubicBezTo>
                      <a:pt x="0" y="26"/>
                      <a:pt x="0" y="26"/>
                      <a:pt x="0" y="26"/>
                    </a:cubicBezTo>
                    <a:cubicBezTo>
                      <a:pt x="6" y="26"/>
                      <a:pt x="6" y="26"/>
                      <a:pt x="6" y="26"/>
                    </a:cubicBezTo>
                    <a:cubicBezTo>
                      <a:pt x="6" y="34"/>
                      <a:pt x="6" y="41"/>
                      <a:pt x="6" y="42"/>
                    </a:cubicBezTo>
                    <a:cubicBezTo>
                      <a:pt x="6" y="44"/>
                      <a:pt x="7" y="45"/>
                      <a:pt x="8" y="45"/>
                    </a:cubicBezTo>
                    <a:cubicBezTo>
                      <a:pt x="9" y="45"/>
                      <a:pt x="10" y="44"/>
                      <a:pt x="10" y="42"/>
                    </a:cubicBezTo>
                    <a:cubicBezTo>
                      <a:pt x="10" y="41"/>
                      <a:pt x="10" y="26"/>
                      <a:pt x="10" y="26"/>
                    </a:cubicBezTo>
                    <a:cubicBezTo>
                      <a:pt x="11" y="26"/>
                      <a:pt x="11" y="26"/>
                      <a:pt x="11" y="26"/>
                    </a:cubicBezTo>
                    <a:cubicBezTo>
                      <a:pt x="11" y="26"/>
                      <a:pt x="11" y="41"/>
                      <a:pt x="11" y="42"/>
                    </a:cubicBezTo>
                    <a:cubicBezTo>
                      <a:pt x="11" y="44"/>
                      <a:pt x="12" y="45"/>
                      <a:pt x="14" y="45"/>
                    </a:cubicBezTo>
                    <a:cubicBezTo>
                      <a:pt x="15" y="45"/>
                      <a:pt x="16" y="44"/>
                      <a:pt x="16" y="42"/>
                    </a:cubicBezTo>
                    <a:cubicBezTo>
                      <a:pt x="16" y="41"/>
                      <a:pt x="16" y="34"/>
                      <a:pt x="16" y="26"/>
                    </a:cubicBezTo>
                    <a:cubicBezTo>
                      <a:pt x="22" y="26"/>
                      <a:pt x="22" y="26"/>
                      <a:pt x="22" y="26"/>
                    </a:cubicBezTo>
                    <a:cubicBezTo>
                      <a:pt x="16" y="4"/>
                      <a:pt x="16" y="4"/>
                      <a:pt x="16" y="4"/>
                    </a:cubicBezTo>
                    <a:cubicBezTo>
                      <a:pt x="17" y="4"/>
                      <a:pt x="17" y="4"/>
                      <a:pt x="17" y="4"/>
                    </a:cubicBezTo>
                    <a:cubicBezTo>
                      <a:pt x="17" y="4"/>
                      <a:pt x="20" y="16"/>
                      <a:pt x="20" y="17"/>
                    </a:cubicBezTo>
                    <a:cubicBezTo>
                      <a:pt x="21" y="18"/>
                      <a:pt x="22" y="19"/>
                      <a:pt x="23" y="18"/>
                    </a:cubicBezTo>
                    <a:cubicBezTo>
                      <a:pt x="24" y="18"/>
                      <a:pt x="24" y="17"/>
                      <a:pt x="24" y="16"/>
                    </a:cubicBezTo>
                    <a:cubicBezTo>
                      <a:pt x="24" y="16"/>
                      <a:pt x="22" y="9"/>
                      <a:pt x="20" y="3"/>
                    </a:cubicBezTo>
                    <a:cubicBezTo>
                      <a:pt x="17" y="0"/>
                      <a:pt x="13" y="0"/>
                      <a:pt x="5"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45" name="Freeform 1361"/>
              <p:cNvSpPr>
                <a:spLocks/>
              </p:cNvSpPr>
              <p:nvPr/>
            </p:nvSpPr>
            <p:spPr bwMode="auto">
              <a:xfrm>
                <a:off x="12668" y="808"/>
                <a:ext cx="0" cy="5"/>
              </a:xfrm>
              <a:custGeom>
                <a:avLst/>
                <a:gdLst>
                  <a:gd name="T0" fmla="*/ 0 h 2"/>
                  <a:gd name="T1" fmla="*/ 2 h 2"/>
                  <a:gd name="T2" fmla="*/ 1 h 2"/>
                  <a:gd name="T3" fmla="*/ 0 h 2"/>
                </a:gdLst>
                <a:ahLst/>
                <a:cxnLst>
                  <a:cxn ang="0">
                    <a:pos x="0" y="T0"/>
                  </a:cxn>
                  <a:cxn ang="0">
                    <a:pos x="0" y="T1"/>
                  </a:cxn>
                  <a:cxn ang="0">
                    <a:pos x="0" y="T2"/>
                  </a:cxn>
                  <a:cxn ang="0">
                    <a:pos x="0" y="T3"/>
                  </a:cxn>
                </a:cxnLst>
                <a:rect l="0" t="0" r="r" b="b"/>
                <a:pathLst>
                  <a:path h="2">
                    <a:moveTo>
                      <a:pt x="0" y="0"/>
                    </a:moveTo>
                    <a:cubicBezTo>
                      <a:pt x="0" y="1"/>
                      <a:pt x="0" y="1"/>
                      <a:pt x="0" y="2"/>
                    </a:cubicBez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46" name="Freeform 1362"/>
              <p:cNvSpPr>
                <a:spLocks/>
              </p:cNvSpPr>
              <p:nvPr/>
            </p:nvSpPr>
            <p:spPr bwMode="auto">
              <a:xfrm>
                <a:off x="12950" y="1000"/>
                <a:ext cx="64" cy="111"/>
              </a:xfrm>
              <a:custGeom>
                <a:avLst/>
                <a:gdLst>
                  <a:gd name="T0" fmla="*/ 1 w 27"/>
                  <a:gd name="T1" fmla="*/ 21 h 47"/>
                  <a:gd name="T2" fmla="*/ 4 w 27"/>
                  <a:gd name="T3" fmla="*/ 20 h 47"/>
                  <a:gd name="T4" fmla="*/ 8 w 27"/>
                  <a:gd name="T5" fmla="*/ 7 h 47"/>
                  <a:gd name="T6" fmla="*/ 9 w 27"/>
                  <a:gd name="T7" fmla="*/ 7 h 47"/>
                  <a:gd name="T8" fmla="*/ 2 w 27"/>
                  <a:gd name="T9" fmla="*/ 28 h 47"/>
                  <a:gd name="T10" fmla="*/ 8 w 27"/>
                  <a:gd name="T11" fmla="*/ 28 h 47"/>
                  <a:gd name="T12" fmla="*/ 8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9 w 27"/>
                  <a:gd name="T27" fmla="*/ 45 h 47"/>
                  <a:gd name="T28" fmla="*/ 19 w 27"/>
                  <a:gd name="T29" fmla="*/ 28 h 47"/>
                  <a:gd name="T30" fmla="*/ 25 w 27"/>
                  <a:gd name="T31" fmla="*/ 28 h 47"/>
                  <a:gd name="T32" fmla="*/ 18 w 27"/>
                  <a:gd name="T33" fmla="*/ 7 h 47"/>
                  <a:gd name="T34" fmla="*/ 19 w 27"/>
                  <a:gd name="T35" fmla="*/ 7 h 47"/>
                  <a:gd name="T36" fmla="*/ 23 w 27"/>
                  <a:gd name="T37" fmla="*/ 20 h 47"/>
                  <a:gd name="T38" fmla="*/ 26 w 27"/>
                  <a:gd name="T39" fmla="*/ 21 h 47"/>
                  <a:gd name="T40" fmla="*/ 27 w 27"/>
                  <a:gd name="T41" fmla="*/ 18 h 47"/>
                  <a:gd name="T42" fmla="*/ 23 w 27"/>
                  <a:gd name="T43" fmla="*/ 5 h 47"/>
                  <a:gd name="T44" fmla="*/ 17 w 27"/>
                  <a:gd name="T45" fmla="*/ 0 h 47"/>
                  <a:gd name="T46" fmla="*/ 10 w 27"/>
                  <a:gd name="T47" fmla="*/ 0 h 47"/>
                  <a:gd name="T48" fmla="*/ 4 w 27"/>
                  <a:gd name="T49" fmla="*/ 5 h 47"/>
                  <a:gd name="T50" fmla="*/ 0 w 27"/>
                  <a:gd name="T51" fmla="*/ 18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4" y="20"/>
                      <a:pt x="4" y="20"/>
                    </a:cubicBezTo>
                    <a:cubicBezTo>
                      <a:pt x="4" y="18"/>
                      <a:pt x="8" y="7"/>
                      <a:pt x="8"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7"/>
                      <a:pt x="18" y="7"/>
                      <a:pt x="18" y="7"/>
                    </a:cubicBezTo>
                    <a:cubicBezTo>
                      <a:pt x="19" y="7"/>
                      <a:pt x="19" y="7"/>
                      <a:pt x="19" y="7"/>
                    </a:cubicBezTo>
                    <a:cubicBezTo>
                      <a:pt x="19" y="7"/>
                      <a:pt x="23" y="18"/>
                      <a:pt x="23" y="20"/>
                    </a:cubicBezTo>
                    <a:cubicBezTo>
                      <a:pt x="24" y="20"/>
                      <a:pt x="25" y="21"/>
                      <a:pt x="26" y="21"/>
                    </a:cubicBezTo>
                    <a:cubicBezTo>
                      <a:pt x="26" y="20"/>
                      <a:pt x="27" y="19"/>
                      <a:pt x="27" y="18"/>
                    </a:cubicBezTo>
                    <a:cubicBezTo>
                      <a:pt x="26" y="18"/>
                      <a:pt x="24" y="10"/>
                      <a:pt x="23" y="5"/>
                    </a:cubicBezTo>
                    <a:cubicBezTo>
                      <a:pt x="22" y="2"/>
                      <a:pt x="20" y="0"/>
                      <a:pt x="17" y="0"/>
                    </a:cubicBezTo>
                    <a:cubicBezTo>
                      <a:pt x="16" y="0"/>
                      <a:pt x="11" y="0"/>
                      <a:pt x="10" y="0"/>
                    </a:cubicBezTo>
                    <a:cubicBezTo>
                      <a:pt x="7" y="0"/>
                      <a:pt x="5" y="2"/>
                      <a:pt x="4" y="5"/>
                    </a:cubicBezTo>
                    <a:cubicBezTo>
                      <a:pt x="3" y="10"/>
                      <a:pt x="0" y="18"/>
                      <a:pt x="0" y="18"/>
                    </a:cubicBezTo>
                    <a:cubicBezTo>
                      <a:pt x="0" y="19"/>
                      <a:pt x="0" y="20"/>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47" name="Freeform 1363"/>
              <p:cNvSpPr>
                <a:spLocks/>
              </p:cNvSpPr>
              <p:nvPr/>
            </p:nvSpPr>
            <p:spPr bwMode="auto">
              <a:xfrm>
                <a:off x="12623" y="853"/>
                <a:ext cx="64" cy="112"/>
              </a:xfrm>
              <a:custGeom>
                <a:avLst/>
                <a:gdLst>
                  <a:gd name="T0" fmla="*/ 0 w 27"/>
                  <a:gd name="T1" fmla="*/ 19 h 47"/>
                  <a:gd name="T2" fmla="*/ 1 w 27"/>
                  <a:gd name="T3" fmla="*/ 21 h 47"/>
                  <a:gd name="T4" fmla="*/ 3 w 27"/>
                  <a:gd name="T5" fmla="*/ 20 h 47"/>
                  <a:gd name="T6" fmla="*/ 7 w 27"/>
                  <a:gd name="T7" fmla="*/ 7 h 47"/>
                  <a:gd name="T8" fmla="*/ 8 w 27"/>
                  <a:gd name="T9" fmla="*/ 7 h 47"/>
                  <a:gd name="T10" fmla="*/ 2 w 27"/>
                  <a:gd name="T11" fmla="*/ 28 h 47"/>
                  <a:gd name="T12" fmla="*/ 8 w 27"/>
                  <a:gd name="T13" fmla="*/ 28 h 47"/>
                  <a:gd name="T14" fmla="*/ 8 w 27"/>
                  <a:gd name="T15" fmla="*/ 45 h 47"/>
                  <a:gd name="T16" fmla="*/ 10 w 27"/>
                  <a:gd name="T17" fmla="*/ 47 h 47"/>
                  <a:gd name="T18" fmla="*/ 13 w 27"/>
                  <a:gd name="T19" fmla="*/ 45 h 47"/>
                  <a:gd name="T20" fmla="*/ 13 w 27"/>
                  <a:gd name="T21" fmla="*/ 28 h 47"/>
                  <a:gd name="T22" fmla="*/ 14 w 27"/>
                  <a:gd name="T23" fmla="*/ 28 h 47"/>
                  <a:gd name="T24" fmla="*/ 14 w 27"/>
                  <a:gd name="T25" fmla="*/ 45 h 47"/>
                  <a:gd name="T26" fmla="*/ 16 w 27"/>
                  <a:gd name="T27" fmla="*/ 47 h 47"/>
                  <a:gd name="T28" fmla="*/ 18 w 27"/>
                  <a:gd name="T29" fmla="*/ 45 h 47"/>
                  <a:gd name="T30" fmla="*/ 18 w 27"/>
                  <a:gd name="T31" fmla="*/ 28 h 47"/>
                  <a:gd name="T32" fmla="*/ 24 w 27"/>
                  <a:gd name="T33" fmla="*/ 28 h 47"/>
                  <a:gd name="T34" fmla="*/ 18 w 27"/>
                  <a:gd name="T35" fmla="*/ 7 h 47"/>
                  <a:gd name="T36" fmla="*/ 19 w 27"/>
                  <a:gd name="T37" fmla="*/ 7 h 47"/>
                  <a:gd name="T38" fmla="*/ 23 w 27"/>
                  <a:gd name="T39" fmla="*/ 20 h 47"/>
                  <a:gd name="T40" fmla="*/ 25 w 27"/>
                  <a:gd name="T41" fmla="*/ 21 h 47"/>
                  <a:gd name="T42" fmla="*/ 26 w 27"/>
                  <a:gd name="T43" fmla="*/ 19 h 47"/>
                  <a:gd name="T44" fmla="*/ 22 w 27"/>
                  <a:gd name="T45" fmla="*/ 5 h 47"/>
                  <a:gd name="T46" fmla="*/ 17 w 27"/>
                  <a:gd name="T47" fmla="*/ 0 h 47"/>
                  <a:gd name="T48" fmla="*/ 17 w 27"/>
                  <a:gd name="T49" fmla="*/ 9 h 47"/>
                  <a:gd name="T50" fmla="*/ 10 w 27"/>
                  <a:gd name="T51" fmla="*/ 3 h 47"/>
                  <a:gd name="T52" fmla="*/ 5 w 27"/>
                  <a:gd name="T53" fmla="*/ 3 h 47"/>
                  <a:gd name="T54" fmla="*/ 4 w 27"/>
                  <a:gd name="T55" fmla="*/ 5 h 47"/>
                  <a:gd name="T56" fmla="*/ 0 w 27"/>
                  <a:gd name="T57"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 h="47">
                    <a:moveTo>
                      <a:pt x="0" y="19"/>
                    </a:moveTo>
                    <a:cubicBezTo>
                      <a:pt x="0" y="20"/>
                      <a:pt x="0" y="21"/>
                      <a:pt x="1" y="21"/>
                    </a:cubicBezTo>
                    <a:cubicBezTo>
                      <a:pt x="2" y="21"/>
                      <a:pt x="3" y="21"/>
                      <a:pt x="3"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1"/>
                      <a:pt x="24" y="21"/>
                      <a:pt x="25" y="21"/>
                    </a:cubicBezTo>
                    <a:cubicBezTo>
                      <a:pt x="26" y="21"/>
                      <a:pt x="27" y="20"/>
                      <a:pt x="26" y="19"/>
                    </a:cubicBezTo>
                    <a:cubicBezTo>
                      <a:pt x="26" y="18"/>
                      <a:pt x="24" y="11"/>
                      <a:pt x="22" y="5"/>
                    </a:cubicBezTo>
                    <a:cubicBezTo>
                      <a:pt x="22" y="3"/>
                      <a:pt x="19" y="1"/>
                      <a:pt x="17" y="0"/>
                    </a:cubicBezTo>
                    <a:cubicBezTo>
                      <a:pt x="17" y="4"/>
                      <a:pt x="17" y="7"/>
                      <a:pt x="17" y="9"/>
                    </a:cubicBezTo>
                    <a:cubicBezTo>
                      <a:pt x="10" y="3"/>
                      <a:pt x="10" y="3"/>
                      <a:pt x="10" y="3"/>
                    </a:cubicBezTo>
                    <a:cubicBezTo>
                      <a:pt x="8" y="3"/>
                      <a:pt x="6" y="3"/>
                      <a:pt x="5" y="3"/>
                    </a:cubicBezTo>
                    <a:cubicBezTo>
                      <a:pt x="4" y="4"/>
                      <a:pt x="4" y="4"/>
                      <a:pt x="4" y="5"/>
                    </a:cubicBezTo>
                    <a:cubicBezTo>
                      <a:pt x="2" y="11"/>
                      <a:pt x="0" y="18"/>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48" name="Freeform 1364"/>
              <p:cNvSpPr>
                <a:spLocks/>
              </p:cNvSpPr>
              <p:nvPr/>
            </p:nvSpPr>
            <p:spPr bwMode="auto">
              <a:xfrm>
                <a:off x="13064" y="740"/>
                <a:ext cx="9" cy="21"/>
              </a:xfrm>
              <a:custGeom>
                <a:avLst/>
                <a:gdLst>
                  <a:gd name="T0" fmla="*/ 0 w 4"/>
                  <a:gd name="T1" fmla="*/ 0 h 9"/>
                  <a:gd name="T2" fmla="*/ 0 w 4"/>
                  <a:gd name="T3" fmla="*/ 6 h 9"/>
                  <a:gd name="T4" fmla="*/ 2 w 4"/>
                  <a:gd name="T5" fmla="*/ 9 h 9"/>
                  <a:gd name="T6" fmla="*/ 4 w 4"/>
                  <a:gd name="T7" fmla="*/ 7 h 9"/>
                  <a:gd name="T8" fmla="*/ 0 w 4"/>
                  <a:gd name="T9" fmla="*/ 0 h 9"/>
                  <a:gd name="T10" fmla="*/ 0 w 4"/>
                  <a:gd name="T11" fmla="*/ 0 h 9"/>
                </a:gdLst>
                <a:ahLst/>
                <a:cxnLst>
                  <a:cxn ang="0">
                    <a:pos x="T0" y="T1"/>
                  </a:cxn>
                  <a:cxn ang="0">
                    <a:pos x="T2" y="T3"/>
                  </a:cxn>
                  <a:cxn ang="0">
                    <a:pos x="T4" y="T5"/>
                  </a:cxn>
                  <a:cxn ang="0">
                    <a:pos x="T6" y="T7"/>
                  </a:cxn>
                  <a:cxn ang="0">
                    <a:pos x="T8" y="T9"/>
                  </a:cxn>
                  <a:cxn ang="0">
                    <a:pos x="T10" y="T11"/>
                  </a:cxn>
                </a:cxnLst>
                <a:rect l="0" t="0" r="r" b="b"/>
                <a:pathLst>
                  <a:path w="4" h="9">
                    <a:moveTo>
                      <a:pt x="0" y="0"/>
                    </a:moveTo>
                    <a:cubicBezTo>
                      <a:pt x="0" y="3"/>
                      <a:pt x="0" y="6"/>
                      <a:pt x="0" y="6"/>
                    </a:cubicBezTo>
                    <a:cubicBezTo>
                      <a:pt x="0" y="8"/>
                      <a:pt x="1" y="9"/>
                      <a:pt x="2" y="9"/>
                    </a:cubicBezTo>
                    <a:cubicBezTo>
                      <a:pt x="3" y="9"/>
                      <a:pt x="4" y="8"/>
                      <a:pt x="4" y="7"/>
                    </a:cubicBezTo>
                    <a:cubicBezTo>
                      <a:pt x="3" y="5"/>
                      <a:pt x="2" y="2"/>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49" name="Oval 1365"/>
              <p:cNvSpPr>
                <a:spLocks noChangeArrowheads="1"/>
              </p:cNvSpPr>
              <p:nvPr/>
            </p:nvSpPr>
            <p:spPr bwMode="auto">
              <a:xfrm>
                <a:off x="12775"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50" name="Oval 1366"/>
              <p:cNvSpPr>
                <a:spLocks noChangeArrowheads="1"/>
              </p:cNvSpPr>
              <p:nvPr/>
            </p:nvSpPr>
            <p:spPr bwMode="auto">
              <a:xfrm>
                <a:off x="12709" y="830"/>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51" name="Freeform 1367"/>
              <p:cNvSpPr>
                <a:spLocks/>
              </p:cNvSpPr>
              <p:nvPr/>
            </p:nvSpPr>
            <p:spPr bwMode="auto">
              <a:xfrm>
                <a:off x="12692" y="853"/>
                <a:ext cx="55" cy="112"/>
              </a:xfrm>
              <a:custGeom>
                <a:avLst/>
                <a:gdLst>
                  <a:gd name="T0" fmla="*/ 2 w 23"/>
                  <a:gd name="T1" fmla="*/ 23 h 47"/>
                  <a:gd name="T2" fmla="*/ 5 w 23"/>
                  <a:gd name="T3" fmla="*/ 21 h 47"/>
                  <a:gd name="T4" fmla="*/ 5 w 23"/>
                  <a:gd name="T5" fmla="*/ 8 h 47"/>
                  <a:gd name="T6" fmla="*/ 6 w 23"/>
                  <a:gd name="T7" fmla="*/ 8 h 47"/>
                  <a:gd name="T8" fmla="*/ 6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8 w 23"/>
                  <a:gd name="T23" fmla="*/ 44 h 47"/>
                  <a:gd name="T24" fmla="*/ 18 w 23"/>
                  <a:gd name="T25" fmla="*/ 8 h 47"/>
                  <a:gd name="T26" fmla="*/ 19 w 23"/>
                  <a:gd name="T27" fmla="*/ 8 h 47"/>
                  <a:gd name="T28" fmla="*/ 19 w 23"/>
                  <a:gd name="T29" fmla="*/ 21 h 47"/>
                  <a:gd name="T30" fmla="*/ 21 w 23"/>
                  <a:gd name="T31" fmla="*/ 23 h 47"/>
                  <a:gd name="T32" fmla="*/ 23 w 23"/>
                  <a:gd name="T33" fmla="*/ 21 h 47"/>
                  <a:gd name="T34" fmla="*/ 23 w 23"/>
                  <a:gd name="T35" fmla="*/ 6 h 47"/>
                  <a:gd name="T36" fmla="*/ 17 w 23"/>
                  <a:gd name="T37" fmla="*/ 0 h 47"/>
                  <a:gd name="T38" fmla="*/ 7 w 23"/>
                  <a:gd name="T39" fmla="*/ 0 h 47"/>
                  <a:gd name="T40" fmla="*/ 0 w 23"/>
                  <a:gd name="T41" fmla="*/ 6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4" y="23"/>
                      <a:pt x="5" y="22"/>
                      <a:pt x="5" y="21"/>
                    </a:cubicBezTo>
                    <a:cubicBezTo>
                      <a:pt x="5" y="20"/>
                      <a:pt x="5" y="8"/>
                      <a:pt x="5" y="8"/>
                    </a:cubicBezTo>
                    <a:cubicBezTo>
                      <a:pt x="5" y="8"/>
                      <a:pt x="5"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7" y="0"/>
                    </a:cubicBezTo>
                    <a:cubicBezTo>
                      <a:pt x="3" y="0"/>
                      <a:pt x="0" y="3"/>
                      <a:pt x="0" y="6"/>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52" name="Freeform 1368"/>
              <p:cNvSpPr>
                <a:spLocks/>
              </p:cNvSpPr>
              <p:nvPr/>
            </p:nvSpPr>
            <p:spPr bwMode="auto">
              <a:xfrm>
                <a:off x="12754" y="853"/>
                <a:ext cx="64" cy="112"/>
              </a:xfrm>
              <a:custGeom>
                <a:avLst/>
                <a:gdLst>
                  <a:gd name="T0" fmla="*/ 1 w 27"/>
                  <a:gd name="T1" fmla="*/ 21 h 47"/>
                  <a:gd name="T2" fmla="*/ 4 w 27"/>
                  <a:gd name="T3" fmla="*/ 20 h 47"/>
                  <a:gd name="T4" fmla="*/ 8 w 27"/>
                  <a:gd name="T5" fmla="*/ 7 h 47"/>
                  <a:gd name="T6" fmla="*/ 9 w 27"/>
                  <a:gd name="T7" fmla="*/ 7 h 47"/>
                  <a:gd name="T8" fmla="*/ 2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9 w 27"/>
                  <a:gd name="T27" fmla="*/ 45 h 47"/>
                  <a:gd name="T28" fmla="*/ 19 w 27"/>
                  <a:gd name="T29" fmla="*/ 28 h 47"/>
                  <a:gd name="T30" fmla="*/ 25 w 27"/>
                  <a:gd name="T31" fmla="*/ 28 h 47"/>
                  <a:gd name="T32" fmla="*/ 18 w 27"/>
                  <a:gd name="T33" fmla="*/ 7 h 47"/>
                  <a:gd name="T34" fmla="*/ 19 w 27"/>
                  <a:gd name="T35" fmla="*/ 7 h 47"/>
                  <a:gd name="T36" fmla="*/ 23 w 27"/>
                  <a:gd name="T37" fmla="*/ 20 h 47"/>
                  <a:gd name="T38" fmla="*/ 25 w 27"/>
                  <a:gd name="T39" fmla="*/ 21 h 47"/>
                  <a:gd name="T40" fmla="*/ 27 w 27"/>
                  <a:gd name="T41" fmla="*/ 19 h 47"/>
                  <a:gd name="T42" fmla="*/ 23 w 27"/>
                  <a:gd name="T43" fmla="*/ 5 h 47"/>
                  <a:gd name="T44" fmla="*/ 17 w 27"/>
                  <a:gd name="T45" fmla="*/ 0 h 47"/>
                  <a:gd name="T46" fmla="*/ 10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4" y="20"/>
                    </a:cubicBezTo>
                    <a:cubicBezTo>
                      <a:pt x="4" y="18"/>
                      <a:pt x="8" y="7"/>
                      <a:pt x="8" y="7"/>
                    </a:cubicBezTo>
                    <a:cubicBezTo>
                      <a:pt x="9" y="7"/>
                      <a:pt x="9" y="7"/>
                      <a:pt x="9" y="7"/>
                    </a:cubicBezTo>
                    <a:cubicBezTo>
                      <a:pt x="2" y="28"/>
                      <a:pt x="2" y="28"/>
                      <a:pt x="2" y="28"/>
                    </a:cubicBezTo>
                    <a:cubicBezTo>
                      <a:pt x="9" y="28"/>
                      <a:pt x="9" y="28"/>
                      <a:pt x="9" y="28"/>
                    </a:cubicBezTo>
                    <a:cubicBezTo>
                      <a:pt x="9" y="36"/>
                      <a:pt x="9" y="44"/>
                      <a:pt x="9" y="45"/>
                    </a:cubicBezTo>
                    <a:cubicBezTo>
                      <a:pt x="9"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7" y="19"/>
                    </a:cubicBezTo>
                    <a:cubicBezTo>
                      <a:pt x="26" y="18"/>
                      <a:pt x="24" y="11"/>
                      <a:pt x="23" y="5"/>
                    </a:cubicBezTo>
                    <a:cubicBezTo>
                      <a:pt x="22" y="3"/>
                      <a:pt x="20" y="0"/>
                      <a:pt x="17" y="0"/>
                    </a:cubicBezTo>
                    <a:cubicBezTo>
                      <a:pt x="16" y="0"/>
                      <a:pt x="11" y="0"/>
                      <a:pt x="10" y="0"/>
                    </a:cubicBezTo>
                    <a:cubicBezTo>
                      <a:pt x="7" y="0"/>
                      <a:pt x="5" y="3"/>
                      <a:pt x="4" y="5"/>
                    </a:cubicBezTo>
                    <a:cubicBezTo>
                      <a:pt x="3"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53" name="Freeform 1369"/>
              <p:cNvSpPr>
                <a:spLocks/>
              </p:cNvSpPr>
              <p:nvPr/>
            </p:nvSpPr>
            <p:spPr bwMode="auto">
              <a:xfrm>
                <a:off x="12758" y="1000"/>
                <a:ext cx="55" cy="111"/>
              </a:xfrm>
              <a:custGeom>
                <a:avLst/>
                <a:gdLst>
                  <a:gd name="T0" fmla="*/ 0 w 23"/>
                  <a:gd name="T1" fmla="*/ 6 h 47"/>
                  <a:gd name="T2" fmla="*/ 0 w 23"/>
                  <a:gd name="T3" fmla="*/ 21 h 47"/>
                  <a:gd name="T4" fmla="*/ 2 w 23"/>
                  <a:gd name="T5" fmla="*/ 23 h 47"/>
                  <a:gd name="T6" fmla="*/ 4 w 23"/>
                  <a:gd name="T7" fmla="*/ 21 h 47"/>
                  <a:gd name="T8" fmla="*/ 4 w 23"/>
                  <a:gd name="T9" fmla="*/ 8 h 47"/>
                  <a:gd name="T10" fmla="*/ 5 w 23"/>
                  <a:gd name="T11" fmla="*/ 8 h 47"/>
                  <a:gd name="T12" fmla="*/ 5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8 w 23"/>
                  <a:gd name="T27" fmla="*/ 44 h 47"/>
                  <a:gd name="T28" fmla="*/ 18 w 23"/>
                  <a:gd name="T29" fmla="*/ 8 h 47"/>
                  <a:gd name="T30" fmla="*/ 19 w 23"/>
                  <a:gd name="T31" fmla="*/ 8 h 47"/>
                  <a:gd name="T32" fmla="*/ 19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19"/>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54" name="Freeform 1370"/>
              <p:cNvSpPr>
                <a:spLocks/>
              </p:cNvSpPr>
              <p:nvPr/>
            </p:nvSpPr>
            <p:spPr bwMode="auto">
              <a:xfrm>
                <a:off x="12687" y="1000"/>
                <a:ext cx="64" cy="111"/>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7 w 27"/>
                  <a:gd name="T25" fmla="*/ 47 h 47"/>
                  <a:gd name="T26" fmla="*/ 19 w 27"/>
                  <a:gd name="T27" fmla="*/ 45 h 47"/>
                  <a:gd name="T28" fmla="*/ 19 w 27"/>
                  <a:gd name="T29" fmla="*/ 28 h 47"/>
                  <a:gd name="T30" fmla="*/ 25 w 27"/>
                  <a:gd name="T31" fmla="*/ 28 h 47"/>
                  <a:gd name="T32" fmla="*/ 19 w 27"/>
                  <a:gd name="T33" fmla="*/ 7 h 47"/>
                  <a:gd name="T34" fmla="*/ 20 w 27"/>
                  <a:gd name="T35" fmla="*/ 7 h 47"/>
                  <a:gd name="T36" fmla="*/ 23 w 27"/>
                  <a:gd name="T37" fmla="*/ 20 h 47"/>
                  <a:gd name="T38" fmla="*/ 26 w 27"/>
                  <a:gd name="T39" fmla="*/ 21 h 47"/>
                  <a:gd name="T40" fmla="*/ 27 w 27"/>
                  <a:gd name="T41" fmla="*/ 18 h 47"/>
                  <a:gd name="T42" fmla="*/ 23 w 27"/>
                  <a:gd name="T43" fmla="*/ 5 h 47"/>
                  <a:gd name="T44" fmla="*/ 18 w 27"/>
                  <a:gd name="T45" fmla="*/ 0 h 47"/>
                  <a:gd name="T46" fmla="*/ 10 w 27"/>
                  <a:gd name="T47" fmla="*/ 0 h 47"/>
                  <a:gd name="T48" fmla="*/ 5 w 27"/>
                  <a:gd name="T49" fmla="*/ 5 h 47"/>
                  <a:gd name="T50" fmla="*/ 0 w 27"/>
                  <a:gd name="T51" fmla="*/ 18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0"/>
                      <a:pt x="4" y="20"/>
                    </a:cubicBezTo>
                    <a:cubicBezTo>
                      <a:pt x="4"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3" y="20"/>
                    </a:cubicBezTo>
                    <a:cubicBezTo>
                      <a:pt x="24" y="20"/>
                      <a:pt x="25" y="21"/>
                      <a:pt x="26" y="21"/>
                    </a:cubicBezTo>
                    <a:cubicBezTo>
                      <a:pt x="27" y="20"/>
                      <a:pt x="27" y="19"/>
                      <a:pt x="27" y="18"/>
                    </a:cubicBezTo>
                    <a:cubicBezTo>
                      <a:pt x="27" y="18"/>
                      <a:pt x="25" y="10"/>
                      <a:pt x="23" y="5"/>
                    </a:cubicBezTo>
                    <a:cubicBezTo>
                      <a:pt x="22" y="2"/>
                      <a:pt x="20" y="0"/>
                      <a:pt x="18" y="0"/>
                    </a:cubicBezTo>
                    <a:cubicBezTo>
                      <a:pt x="16" y="0"/>
                      <a:pt x="11" y="0"/>
                      <a:pt x="10" y="0"/>
                    </a:cubicBezTo>
                    <a:cubicBezTo>
                      <a:pt x="8" y="0"/>
                      <a:pt x="5" y="2"/>
                      <a:pt x="5" y="5"/>
                    </a:cubicBezTo>
                    <a:cubicBezTo>
                      <a:pt x="3" y="10"/>
                      <a:pt x="1" y="18"/>
                      <a:pt x="0" y="18"/>
                    </a:cubicBezTo>
                    <a:cubicBezTo>
                      <a:pt x="0" y="19"/>
                      <a:pt x="1" y="20"/>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55" name="Oval 1371"/>
              <p:cNvSpPr>
                <a:spLocks noChangeArrowheads="1"/>
              </p:cNvSpPr>
              <p:nvPr/>
            </p:nvSpPr>
            <p:spPr bwMode="auto">
              <a:xfrm>
                <a:off x="12642"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56" name="Freeform 1372"/>
              <p:cNvSpPr>
                <a:spLocks/>
              </p:cNvSpPr>
              <p:nvPr/>
            </p:nvSpPr>
            <p:spPr bwMode="auto">
              <a:xfrm>
                <a:off x="12628" y="1000"/>
                <a:ext cx="52" cy="111"/>
              </a:xfrm>
              <a:custGeom>
                <a:avLst/>
                <a:gdLst>
                  <a:gd name="T0" fmla="*/ 2 w 22"/>
                  <a:gd name="T1" fmla="*/ 23 h 47"/>
                  <a:gd name="T2" fmla="*/ 4 w 22"/>
                  <a:gd name="T3" fmla="*/ 21 h 47"/>
                  <a:gd name="T4" fmla="*/ 4 w 22"/>
                  <a:gd name="T5" fmla="*/ 8 h 47"/>
                  <a:gd name="T6" fmla="*/ 5 w 22"/>
                  <a:gd name="T7" fmla="*/ 8 h 47"/>
                  <a:gd name="T8" fmla="*/ 5 w 22"/>
                  <a:gd name="T9" fmla="*/ 44 h 47"/>
                  <a:gd name="T10" fmla="*/ 8 w 22"/>
                  <a:gd name="T11" fmla="*/ 47 h 47"/>
                  <a:gd name="T12" fmla="*/ 10 w 22"/>
                  <a:gd name="T13" fmla="*/ 44 h 47"/>
                  <a:gd name="T14" fmla="*/ 10 w 22"/>
                  <a:gd name="T15" fmla="*/ 23 h 47"/>
                  <a:gd name="T16" fmla="*/ 11 w 22"/>
                  <a:gd name="T17" fmla="*/ 23 h 47"/>
                  <a:gd name="T18" fmla="*/ 11 w 22"/>
                  <a:gd name="T19" fmla="*/ 44 h 47"/>
                  <a:gd name="T20" fmla="*/ 14 w 22"/>
                  <a:gd name="T21" fmla="*/ 47 h 47"/>
                  <a:gd name="T22" fmla="*/ 17 w 22"/>
                  <a:gd name="T23" fmla="*/ 44 h 47"/>
                  <a:gd name="T24" fmla="*/ 17 w 22"/>
                  <a:gd name="T25" fmla="*/ 8 h 47"/>
                  <a:gd name="T26" fmla="*/ 18 w 22"/>
                  <a:gd name="T27" fmla="*/ 8 h 47"/>
                  <a:gd name="T28" fmla="*/ 18 w 22"/>
                  <a:gd name="T29" fmla="*/ 21 h 47"/>
                  <a:gd name="T30" fmla="*/ 20 w 22"/>
                  <a:gd name="T31" fmla="*/ 23 h 47"/>
                  <a:gd name="T32" fmla="*/ 22 w 22"/>
                  <a:gd name="T33" fmla="*/ 21 h 47"/>
                  <a:gd name="T34" fmla="*/ 22 w 22"/>
                  <a:gd name="T35" fmla="*/ 6 h 47"/>
                  <a:gd name="T36" fmla="*/ 16 w 22"/>
                  <a:gd name="T37" fmla="*/ 0 h 47"/>
                  <a:gd name="T38" fmla="*/ 6 w 22"/>
                  <a:gd name="T39" fmla="*/ 0 h 47"/>
                  <a:gd name="T40" fmla="*/ 0 w 22"/>
                  <a:gd name="T41" fmla="*/ 6 h 47"/>
                  <a:gd name="T42" fmla="*/ 0 w 22"/>
                  <a:gd name="T43" fmla="*/ 21 h 47"/>
                  <a:gd name="T44" fmla="*/ 2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 y="23"/>
                    </a:move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1" y="23"/>
                    </a:cubicBezTo>
                    <a:cubicBezTo>
                      <a:pt x="11" y="23"/>
                      <a:pt x="11" y="42"/>
                      <a:pt x="11" y="44"/>
                    </a:cubicBezTo>
                    <a:cubicBezTo>
                      <a:pt x="11" y="46"/>
                      <a:pt x="13" y="47"/>
                      <a:pt x="14"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0" y="23"/>
                    </a:cubicBezTo>
                    <a:cubicBezTo>
                      <a:pt x="21" y="23"/>
                      <a:pt x="22" y="22"/>
                      <a:pt x="22" y="21"/>
                    </a:cubicBezTo>
                    <a:cubicBezTo>
                      <a:pt x="22" y="20"/>
                      <a:pt x="22" y="8"/>
                      <a:pt x="22" y="6"/>
                    </a:cubicBezTo>
                    <a:cubicBezTo>
                      <a:pt x="22" y="3"/>
                      <a:pt x="20" y="0"/>
                      <a:pt x="16" y="0"/>
                    </a:cubicBezTo>
                    <a:cubicBezTo>
                      <a:pt x="15" y="0"/>
                      <a:pt x="7" y="0"/>
                      <a:pt x="6" y="0"/>
                    </a:cubicBezTo>
                    <a:cubicBezTo>
                      <a:pt x="2" y="0"/>
                      <a:pt x="0" y="3"/>
                      <a:pt x="0" y="6"/>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57" name="Freeform 1373"/>
              <p:cNvSpPr>
                <a:spLocks/>
              </p:cNvSpPr>
              <p:nvPr/>
            </p:nvSpPr>
            <p:spPr bwMode="auto">
              <a:xfrm>
                <a:off x="12820" y="1000"/>
                <a:ext cx="64" cy="111"/>
              </a:xfrm>
              <a:custGeom>
                <a:avLst/>
                <a:gdLst>
                  <a:gd name="T0" fmla="*/ 1 w 27"/>
                  <a:gd name="T1" fmla="*/ 21 h 47"/>
                  <a:gd name="T2" fmla="*/ 3 w 27"/>
                  <a:gd name="T3" fmla="*/ 20 h 47"/>
                  <a:gd name="T4" fmla="*/ 7 w 27"/>
                  <a:gd name="T5" fmla="*/ 7 h 47"/>
                  <a:gd name="T6" fmla="*/ 8 w 27"/>
                  <a:gd name="T7" fmla="*/ 7 h 47"/>
                  <a:gd name="T8" fmla="*/ 2 w 27"/>
                  <a:gd name="T9" fmla="*/ 28 h 47"/>
                  <a:gd name="T10" fmla="*/ 8 w 27"/>
                  <a:gd name="T11" fmla="*/ 28 h 47"/>
                  <a:gd name="T12" fmla="*/ 8 w 27"/>
                  <a:gd name="T13" fmla="*/ 45 h 47"/>
                  <a:gd name="T14" fmla="*/ 10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4 w 27"/>
                  <a:gd name="T31" fmla="*/ 28 h 47"/>
                  <a:gd name="T32" fmla="*/ 18 w 27"/>
                  <a:gd name="T33" fmla="*/ 7 h 47"/>
                  <a:gd name="T34" fmla="*/ 19 w 27"/>
                  <a:gd name="T35" fmla="*/ 7 h 47"/>
                  <a:gd name="T36" fmla="*/ 23 w 27"/>
                  <a:gd name="T37" fmla="*/ 20 h 47"/>
                  <a:gd name="T38" fmla="*/ 25 w 27"/>
                  <a:gd name="T39" fmla="*/ 21 h 47"/>
                  <a:gd name="T40" fmla="*/ 26 w 27"/>
                  <a:gd name="T41" fmla="*/ 18 h 47"/>
                  <a:gd name="T42" fmla="*/ 22 w 27"/>
                  <a:gd name="T43" fmla="*/ 5 h 47"/>
                  <a:gd name="T44" fmla="*/ 17 w 27"/>
                  <a:gd name="T45" fmla="*/ 0 h 47"/>
                  <a:gd name="T46" fmla="*/ 9 w 27"/>
                  <a:gd name="T47" fmla="*/ 0 h 47"/>
                  <a:gd name="T48" fmla="*/ 4 w 27"/>
                  <a:gd name="T49" fmla="*/ 5 h 47"/>
                  <a:gd name="T50" fmla="*/ 0 w 27"/>
                  <a:gd name="T51" fmla="*/ 18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0"/>
                      <a:pt x="3"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0"/>
                      <a:pt x="24" y="21"/>
                      <a:pt x="25" y="21"/>
                    </a:cubicBezTo>
                    <a:cubicBezTo>
                      <a:pt x="26" y="20"/>
                      <a:pt x="27" y="19"/>
                      <a:pt x="26" y="18"/>
                    </a:cubicBezTo>
                    <a:cubicBezTo>
                      <a:pt x="26" y="18"/>
                      <a:pt x="24" y="10"/>
                      <a:pt x="22" y="5"/>
                    </a:cubicBezTo>
                    <a:cubicBezTo>
                      <a:pt x="22" y="2"/>
                      <a:pt x="19" y="0"/>
                      <a:pt x="17" y="0"/>
                    </a:cubicBezTo>
                    <a:cubicBezTo>
                      <a:pt x="16" y="0"/>
                      <a:pt x="10" y="0"/>
                      <a:pt x="9" y="0"/>
                    </a:cubicBezTo>
                    <a:cubicBezTo>
                      <a:pt x="7" y="0"/>
                      <a:pt x="5" y="2"/>
                      <a:pt x="4" y="5"/>
                    </a:cubicBezTo>
                    <a:cubicBezTo>
                      <a:pt x="2" y="10"/>
                      <a:pt x="0" y="18"/>
                      <a:pt x="0" y="18"/>
                    </a:cubicBezTo>
                    <a:cubicBezTo>
                      <a:pt x="0" y="19"/>
                      <a:pt x="0" y="20"/>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58" name="Oval 1374"/>
              <p:cNvSpPr>
                <a:spLocks noChangeArrowheads="1"/>
              </p:cNvSpPr>
              <p:nvPr/>
            </p:nvSpPr>
            <p:spPr bwMode="auto">
              <a:xfrm>
                <a:off x="12709"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59" name="Freeform 1375"/>
              <p:cNvSpPr>
                <a:spLocks/>
              </p:cNvSpPr>
              <p:nvPr/>
            </p:nvSpPr>
            <p:spPr bwMode="auto">
              <a:xfrm>
                <a:off x="12884" y="853"/>
                <a:ext cx="64" cy="112"/>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7 w 27"/>
                  <a:gd name="T25" fmla="*/ 47 h 47"/>
                  <a:gd name="T26" fmla="*/ 19 w 27"/>
                  <a:gd name="T27" fmla="*/ 45 h 47"/>
                  <a:gd name="T28" fmla="*/ 19 w 27"/>
                  <a:gd name="T29" fmla="*/ 28 h 47"/>
                  <a:gd name="T30" fmla="*/ 25 w 27"/>
                  <a:gd name="T31" fmla="*/ 28 h 47"/>
                  <a:gd name="T32" fmla="*/ 19 w 27"/>
                  <a:gd name="T33" fmla="*/ 7 h 47"/>
                  <a:gd name="T34" fmla="*/ 20 w 27"/>
                  <a:gd name="T35" fmla="*/ 7 h 47"/>
                  <a:gd name="T36" fmla="*/ 24 w 27"/>
                  <a:gd name="T37" fmla="*/ 20 h 47"/>
                  <a:gd name="T38" fmla="*/ 26 w 27"/>
                  <a:gd name="T39" fmla="*/ 21 h 47"/>
                  <a:gd name="T40" fmla="*/ 27 w 27"/>
                  <a:gd name="T41" fmla="*/ 19 h 47"/>
                  <a:gd name="T42" fmla="*/ 23 w 27"/>
                  <a:gd name="T43" fmla="*/ 5 h 47"/>
                  <a:gd name="T44" fmla="*/ 18 w 27"/>
                  <a:gd name="T45" fmla="*/ 0 h 47"/>
                  <a:gd name="T46" fmla="*/ 10 w 27"/>
                  <a:gd name="T47" fmla="*/ 0 h 47"/>
                  <a:gd name="T48" fmla="*/ 5 w 27"/>
                  <a:gd name="T49" fmla="*/ 5 h 47"/>
                  <a:gd name="T50" fmla="*/ 1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ubicBezTo>
                      <a:pt x="22" y="3"/>
                      <a:pt x="20" y="0"/>
                      <a:pt x="18" y="0"/>
                    </a:cubicBezTo>
                    <a:cubicBezTo>
                      <a:pt x="16" y="0"/>
                      <a:pt x="11" y="0"/>
                      <a:pt x="10" y="0"/>
                    </a:cubicBezTo>
                    <a:cubicBezTo>
                      <a:pt x="8" y="0"/>
                      <a:pt x="5" y="3"/>
                      <a:pt x="5" y="5"/>
                    </a:cubicBezTo>
                    <a:cubicBezTo>
                      <a:pt x="3" y="11"/>
                      <a:pt x="1" y="18"/>
                      <a:pt x="1"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60" name="Freeform 1376"/>
              <p:cNvSpPr>
                <a:spLocks/>
              </p:cNvSpPr>
              <p:nvPr/>
            </p:nvSpPr>
            <p:spPr bwMode="auto">
              <a:xfrm>
                <a:off x="12889" y="1000"/>
                <a:ext cx="54" cy="111"/>
              </a:xfrm>
              <a:custGeom>
                <a:avLst/>
                <a:gdLst>
                  <a:gd name="T0" fmla="*/ 0 w 23"/>
                  <a:gd name="T1" fmla="*/ 6 h 47"/>
                  <a:gd name="T2" fmla="*/ 0 w 23"/>
                  <a:gd name="T3" fmla="*/ 21 h 47"/>
                  <a:gd name="T4" fmla="*/ 3 w 23"/>
                  <a:gd name="T5" fmla="*/ 23 h 47"/>
                  <a:gd name="T6" fmla="*/ 5 w 23"/>
                  <a:gd name="T7" fmla="*/ 21 h 47"/>
                  <a:gd name="T8" fmla="*/ 5 w 23"/>
                  <a:gd name="T9" fmla="*/ 8 h 47"/>
                  <a:gd name="T10" fmla="*/ 6 w 23"/>
                  <a:gd name="T11" fmla="*/ 8 h 47"/>
                  <a:gd name="T12" fmla="*/ 6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8 w 23"/>
                  <a:gd name="T27" fmla="*/ 44 h 47"/>
                  <a:gd name="T28" fmla="*/ 18 w 23"/>
                  <a:gd name="T29" fmla="*/ 8 h 47"/>
                  <a:gd name="T30" fmla="*/ 19 w 23"/>
                  <a:gd name="T31" fmla="*/ 8 h 47"/>
                  <a:gd name="T32" fmla="*/ 19 w 23"/>
                  <a:gd name="T33" fmla="*/ 21 h 47"/>
                  <a:gd name="T34" fmla="*/ 21 w 23"/>
                  <a:gd name="T35" fmla="*/ 23 h 47"/>
                  <a:gd name="T36" fmla="*/ 23 w 23"/>
                  <a:gd name="T37" fmla="*/ 21 h 47"/>
                  <a:gd name="T38" fmla="*/ 23 w 23"/>
                  <a:gd name="T39" fmla="*/ 6 h 47"/>
                  <a:gd name="T40" fmla="*/ 17 w 23"/>
                  <a:gd name="T41" fmla="*/ 0 h 47"/>
                  <a:gd name="T42" fmla="*/ 7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20"/>
                      <a:pt x="0" y="21"/>
                    </a:cubicBezTo>
                    <a:cubicBezTo>
                      <a:pt x="0" y="22"/>
                      <a:pt x="1" y="23"/>
                      <a:pt x="3" y="23"/>
                    </a:cubicBezTo>
                    <a:cubicBezTo>
                      <a:pt x="4" y="23"/>
                      <a:pt x="5" y="22"/>
                      <a:pt x="5" y="21"/>
                    </a:cubicBezTo>
                    <a:cubicBezTo>
                      <a:pt x="5" y="19"/>
                      <a:pt x="5" y="8"/>
                      <a:pt x="5" y="8"/>
                    </a:cubicBezTo>
                    <a:cubicBezTo>
                      <a:pt x="5" y="8"/>
                      <a:pt x="5"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4" y="47"/>
                      <a:pt x="15" y="47"/>
                    </a:cubicBezTo>
                    <a:cubicBezTo>
                      <a:pt x="17" y="47"/>
                      <a:pt x="18" y="46"/>
                      <a:pt x="18" y="44"/>
                    </a:cubicBezTo>
                    <a:cubicBezTo>
                      <a:pt x="18" y="42"/>
                      <a:pt x="18" y="8"/>
                      <a:pt x="18" y="8"/>
                    </a:cubicBezTo>
                    <a:cubicBezTo>
                      <a:pt x="18" y="8"/>
                      <a:pt x="18" y="8"/>
                      <a:pt x="19" y="8"/>
                    </a:cubicBezTo>
                    <a:cubicBezTo>
                      <a:pt x="19" y="8"/>
                      <a:pt x="19" y="19"/>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7"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61" name="Oval 1377"/>
              <p:cNvSpPr>
                <a:spLocks noChangeArrowheads="1"/>
              </p:cNvSpPr>
              <p:nvPr/>
            </p:nvSpPr>
            <p:spPr bwMode="auto">
              <a:xfrm>
                <a:off x="12905" y="68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62" name="Oval 1378"/>
              <p:cNvSpPr>
                <a:spLocks noChangeArrowheads="1"/>
              </p:cNvSpPr>
              <p:nvPr/>
            </p:nvSpPr>
            <p:spPr bwMode="auto">
              <a:xfrm>
                <a:off x="12839" y="830"/>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63" name="Freeform 1379"/>
              <p:cNvSpPr>
                <a:spLocks/>
              </p:cNvSpPr>
              <p:nvPr/>
            </p:nvSpPr>
            <p:spPr bwMode="auto">
              <a:xfrm>
                <a:off x="12889" y="707"/>
                <a:ext cx="54" cy="111"/>
              </a:xfrm>
              <a:custGeom>
                <a:avLst/>
                <a:gdLst>
                  <a:gd name="T0" fmla="*/ 3 w 23"/>
                  <a:gd name="T1" fmla="*/ 23 h 47"/>
                  <a:gd name="T2" fmla="*/ 5 w 23"/>
                  <a:gd name="T3" fmla="*/ 20 h 47"/>
                  <a:gd name="T4" fmla="*/ 5 w 23"/>
                  <a:gd name="T5" fmla="*/ 7 h 47"/>
                  <a:gd name="T6" fmla="*/ 6 w 23"/>
                  <a:gd name="T7" fmla="*/ 7 h 47"/>
                  <a:gd name="T8" fmla="*/ 6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8 w 23"/>
                  <a:gd name="T23" fmla="*/ 44 h 47"/>
                  <a:gd name="T24" fmla="*/ 18 w 23"/>
                  <a:gd name="T25" fmla="*/ 7 h 47"/>
                  <a:gd name="T26" fmla="*/ 19 w 23"/>
                  <a:gd name="T27" fmla="*/ 7 h 47"/>
                  <a:gd name="T28" fmla="*/ 19 w 23"/>
                  <a:gd name="T29" fmla="*/ 20 h 47"/>
                  <a:gd name="T30" fmla="*/ 21 w 23"/>
                  <a:gd name="T31" fmla="*/ 23 h 47"/>
                  <a:gd name="T32" fmla="*/ 23 w 23"/>
                  <a:gd name="T33" fmla="*/ 20 h 47"/>
                  <a:gd name="T34" fmla="*/ 23 w 23"/>
                  <a:gd name="T35" fmla="*/ 6 h 47"/>
                  <a:gd name="T36" fmla="*/ 17 w 23"/>
                  <a:gd name="T37" fmla="*/ 0 h 47"/>
                  <a:gd name="T38" fmla="*/ 7 w 23"/>
                  <a:gd name="T39" fmla="*/ 0 h 47"/>
                  <a:gd name="T40" fmla="*/ 0 w 23"/>
                  <a:gd name="T41" fmla="*/ 6 h 47"/>
                  <a:gd name="T42" fmla="*/ 0 w 23"/>
                  <a:gd name="T43" fmla="*/ 20 h 47"/>
                  <a:gd name="T44" fmla="*/ 3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3" y="23"/>
                    </a:moveTo>
                    <a:cubicBezTo>
                      <a:pt x="4" y="23"/>
                      <a:pt x="5" y="22"/>
                      <a:pt x="5" y="20"/>
                    </a:cubicBezTo>
                    <a:cubicBezTo>
                      <a:pt x="5" y="19"/>
                      <a:pt x="5" y="7"/>
                      <a:pt x="5" y="7"/>
                    </a:cubicBezTo>
                    <a:cubicBezTo>
                      <a:pt x="5" y="7"/>
                      <a:pt x="5" y="7"/>
                      <a:pt x="6" y="7"/>
                    </a:cubicBezTo>
                    <a:cubicBezTo>
                      <a:pt x="6" y="7"/>
                      <a:pt x="6" y="41"/>
                      <a:pt x="6" y="44"/>
                    </a:cubicBezTo>
                    <a:cubicBezTo>
                      <a:pt x="6" y="45"/>
                      <a:pt x="7" y="47"/>
                      <a:pt x="8" y="47"/>
                    </a:cubicBezTo>
                    <a:cubicBezTo>
                      <a:pt x="10" y="47"/>
                      <a:pt x="11" y="45"/>
                      <a:pt x="11" y="44"/>
                    </a:cubicBezTo>
                    <a:cubicBezTo>
                      <a:pt x="11" y="41"/>
                      <a:pt x="11" y="23"/>
                      <a:pt x="11" y="23"/>
                    </a:cubicBezTo>
                    <a:cubicBezTo>
                      <a:pt x="11" y="23"/>
                      <a:pt x="11" y="23"/>
                      <a:pt x="12" y="23"/>
                    </a:cubicBezTo>
                    <a:cubicBezTo>
                      <a:pt x="12" y="23"/>
                      <a:pt x="12" y="41"/>
                      <a:pt x="12" y="44"/>
                    </a:cubicBezTo>
                    <a:cubicBezTo>
                      <a:pt x="12" y="45"/>
                      <a:pt x="14" y="47"/>
                      <a:pt x="15" y="47"/>
                    </a:cubicBezTo>
                    <a:cubicBezTo>
                      <a:pt x="17" y="47"/>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7"/>
                      <a:pt x="23" y="6"/>
                    </a:cubicBezTo>
                    <a:cubicBezTo>
                      <a:pt x="23" y="3"/>
                      <a:pt x="20" y="0"/>
                      <a:pt x="17" y="0"/>
                    </a:cubicBezTo>
                    <a:cubicBezTo>
                      <a:pt x="15" y="0"/>
                      <a:pt x="8" y="0"/>
                      <a:pt x="7" y="0"/>
                    </a:cubicBezTo>
                    <a:cubicBezTo>
                      <a:pt x="3" y="0"/>
                      <a:pt x="0" y="3"/>
                      <a:pt x="0" y="6"/>
                    </a:cubicBezTo>
                    <a:cubicBezTo>
                      <a:pt x="0" y="7"/>
                      <a:pt x="0" y="19"/>
                      <a:pt x="0" y="20"/>
                    </a:cubicBezTo>
                    <a:cubicBezTo>
                      <a:pt x="0" y="22"/>
                      <a:pt x="1" y="23"/>
                      <a:pt x="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64" name="Oval 1380"/>
              <p:cNvSpPr>
                <a:spLocks noChangeArrowheads="1"/>
              </p:cNvSpPr>
              <p:nvPr/>
            </p:nvSpPr>
            <p:spPr bwMode="auto">
              <a:xfrm>
                <a:off x="12905" y="830"/>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65" name="Oval 1381"/>
              <p:cNvSpPr>
                <a:spLocks noChangeArrowheads="1"/>
              </p:cNvSpPr>
              <p:nvPr/>
            </p:nvSpPr>
            <p:spPr bwMode="auto">
              <a:xfrm>
                <a:off x="12905"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66" name="Oval 1382"/>
              <p:cNvSpPr>
                <a:spLocks noChangeArrowheads="1"/>
              </p:cNvSpPr>
              <p:nvPr/>
            </p:nvSpPr>
            <p:spPr bwMode="auto">
              <a:xfrm>
                <a:off x="12839"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67" name="Freeform 1383"/>
              <p:cNvSpPr>
                <a:spLocks/>
              </p:cNvSpPr>
              <p:nvPr/>
            </p:nvSpPr>
            <p:spPr bwMode="auto">
              <a:xfrm>
                <a:off x="12825" y="853"/>
                <a:ext cx="52" cy="112"/>
              </a:xfrm>
              <a:custGeom>
                <a:avLst/>
                <a:gdLst>
                  <a:gd name="T0" fmla="*/ 20 w 22"/>
                  <a:gd name="T1" fmla="*/ 23 h 47"/>
                  <a:gd name="T2" fmla="*/ 22 w 22"/>
                  <a:gd name="T3" fmla="*/ 21 h 47"/>
                  <a:gd name="T4" fmla="*/ 22 w 22"/>
                  <a:gd name="T5" fmla="*/ 6 h 47"/>
                  <a:gd name="T6" fmla="*/ 16 w 22"/>
                  <a:gd name="T7" fmla="*/ 0 h 47"/>
                  <a:gd name="T8" fmla="*/ 6 w 22"/>
                  <a:gd name="T9" fmla="*/ 0 h 47"/>
                  <a:gd name="T10" fmla="*/ 0 w 22"/>
                  <a:gd name="T11" fmla="*/ 6 h 47"/>
                  <a:gd name="T12" fmla="*/ 0 w 22"/>
                  <a:gd name="T13" fmla="*/ 21 h 47"/>
                  <a:gd name="T14" fmla="*/ 2 w 22"/>
                  <a:gd name="T15" fmla="*/ 23 h 47"/>
                  <a:gd name="T16" fmla="*/ 4 w 22"/>
                  <a:gd name="T17" fmla="*/ 21 h 47"/>
                  <a:gd name="T18" fmla="*/ 4 w 22"/>
                  <a:gd name="T19" fmla="*/ 8 h 47"/>
                  <a:gd name="T20" fmla="*/ 5 w 22"/>
                  <a:gd name="T21" fmla="*/ 8 h 47"/>
                  <a:gd name="T22" fmla="*/ 5 w 22"/>
                  <a:gd name="T23" fmla="*/ 44 h 47"/>
                  <a:gd name="T24" fmla="*/ 8 w 22"/>
                  <a:gd name="T25" fmla="*/ 47 h 47"/>
                  <a:gd name="T26" fmla="*/ 11 w 22"/>
                  <a:gd name="T27" fmla="*/ 44 h 47"/>
                  <a:gd name="T28" fmla="*/ 11 w 22"/>
                  <a:gd name="T29" fmla="*/ 23 h 47"/>
                  <a:gd name="T30" fmla="*/ 12 w 22"/>
                  <a:gd name="T31" fmla="*/ 23 h 47"/>
                  <a:gd name="T32" fmla="*/ 12 w 22"/>
                  <a:gd name="T33" fmla="*/ 44 h 47"/>
                  <a:gd name="T34" fmla="*/ 14 w 22"/>
                  <a:gd name="T35" fmla="*/ 47 h 47"/>
                  <a:gd name="T36" fmla="*/ 17 w 22"/>
                  <a:gd name="T37" fmla="*/ 44 h 47"/>
                  <a:gd name="T38" fmla="*/ 17 w 22"/>
                  <a:gd name="T39" fmla="*/ 8 h 47"/>
                  <a:gd name="T40" fmla="*/ 18 w 22"/>
                  <a:gd name="T41" fmla="*/ 8 h 47"/>
                  <a:gd name="T42" fmla="*/ 18 w 22"/>
                  <a:gd name="T43" fmla="*/ 21 h 47"/>
                  <a:gd name="T44" fmla="*/ 20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0" y="23"/>
                    </a:moveTo>
                    <a:cubicBezTo>
                      <a:pt x="21" y="23"/>
                      <a:pt x="22" y="22"/>
                      <a:pt x="22" y="21"/>
                    </a:cubicBezTo>
                    <a:cubicBezTo>
                      <a:pt x="22" y="20"/>
                      <a:pt x="22" y="8"/>
                      <a:pt x="22" y="6"/>
                    </a:cubicBezTo>
                    <a:cubicBezTo>
                      <a:pt x="22" y="3"/>
                      <a:pt x="20" y="0"/>
                      <a:pt x="16" y="0"/>
                    </a:cubicBezTo>
                    <a:cubicBezTo>
                      <a:pt x="15" y="0"/>
                      <a:pt x="8" y="0"/>
                      <a:pt x="6" y="0"/>
                    </a:cubicBezTo>
                    <a:cubicBezTo>
                      <a:pt x="3" y="0"/>
                      <a:pt x="0" y="3"/>
                      <a:pt x="0" y="6"/>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68" name="Oval 1384"/>
              <p:cNvSpPr>
                <a:spLocks noChangeArrowheads="1"/>
              </p:cNvSpPr>
              <p:nvPr/>
            </p:nvSpPr>
            <p:spPr bwMode="auto">
              <a:xfrm>
                <a:off x="12839" y="68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69" name="Freeform 1385"/>
              <p:cNvSpPr>
                <a:spLocks/>
              </p:cNvSpPr>
              <p:nvPr/>
            </p:nvSpPr>
            <p:spPr bwMode="auto">
              <a:xfrm>
                <a:off x="12820" y="707"/>
                <a:ext cx="64" cy="111"/>
              </a:xfrm>
              <a:custGeom>
                <a:avLst/>
                <a:gdLst>
                  <a:gd name="T0" fmla="*/ 1 w 27"/>
                  <a:gd name="T1" fmla="*/ 20 h 47"/>
                  <a:gd name="T2" fmla="*/ 3 w 27"/>
                  <a:gd name="T3" fmla="*/ 19 h 47"/>
                  <a:gd name="T4" fmla="*/ 7 w 27"/>
                  <a:gd name="T5" fmla="*/ 6 h 47"/>
                  <a:gd name="T6" fmla="*/ 8 w 27"/>
                  <a:gd name="T7" fmla="*/ 6 h 47"/>
                  <a:gd name="T8" fmla="*/ 2 w 27"/>
                  <a:gd name="T9" fmla="*/ 28 h 47"/>
                  <a:gd name="T10" fmla="*/ 8 w 27"/>
                  <a:gd name="T11" fmla="*/ 28 h 47"/>
                  <a:gd name="T12" fmla="*/ 8 w 27"/>
                  <a:gd name="T13" fmla="*/ 44 h 47"/>
                  <a:gd name="T14" fmla="*/ 10 w 27"/>
                  <a:gd name="T15" fmla="*/ 47 h 47"/>
                  <a:gd name="T16" fmla="*/ 13 w 27"/>
                  <a:gd name="T17" fmla="*/ 44 h 47"/>
                  <a:gd name="T18" fmla="*/ 13 w 27"/>
                  <a:gd name="T19" fmla="*/ 28 h 47"/>
                  <a:gd name="T20" fmla="*/ 14 w 27"/>
                  <a:gd name="T21" fmla="*/ 28 h 47"/>
                  <a:gd name="T22" fmla="*/ 14 w 27"/>
                  <a:gd name="T23" fmla="*/ 44 h 47"/>
                  <a:gd name="T24" fmla="*/ 16 w 27"/>
                  <a:gd name="T25" fmla="*/ 47 h 47"/>
                  <a:gd name="T26" fmla="*/ 18 w 27"/>
                  <a:gd name="T27" fmla="*/ 44 h 47"/>
                  <a:gd name="T28" fmla="*/ 18 w 27"/>
                  <a:gd name="T29" fmla="*/ 28 h 47"/>
                  <a:gd name="T30" fmla="*/ 24 w 27"/>
                  <a:gd name="T31" fmla="*/ 28 h 47"/>
                  <a:gd name="T32" fmla="*/ 18 w 27"/>
                  <a:gd name="T33" fmla="*/ 6 h 47"/>
                  <a:gd name="T34" fmla="*/ 19 w 27"/>
                  <a:gd name="T35" fmla="*/ 6 h 47"/>
                  <a:gd name="T36" fmla="*/ 23 w 27"/>
                  <a:gd name="T37" fmla="*/ 19 h 47"/>
                  <a:gd name="T38" fmla="*/ 25 w 27"/>
                  <a:gd name="T39" fmla="*/ 20 h 47"/>
                  <a:gd name="T40" fmla="*/ 26 w 27"/>
                  <a:gd name="T41" fmla="*/ 18 h 47"/>
                  <a:gd name="T42" fmla="*/ 22 w 27"/>
                  <a:gd name="T43" fmla="*/ 4 h 47"/>
                  <a:gd name="T44" fmla="*/ 17 w 27"/>
                  <a:gd name="T45" fmla="*/ 0 h 47"/>
                  <a:gd name="T46" fmla="*/ 9 w 27"/>
                  <a:gd name="T47" fmla="*/ 0 h 47"/>
                  <a:gd name="T48" fmla="*/ 4 w 27"/>
                  <a:gd name="T49" fmla="*/ 4 h 47"/>
                  <a:gd name="T50" fmla="*/ 0 w 27"/>
                  <a:gd name="T51" fmla="*/ 18 h 47"/>
                  <a:gd name="T52" fmla="*/ 1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0"/>
                    </a:moveTo>
                    <a:cubicBezTo>
                      <a:pt x="2" y="21"/>
                      <a:pt x="3" y="20"/>
                      <a:pt x="3" y="19"/>
                    </a:cubicBezTo>
                    <a:cubicBezTo>
                      <a:pt x="4" y="18"/>
                      <a:pt x="7" y="6"/>
                      <a:pt x="7" y="6"/>
                    </a:cubicBezTo>
                    <a:cubicBezTo>
                      <a:pt x="8" y="6"/>
                      <a:pt x="8" y="6"/>
                      <a:pt x="8" y="6"/>
                    </a:cubicBezTo>
                    <a:cubicBezTo>
                      <a:pt x="2" y="28"/>
                      <a:pt x="2" y="28"/>
                      <a:pt x="2" y="28"/>
                    </a:cubicBezTo>
                    <a:cubicBezTo>
                      <a:pt x="8" y="28"/>
                      <a:pt x="8" y="28"/>
                      <a:pt x="8" y="28"/>
                    </a:cubicBezTo>
                    <a:cubicBezTo>
                      <a:pt x="8" y="36"/>
                      <a:pt x="8" y="43"/>
                      <a:pt x="8" y="44"/>
                    </a:cubicBezTo>
                    <a:cubicBezTo>
                      <a:pt x="8" y="46"/>
                      <a:pt x="9" y="47"/>
                      <a:pt x="10"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6"/>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0"/>
                    </a:cubicBezTo>
                    <a:cubicBezTo>
                      <a:pt x="26" y="20"/>
                      <a:pt x="27" y="19"/>
                      <a:pt x="26" y="18"/>
                    </a:cubicBezTo>
                    <a:cubicBezTo>
                      <a:pt x="26" y="17"/>
                      <a:pt x="24" y="10"/>
                      <a:pt x="22" y="4"/>
                    </a:cubicBezTo>
                    <a:cubicBezTo>
                      <a:pt x="22" y="2"/>
                      <a:pt x="19" y="0"/>
                      <a:pt x="17" y="0"/>
                    </a:cubicBezTo>
                    <a:cubicBezTo>
                      <a:pt x="16" y="0"/>
                      <a:pt x="10" y="0"/>
                      <a:pt x="9" y="0"/>
                    </a:cubicBezTo>
                    <a:cubicBezTo>
                      <a:pt x="7" y="0"/>
                      <a:pt x="5" y="2"/>
                      <a:pt x="4" y="4"/>
                    </a:cubicBezTo>
                    <a:cubicBezTo>
                      <a:pt x="2" y="10"/>
                      <a:pt x="0" y="17"/>
                      <a:pt x="0" y="18"/>
                    </a:cubicBezTo>
                    <a:cubicBezTo>
                      <a:pt x="0" y="19"/>
                      <a:pt x="0" y="20"/>
                      <a:pt x="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70" name="Oval 1386"/>
              <p:cNvSpPr>
                <a:spLocks noChangeArrowheads="1"/>
              </p:cNvSpPr>
              <p:nvPr/>
            </p:nvSpPr>
            <p:spPr bwMode="auto">
              <a:xfrm>
                <a:off x="12775" y="830"/>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71" name="Oval 1387"/>
              <p:cNvSpPr>
                <a:spLocks noChangeArrowheads="1"/>
              </p:cNvSpPr>
              <p:nvPr/>
            </p:nvSpPr>
            <p:spPr bwMode="auto">
              <a:xfrm>
                <a:off x="12581"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72" name="Freeform 1388"/>
              <p:cNvSpPr>
                <a:spLocks/>
              </p:cNvSpPr>
              <p:nvPr/>
            </p:nvSpPr>
            <p:spPr bwMode="auto">
              <a:xfrm>
                <a:off x="12564" y="1000"/>
                <a:ext cx="59" cy="111"/>
              </a:xfrm>
              <a:custGeom>
                <a:avLst/>
                <a:gdLst>
                  <a:gd name="T0" fmla="*/ 7 w 25"/>
                  <a:gd name="T1" fmla="*/ 7 h 47"/>
                  <a:gd name="T2" fmla="*/ 0 w 25"/>
                  <a:gd name="T3" fmla="*/ 28 h 47"/>
                  <a:gd name="T4" fmla="*/ 6 w 25"/>
                  <a:gd name="T5" fmla="*/ 28 h 47"/>
                  <a:gd name="T6" fmla="*/ 6 w 25"/>
                  <a:gd name="T7" fmla="*/ 45 h 47"/>
                  <a:gd name="T8" fmla="*/ 9 w 25"/>
                  <a:gd name="T9" fmla="*/ 47 h 47"/>
                  <a:gd name="T10" fmla="*/ 11 w 25"/>
                  <a:gd name="T11" fmla="*/ 45 h 47"/>
                  <a:gd name="T12" fmla="*/ 11 w 25"/>
                  <a:gd name="T13" fmla="*/ 28 h 47"/>
                  <a:gd name="T14" fmla="*/ 12 w 25"/>
                  <a:gd name="T15" fmla="*/ 28 h 47"/>
                  <a:gd name="T16" fmla="*/ 12 w 25"/>
                  <a:gd name="T17" fmla="*/ 45 h 47"/>
                  <a:gd name="T18" fmla="*/ 14 w 25"/>
                  <a:gd name="T19" fmla="*/ 47 h 47"/>
                  <a:gd name="T20" fmla="*/ 17 w 25"/>
                  <a:gd name="T21" fmla="*/ 45 h 47"/>
                  <a:gd name="T22" fmla="*/ 17 w 25"/>
                  <a:gd name="T23" fmla="*/ 28 h 47"/>
                  <a:gd name="T24" fmla="*/ 23 w 25"/>
                  <a:gd name="T25" fmla="*/ 28 h 47"/>
                  <a:gd name="T26" fmla="*/ 16 w 25"/>
                  <a:gd name="T27" fmla="*/ 7 h 47"/>
                  <a:gd name="T28" fmla="*/ 17 w 25"/>
                  <a:gd name="T29" fmla="*/ 7 h 47"/>
                  <a:gd name="T30" fmla="*/ 21 w 25"/>
                  <a:gd name="T31" fmla="*/ 20 h 47"/>
                  <a:gd name="T32" fmla="*/ 23 w 25"/>
                  <a:gd name="T33" fmla="*/ 21 h 47"/>
                  <a:gd name="T34" fmla="*/ 25 w 25"/>
                  <a:gd name="T35" fmla="*/ 18 h 47"/>
                  <a:gd name="T36" fmla="*/ 21 w 25"/>
                  <a:gd name="T37" fmla="*/ 5 h 47"/>
                  <a:gd name="T38" fmla="*/ 15 w 25"/>
                  <a:gd name="T39" fmla="*/ 0 h 47"/>
                  <a:gd name="T40" fmla="*/ 8 w 25"/>
                  <a:gd name="T41" fmla="*/ 0 h 47"/>
                  <a:gd name="T42" fmla="*/ 6 w 25"/>
                  <a:gd name="T43" fmla="*/ 1 h 47"/>
                  <a:gd name="T44" fmla="*/ 5 w 25"/>
                  <a:gd name="T45" fmla="*/ 8 h 47"/>
                  <a:gd name="T46" fmla="*/ 6 w 25"/>
                  <a:gd name="T47" fmla="*/ 7 h 47"/>
                  <a:gd name="T48" fmla="*/ 7 w 25"/>
                  <a:gd name="T49" fmla="*/ 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 h="47">
                    <a:moveTo>
                      <a:pt x="7" y="7"/>
                    </a:moveTo>
                    <a:cubicBezTo>
                      <a:pt x="0" y="28"/>
                      <a:pt x="0" y="28"/>
                      <a:pt x="0" y="28"/>
                    </a:cubicBezTo>
                    <a:cubicBezTo>
                      <a:pt x="6" y="28"/>
                      <a:pt x="6" y="28"/>
                      <a:pt x="6" y="28"/>
                    </a:cubicBezTo>
                    <a:cubicBezTo>
                      <a:pt x="6" y="36"/>
                      <a:pt x="6" y="44"/>
                      <a:pt x="6" y="45"/>
                    </a:cubicBezTo>
                    <a:cubicBezTo>
                      <a:pt x="6" y="46"/>
                      <a:pt x="7" y="47"/>
                      <a:pt x="9" y="47"/>
                    </a:cubicBezTo>
                    <a:cubicBezTo>
                      <a:pt x="10" y="47"/>
                      <a:pt x="11" y="46"/>
                      <a:pt x="11" y="45"/>
                    </a:cubicBezTo>
                    <a:cubicBezTo>
                      <a:pt x="11" y="43"/>
                      <a:pt x="11" y="28"/>
                      <a:pt x="11" y="28"/>
                    </a:cubicBezTo>
                    <a:cubicBezTo>
                      <a:pt x="12" y="28"/>
                      <a:pt x="12" y="28"/>
                      <a:pt x="12" y="28"/>
                    </a:cubicBezTo>
                    <a:cubicBezTo>
                      <a:pt x="12" y="28"/>
                      <a:pt x="12" y="43"/>
                      <a:pt x="12" y="45"/>
                    </a:cubicBezTo>
                    <a:cubicBezTo>
                      <a:pt x="12" y="46"/>
                      <a:pt x="13" y="47"/>
                      <a:pt x="14" y="47"/>
                    </a:cubicBezTo>
                    <a:cubicBezTo>
                      <a:pt x="16" y="47"/>
                      <a:pt x="17" y="46"/>
                      <a:pt x="17" y="45"/>
                    </a:cubicBezTo>
                    <a:cubicBezTo>
                      <a:pt x="17" y="44"/>
                      <a:pt x="17" y="36"/>
                      <a:pt x="17" y="28"/>
                    </a:cubicBezTo>
                    <a:cubicBezTo>
                      <a:pt x="23" y="28"/>
                      <a:pt x="23" y="28"/>
                      <a:pt x="23" y="28"/>
                    </a:cubicBezTo>
                    <a:cubicBezTo>
                      <a:pt x="16" y="7"/>
                      <a:pt x="16" y="7"/>
                      <a:pt x="16" y="7"/>
                    </a:cubicBezTo>
                    <a:cubicBezTo>
                      <a:pt x="17" y="7"/>
                      <a:pt x="17" y="7"/>
                      <a:pt x="17" y="7"/>
                    </a:cubicBezTo>
                    <a:cubicBezTo>
                      <a:pt x="17" y="7"/>
                      <a:pt x="21" y="18"/>
                      <a:pt x="21" y="20"/>
                    </a:cubicBezTo>
                    <a:cubicBezTo>
                      <a:pt x="21" y="20"/>
                      <a:pt x="22" y="21"/>
                      <a:pt x="23" y="21"/>
                    </a:cubicBezTo>
                    <a:cubicBezTo>
                      <a:pt x="25" y="20"/>
                      <a:pt x="25" y="19"/>
                      <a:pt x="25" y="18"/>
                    </a:cubicBezTo>
                    <a:cubicBezTo>
                      <a:pt x="24" y="18"/>
                      <a:pt x="22" y="10"/>
                      <a:pt x="21" y="5"/>
                    </a:cubicBezTo>
                    <a:cubicBezTo>
                      <a:pt x="20" y="2"/>
                      <a:pt x="18" y="0"/>
                      <a:pt x="15" y="0"/>
                    </a:cubicBezTo>
                    <a:cubicBezTo>
                      <a:pt x="14" y="0"/>
                      <a:pt x="9" y="0"/>
                      <a:pt x="8" y="0"/>
                    </a:cubicBezTo>
                    <a:cubicBezTo>
                      <a:pt x="7" y="0"/>
                      <a:pt x="6" y="0"/>
                      <a:pt x="6" y="1"/>
                    </a:cubicBezTo>
                    <a:cubicBezTo>
                      <a:pt x="6" y="3"/>
                      <a:pt x="5" y="6"/>
                      <a:pt x="5" y="8"/>
                    </a:cubicBezTo>
                    <a:cubicBezTo>
                      <a:pt x="5" y="7"/>
                      <a:pt x="6" y="7"/>
                      <a:pt x="6" y="7"/>
                    </a:cubicBezTo>
                    <a:cubicBezTo>
                      <a:pt x="7" y="7"/>
                      <a:pt x="7" y="7"/>
                      <a:pt x="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73" name="Freeform 1389"/>
              <p:cNvSpPr>
                <a:spLocks/>
              </p:cNvSpPr>
              <p:nvPr/>
            </p:nvSpPr>
            <p:spPr bwMode="auto">
              <a:xfrm>
                <a:off x="12526" y="1097"/>
                <a:ext cx="15" cy="14"/>
              </a:xfrm>
              <a:custGeom>
                <a:avLst/>
                <a:gdLst>
                  <a:gd name="T0" fmla="*/ 3 w 6"/>
                  <a:gd name="T1" fmla="*/ 6 h 6"/>
                  <a:gd name="T2" fmla="*/ 6 w 6"/>
                  <a:gd name="T3" fmla="*/ 3 h 6"/>
                  <a:gd name="T4" fmla="*/ 6 w 6"/>
                  <a:gd name="T5" fmla="*/ 0 h 6"/>
                  <a:gd name="T6" fmla="*/ 2 w 6"/>
                  <a:gd name="T7" fmla="*/ 2 h 6"/>
                  <a:gd name="T8" fmla="*/ 0 w 6"/>
                  <a:gd name="T9" fmla="*/ 4 h 6"/>
                  <a:gd name="T10" fmla="*/ 3 w 6"/>
                  <a:gd name="T11" fmla="*/ 6 h 6"/>
                </a:gdLst>
                <a:ahLst/>
                <a:cxnLst>
                  <a:cxn ang="0">
                    <a:pos x="T0" y="T1"/>
                  </a:cxn>
                  <a:cxn ang="0">
                    <a:pos x="T2" y="T3"/>
                  </a:cxn>
                  <a:cxn ang="0">
                    <a:pos x="T4" y="T5"/>
                  </a:cxn>
                  <a:cxn ang="0">
                    <a:pos x="T6" y="T7"/>
                  </a:cxn>
                  <a:cxn ang="0">
                    <a:pos x="T8" y="T9"/>
                  </a:cxn>
                  <a:cxn ang="0">
                    <a:pos x="T10" y="T11"/>
                  </a:cxn>
                </a:cxnLst>
                <a:rect l="0" t="0" r="r" b="b"/>
                <a:pathLst>
                  <a:path w="6" h="6">
                    <a:moveTo>
                      <a:pt x="3" y="6"/>
                    </a:moveTo>
                    <a:cubicBezTo>
                      <a:pt x="5" y="6"/>
                      <a:pt x="6" y="5"/>
                      <a:pt x="6" y="3"/>
                    </a:cubicBezTo>
                    <a:cubicBezTo>
                      <a:pt x="6" y="3"/>
                      <a:pt x="6" y="1"/>
                      <a:pt x="6" y="0"/>
                    </a:cubicBezTo>
                    <a:cubicBezTo>
                      <a:pt x="5" y="1"/>
                      <a:pt x="4" y="2"/>
                      <a:pt x="2" y="2"/>
                    </a:cubicBezTo>
                    <a:cubicBezTo>
                      <a:pt x="2" y="3"/>
                      <a:pt x="1" y="3"/>
                      <a:pt x="0" y="4"/>
                    </a:cubicBezTo>
                    <a:cubicBezTo>
                      <a:pt x="1" y="5"/>
                      <a:pt x="2"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74" name="Freeform 1390"/>
              <p:cNvSpPr>
                <a:spLocks/>
              </p:cNvSpPr>
              <p:nvPr/>
            </p:nvSpPr>
            <p:spPr bwMode="auto">
              <a:xfrm>
                <a:off x="12576" y="863"/>
                <a:ext cx="43" cy="102"/>
              </a:xfrm>
              <a:custGeom>
                <a:avLst/>
                <a:gdLst>
                  <a:gd name="T0" fmla="*/ 3 w 18"/>
                  <a:gd name="T1" fmla="*/ 43 h 43"/>
                  <a:gd name="T2" fmla="*/ 6 w 18"/>
                  <a:gd name="T3" fmla="*/ 40 h 43"/>
                  <a:gd name="T4" fmla="*/ 6 w 18"/>
                  <a:gd name="T5" fmla="*/ 19 h 43"/>
                  <a:gd name="T6" fmla="*/ 7 w 18"/>
                  <a:gd name="T7" fmla="*/ 19 h 43"/>
                  <a:gd name="T8" fmla="*/ 7 w 18"/>
                  <a:gd name="T9" fmla="*/ 40 h 43"/>
                  <a:gd name="T10" fmla="*/ 10 w 18"/>
                  <a:gd name="T11" fmla="*/ 43 h 43"/>
                  <a:gd name="T12" fmla="*/ 13 w 18"/>
                  <a:gd name="T13" fmla="*/ 40 h 43"/>
                  <a:gd name="T14" fmla="*/ 13 w 18"/>
                  <a:gd name="T15" fmla="*/ 4 h 43"/>
                  <a:gd name="T16" fmla="*/ 14 w 18"/>
                  <a:gd name="T17" fmla="*/ 4 h 43"/>
                  <a:gd name="T18" fmla="*/ 14 w 18"/>
                  <a:gd name="T19" fmla="*/ 17 h 43"/>
                  <a:gd name="T20" fmla="*/ 16 w 18"/>
                  <a:gd name="T21" fmla="*/ 19 h 43"/>
                  <a:gd name="T22" fmla="*/ 18 w 18"/>
                  <a:gd name="T23" fmla="*/ 17 h 43"/>
                  <a:gd name="T24" fmla="*/ 18 w 18"/>
                  <a:gd name="T25" fmla="*/ 2 h 43"/>
                  <a:gd name="T26" fmla="*/ 17 w 18"/>
                  <a:gd name="T27" fmla="*/ 0 h 43"/>
                  <a:gd name="T28" fmla="*/ 0 w 18"/>
                  <a:gd name="T29" fmla="*/ 6 h 43"/>
                  <a:gd name="T30" fmla="*/ 0 w 18"/>
                  <a:gd name="T31" fmla="*/ 35 h 43"/>
                  <a:gd name="T32" fmla="*/ 1 w 18"/>
                  <a:gd name="T33" fmla="*/ 41 h 43"/>
                  <a:gd name="T34" fmla="*/ 3 w 18"/>
                  <a:gd name="T35"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3">
                    <a:moveTo>
                      <a:pt x="3" y="43"/>
                    </a:moveTo>
                    <a:cubicBezTo>
                      <a:pt x="5" y="43"/>
                      <a:pt x="6" y="42"/>
                      <a:pt x="6" y="40"/>
                    </a:cubicBezTo>
                    <a:cubicBezTo>
                      <a:pt x="6" y="38"/>
                      <a:pt x="6" y="19"/>
                      <a:pt x="6" y="19"/>
                    </a:cubicBezTo>
                    <a:cubicBezTo>
                      <a:pt x="6" y="19"/>
                      <a:pt x="6" y="19"/>
                      <a:pt x="7" y="19"/>
                    </a:cubicBezTo>
                    <a:cubicBezTo>
                      <a:pt x="7" y="19"/>
                      <a:pt x="7" y="38"/>
                      <a:pt x="7" y="40"/>
                    </a:cubicBezTo>
                    <a:cubicBezTo>
                      <a:pt x="7" y="42"/>
                      <a:pt x="8" y="43"/>
                      <a:pt x="10" y="43"/>
                    </a:cubicBezTo>
                    <a:cubicBezTo>
                      <a:pt x="11" y="43"/>
                      <a:pt x="13" y="42"/>
                      <a:pt x="13" y="40"/>
                    </a:cubicBezTo>
                    <a:cubicBezTo>
                      <a:pt x="13" y="38"/>
                      <a:pt x="13" y="4"/>
                      <a:pt x="13" y="4"/>
                    </a:cubicBezTo>
                    <a:cubicBezTo>
                      <a:pt x="13" y="4"/>
                      <a:pt x="13" y="4"/>
                      <a:pt x="14" y="4"/>
                    </a:cubicBezTo>
                    <a:cubicBezTo>
                      <a:pt x="14" y="4"/>
                      <a:pt x="14" y="16"/>
                      <a:pt x="14" y="17"/>
                    </a:cubicBezTo>
                    <a:cubicBezTo>
                      <a:pt x="14" y="18"/>
                      <a:pt x="15" y="19"/>
                      <a:pt x="16" y="19"/>
                    </a:cubicBezTo>
                    <a:cubicBezTo>
                      <a:pt x="17" y="19"/>
                      <a:pt x="18" y="18"/>
                      <a:pt x="18" y="17"/>
                    </a:cubicBezTo>
                    <a:cubicBezTo>
                      <a:pt x="18" y="16"/>
                      <a:pt x="18" y="4"/>
                      <a:pt x="18" y="2"/>
                    </a:cubicBezTo>
                    <a:cubicBezTo>
                      <a:pt x="18" y="2"/>
                      <a:pt x="18" y="1"/>
                      <a:pt x="17" y="0"/>
                    </a:cubicBezTo>
                    <a:cubicBezTo>
                      <a:pt x="12" y="1"/>
                      <a:pt x="6" y="3"/>
                      <a:pt x="0" y="6"/>
                    </a:cubicBezTo>
                    <a:cubicBezTo>
                      <a:pt x="0" y="11"/>
                      <a:pt x="0" y="26"/>
                      <a:pt x="0" y="35"/>
                    </a:cubicBezTo>
                    <a:cubicBezTo>
                      <a:pt x="0" y="37"/>
                      <a:pt x="1" y="39"/>
                      <a:pt x="1" y="41"/>
                    </a:cubicBezTo>
                    <a:cubicBezTo>
                      <a:pt x="1" y="42"/>
                      <a:pt x="2" y="43"/>
                      <a:pt x="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75" name="Freeform 1391"/>
              <p:cNvSpPr>
                <a:spLocks/>
              </p:cNvSpPr>
              <p:nvPr/>
            </p:nvSpPr>
            <p:spPr bwMode="auto">
              <a:xfrm>
                <a:off x="14715" y="1147"/>
                <a:ext cx="41" cy="24"/>
              </a:xfrm>
              <a:custGeom>
                <a:avLst/>
                <a:gdLst>
                  <a:gd name="T0" fmla="*/ 6 w 17"/>
                  <a:gd name="T1" fmla="*/ 0 h 10"/>
                  <a:gd name="T2" fmla="*/ 0 w 17"/>
                  <a:gd name="T3" fmla="*/ 7 h 10"/>
                  <a:gd name="T4" fmla="*/ 0 w 17"/>
                  <a:gd name="T5" fmla="*/ 10 h 10"/>
                  <a:gd name="T6" fmla="*/ 17 w 17"/>
                  <a:gd name="T7" fmla="*/ 1 h 10"/>
                  <a:gd name="T8" fmla="*/ 16 w 17"/>
                  <a:gd name="T9" fmla="*/ 0 h 10"/>
                  <a:gd name="T10" fmla="*/ 6 w 17"/>
                  <a:gd name="T11" fmla="*/ 0 h 10"/>
                </a:gdLst>
                <a:ahLst/>
                <a:cxnLst>
                  <a:cxn ang="0">
                    <a:pos x="T0" y="T1"/>
                  </a:cxn>
                  <a:cxn ang="0">
                    <a:pos x="T2" y="T3"/>
                  </a:cxn>
                  <a:cxn ang="0">
                    <a:pos x="T4" y="T5"/>
                  </a:cxn>
                  <a:cxn ang="0">
                    <a:pos x="T6" y="T7"/>
                  </a:cxn>
                  <a:cxn ang="0">
                    <a:pos x="T8" y="T9"/>
                  </a:cxn>
                  <a:cxn ang="0">
                    <a:pos x="T10" y="T11"/>
                  </a:cxn>
                </a:cxnLst>
                <a:rect l="0" t="0" r="r" b="b"/>
                <a:pathLst>
                  <a:path w="17" h="10">
                    <a:moveTo>
                      <a:pt x="6" y="0"/>
                    </a:moveTo>
                    <a:cubicBezTo>
                      <a:pt x="3" y="0"/>
                      <a:pt x="0" y="3"/>
                      <a:pt x="0" y="7"/>
                    </a:cubicBezTo>
                    <a:cubicBezTo>
                      <a:pt x="0" y="7"/>
                      <a:pt x="0" y="8"/>
                      <a:pt x="0" y="10"/>
                    </a:cubicBezTo>
                    <a:cubicBezTo>
                      <a:pt x="6" y="6"/>
                      <a:pt x="11" y="3"/>
                      <a:pt x="17" y="1"/>
                    </a:cubicBezTo>
                    <a:cubicBezTo>
                      <a:pt x="17" y="0"/>
                      <a:pt x="17" y="0"/>
                      <a:pt x="16" y="0"/>
                    </a:cubicBezTo>
                    <a:cubicBezTo>
                      <a:pt x="15" y="0"/>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76" name="Oval 1392"/>
              <p:cNvSpPr>
                <a:spLocks noChangeArrowheads="1"/>
              </p:cNvSpPr>
              <p:nvPr/>
            </p:nvSpPr>
            <p:spPr bwMode="auto">
              <a:xfrm>
                <a:off x="14732"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77" name="Freeform 1393"/>
              <p:cNvSpPr>
                <a:spLocks/>
              </p:cNvSpPr>
              <p:nvPr/>
            </p:nvSpPr>
            <p:spPr bwMode="auto">
              <a:xfrm>
                <a:off x="14796" y="1123"/>
                <a:ext cx="19" cy="7"/>
              </a:xfrm>
              <a:custGeom>
                <a:avLst/>
                <a:gdLst>
                  <a:gd name="T0" fmla="*/ 0 w 8"/>
                  <a:gd name="T1" fmla="*/ 3 h 3"/>
                  <a:gd name="T2" fmla="*/ 8 w 8"/>
                  <a:gd name="T3" fmla="*/ 1 h 3"/>
                  <a:gd name="T4" fmla="*/ 5 w 8"/>
                  <a:gd name="T5" fmla="*/ 0 h 3"/>
                  <a:gd name="T6" fmla="*/ 0 w 8"/>
                  <a:gd name="T7" fmla="*/ 3 h 3"/>
                </a:gdLst>
                <a:ahLst/>
                <a:cxnLst>
                  <a:cxn ang="0">
                    <a:pos x="T0" y="T1"/>
                  </a:cxn>
                  <a:cxn ang="0">
                    <a:pos x="T2" y="T3"/>
                  </a:cxn>
                  <a:cxn ang="0">
                    <a:pos x="T4" y="T5"/>
                  </a:cxn>
                  <a:cxn ang="0">
                    <a:pos x="T6" y="T7"/>
                  </a:cxn>
                </a:cxnLst>
                <a:rect l="0" t="0" r="r" b="b"/>
                <a:pathLst>
                  <a:path w="8" h="3">
                    <a:moveTo>
                      <a:pt x="0" y="3"/>
                    </a:moveTo>
                    <a:cubicBezTo>
                      <a:pt x="3" y="2"/>
                      <a:pt x="5" y="2"/>
                      <a:pt x="8" y="1"/>
                    </a:cubicBezTo>
                    <a:cubicBezTo>
                      <a:pt x="7" y="0"/>
                      <a:pt x="6" y="0"/>
                      <a:pt x="5" y="0"/>
                    </a:cubicBezTo>
                    <a:cubicBezTo>
                      <a:pt x="3" y="0"/>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78" name="Oval 1394"/>
              <p:cNvSpPr>
                <a:spLocks noChangeArrowheads="1"/>
              </p:cNvSpPr>
              <p:nvPr/>
            </p:nvSpPr>
            <p:spPr bwMode="auto">
              <a:xfrm>
                <a:off x="14339"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79" name="Oval 1395"/>
              <p:cNvSpPr>
                <a:spLocks noChangeArrowheads="1"/>
              </p:cNvSpPr>
              <p:nvPr/>
            </p:nvSpPr>
            <p:spPr bwMode="auto">
              <a:xfrm>
                <a:off x="14472"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80" name="Freeform 1396"/>
              <p:cNvSpPr>
                <a:spLocks/>
              </p:cNvSpPr>
              <p:nvPr/>
            </p:nvSpPr>
            <p:spPr bwMode="auto">
              <a:xfrm>
                <a:off x="14325" y="1443"/>
                <a:ext cx="52" cy="109"/>
              </a:xfrm>
              <a:custGeom>
                <a:avLst/>
                <a:gdLst>
                  <a:gd name="T0" fmla="*/ 0 w 22"/>
                  <a:gd name="T1" fmla="*/ 6 h 46"/>
                  <a:gd name="T2" fmla="*/ 0 w 22"/>
                  <a:gd name="T3" fmla="*/ 20 h 46"/>
                  <a:gd name="T4" fmla="*/ 2 w 22"/>
                  <a:gd name="T5" fmla="*/ 23 h 46"/>
                  <a:gd name="T6" fmla="*/ 4 w 22"/>
                  <a:gd name="T7" fmla="*/ 20 h 46"/>
                  <a:gd name="T8" fmla="*/ 4 w 22"/>
                  <a:gd name="T9" fmla="*/ 7 h 46"/>
                  <a:gd name="T10" fmla="*/ 5 w 22"/>
                  <a:gd name="T11" fmla="*/ 7 h 46"/>
                  <a:gd name="T12" fmla="*/ 5 w 22"/>
                  <a:gd name="T13" fmla="*/ 44 h 46"/>
                  <a:gd name="T14" fmla="*/ 8 w 22"/>
                  <a:gd name="T15" fmla="*/ 46 h 46"/>
                  <a:gd name="T16" fmla="*/ 11 w 22"/>
                  <a:gd name="T17" fmla="*/ 44 h 46"/>
                  <a:gd name="T18" fmla="*/ 11 w 22"/>
                  <a:gd name="T19" fmla="*/ 23 h 46"/>
                  <a:gd name="T20" fmla="*/ 12 w 22"/>
                  <a:gd name="T21" fmla="*/ 23 h 46"/>
                  <a:gd name="T22" fmla="*/ 12 w 22"/>
                  <a:gd name="T23" fmla="*/ 44 h 46"/>
                  <a:gd name="T24" fmla="*/ 14 w 22"/>
                  <a:gd name="T25" fmla="*/ 46 h 46"/>
                  <a:gd name="T26" fmla="*/ 17 w 22"/>
                  <a:gd name="T27" fmla="*/ 44 h 46"/>
                  <a:gd name="T28" fmla="*/ 17 w 22"/>
                  <a:gd name="T29" fmla="*/ 7 h 46"/>
                  <a:gd name="T30" fmla="*/ 18 w 22"/>
                  <a:gd name="T31" fmla="*/ 7 h 46"/>
                  <a:gd name="T32" fmla="*/ 18 w 22"/>
                  <a:gd name="T33" fmla="*/ 20 h 46"/>
                  <a:gd name="T34" fmla="*/ 20 w 22"/>
                  <a:gd name="T35" fmla="*/ 23 h 46"/>
                  <a:gd name="T36" fmla="*/ 22 w 22"/>
                  <a:gd name="T37" fmla="*/ 20 h 46"/>
                  <a:gd name="T38" fmla="*/ 22 w 22"/>
                  <a:gd name="T39" fmla="*/ 6 h 46"/>
                  <a:gd name="T40" fmla="*/ 16 w 22"/>
                  <a:gd name="T41" fmla="*/ 0 h 46"/>
                  <a:gd name="T42" fmla="*/ 6 w 22"/>
                  <a:gd name="T43" fmla="*/ 0 h 46"/>
                  <a:gd name="T44" fmla="*/ 0 w 22"/>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0" y="6"/>
                    </a:move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3"/>
                      <a:pt x="11" y="23"/>
                    </a:cubicBezTo>
                    <a:cubicBezTo>
                      <a:pt x="11" y="23"/>
                      <a:pt x="11" y="23"/>
                      <a:pt x="12" y="23"/>
                    </a:cubicBezTo>
                    <a:cubicBezTo>
                      <a:pt x="12" y="23"/>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ubicBezTo>
                      <a:pt x="22" y="23"/>
                      <a:pt x="22" y="22"/>
                      <a:pt x="22" y="20"/>
                    </a:cubicBezTo>
                    <a:cubicBezTo>
                      <a:pt x="22" y="19"/>
                      <a:pt x="22" y="8"/>
                      <a:pt x="22" y="6"/>
                    </a:cubicBezTo>
                    <a:cubicBezTo>
                      <a:pt x="22" y="2"/>
                      <a:pt x="20" y="0"/>
                      <a:pt x="16" y="0"/>
                    </a:cubicBezTo>
                    <a:cubicBezTo>
                      <a:pt x="15" y="0"/>
                      <a:pt x="7" y="0"/>
                      <a:pt x="6" y="0"/>
                    </a:cubicBezTo>
                    <a:cubicBezTo>
                      <a:pt x="3"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81" name="Freeform 1397"/>
              <p:cNvSpPr>
                <a:spLocks/>
              </p:cNvSpPr>
              <p:nvPr/>
            </p:nvSpPr>
            <p:spPr bwMode="auto">
              <a:xfrm>
                <a:off x="14192" y="1443"/>
                <a:ext cx="55" cy="109"/>
              </a:xfrm>
              <a:custGeom>
                <a:avLst/>
                <a:gdLst>
                  <a:gd name="T0" fmla="*/ 0 w 23"/>
                  <a:gd name="T1" fmla="*/ 6 h 46"/>
                  <a:gd name="T2" fmla="*/ 0 w 23"/>
                  <a:gd name="T3" fmla="*/ 20 h 46"/>
                  <a:gd name="T4" fmla="*/ 3 w 23"/>
                  <a:gd name="T5" fmla="*/ 23 h 46"/>
                  <a:gd name="T6" fmla="*/ 5 w 23"/>
                  <a:gd name="T7" fmla="*/ 20 h 46"/>
                  <a:gd name="T8" fmla="*/ 5 w 23"/>
                  <a:gd name="T9" fmla="*/ 7 h 46"/>
                  <a:gd name="T10" fmla="*/ 6 w 23"/>
                  <a:gd name="T11" fmla="*/ 7 h 46"/>
                  <a:gd name="T12" fmla="*/ 6 w 23"/>
                  <a:gd name="T13" fmla="*/ 44 h 46"/>
                  <a:gd name="T14" fmla="*/ 8 w 23"/>
                  <a:gd name="T15" fmla="*/ 46 h 46"/>
                  <a:gd name="T16" fmla="*/ 11 w 23"/>
                  <a:gd name="T17" fmla="*/ 44 h 46"/>
                  <a:gd name="T18" fmla="*/ 11 w 23"/>
                  <a:gd name="T19" fmla="*/ 23 h 46"/>
                  <a:gd name="T20" fmla="*/ 12 w 23"/>
                  <a:gd name="T21" fmla="*/ 23 h 46"/>
                  <a:gd name="T22" fmla="*/ 12 w 23"/>
                  <a:gd name="T23" fmla="*/ 44 h 46"/>
                  <a:gd name="T24" fmla="*/ 15 w 23"/>
                  <a:gd name="T25" fmla="*/ 46 h 46"/>
                  <a:gd name="T26" fmla="*/ 18 w 23"/>
                  <a:gd name="T27" fmla="*/ 44 h 46"/>
                  <a:gd name="T28" fmla="*/ 18 w 23"/>
                  <a:gd name="T29" fmla="*/ 7 h 46"/>
                  <a:gd name="T30" fmla="*/ 19 w 23"/>
                  <a:gd name="T31" fmla="*/ 7 h 46"/>
                  <a:gd name="T32" fmla="*/ 19 w 23"/>
                  <a:gd name="T33" fmla="*/ 20 h 46"/>
                  <a:gd name="T34" fmla="*/ 21 w 23"/>
                  <a:gd name="T35" fmla="*/ 23 h 46"/>
                  <a:gd name="T36" fmla="*/ 23 w 23"/>
                  <a:gd name="T37" fmla="*/ 20 h 46"/>
                  <a:gd name="T38" fmla="*/ 23 w 23"/>
                  <a:gd name="T39" fmla="*/ 6 h 46"/>
                  <a:gd name="T40" fmla="*/ 17 w 23"/>
                  <a:gd name="T41" fmla="*/ 0 h 46"/>
                  <a:gd name="T42" fmla="*/ 7 w 23"/>
                  <a:gd name="T43" fmla="*/ 0 h 46"/>
                  <a:gd name="T44" fmla="*/ 0 w 23"/>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0" y="6"/>
                    </a:moveTo>
                    <a:cubicBezTo>
                      <a:pt x="0" y="8"/>
                      <a:pt x="0" y="19"/>
                      <a:pt x="0" y="20"/>
                    </a:cubicBezTo>
                    <a:cubicBezTo>
                      <a:pt x="0" y="22"/>
                      <a:pt x="1" y="23"/>
                      <a:pt x="3" y="23"/>
                    </a:cubicBezTo>
                    <a:cubicBezTo>
                      <a:pt x="4" y="23"/>
                      <a:pt x="5" y="22"/>
                      <a:pt x="5" y="20"/>
                    </a:cubicBezTo>
                    <a:cubicBezTo>
                      <a:pt x="5" y="19"/>
                      <a:pt x="5" y="7"/>
                      <a:pt x="5" y="7"/>
                    </a:cubicBezTo>
                    <a:cubicBezTo>
                      <a:pt x="5" y="7"/>
                      <a:pt x="5" y="7"/>
                      <a:pt x="6" y="7"/>
                    </a:cubicBezTo>
                    <a:cubicBezTo>
                      <a:pt x="6" y="7"/>
                      <a:pt x="6" y="41"/>
                      <a:pt x="6" y="44"/>
                    </a:cubicBezTo>
                    <a:cubicBezTo>
                      <a:pt x="6"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4" y="46"/>
                      <a:pt x="15" y="46"/>
                    </a:cubicBezTo>
                    <a:cubicBezTo>
                      <a:pt x="17"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8"/>
                      <a:pt x="23" y="6"/>
                    </a:cubicBezTo>
                    <a:cubicBezTo>
                      <a:pt x="23" y="2"/>
                      <a:pt x="20" y="0"/>
                      <a:pt x="17" y="0"/>
                    </a:cubicBezTo>
                    <a:cubicBezTo>
                      <a:pt x="15" y="0"/>
                      <a:pt x="8" y="0"/>
                      <a:pt x="7" y="0"/>
                    </a:cubicBezTo>
                    <a:cubicBezTo>
                      <a:pt x="3"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82" name="Oval 1398"/>
              <p:cNvSpPr>
                <a:spLocks noChangeArrowheads="1"/>
              </p:cNvSpPr>
              <p:nvPr/>
            </p:nvSpPr>
            <p:spPr bwMode="auto">
              <a:xfrm>
                <a:off x="14209"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83" name="Freeform 1399"/>
              <p:cNvSpPr>
                <a:spLocks/>
              </p:cNvSpPr>
              <p:nvPr/>
            </p:nvSpPr>
            <p:spPr bwMode="auto">
              <a:xfrm>
                <a:off x="14188" y="1296"/>
                <a:ext cx="64" cy="111"/>
              </a:xfrm>
              <a:custGeom>
                <a:avLst/>
                <a:gdLst>
                  <a:gd name="T0" fmla="*/ 27 w 27"/>
                  <a:gd name="T1" fmla="*/ 18 h 47"/>
                  <a:gd name="T2" fmla="*/ 23 w 27"/>
                  <a:gd name="T3" fmla="*/ 4 h 47"/>
                  <a:gd name="T4" fmla="*/ 18 w 27"/>
                  <a:gd name="T5" fmla="*/ 0 h 47"/>
                  <a:gd name="T6" fmla="*/ 10 w 27"/>
                  <a:gd name="T7" fmla="*/ 0 h 47"/>
                  <a:gd name="T8" fmla="*/ 5 w 27"/>
                  <a:gd name="T9" fmla="*/ 4 h 47"/>
                  <a:gd name="T10" fmla="*/ 1 w 27"/>
                  <a:gd name="T11" fmla="*/ 18 h 47"/>
                  <a:gd name="T12" fmla="*/ 2 w 27"/>
                  <a:gd name="T13" fmla="*/ 21 h 47"/>
                  <a:gd name="T14" fmla="*/ 4 w 27"/>
                  <a:gd name="T15" fmla="*/ 19 h 47"/>
                  <a:gd name="T16" fmla="*/ 8 w 27"/>
                  <a:gd name="T17" fmla="*/ 6 h 47"/>
                  <a:gd name="T18" fmla="*/ 9 w 27"/>
                  <a:gd name="T19" fmla="*/ 6 h 47"/>
                  <a:gd name="T20" fmla="*/ 3 w 27"/>
                  <a:gd name="T21" fmla="*/ 28 h 47"/>
                  <a:gd name="T22" fmla="*/ 9 w 27"/>
                  <a:gd name="T23" fmla="*/ 28 h 47"/>
                  <a:gd name="T24" fmla="*/ 9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7 w 27"/>
                  <a:gd name="T37" fmla="*/ 47 h 47"/>
                  <a:gd name="T38" fmla="*/ 19 w 27"/>
                  <a:gd name="T39" fmla="*/ 45 h 47"/>
                  <a:gd name="T40" fmla="*/ 19 w 27"/>
                  <a:gd name="T41" fmla="*/ 28 h 47"/>
                  <a:gd name="T42" fmla="*/ 25 w 27"/>
                  <a:gd name="T43" fmla="*/ 28 h 47"/>
                  <a:gd name="T44" fmla="*/ 19 w 27"/>
                  <a:gd name="T45" fmla="*/ 6 h 47"/>
                  <a:gd name="T46" fmla="*/ 20 w 27"/>
                  <a:gd name="T47" fmla="*/ 6 h 47"/>
                  <a:gd name="T48" fmla="*/ 24 w 27"/>
                  <a:gd name="T49" fmla="*/ 19 h 47"/>
                  <a:gd name="T50" fmla="*/ 26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7" y="18"/>
                      <a:pt x="25" y="10"/>
                      <a:pt x="23" y="4"/>
                    </a:cubicBezTo>
                    <a:cubicBezTo>
                      <a:pt x="22" y="2"/>
                      <a:pt x="20" y="0"/>
                      <a:pt x="18" y="0"/>
                    </a:cubicBezTo>
                    <a:cubicBezTo>
                      <a:pt x="16" y="0"/>
                      <a:pt x="11" y="0"/>
                      <a:pt x="10" y="0"/>
                    </a:cubicBezTo>
                    <a:cubicBezTo>
                      <a:pt x="8" y="0"/>
                      <a:pt x="5" y="2"/>
                      <a:pt x="5" y="4"/>
                    </a:cubicBezTo>
                    <a:cubicBezTo>
                      <a:pt x="3" y="10"/>
                      <a:pt x="1" y="18"/>
                      <a:pt x="1" y="18"/>
                    </a:cubicBezTo>
                    <a:cubicBezTo>
                      <a:pt x="0" y="19"/>
                      <a:pt x="1" y="20"/>
                      <a:pt x="2" y="21"/>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1"/>
                    </a:cubicBezTo>
                    <a:cubicBezTo>
                      <a:pt x="27"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84" name="Oval 1400"/>
              <p:cNvSpPr>
                <a:spLocks noChangeArrowheads="1"/>
              </p:cNvSpPr>
              <p:nvPr/>
            </p:nvSpPr>
            <p:spPr bwMode="auto">
              <a:xfrm>
                <a:off x="14339"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85" name="Freeform 1401"/>
              <p:cNvSpPr>
                <a:spLocks/>
              </p:cNvSpPr>
              <p:nvPr/>
            </p:nvSpPr>
            <p:spPr bwMode="auto">
              <a:xfrm>
                <a:off x="14325" y="1147"/>
                <a:ext cx="52" cy="111"/>
              </a:xfrm>
              <a:custGeom>
                <a:avLst/>
                <a:gdLst>
                  <a:gd name="T0" fmla="*/ 20 w 22"/>
                  <a:gd name="T1" fmla="*/ 23 h 47"/>
                  <a:gd name="T2" fmla="*/ 22 w 22"/>
                  <a:gd name="T3" fmla="*/ 21 h 47"/>
                  <a:gd name="T4" fmla="*/ 22 w 22"/>
                  <a:gd name="T5" fmla="*/ 7 h 47"/>
                  <a:gd name="T6" fmla="*/ 16 w 22"/>
                  <a:gd name="T7" fmla="*/ 0 h 47"/>
                  <a:gd name="T8" fmla="*/ 6 w 22"/>
                  <a:gd name="T9" fmla="*/ 0 h 47"/>
                  <a:gd name="T10" fmla="*/ 0 w 22"/>
                  <a:gd name="T11" fmla="*/ 7 h 47"/>
                  <a:gd name="T12" fmla="*/ 0 w 22"/>
                  <a:gd name="T13" fmla="*/ 21 h 47"/>
                  <a:gd name="T14" fmla="*/ 2 w 22"/>
                  <a:gd name="T15" fmla="*/ 23 h 47"/>
                  <a:gd name="T16" fmla="*/ 4 w 22"/>
                  <a:gd name="T17" fmla="*/ 21 h 47"/>
                  <a:gd name="T18" fmla="*/ 4 w 22"/>
                  <a:gd name="T19" fmla="*/ 8 h 47"/>
                  <a:gd name="T20" fmla="*/ 5 w 22"/>
                  <a:gd name="T21" fmla="*/ 8 h 47"/>
                  <a:gd name="T22" fmla="*/ 5 w 22"/>
                  <a:gd name="T23" fmla="*/ 44 h 47"/>
                  <a:gd name="T24" fmla="*/ 8 w 22"/>
                  <a:gd name="T25" fmla="*/ 47 h 47"/>
                  <a:gd name="T26" fmla="*/ 11 w 22"/>
                  <a:gd name="T27" fmla="*/ 44 h 47"/>
                  <a:gd name="T28" fmla="*/ 11 w 22"/>
                  <a:gd name="T29" fmla="*/ 23 h 47"/>
                  <a:gd name="T30" fmla="*/ 12 w 22"/>
                  <a:gd name="T31" fmla="*/ 23 h 47"/>
                  <a:gd name="T32" fmla="*/ 12 w 22"/>
                  <a:gd name="T33" fmla="*/ 44 h 47"/>
                  <a:gd name="T34" fmla="*/ 14 w 22"/>
                  <a:gd name="T35" fmla="*/ 47 h 47"/>
                  <a:gd name="T36" fmla="*/ 17 w 22"/>
                  <a:gd name="T37" fmla="*/ 44 h 47"/>
                  <a:gd name="T38" fmla="*/ 17 w 22"/>
                  <a:gd name="T39" fmla="*/ 8 h 47"/>
                  <a:gd name="T40" fmla="*/ 18 w 22"/>
                  <a:gd name="T41" fmla="*/ 8 h 47"/>
                  <a:gd name="T42" fmla="*/ 18 w 22"/>
                  <a:gd name="T43" fmla="*/ 21 h 47"/>
                  <a:gd name="T44" fmla="*/ 20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0" y="23"/>
                    </a:moveTo>
                    <a:cubicBezTo>
                      <a:pt x="22" y="23"/>
                      <a:pt x="22" y="22"/>
                      <a:pt x="22" y="21"/>
                    </a:cubicBezTo>
                    <a:cubicBezTo>
                      <a:pt x="22" y="20"/>
                      <a:pt x="22" y="8"/>
                      <a:pt x="22" y="7"/>
                    </a:cubicBezTo>
                    <a:cubicBezTo>
                      <a:pt x="22" y="3"/>
                      <a:pt x="20" y="0"/>
                      <a:pt x="16" y="0"/>
                    </a:cubicBezTo>
                    <a:cubicBezTo>
                      <a:pt x="15" y="0"/>
                      <a:pt x="7" y="0"/>
                      <a:pt x="6" y="0"/>
                    </a:cubicBezTo>
                    <a:cubicBezTo>
                      <a:pt x="3"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86" name="Oval 1402"/>
              <p:cNvSpPr>
                <a:spLocks noChangeArrowheads="1"/>
              </p:cNvSpPr>
              <p:nvPr/>
            </p:nvSpPr>
            <p:spPr bwMode="auto">
              <a:xfrm>
                <a:off x="14405"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1087" name="Freeform 1403"/>
              <p:cNvSpPr>
                <a:spLocks/>
              </p:cNvSpPr>
              <p:nvPr/>
            </p:nvSpPr>
            <p:spPr bwMode="auto">
              <a:xfrm>
                <a:off x="14384" y="1147"/>
                <a:ext cx="64" cy="111"/>
              </a:xfrm>
              <a:custGeom>
                <a:avLst/>
                <a:gdLst>
                  <a:gd name="T0" fmla="*/ 18 w 27"/>
                  <a:gd name="T1" fmla="*/ 0 h 47"/>
                  <a:gd name="T2" fmla="*/ 10 w 27"/>
                  <a:gd name="T3" fmla="*/ 0 h 47"/>
                  <a:gd name="T4" fmla="*/ 5 w 27"/>
                  <a:gd name="T5" fmla="*/ 5 h 47"/>
                  <a:gd name="T6" fmla="*/ 1 w 27"/>
                  <a:gd name="T7" fmla="*/ 19 h 47"/>
                  <a:gd name="T8" fmla="*/ 2 w 27"/>
                  <a:gd name="T9" fmla="*/ 21 h 47"/>
                  <a:gd name="T10" fmla="*/ 4 w 27"/>
                  <a:gd name="T11" fmla="*/ 20 h 47"/>
                  <a:gd name="T12" fmla="*/ 8 w 27"/>
                  <a:gd name="T13" fmla="*/ 7 h 47"/>
                  <a:gd name="T14" fmla="*/ 9 w 27"/>
                  <a:gd name="T15" fmla="*/ 7 h 47"/>
                  <a:gd name="T16" fmla="*/ 3 w 27"/>
                  <a:gd name="T17" fmla="*/ 29 h 47"/>
                  <a:gd name="T18" fmla="*/ 9 w 27"/>
                  <a:gd name="T19" fmla="*/ 29 h 47"/>
                  <a:gd name="T20" fmla="*/ 9 w 27"/>
                  <a:gd name="T21" fmla="*/ 45 h 47"/>
                  <a:gd name="T22" fmla="*/ 11 w 27"/>
                  <a:gd name="T23" fmla="*/ 47 h 47"/>
                  <a:gd name="T24" fmla="*/ 13 w 27"/>
                  <a:gd name="T25" fmla="*/ 45 h 47"/>
                  <a:gd name="T26" fmla="*/ 13 w 27"/>
                  <a:gd name="T27" fmla="*/ 29 h 47"/>
                  <a:gd name="T28" fmla="*/ 14 w 27"/>
                  <a:gd name="T29" fmla="*/ 29 h 47"/>
                  <a:gd name="T30" fmla="*/ 14 w 27"/>
                  <a:gd name="T31" fmla="*/ 45 h 47"/>
                  <a:gd name="T32" fmla="*/ 17 w 27"/>
                  <a:gd name="T33" fmla="*/ 47 h 47"/>
                  <a:gd name="T34" fmla="*/ 19 w 27"/>
                  <a:gd name="T35" fmla="*/ 45 h 47"/>
                  <a:gd name="T36" fmla="*/ 19 w 27"/>
                  <a:gd name="T37" fmla="*/ 29 h 47"/>
                  <a:gd name="T38" fmla="*/ 25 w 27"/>
                  <a:gd name="T39" fmla="*/ 29 h 47"/>
                  <a:gd name="T40" fmla="*/ 19 w 27"/>
                  <a:gd name="T41" fmla="*/ 7 h 47"/>
                  <a:gd name="T42" fmla="*/ 20 w 27"/>
                  <a:gd name="T43" fmla="*/ 7 h 47"/>
                  <a:gd name="T44" fmla="*/ 24 w 27"/>
                  <a:gd name="T45" fmla="*/ 20 h 47"/>
                  <a:gd name="T46" fmla="*/ 26 w 27"/>
                  <a:gd name="T47" fmla="*/ 21 h 47"/>
                  <a:gd name="T48" fmla="*/ 27 w 27"/>
                  <a:gd name="T49" fmla="*/ 19 h 47"/>
                  <a:gd name="T50" fmla="*/ 23 w 27"/>
                  <a:gd name="T51" fmla="*/ 5 h 47"/>
                  <a:gd name="T52" fmla="*/ 18 w 27"/>
                  <a:gd name="T5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8" y="0"/>
                    </a:moveTo>
                    <a:cubicBezTo>
                      <a:pt x="17" y="0"/>
                      <a:pt x="11" y="0"/>
                      <a:pt x="10" y="0"/>
                    </a:cubicBezTo>
                    <a:cubicBezTo>
                      <a:pt x="8" y="0"/>
                      <a:pt x="5" y="3"/>
                      <a:pt x="5" y="5"/>
                    </a:cubicBez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7" y="47"/>
                    </a:cubicBezTo>
                    <a:cubicBezTo>
                      <a:pt x="18" y="47"/>
                      <a:pt x="19" y="46"/>
                      <a:pt x="19" y="45"/>
                    </a:cubicBezTo>
                    <a:cubicBezTo>
                      <a:pt x="19" y="44"/>
                      <a:pt x="19" y="36"/>
                      <a:pt x="19" y="29"/>
                    </a:cubicBezTo>
                    <a:cubicBezTo>
                      <a:pt x="25" y="29"/>
                      <a:pt x="25" y="29"/>
                      <a:pt x="25" y="29"/>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ubicBezTo>
                      <a:pt x="22" y="3"/>
                      <a:pt x="20"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grpSp>
        <p:grpSp>
          <p:nvGrpSpPr>
            <p:cNvPr id="330" name="Group 1605"/>
            <p:cNvGrpSpPr>
              <a:grpSpLocks/>
            </p:cNvGrpSpPr>
            <p:nvPr/>
          </p:nvGrpSpPr>
          <p:grpSpPr bwMode="auto">
            <a:xfrm>
              <a:off x="19464338" y="1782763"/>
              <a:ext cx="3881438" cy="684213"/>
              <a:chOff x="12261" y="1123"/>
              <a:chExt cx="2445" cy="431"/>
            </a:xfrm>
            <a:grpFill/>
          </p:grpSpPr>
          <p:sp>
            <p:nvSpPr>
              <p:cNvPr id="688" name="Oval 1405"/>
              <p:cNvSpPr>
                <a:spLocks noChangeArrowheads="1"/>
              </p:cNvSpPr>
              <p:nvPr/>
            </p:nvSpPr>
            <p:spPr bwMode="auto">
              <a:xfrm>
                <a:off x="14538"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89" name="Freeform 1406"/>
              <p:cNvSpPr>
                <a:spLocks/>
              </p:cNvSpPr>
              <p:nvPr/>
            </p:nvSpPr>
            <p:spPr bwMode="auto">
              <a:xfrm>
                <a:off x="14455" y="1147"/>
                <a:ext cx="55" cy="76"/>
              </a:xfrm>
              <a:custGeom>
                <a:avLst/>
                <a:gdLst>
                  <a:gd name="T0" fmla="*/ 17 w 23"/>
                  <a:gd name="T1" fmla="*/ 0 h 32"/>
                  <a:gd name="T2" fmla="*/ 6 w 23"/>
                  <a:gd name="T3" fmla="*/ 0 h 32"/>
                  <a:gd name="T4" fmla="*/ 0 w 23"/>
                  <a:gd name="T5" fmla="*/ 7 h 32"/>
                  <a:gd name="T6" fmla="*/ 0 w 23"/>
                  <a:gd name="T7" fmla="*/ 21 h 32"/>
                  <a:gd name="T8" fmla="*/ 2 w 23"/>
                  <a:gd name="T9" fmla="*/ 23 h 32"/>
                  <a:gd name="T10" fmla="*/ 4 w 23"/>
                  <a:gd name="T11" fmla="*/ 21 h 32"/>
                  <a:gd name="T12" fmla="*/ 4 w 23"/>
                  <a:gd name="T13" fmla="*/ 8 h 32"/>
                  <a:gd name="T14" fmla="*/ 5 w 23"/>
                  <a:gd name="T15" fmla="*/ 8 h 32"/>
                  <a:gd name="T16" fmla="*/ 5 w 23"/>
                  <a:gd name="T17" fmla="*/ 32 h 32"/>
                  <a:gd name="T18" fmla="*/ 11 w 23"/>
                  <a:gd name="T19" fmla="*/ 25 h 32"/>
                  <a:gd name="T20" fmla="*/ 11 w 23"/>
                  <a:gd name="T21" fmla="*/ 23 h 32"/>
                  <a:gd name="T22" fmla="*/ 12 w 23"/>
                  <a:gd name="T23" fmla="*/ 23 h 32"/>
                  <a:gd name="T24" fmla="*/ 12 w 23"/>
                  <a:gd name="T25" fmla="*/ 24 h 32"/>
                  <a:gd name="T26" fmla="*/ 18 w 23"/>
                  <a:gd name="T27" fmla="*/ 19 h 32"/>
                  <a:gd name="T28" fmla="*/ 18 w 23"/>
                  <a:gd name="T29" fmla="*/ 8 h 32"/>
                  <a:gd name="T30" fmla="*/ 19 w 23"/>
                  <a:gd name="T31" fmla="*/ 8 h 32"/>
                  <a:gd name="T32" fmla="*/ 19 w 23"/>
                  <a:gd name="T33" fmla="*/ 18 h 32"/>
                  <a:gd name="T34" fmla="*/ 23 w 23"/>
                  <a:gd name="T35" fmla="*/ 15 h 32"/>
                  <a:gd name="T36" fmla="*/ 23 w 23"/>
                  <a:gd name="T37" fmla="*/ 7 h 32"/>
                  <a:gd name="T38" fmla="*/ 17 w 23"/>
                  <a:gd name="T3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 h="32">
                    <a:moveTo>
                      <a:pt x="17" y="0"/>
                    </a:moveTo>
                    <a:cubicBezTo>
                      <a:pt x="15" y="0"/>
                      <a:pt x="8" y="0"/>
                      <a:pt x="6" y="0"/>
                    </a:cubicBezTo>
                    <a:cubicBezTo>
                      <a:pt x="3"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21"/>
                      <a:pt x="5" y="32"/>
                    </a:cubicBezTo>
                    <a:cubicBezTo>
                      <a:pt x="7" y="30"/>
                      <a:pt x="9" y="27"/>
                      <a:pt x="11" y="25"/>
                    </a:cubicBezTo>
                    <a:cubicBezTo>
                      <a:pt x="11" y="24"/>
                      <a:pt x="11" y="23"/>
                      <a:pt x="11" y="23"/>
                    </a:cubicBezTo>
                    <a:cubicBezTo>
                      <a:pt x="11" y="23"/>
                      <a:pt x="11" y="23"/>
                      <a:pt x="12" y="23"/>
                    </a:cubicBezTo>
                    <a:cubicBezTo>
                      <a:pt x="12" y="23"/>
                      <a:pt x="12" y="24"/>
                      <a:pt x="12" y="24"/>
                    </a:cubicBezTo>
                    <a:cubicBezTo>
                      <a:pt x="14" y="22"/>
                      <a:pt x="16" y="21"/>
                      <a:pt x="18" y="19"/>
                    </a:cubicBezTo>
                    <a:cubicBezTo>
                      <a:pt x="18" y="13"/>
                      <a:pt x="18" y="8"/>
                      <a:pt x="18" y="8"/>
                    </a:cubicBezTo>
                    <a:cubicBezTo>
                      <a:pt x="18" y="8"/>
                      <a:pt x="18" y="8"/>
                      <a:pt x="19" y="8"/>
                    </a:cubicBezTo>
                    <a:cubicBezTo>
                      <a:pt x="19" y="8"/>
                      <a:pt x="19" y="14"/>
                      <a:pt x="19" y="18"/>
                    </a:cubicBezTo>
                    <a:cubicBezTo>
                      <a:pt x="20" y="17"/>
                      <a:pt x="21" y="16"/>
                      <a:pt x="23" y="15"/>
                    </a:cubicBezTo>
                    <a:cubicBezTo>
                      <a:pt x="23" y="12"/>
                      <a:pt x="23" y="7"/>
                      <a:pt x="23" y="7"/>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90" name="Freeform 1407"/>
              <p:cNvSpPr>
                <a:spLocks/>
              </p:cNvSpPr>
              <p:nvPr/>
            </p:nvSpPr>
            <p:spPr bwMode="auto">
              <a:xfrm>
                <a:off x="14320" y="1296"/>
                <a:ext cx="64" cy="111"/>
              </a:xfrm>
              <a:custGeom>
                <a:avLst/>
                <a:gdLst>
                  <a:gd name="T0" fmla="*/ 26 w 27"/>
                  <a:gd name="T1" fmla="*/ 18 h 47"/>
                  <a:gd name="T2" fmla="*/ 22 w 27"/>
                  <a:gd name="T3" fmla="*/ 4 h 47"/>
                  <a:gd name="T4" fmla="*/ 17 w 27"/>
                  <a:gd name="T5" fmla="*/ 0 h 47"/>
                  <a:gd name="T6" fmla="*/ 9 w 27"/>
                  <a:gd name="T7" fmla="*/ 0 h 47"/>
                  <a:gd name="T8" fmla="*/ 4 w 27"/>
                  <a:gd name="T9" fmla="*/ 4 h 47"/>
                  <a:gd name="T10" fmla="*/ 0 w 27"/>
                  <a:gd name="T11" fmla="*/ 18 h 47"/>
                  <a:gd name="T12" fmla="*/ 1 w 27"/>
                  <a:gd name="T13" fmla="*/ 21 h 47"/>
                  <a:gd name="T14" fmla="*/ 4 w 27"/>
                  <a:gd name="T15" fmla="*/ 19 h 47"/>
                  <a:gd name="T16" fmla="*/ 7 w 27"/>
                  <a:gd name="T17" fmla="*/ 6 h 47"/>
                  <a:gd name="T18" fmla="*/ 8 w 27"/>
                  <a:gd name="T19" fmla="*/ 6 h 47"/>
                  <a:gd name="T20" fmla="*/ 2 w 27"/>
                  <a:gd name="T21" fmla="*/ 28 h 47"/>
                  <a:gd name="T22" fmla="*/ 8 w 27"/>
                  <a:gd name="T23" fmla="*/ 28 h 47"/>
                  <a:gd name="T24" fmla="*/ 8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8 w 27"/>
                  <a:gd name="T39" fmla="*/ 45 h 47"/>
                  <a:gd name="T40" fmla="*/ 18 w 27"/>
                  <a:gd name="T41" fmla="*/ 28 h 47"/>
                  <a:gd name="T42" fmla="*/ 24 w 27"/>
                  <a:gd name="T43" fmla="*/ 28 h 47"/>
                  <a:gd name="T44" fmla="*/ 18 w 27"/>
                  <a:gd name="T45" fmla="*/ 6 h 47"/>
                  <a:gd name="T46" fmla="*/ 19 w 27"/>
                  <a:gd name="T47" fmla="*/ 6 h 47"/>
                  <a:gd name="T48" fmla="*/ 23 w 27"/>
                  <a:gd name="T49" fmla="*/ 19 h 47"/>
                  <a:gd name="T50" fmla="*/ 25 w 27"/>
                  <a:gd name="T51" fmla="*/ 21 h 47"/>
                  <a:gd name="T52" fmla="*/ 26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6" y="18"/>
                    </a:moveTo>
                    <a:cubicBezTo>
                      <a:pt x="26" y="18"/>
                      <a:pt x="24" y="10"/>
                      <a:pt x="22" y="4"/>
                    </a:cubicBezTo>
                    <a:cubicBezTo>
                      <a:pt x="22" y="2"/>
                      <a:pt x="19" y="0"/>
                      <a:pt x="17" y="0"/>
                    </a:cubicBezTo>
                    <a:cubicBezTo>
                      <a:pt x="16" y="0"/>
                      <a:pt x="11" y="0"/>
                      <a:pt x="9" y="0"/>
                    </a:cubicBezTo>
                    <a:cubicBezTo>
                      <a:pt x="7" y="0"/>
                      <a:pt x="5" y="2"/>
                      <a:pt x="4" y="4"/>
                    </a:cubicBezTo>
                    <a:cubicBezTo>
                      <a:pt x="2" y="10"/>
                      <a:pt x="0" y="18"/>
                      <a:pt x="0" y="18"/>
                    </a:cubicBezTo>
                    <a:cubicBezTo>
                      <a:pt x="0" y="19"/>
                      <a:pt x="0" y="20"/>
                      <a:pt x="1" y="21"/>
                    </a:cubicBezTo>
                    <a:cubicBezTo>
                      <a:pt x="2" y="21"/>
                      <a:pt x="3" y="20"/>
                      <a:pt x="4" y="19"/>
                    </a:cubicBezTo>
                    <a:cubicBezTo>
                      <a:pt x="4" y="18"/>
                      <a:pt x="7" y="6"/>
                      <a:pt x="7" y="6"/>
                    </a:cubicBezTo>
                    <a:cubicBezTo>
                      <a:pt x="8" y="6"/>
                      <a:pt x="8" y="6"/>
                      <a:pt x="8" y="6"/>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6"/>
                      <a:pt x="18" y="6"/>
                      <a:pt x="18" y="6"/>
                    </a:cubicBezTo>
                    <a:cubicBezTo>
                      <a:pt x="19" y="6"/>
                      <a:pt x="19" y="6"/>
                      <a:pt x="19" y="6"/>
                    </a:cubicBezTo>
                    <a:cubicBezTo>
                      <a:pt x="19" y="6"/>
                      <a:pt x="23" y="18"/>
                      <a:pt x="23" y="19"/>
                    </a:cubicBezTo>
                    <a:cubicBezTo>
                      <a:pt x="23" y="20"/>
                      <a:pt x="24" y="21"/>
                      <a:pt x="25" y="21"/>
                    </a:cubicBezTo>
                    <a:cubicBezTo>
                      <a:pt x="26" y="20"/>
                      <a:pt x="27" y="19"/>
                      <a:pt x="2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91" name="Freeform 1408"/>
              <p:cNvSpPr>
                <a:spLocks/>
              </p:cNvSpPr>
              <p:nvPr/>
            </p:nvSpPr>
            <p:spPr bwMode="auto">
              <a:xfrm>
                <a:off x="14538" y="1270"/>
                <a:ext cx="21" cy="9"/>
              </a:xfrm>
              <a:custGeom>
                <a:avLst/>
                <a:gdLst>
                  <a:gd name="T0" fmla="*/ 4 w 9"/>
                  <a:gd name="T1" fmla="*/ 0 h 4"/>
                  <a:gd name="T2" fmla="*/ 0 w 9"/>
                  <a:gd name="T3" fmla="*/ 4 h 4"/>
                  <a:gd name="T4" fmla="*/ 9 w 9"/>
                  <a:gd name="T5" fmla="*/ 3 h 4"/>
                  <a:gd name="T6" fmla="*/ 4 w 9"/>
                  <a:gd name="T7" fmla="*/ 0 h 4"/>
                </a:gdLst>
                <a:ahLst/>
                <a:cxnLst>
                  <a:cxn ang="0">
                    <a:pos x="T0" y="T1"/>
                  </a:cxn>
                  <a:cxn ang="0">
                    <a:pos x="T2" y="T3"/>
                  </a:cxn>
                  <a:cxn ang="0">
                    <a:pos x="T4" y="T5"/>
                  </a:cxn>
                  <a:cxn ang="0">
                    <a:pos x="T6" y="T7"/>
                  </a:cxn>
                </a:cxnLst>
                <a:rect l="0" t="0" r="r" b="b"/>
                <a:pathLst>
                  <a:path w="9" h="4">
                    <a:moveTo>
                      <a:pt x="4" y="0"/>
                    </a:moveTo>
                    <a:cubicBezTo>
                      <a:pt x="2" y="0"/>
                      <a:pt x="0" y="2"/>
                      <a:pt x="0" y="4"/>
                    </a:cubicBezTo>
                    <a:cubicBezTo>
                      <a:pt x="3" y="4"/>
                      <a:pt x="6" y="4"/>
                      <a:pt x="9" y="3"/>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92" name="Freeform 1409"/>
              <p:cNvSpPr>
                <a:spLocks/>
              </p:cNvSpPr>
              <p:nvPr/>
            </p:nvSpPr>
            <p:spPr bwMode="auto">
              <a:xfrm>
                <a:off x="14472" y="1365"/>
                <a:ext cx="9" cy="42"/>
              </a:xfrm>
              <a:custGeom>
                <a:avLst/>
                <a:gdLst>
                  <a:gd name="T0" fmla="*/ 2 w 4"/>
                  <a:gd name="T1" fmla="*/ 18 h 18"/>
                  <a:gd name="T2" fmla="*/ 4 w 4"/>
                  <a:gd name="T3" fmla="*/ 16 h 18"/>
                  <a:gd name="T4" fmla="*/ 4 w 4"/>
                  <a:gd name="T5" fmla="*/ 0 h 18"/>
                  <a:gd name="T6" fmla="*/ 0 w 4"/>
                  <a:gd name="T7" fmla="*/ 3 h 18"/>
                  <a:gd name="T8" fmla="*/ 0 w 4"/>
                  <a:gd name="T9" fmla="*/ 16 h 18"/>
                  <a:gd name="T10" fmla="*/ 2 w 4"/>
                  <a:gd name="T11" fmla="*/ 18 h 18"/>
                </a:gdLst>
                <a:ahLst/>
                <a:cxnLst>
                  <a:cxn ang="0">
                    <a:pos x="T0" y="T1"/>
                  </a:cxn>
                  <a:cxn ang="0">
                    <a:pos x="T2" y="T3"/>
                  </a:cxn>
                  <a:cxn ang="0">
                    <a:pos x="T4" y="T5"/>
                  </a:cxn>
                  <a:cxn ang="0">
                    <a:pos x="T6" y="T7"/>
                  </a:cxn>
                  <a:cxn ang="0">
                    <a:pos x="T8" y="T9"/>
                  </a:cxn>
                  <a:cxn ang="0">
                    <a:pos x="T10" y="T11"/>
                  </a:cxn>
                </a:cxnLst>
                <a:rect l="0" t="0" r="r" b="b"/>
                <a:pathLst>
                  <a:path w="4" h="18">
                    <a:moveTo>
                      <a:pt x="2" y="18"/>
                    </a:moveTo>
                    <a:cubicBezTo>
                      <a:pt x="3" y="18"/>
                      <a:pt x="4" y="17"/>
                      <a:pt x="4" y="16"/>
                    </a:cubicBezTo>
                    <a:cubicBezTo>
                      <a:pt x="4" y="14"/>
                      <a:pt x="4" y="3"/>
                      <a:pt x="4" y="0"/>
                    </a:cubicBezTo>
                    <a:cubicBezTo>
                      <a:pt x="3" y="1"/>
                      <a:pt x="1" y="2"/>
                      <a:pt x="0" y="3"/>
                    </a:cubicBezTo>
                    <a:cubicBezTo>
                      <a:pt x="0" y="9"/>
                      <a:pt x="0" y="15"/>
                      <a:pt x="0" y="16"/>
                    </a:cubicBezTo>
                    <a:cubicBezTo>
                      <a:pt x="0" y="17"/>
                      <a:pt x="1" y="18"/>
                      <a:pt x="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93" name="Freeform 1410"/>
              <p:cNvSpPr>
                <a:spLocks/>
              </p:cNvSpPr>
              <p:nvPr/>
            </p:nvSpPr>
            <p:spPr bwMode="auto">
              <a:xfrm>
                <a:off x="14533" y="1350"/>
                <a:ext cx="14" cy="57"/>
              </a:xfrm>
              <a:custGeom>
                <a:avLst/>
                <a:gdLst>
                  <a:gd name="T0" fmla="*/ 3 w 6"/>
                  <a:gd name="T1" fmla="*/ 24 h 24"/>
                  <a:gd name="T2" fmla="*/ 6 w 6"/>
                  <a:gd name="T3" fmla="*/ 21 h 24"/>
                  <a:gd name="T4" fmla="*/ 6 w 6"/>
                  <a:gd name="T5" fmla="*/ 2 h 24"/>
                  <a:gd name="T6" fmla="*/ 0 w 6"/>
                  <a:gd name="T7" fmla="*/ 0 h 24"/>
                  <a:gd name="T8" fmla="*/ 0 w 6"/>
                  <a:gd name="T9" fmla="*/ 21 h 24"/>
                  <a:gd name="T10" fmla="*/ 3 w 6"/>
                  <a:gd name="T11" fmla="*/ 24 h 24"/>
                </a:gdLst>
                <a:ahLst/>
                <a:cxnLst>
                  <a:cxn ang="0">
                    <a:pos x="T0" y="T1"/>
                  </a:cxn>
                  <a:cxn ang="0">
                    <a:pos x="T2" y="T3"/>
                  </a:cxn>
                  <a:cxn ang="0">
                    <a:pos x="T4" y="T5"/>
                  </a:cxn>
                  <a:cxn ang="0">
                    <a:pos x="T6" y="T7"/>
                  </a:cxn>
                  <a:cxn ang="0">
                    <a:pos x="T8" y="T9"/>
                  </a:cxn>
                  <a:cxn ang="0">
                    <a:pos x="T10" y="T11"/>
                  </a:cxn>
                </a:cxnLst>
                <a:rect l="0" t="0" r="r" b="b"/>
                <a:pathLst>
                  <a:path w="6" h="24">
                    <a:moveTo>
                      <a:pt x="3" y="24"/>
                    </a:moveTo>
                    <a:cubicBezTo>
                      <a:pt x="4" y="24"/>
                      <a:pt x="6" y="22"/>
                      <a:pt x="6" y="21"/>
                    </a:cubicBezTo>
                    <a:cubicBezTo>
                      <a:pt x="6" y="19"/>
                      <a:pt x="6" y="7"/>
                      <a:pt x="6" y="2"/>
                    </a:cubicBezTo>
                    <a:cubicBezTo>
                      <a:pt x="4" y="1"/>
                      <a:pt x="2" y="1"/>
                      <a:pt x="0" y="0"/>
                    </a:cubicBezTo>
                    <a:cubicBezTo>
                      <a:pt x="0" y="10"/>
                      <a:pt x="0" y="20"/>
                      <a:pt x="0" y="21"/>
                    </a:cubicBezTo>
                    <a:cubicBezTo>
                      <a:pt x="0" y="22"/>
                      <a:pt x="1" y="24"/>
                      <a:pt x="3"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94" name="Freeform 1411"/>
              <p:cNvSpPr>
                <a:spLocks/>
              </p:cNvSpPr>
              <p:nvPr/>
            </p:nvSpPr>
            <p:spPr bwMode="auto">
              <a:xfrm>
                <a:off x="14484" y="1353"/>
                <a:ext cx="26" cy="54"/>
              </a:xfrm>
              <a:custGeom>
                <a:avLst/>
                <a:gdLst>
                  <a:gd name="T0" fmla="*/ 0 w 11"/>
                  <a:gd name="T1" fmla="*/ 21 h 23"/>
                  <a:gd name="T2" fmla="*/ 2 w 11"/>
                  <a:gd name="T3" fmla="*/ 23 h 23"/>
                  <a:gd name="T4" fmla="*/ 5 w 11"/>
                  <a:gd name="T5" fmla="*/ 21 h 23"/>
                  <a:gd name="T6" fmla="*/ 5 w 11"/>
                  <a:gd name="T7" fmla="*/ 4 h 23"/>
                  <a:gd name="T8" fmla="*/ 11 w 11"/>
                  <a:gd name="T9" fmla="*/ 4 h 23"/>
                  <a:gd name="T10" fmla="*/ 10 w 11"/>
                  <a:gd name="T11" fmla="*/ 0 h 23"/>
                  <a:gd name="T12" fmla="*/ 0 w 11"/>
                  <a:gd name="T13" fmla="*/ 4 h 23"/>
                  <a:gd name="T14" fmla="*/ 0 w 11"/>
                  <a:gd name="T15" fmla="*/ 2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3">
                    <a:moveTo>
                      <a:pt x="0" y="21"/>
                    </a:moveTo>
                    <a:cubicBezTo>
                      <a:pt x="0" y="22"/>
                      <a:pt x="1" y="23"/>
                      <a:pt x="2" y="23"/>
                    </a:cubicBezTo>
                    <a:cubicBezTo>
                      <a:pt x="4" y="23"/>
                      <a:pt x="5" y="22"/>
                      <a:pt x="5" y="21"/>
                    </a:cubicBezTo>
                    <a:cubicBezTo>
                      <a:pt x="5" y="20"/>
                      <a:pt x="5" y="12"/>
                      <a:pt x="5" y="4"/>
                    </a:cubicBezTo>
                    <a:cubicBezTo>
                      <a:pt x="11" y="4"/>
                      <a:pt x="11" y="4"/>
                      <a:pt x="11" y="4"/>
                    </a:cubicBezTo>
                    <a:cubicBezTo>
                      <a:pt x="10" y="3"/>
                      <a:pt x="10" y="1"/>
                      <a:pt x="10" y="0"/>
                    </a:cubicBezTo>
                    <a:cubicBezTo>
                      <a:pt x="6" y="1"/>
                      <a:pt x="3" y="2"/>
                      <a:pt x="0" y="4"/>
                    </a:cubicBezTo>
                    <a:cubicBezTo>
                      <a:pt x="0" y="6"/>
                      <a:pt x="0" y="19"/>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95" name="Freeform 1412"/>
              <p:cNvSpPr>
                <a:spLocks/>
              </p:cNvSpPr>
              <p:nvPr/>
            </p:nvSpPr>
            <p:spPr bwMode="auto">
              <a:xfrm>
                <a:off x="14550" y="1358"/>
                <a:ext cx="12" cy="49"/>
              </a:xfrm>
              <a:custGeom>
                <a:avLst/>
                <a:gdLst>
                  <a:gd name="T0" fmla="*/ 0 w 5"/>
                  <a:gd name="T1" fmla="*/ 0 h 21"/>
                  <a:gd name="T2" fmla="*/ 0 w 5"/>
                  <a:gd name="T3" fmla="*/ 18 h 21"/>
                  <a:gd name="T4" fmla="*/ 3 w 5"/>
                  <a:gd name="T5" fmla="*/ 21 h 21"/>
                  <a:gd name="T6" fmla="*/ 5 w 5"/>
                  <a:gd name="T7" fmla="*/ 18 h 21"/>
                  <a:gd name="T8" fmla="*/ 5 w 5"/>
                  <a:gd name="T9" fmla="*/ 3 h 21"/>
                  <a:gd name="T10" fmla="*/ 3 w 5"/>
                  <a:gd name="T11" fmla="*/ 2 h 21"/>
                  <a:gd name="T12" fmla="*/ 0 w 5"/>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5" h="21">
                    <a:moveTo>
                      <a:pt x="0" y="0"/>
                    </a:moveTo>
                    <a:cubicBezTo>
                      <a:pt x="0" y="5"/>
                      <a:pt x="0" y="16"/>
                      <a:pt x="0" y="18"/>
                    </a:cubicBezTo>
                    <a:cubicBezTo>
                      <a:pt x="0" y="19"/>
                      <a:pt x="1" y="21"/>
                      <a:pt x="3" y="21"/>
                    </a:cubicBezTo>
                    <a:cubicBezTo>
                      <a:pt x="4" y="21"/>
                      <a:pt x="5" y="19"/>
                      <a:pt x="5" y="18"/>
                    </a:cubicBezTo>
                    <a:cubicBezTo>
                      <a:pt x="5" y="17"/>
                      <a:pt x="5" y="11"/>
                      <a:pt x="5" y="3"/>
                    </a:cubicBezTo>
                    <a:cubicBezTo>
                      <a:pt x="5" y="3"/>
                      <a:pt x="4" y="2"/>
                      <a:pt x="3" y="2"/>
                    </a:cubicBezTo>
                    <a:cubicBezTo>
                      <a:pt x="2"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96" name="Freeform 1413"/>
              <p:cNvSpPr>
                <a:spLocks/>
              </p:cNvSpPr>
              <p:nvPr/>
            </p:nvSpPr>
            <p:spPr bwMode="auto">
              <a:xfrm>
                <a:off x="14538" y="1417"/>
                <a:ext cx="21" cy="21"/>
              </a:xfrm>
              <a:custGeom>
                <a:avLst/>
                <a:gdLst>
                  <a:gd name="T0" fmla="*/ 4 w 9"/>
                  <a:gd name="T1" fmla="*/ 0 h 9"/>
                  <a:gd name="T2" fmla="*/ 0 w 9"/>
                  <a:gd name="T3" fmla="*/ 5 h 9"/>
                  <a:gd name="T4" fmla="*/ 2 w 9"/>
                  <a:gd name="T5" fmla="*/ 9 h 9"/>
                  <a:gd name="T6" fmla="*/ 9 w 9"/>
                  <a:gd name="T7" fmla="*/ 4 h 9"/>
                  <a:gd name="T8" fmla="*/ 4 w 9"/>
                  <a:gd name="T9" fmla="*/ 0 h 9"/>
                </a:gdLst>
                <a:ahLst/>
                <a:cxnLst>
                  <a:cxn ang="0">
                    <a:pos x="T0" y="T1"/>
                  </a:cxn>
                  <a:cxn ang="0">
                    <a:pos x="T2" y="T3"/>
                  </a:cxn>
                  <a:cxn ang="0">
                    <a:pos x="T4" y="T5"/>
                  </a:cxn>
                  <a:cxn ang="0">
                    <a:pos x="T6" y="T7"/>
                  </a:cxn>
                  <a:cxn ang="0">
                    <a:pos x="T8" y="T9"/>
                  </a:cxn>
                </a:cxnLst>
                <a:rect l="0" t="0" r="r" b="b"/>
                <a:pathLst>
                  <a:path w="9" h="9">
                    <a:moveTo>
                      <a:pt x="4" y="0"/>
                    </a:moveTo>
                    <a:cubicBezTo>
                      <a:pt x="2" y="0"/>
                      <a:pt x="0" y="2"/>
                      <a:pt x="0" y="5"/>
                    </a:cubicBezTo>
                    <a:cubicBezTo>
                      <a:pt x="0" y="6"/>
                      <a:pt x="0" y="8"/>
                      <a:pt x="2" y="9"/>
                    </a:cubicBezTo>
                    <a:cubicBezTo>
                      <a:pt x="4" y="7"/>
                      <a:pt x="7" y="5"/>
                      <a:pt x="9"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97" name="Freeform 1414"/>
              <p:cNvSpPr>
                <a:spLocks/>
              </p:cNvSpPr>
              <p:nvPr/>
            </p:nvSpPr>
            <p:spPr bwMode="auto">
              <a:xfrm>
                <a:off x="14391" y="1296"/>
                <a:ext cx="43" cy="111"/>
              </a:xfrm>
              <a:custGeom>
                <a:avLst/>
                <a:gdLst>
                  <a:gd name="T0" fmla="*/ 0 w 18"/>
                  <a:gd name="T1" fmla="*/ 6 h 47"/>
                  <a:gd name="T2" fmla="*/ 0 w 18"/>
                  <a:gd name="T3" fmla="*/ 21 h 47"/>
                  <a:gd name="T4" fmla="*/ 2 w 18"/>
                  <a:gd name="T5" fmla="*/ 23 h 47"/>
                  <a:gd name="T6" fmla="*/ 4 w 18"/>
                  <a:gd name="T7" fmla="*/ 21 h 47"/>
                  <a:gd name="T8" fmla="*/ 4 w 18"/>
                  <a:gd name="T9" fmla="*/ 7 h 47"/>
                  <a:gd name="T10" fmla="*/ 5 w 18"/>
                  <a:gd name="T11" fmla="*/ 7 h 47"/>
                  <a:gd name="T12" fmla="*/ 5 w 18"/>
                  <a:gd name="T13" fmla="*/ 44 h 47"/>
                  <a:gd name="T14" fmla="*/ 8 w 18"/>
                  <a:gd name="T15" fmla="*/ 47 h 47"/>
                  <a:gd name="T16" fmla="*/ 10 w 18"/>
                  <a:gd name="T17" fmla="*/ 44 h 47"/>
                  <a:gd name="T18" fmla="*/ 10 w 18"/>
                  <a:gd name="T19" fmla="*/ 39 h 47"/>
                  <a:gd name="T20" fmla="*/ 9 w 18"/>
                  <a:gd name="T21" fmla="*/ 39 h 47"/>
                  <a:gd name="T22" fmla="*/ 10 w 18"/>
                  <a:gd name="T23" fmla="*/ 37 h 47"/>
                  <a:gd name="T24" fmla="*/ 10 w 18"/>
                  <a:gd name="T25" fmla="*/ 23 h 47"/>
                  <a:gd name="T26" fmla="*/ 11 w 18"/>
                  <a:gd name="T27" fmla="*/ 23 h 47"/>
                  <a:gd name="T28" fmla="*/ 11 w 18"/>
                  <a:gd name="T29" fmla="*/ 36 h 47"/>
                  <a:gd name="T30" fmla="*/ 12 w 18"/>
                  <a:gd name="T31" fmla="*/ 11 h 47"/>
                  <a:gd name="T32" fmla="*/ 4 w 18"/>
                  <a:gd name="T33" fmla="*/ 0 h 47"/>
                  <a:gd name="T34" fmla="*/ 0 w 18"/>
                  <a:gd name="T3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7">
                    <a:moveTo>
                      <a:pt x="0" y="6"/>
                    </a:move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0" y="45"/>
                      <a:pt x="10" y="44"/>
                    </a:cubicBezTo>
                    <a:cubicBezTo>
                      <a:pt x="10" y="43"/>
                      <a:pt x="10" y="42"/>
                      <a:pt x="10" y="39"/>
                    </a:cubicBezTo>
                    <a:cubicBezTo>
                      <a:pt x="10" y="39"/>
                      <a:pt x="9" y="39"/>
                      <a:pt x="9" y="39"/>
                    </a:cubicBezTo>
                    <a:cubicBezTo>
                      <a:pt x="9" y="38"/>
                      <a:pt x="10" y="38"/>
                      <a:pt x="10" y="37"/>
                    </a:cubicBezTo>
                    <a:cubicBezTo>
                      <a:pt x="10" y="31"/>
                      <a:pt x="10" y="23"/>
                      <a:pt x="10" y="23"/>
                    </a:cubicBezTo>
                    <a:cubicBezTo>
                      <a:pt x="10" y="23"/>
                      <a:pt x="10" y="23"/>
                      <a:pt x="11" y="23"/>
                    </a:cubicBezTo>
                    <a:cubicBezTo>
                      <a:pt x="11" y="23"/>
                      <a:pt x="11" y="30"/>
                      <a:pt x="11" y="36"/>
                    </a:cubicBezTo>
                    <a:cubicBezTo>
                      <a:pt x="18" y="26"/>
                      <a:pt x="11" y="19"/>
                      <a:pt x="12" y="11"/>
                    </a:cubicBezTo>
                    <a:cubicBezTo>
                      <a:pt x="12" y="7"/>
                      <a:pt x="6" y="5"/>
                      <a:pt x="4" y="0"/>
                    </a:cubicBezTo>
                    <a:cubicBezTo>
                      <a:pt x="2" y="1"/>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98" name="Oval 1415"/>
              <p:cNvSpPr>
                <a:spLocks noChangeArrowheads="1"/>
              </p:cNvSpPr>
              <p:nvPr/>
            </p:nvSpPr>
            <p:spPr bwMode="auto">
              <a:xfrm>
                <a:off x="14339"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99" name="Freeform 1416"/>
              <p:cNvSpPr>
                <a:spLocks/>
              </p:cNvSpPr>
              <p:nvPr/>
            </p:nvSpPr>
            <p:spPr bwMode="auto">
              <a:xfrm>
                <a:off x="14455" y="1443"/>
                <a:ext cx="55" cy="45"/>
              </a:xfrm>
              <a:custGeom>
                <a:avLst/>
                <a:gdLst>
                  <a:gd name="T0" fmla="*/ 17 w 23"/>
                  <a:gd name="T1" fmla="*/ 0 h 19"/>
                  <a:gd name="T2" fmla="*/ 6 w 23"/>
                  <a:gd name="T3" fmla="*/ 0 h 19"/>
                  <a:gd name="T4" fmla="*/ 0 w 23"/>
                  <a:gd name="T5" fmla="*/ 6 h 19"/>
                  <a:gd name="T6" fmla="*/ 0 w 23"/>
                  <a:gd name="T7" fmla="*/ 19 h 19"/>
                  <a:gd name="T8" fmla="*/ 4 w 23"/>
                  <a:gd name="T9" fmla="*/ 16 h 19"/>
                  <a:gd name="T10" fmla="*/ 4 w 23"/>
                  <a:gd name="T11" fmla="*/ 7 h 19"/>
                  <a:gd name="T12" fmla="*/ 5 w 23"/>
                  <a:gd name="T13" fmla="*/ 7 h 19"/>
                  <a:gd name="T14" fmla="*/ 5 w 23"/>
                  <a:gd name="T15" fmla="*/ 16 h 19"/>
                  <a:gd name="T16" fmla="*/ 18 w 23"/>
                  <a:gd name="T17" fmla="*/ 9 h 19"/>
                  <a:gd name="T18" fmla="*/ 18 w 23"/>
                  <a:gd name="T19" fmla="*/ 7 h 19"/>
                  <a:gd name="T20" fmla="*/ 19 w 23"/>
                  <a:gd name="T21" fmla="*/ 7 h 19"/>
                  <a:gd name="T22" fmla="*/ 19 w 23"/>
                  <a:gd name="T23" fmla="*/ 8 h 19"/>
                  <a:gd name="T24" fmla="*/ 23 w 23"/>
                  <a:gd name="T25" fmla="*/ 6 h 19"/>
                  <a:gd name="T26" fmla="*/ 17 w 23"/>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19">
                    <a:moveTo>
                      <a:pt x="17" y="0"/>
                    </a:moveTo>
                    <a:cubicBezTo>
                      <a:pt x="15" y="0"/>
                      <a:pt x="8" y="0"/>
                      <a:pt x="6" y="0"/>
                    </a:cubicBezTo>
                    <a:cubicBezTo>
                      <a:pt x="3" y="0"/>
                      <a:pt x="0" y="2"/>
                      <a:pt x="0" y="6"/>
                    </a:cubicBezTo>
                    <a:cubicBezTo>
                      <a:pt x="0" y="7"/>
                      <a:pt x="0" y="15"/>
                      <a:pt x="0" y="19"/>
                    </a:cubicBezTo>
                    <a:cubicBezTo>
                      <a:pt x="1" y="18"/>
                      <a:pt x="3" y="17"/>
                      <a:pt x="4" y="16"/>
                    </a:cubicBezTo>
                    <a:cubicBezTo>
                      <a:pt x="4" y="12"/>
                      <a:pt x="4" y="7"/>
                      <a:pt x="4" y="7"/>
                    </a:cubicBezTo>
                    <a:cubicBezTo>
                      <a:pt x="4" y="7"/>
                      <a:pt x="4" y="7"/>
                      <a:pt x="5" y="7"/>
                    </a:cubicBezTo>
                    <a:cubicBezTo>
                      <a:pt x="5" y="7"/>
                      <a:pt x="5" y="11"/>
                      <a:pt x="5" y="16"/>
                    </a:cubicBezTo>
                    <a:cubicBezTo>
                      <a:pt x="9" y="14"/>
                      <a:pt x="13" y="11"/>
                      <a:pt x="18" y="9"/>
                    </a:cubicBezTo>
                    <a:cubicBezTo>
                      <a:pt x="18" y="8"/>
                      <a:pt x="18" y="7"/>
                      <a:pt x="18" y="7"/>
                    </a:cubicBezTo>
                    <a:cubicBezTo>
                      <a:pt x="18" y="7"/>
                      <a:pt x="18" y="7"/>
                      <a:pt x="19" y="7"/>
                    </a:cubicBezTo>
                    <a:cubicBezTo>
                      <a:pt x="19" y="7"/>
                      <a:pt x="19" y="7"/>
                      <a:pt x="19" y="8"/>
                    </a:cubicBezTo>
                    <a:cubicBezTo>
                      <a:pt x="20" y="7"/>
                      <a:pt x="21" y="6"/>
                      <a:pt x="23" y="6"/>
                    </a:cubicBezTo>
                    <a:cubicBezTo>
                      <a:pt x="23"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00" name="Freeform 1417"/>
              <p:cNvSpPr>
                <a:spLocks/>
              </p:cNvSpPr>
              <p:nvPr/>
            </p:nvSpPr>
            <p:spPr bwMode="auto">
              <a:xfrm>
                <a:off x="14417" y="1388"/>
                <a:ext cx="14" cy="19"/>
              </a:xfrm>
              <a:custGeom>
                <a:avLst/>
                <a:gdLst>
                  <a:gd name="T0" fmla="*/ 0 w 6"/>
                  <a:gd name="T1" fmla="*/ 0 h 8"/>
                  <a:gd name="T2" fmla="*/ 0 w 6"/>
                  <a:gd name="T3" fmla="*/ 5 h 8"/>
                  <a:gd name="T4" fmla="*/ 3 w 6"/>
                  <a:gd name="T5" fmla="*/ 8 h 8"/>
                  <a:gd name="T6" fmla="*/ 6 w 6"/>
                  <a:gd name="T7" fmla="*/ 5 h 8"/>
                  <a:gd name="T8" fmla="*/ 6 w 6"/>
                  <a:gd name="T9" fmla="*/ 0 h 8"/>
                  <a:gd name="T10" fmla="*/ 0 w 6"/>
                  <a:gd name="T11" fmla="*/ 0 h 8"/>
                </a:gdLst>
                <a:ahLst/>
                <a:cxnLst>
                  <a:cxn ang="0">
                    <a:pos x="T0" y="T1"/>
                  </a:cxn>
                  <a:cxn ang="0">
                    <a:pos x="T2" y="T3"/>
                  </a:cxn>
                  <a:cxn ang="0">
                    <a:pos x="T4" y="T5"/>
                  </a:cxn>
                  <a:cxn ang="0">
                    <a:pos x="T6" y="T7"/>
                  </a:cxn>
                  <a:cxn ang="0">
                    <a:pos x="T8" y="T9"/>
                  </a:cxn>
                  <a:cxn ang="0">
                    <a:pos x="T10" y="T11"/>
                  </a:cxn>
                </a:cxnLst>
                <a:rect l="0" t="0" r="r" b="b"/>
                <a:pathLst>
                  <a:path w="6" h="8">
                    <a:moveTo>
                      <a:pt x="0" y="0"/>
                    </a:moveTo>
                    <a:cubicBezTo>
                      <a:pt x="0" y="3"/>
                      <a:pt x="0" y="4"/>
                      <a:pt x="0" y="5"/>
                    </a:cubicBezTo>
                    <a:cubicBezTo>
                      <a:pt x="0" y="6"/>
                      <a:pt x="2" y="8"/>
                      <a:pt x="3" y="8"/>
                    </a:cubicBezTo>
                    <a:cubicBezTo>
                      <a:pt x="5" y="8"/>
                      <a:pt x="6" y="6"/>
                      <a:pt x="6" y="5"/>
                    </a:cubicBezTo>
                    <a:cubicBezTo>
                      <a:pt x="6" y="4"/>
                      <a:pt x="6" y="3"/>
                      <a:pt x="6" y="0"/>
                    </a:cubicBezTo>
                    <a:cubicBezTo>
                      <a:pt x="4"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01" name="Freeform 1418"/>
              <p:cNvSpPr>
                <a:spLocks/>
              </p:cNvSpPr>
              <p:nvPr/>
            </p:nvSpPr>
            <p:spPr bwMode="auto">
              <a:xfrm>
                <a:off x="14573" y="1185"/>
                <a:ext cx="8" cy="12"/>
              </a:xfrm>
              <a:custGeom>
                <a:avLst/>
                <a:gdLst>
                  <a:gd name="T0" fmla="*/ 1 w 3"/>
                  <a:gd name="T1" fmla="*/ 5 h 5"/>
                  <a:gd name="T2" fmla="*/ 2 w 3"/>
                  <a:gd name="T3" fmla="*/ 3 h 5"/>
                  <a:gd name="T4" fmla="*/ 1 w 3"/>
                  <a:gd name="T5" fmla="*/ 0 h 5"/>
                  <a:gd name="T6" fmla="*/ 0 w 3"/>
                  <a:gd name="T7" fmla="*/ 5 h 5"/>
                  <a:gd name="T8" fmla="*/ 1 w 3"/>
                  <a:gd name="T9" fmla="*/ 5 h 5"/>
                </a:gdLst>
                <a:ahLst/>
                <a:cxnLst>
                  <a:cxn ang="0">
                    <a:pos x="T0" y="T1"/>
                  </a:cxn>
                  <a:cxn ang="0">
                    <a:pos x="T2" y="T3"/>
                  </a:cxn>
                  <a:cxn ang="0">
                    <a:pos x="T4" y="T5"/>
                  </a:cxn>
                  <a:cxn ang="0">
                    <a:pos x="T6" y="T7"/>
                  </a:cxn>
                  <a:cxn ang="0">
                    <a:pos x="T8" y="T9"/>
                  </a:cxn>
                </a:cxnLst>
                <a:rect l="0" t="0" r="r" b="b"/>
                <a:pathLst>
                  <a:path w="3" h="5">
                    <a:moveTo>
                      <a:pt x="1" y="5"/>
                    </a:moveTo>
                    <a:cubicBezTo>
                      <a:pt x="2" y="5"/>
                      <a:pt x="3" y="4"/>
                      <a:pt x="2" y="3"/>
                    </a:cubicBezTo>
                    <a:cubicBezTo>
                      <a:pt x="2" y="3"/>
                      <a:pt x="2" y="1"/>
                      <a:pt x="1" y="0"/>
                    </a:cubicBezTo>
                    <a:cubicBezTo>
                      <a:pt x="1" y="1"/>
                      <a:pt x="0" y="3"/>
                      <a:pt x="0" y="5"/>
                    </a:cubicBezTo>
                    <a:cubicBezTo>
                      <a:pt x="0" y="5"/>
                      <a:pt x="1"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02" name="Oval 1419"/>
              <p:cNvSpPr>
                <a:spLocks noChangeArrowheads="1"/>
              </p:cNvSpPr>
              <p:nvPr/>
            </p:nvSpPr>
            <p:spPr bwMode="auto">
              <a:xfrm>
                <a:off x="14472"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03" name="Oval 1420"/>
              <p:cNvSpPr>
                <a:spLocks noChangeArrowheads="1"/>
              </p:cNvSpPr>
              <p:nvPr/>
            </p:nvSpPr>
            <p:spPr bwMode="auto">
              <a:xfrm>
                <a:off x="14668"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04" name="Freeform 1421"/>
              <p:cNvSpPr>
                <a:spLocks/>
              </p:cNvSpPr>
              <p:nvPr/>
            </p:nvSpPr>
            <p:spPr bwMode="auto">
              <a:xfrm>
                <a:off x="14521" y="1147"/>
                <a:ext cx="52" cy="31"/>
              </a:xfrm>
              <a:custGeom>
                <a:avLst/>
                <a:gdLst>
                  <a:gd name="T0" fmla="*/ 17 w 22"/>
                  <a:gd name="T1" fmla="*/ 9 h 13"/>
                  <a:gd name="T2" fmla="*/ 16 w 22"/>
                  <a:gd name="T3" fmla="*/ 7 h 13"/>
                  <a:gd name="T4" fmla="*/ 17 w 22"/>
                  <a:gd name="T5" fmla="*/ 7 h 13"/>
                  <a:gd name="T6" fmla="*/ 18 w 22"/>
                  <a:gd name="T7" fmla="*/ 9 h 13"/>
                  <a:gd name="T8" fmla="*/ 22 w 22"/>
                  <a:gd name="T9" fmla="*/ 9 h 13"/>
                  <a:gd name="T10" fmla="*/ 20 w 22"/>
                  <a:gd name="T11" fmla="*/ 5 h 13"/>
                  <a:gd name="T12" fmla="*/ 15 w 22"/>
                  <a:gd name="T13" fmla="*/ 0 h 13"/>
                  <a:gd name="T14" fmla="*/ 7 w 22"/>
                  <a:gd name="T15" fmla="*/ 0 h 13"/>
                  <a:gd name="T16" fmla="*/ 2 w 22"/>
                  <a:gd name="T17" fmla="*/ 5 h 13"/>
                  <a:gd name="T18" fmla="*/ 0 w 22"/>
                  <a:gd name="T19" fmla="*/ 13 h 13"/>
                  <a:gd name="T20" fmla="*/ 4 w 22"/>
                  <a:gd name="T21" fmla="*/ 11 h 13"/>
                  <a:gd name="T22" fmla="*/ 5 w 22"/>
                  <a:gd name="T23" fmla="*/ 7 h 13"/>
                  <a:gd name="T24" fmla="*/ 7 w 22"/>
                  <a:gd name="T25" fmla="*/ 7 h 13"/>
                  <a:gd name="T26" fmla="*/ 6 w 22"/>
                  <a:gd name="T27" fmla="*/ 10 h 13"/>
                  <a:gd name="T28" fmla="*/ 17 w 22"/>
                  <a:gd name="T29"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13">
                    <a:moveTo>
                      <a:pt x="17" y="9"/>
                    </a:moveTo>
                    <a:cubicBezTo>
                      <a:pt x="16" y="7"/>
                      <a:pt x="16" y="7"/>
                      <a:pt x="16" y="7"/>
                    </a:cubicBezTo>
                    <a:cubicBezTo>
                      <a:pt x="17" y="7"/>
                      <a:pt x="17" y="7"/>
                      <a:pt x="17" y="7"/>
                    </a:cubicBezTo>
                    <a:cubicBezTo>
                      <a:pt x="17" y="7"/>
                      <a:pt x="17" y="8"/>
                      <a:pt x="18" y="9"/>
                    </a:cubicBezTo>
                    <a:cubicBezTo>
                      <a:pt x="19" y="9"/>
                      <a:pt x="20" y="9"/>
                      <a:pt x="22" y="9"/>
                    </a:cubicBezTo>
                    <a:cubicBezTo>
                      <a:pt x="21" y="8"/>
                      <a:pt x="21" y="6"/>
                      <a:pt x="20" y="5"/>
                    </a:cubicBezTo>
                    <a:cubicBezTo>
                      <a:pt x="20" y="3"/>
                      <a:pt x="17" y="0"/>
                      <a:pt x="15" y="0"/>
                    </a:cubicBezTo>
                    <a:cubicBezTo>
                      <a:pt x="14" y="0"/>
                      <a:pt x="8" y="0"/>
                      <a:pt x="7" y="0"/>
                    </a:cubicBezTo>
                    <a:cubicBezTo>
                      <a:pt x="5" y="0"/>
                      <a:pt x="3" y="3"/>
                      <a:pt x="2" y="5"/>
                    </a:cubicBezTo>
                    <a:cubicBezTo>
                      <a:pt x="1" y="7"/>
                      <a:pt x="1" y="10"/>
                      <a:pt x="0" y="13"/>
                    </a:cubicBezTo>
                    <a:cubicBezTo>
                      <a:pt x="1" y="12"/>
                      <a:pt x="3" y="11"/>
                      <a:pt x="4" y="11"/>
                    </a:cubicBezTo>
                    <a:cubicBezTo>
                      <a:pt x="5" y="8"/>
                      <a:pt x="5" y="7"/>
                      <a:pt x="5" y="7"/>
                    </a:cubicBezTo>
                    <a:cubicBezTo>
                      <a:pt x="7" y="7"/>
                      <a:pt x="7" y="7"/>
                      <a:pt x="7" y="7"/>
                    </a:cubicBezTo>
                    <a:cubicBezTo>
                      <a:pt x="6" y="8"/>
                      <a:pt x="6" y="9"/>
                      <a:pt x="6" y="10"/>
                    </a:cubicBezTo>
                    <a:cubicBezTo>
                      <a:pt x="9" y="9"/>
                      <a:pt x="13" y="9"/>
                      <a:pt x="1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05" name="Freeform 1422"/>
              <p:cNvSpPr>
                <a:spLocks/>
              </p:cNvSpPr>
              <p:nvPr/>
            </p:nvSpPr>
            <p:spPr bwMode="auto">
              <a:xfrm>
                <a:off x="14405" y="1270"/>
                <a:ext cx="22" cy="9"/>
              </a:xfrm>
              <a:custGeom>
                <a:avLst/>
                <a:gdLst>
                  <a:gd name="T0" fmla="*/ 5 w 9"/>
                  <a:gd name="T1" fmla="*/ 0 h 4"/>
                  <a:gd name="T2" fmla="*/ 0 w 9"/>
                  <a:gd name="T3" fmla="*/ 4 h 4"/>
                  <a:gd name="T4" fmla="*/ 9 w 9"/>
                  <a:gd name="T5" fmla="*/ 3 h 4"/>
                  <a:gd name="T6" fmla="*/ 5 w 9"/>
                  <a:gd name="T7" fmla="*/ 0 h 4"/>
                </a:gdLst>
                <a:ahLst/>
                <a:cxnLst>
                  <a:cxn ang="0">
                    <a:pos x="T0" y="T1"/>
                  </a:cxn>
                  <a:cxn ang="0">
                    <a:pos x="T2" y="T3"/>
                  </a:cxn>
                  <a:cxn ang="0">
                    <a:pos x="T4" y="T5"/>
                  </a:cxn>
                  <a:cxn ang="0">
                    <a:pos x="T6" y="T7"/>
                  </a:cxn>
                </a:cxnLst>
                <a:rect l="0" t="0" r="r" b="b"/>
                <a:pathLst>
                  <a:path w="9" h="4">
                    <a:moveTo>
                      <a:pt x="5" y="0"/>
                    </a:moveTo>
                    <a:cubicBezTo>
                      <a:pt x="3" y="0"/>
                      <a:pt x="1" y="2"/>
                      <a:pt x="0" y="4"/>
                    </a:cubicBezTo>
                    <a:cubicBezTo>
                      <a:pt x="3" y="3"/>
                      <a:pt x="6" y="4"/>
                      <a:pt x="9" y="3"/>
                    </a:cubicBezTo>
                    <a:cubicBezTo>
                      <a:pt x="8" y="1"/>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06" name="Oval 1423"/>
              <p:cNvSpPr>
                <a:spLocks noChangeArrowheads="1"/>
              </p:cNvSpPr>
              <p:nvPr/>
            </p:nvSpPr>
            <p:spPr bwMode="auto">
              <a:xfrm>
                <a:off x="14602"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07" name="Freeform 1424"/>
              <p:cNvSpPr>
                <a:spLocks/>
              </p:cNvSpPr>
              <p:nvPr/>
            </p:nvSpPr>
            <p:spPr bwMode="auto">
              <a:xfrm>
                <a:off x="14254" y="1147"/>
                <a:ext cx="64" cy="111"/>
              </a:xfrm>
              <a:custGeom>
                <a:avLst/>
                <a:gdLst>
                  <a:gd name="T0" fmla="*/ 17 w 27"/>
                  <a:gd name="T1" fmla="*/ 0 h 47"/>
                  <a:gd name="T2" fmla="*/ 10 w 27"/>
                  <a:gd name="T3" fmla="*/ 0 h 47"/>
                  <a:gd name="T4" fmla="*/ 4 w 27"/>
                  <a:gd name="T5" fmla="*/ 5 h 47"/>
                  <a:gd name="T6" fmla="*/ 0 w 27"/>
                  <a:gd name="T7" fmla="*/ 19 h 47"/>
                  <a:gd name="T8" fmla="*/ 1 w 27"/>
                  <a:gd name="T9" fmla="*/ 21 h 47"/>
                  <a:gd name="T10" fmla="*/ 4 w 27"/>
                  <a:gd name="T11" fmla="*/ 20 h 47"/>
                  <a:gd name="T12" fmla="*/ 8 w 27"/>
                  <a:gd name="T13" fmla="*/ 7 h 47"/>
                  <a:gd name="T14" fmla="*/ 9 w 27"/>
                  <a:gd name="T15" fmla="*/ 7 h 47"/>
                  <a:gd name="T16" fmla="*/ 2 w 27"/>
                  <a:gd name="T17" fmla="*/ 29 h 47"/>
                  <a:gd name="T18" fmla="*/ 8 w 27"/>
                  <a:gd name="T19" fmla="*/ 29 h 47"/>
                  <a:gd name="T20" fmla="*/ 8 w 27"/>
                  <a:gd name="T21" fmla="*/ 45 h 47"/>
                  <a:gd name="T22" fmla="*/ 11 w 27"/>
                  <a:gd name="T23" fmla="*/ 47 h 47"/>
                  <a:gd name="T24" fmla="*/ 13 w 27"/>
                  <a:gd name="T25" fmla="*/ 45 h 47"/>
                  <a:gd name="T26" fmla="*/ 13 w 27"/>
                  <a:gd name="T27" fmla="*/ 29 h 47"/>
                  <a:gd name="T28" fmla="*/ 14 w 27"/>
                  <a:gd name="T29" fmla="*/ 29 h 47"/>
                  <a:gd name="T30" fmla="*/ 14 w 27"/>
                  <a:gd name="T31" fmla="*/ 45 h 47"/>
                  <a:gd name="T32" fmla="*/ 16 w 27"/>
                  <a:gd name="T33" fmla="*/ 47 h 47"/>
                  <a:gd name="T34" fmla="*/ 18 w 27"/>
                  <a:gd name="T35" fmla="*/ 45 h 47"/>
                  <a:gd name="T36" fmla="*/ 18 w 27"/>
                  <a:gd name="T37" fmla="*/ 29 h 47"/>
                  <a:gd name="T38" fmla="*/ 25 w 27"/>
                  <a:gd name="T39" fmla="*/ 29 h 47"/>
                  <a:gd name="T40" fmla="*/ 18 w 27"/>
                  <a:gd name="T41" fmla="*/ 7 h 47"/>
                  <a:gd name="T42" fmla="*/ 19 w 27"/>
                  <a:gd name="T43" fmla="*/ 7 h 47"/>
                  <a:gd name="T44" fmla="*/ 23 w 27"/>
                  <a:gd name="T45" fmla="*/ 20 h 47"/>
                  <a:gd name="T46" fmla="*/ 25 w 27"/>
                  <a:gd name="T47" fmla="*/ 21 h 47"/>
                  <a:gd name="T48" fmla="*/ 27 w 27"/>
                  <a:gd name="T49" fmla="*/ 19 h 47"/>
                  <a:gd name="T50" fmla="*/ 23 w 27"/>
                  <a:gd name="T51" fmla="*/ 5 h 47"/>
                  <a:gd name="T52" fmla="*/ 17 w 27"/>
                  <a:gd name="T5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7" y="0"/>
                    </a:moveTo>
                    <a:cubicBezTo>
                      <a:pt x="16" y="0"/>
                      <a:pt x="11" y="0"/>
                      <a:pt x="10" y="0"/>
                    </a:cubicBezTo>
                    <a:cubicBezTo>
                      <a:pt x="7" y="0"/>
                      <a:pt x="5" y="3"/>
                      <a:pt x="4" y="5"/>
                    </a:cubicBezTo>
                    <a:cubicBezTo>
                      <a:pt x="3" y="11"/>
                      <a:pt x="0" y="18"/>
                      <a:pt x="0" y="19"/>
                    </a:cubicBezTo>
                    <a:cubicBezTo>
                      <a:pt x="0" y="20"/>
                      <a:pt x="1" y="21"/>
                      <a:pt x="1" y="21"/>
                    </a:cubicBezTo>
                    <a:cubicBezTo>
                      <a:pt x="2" y="21"/>
                      <a:pt x="3" y="21"/>
                      <a:pt x="4" y="20"/>
                    </a:cubicBezTo>
                    <a:cubicBezTo>
                      <a:pt x="4" y="18"/>
                      <a:pt x="8" y="7"/>
                      <a:pt x="8" y="7"/>
                    </a:cubicBezTo>
                    <a:cubicBezTo>
                      <a:pt x="9" y="7"/>
                      <a:pt x="9" y="7"/>
                      <a:pt x="9" y="7"/>
                    </a:cubicBezTo>
                    <a:cubicBezTo>
                      <a:pt x="2" y="29"/>
                      <a:pt x="2" y="29"/>
                      <a:pt x="2" y="29"/>
                    </a:cubicBezTo>
                    <a:cubicBezTo>
                      <a:pt x="8" y="29"/>
                      <a:pt x="8" y="29"/>
                      <a:pt x="8" y="29"/>
                    </a:cubicBezTo>
                    <a:cubicBezTo>
                      <a:pt x="8" y="36"/>
                      <a:pt x="8" y="44"/>
                      <a:pt x="8" y="45"/>
                    </a:cubicBezTo>
                    <a:cubicBezTo>
                      <a:pt x="8"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8" y="47"/>
                      <a:pt x="18" y="46"/>
                      <a:pt x="18" y="45"/>
                    </a:cubicBezTo>
                    <a:cubicBezTo>
                      <a:pt x="18" y="44"/>
                      <a:pt x="18" y="36"/>
                      <a:pt x="18" y="29"/>
                    </a:cubicBezTo>
                    <a:cubicBezTo>
                      <a:pt x="25" y="29"/>
                      <a:pt x="25" y="29"/>
                      <a:pt x="25" y="29"/>
                    </a:cubicBezTo>
                    <a:cubicBezTo>
                      <a:pt x="18" y="7"/>
                      <a:pt x="18" y="7"/>
                      <a:pt x="18" y="7"/>
                    </a:cubicBezTo>
                    <a:cubicBezTo>
                      <a:pt x="19" y="7"/>
                      <a:pt x="19" y="7"/>
                      <a:pt x="19" y="7"/>
                    </a:cubicBezTo>
                    <a:cubicBezTo>
                      <a:pt x="19" y="7"/>
                      <a:pt x="23" y="18"/>
                      <a:pt x="23" y="20"/>
                    </a:cubicBezTo>
                    <a:cubicBezTo>
                      <a:pt x="23" y="21"/>
                      <a:pt x="25" y="21"/>
                      <a:pt x="25" y="21"/>
                    </a:cubicBezTo>
                    <a:cubicBezTo>
                      <a:pt x="26" y="21"/>
                      <a:pt x="27" y="20"/>
                      <a:pt x="27" y="19"/>
                    </a:cubicBezTo>
                    <a:cubicBezTo>
                      <a:pt x="26" y="18"/>
                      <a:pt x="24" y="11"/>
                      <a:pt x="23" y="5"/>
                    </a:cubicBezTo>
                    <a:cubicBezTo>
                      <a:pt x="22"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08" name="Freeform 1425"/>
              <p:cNvSpPr>
                <a:spLocks/>
              </p:cNvSpPr>
              <p:nvPr/>
            </p:nvSpPr>
            <p:spPr bwMode="auto">
              <a:xfrm>
                <a:off x="14550" y="1216"/>
                <a:ext cx="9" cy="42"/>
              </a:xfrm>
              <a:custGeom>
                <a:avLst/>
                <a:gdLst>
                  <a:gd name="T0" fmla="*/ 0 w 4"/>
                  <a:gd name="T1" fmla="*/ 16 h 18"/>
                  <a:gd name="T2" fmla="*/ 2 w 4"/>
                  <a:gd name="T3" fmla="*/ 18 h 18"/>
                  <a:gd name="T4" fmla="*/ 4 w 4"/>
                  <a:gd name="T5" fmla="*/ 16 h 18"/>
                  <a:gd name="T6" fmla="*/ 4 w 4"/>
                  <a:gd name="T7" fmla="*/ 0 h 18"/>
                  <a:gd name="T8" fmla="*/ 0 w 4"/>
                  <a:gd name="T9" fmla="*/ 7 h 18"/>
                  <a:gd name="T10" fmla="*/ 0 w 4"/>
                  <a:gd name="T11" fmla="*/ 16 h 18"/>
                </a:gdLst>
                <a:ahLst/>
                <a:cxnLst>
                  <a:cxn ang="0">
                    <a:pos x="T0" y="T1"/>
                  </a:cxn>
                  <a:cxn ang="0">
                    <a:pos x="T2" y="T3"/>
                  </a:cxn>
                  <a:cxn ang="0">
                    <a:pos x="T4" y="T5"/>
                  </a:cxn>
                  <a:cxn ang="0">
                    <a:pos x="T6" y="T7"/>
                  </a:cxn>
                  <a:cxn ang="0">
                    <a:pos x="T8" y="T9"/>
                  </a:cxn>
                  <a:cxn ang="0">
                    <a:pos x="T10" y="T11"/>
                  </a:cxn>
                </a:cxnLst>
                <a:rect l="0" t="0" r="r" b="b"/>
                <a:pathLst>
                  <a:path w="4" h="18">
                    <a:moveTo>
                      <a:pt x="0" y="16"/>
                    </a:moveTo>
                    <a:cubicBezTo>
                      <a:pt x="0" y="17"/>
                      <a:pt x="1" y="18"/>
                      <a:pt x="2" y="18"/>
                    </a:cubicBezTo>
                    <a:cubicBezTo>
                      <a:pt x="3" y="18"/>
                      <a:pt x="4" y="17"/>
                      <a:pt x="4" y="16"/>
                    </a:cubicBezTo>
                    <a:cubicBezTo>
                      <a:pt x="4" y="15"/>
                      <a:pt x="4" y="8"/>
                      <a:pt x="4" y="0"/>
                    </a:cubicBezTo>
                    <a:cubicBezTo>
                      <a:pt x="3" y="3"/>
                      <a:pt x="1" y="5"/>
                      <a:pt x="0" y="7"/>
                    </a:cubicBezTo>
                    <a:cubicBezTo>
                      <a:pt x="0" y="11"/>
                      <a:pt x="0" y="15"/>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09" name="Freeform 1426"/>
              <p:cNvSpPr>
                <a:spLocks/>
              </p:cNvSpPr>
              <p:nvPr/>
            </p:nvSpPr>
            <p:spPr bwMode="auto">
              <a:xfrm>
                <a:off x="14588" y="1147"/>
                <a:ext cx="52" cy="111"/>
              </a:xfrm>
              <a:custGeom>
                <a:avLst/>
                <a:gdLst>
                  <a:gd name="T0" fmla="*/ 18 w 22"/>
                  <a:gd name="T1" fmla="*/ 8 h 47"/>
                  <a:gd name="T2" fmla="*/ 18 w 22"/>
                  <a:gd name="T3" fmla="*/ 21 h 47"/>
                  <a:gd name="T4" fmla="*/ 20 w 22"/>
                  <a:gd name="T5" fmla="*/ 23 h 47"/>
                  <a:gd name="T6" fmla="*/ 22 w 22"/>
                  <a:gd name="T7" fmla="*/ 21 h 47"/>
                  <a:gd name="T8" fmla="*/ 22 w 22"/>
                  <a:gd name="T9" fmla="*/ 7 h 47"/>
                  <a:gd name="T10" fmla="*/ 16 w 22"/>
                  <a:gd name="T11" fmla="*/ 0 h 47"/>
                  <a:gd name="T12" fmla="*/ 6 w 22"/>
                  <a:gd name="T13" fmla="*/ 0 h 47"/>
                  <a:gd name="T14" fmla="*/ 0 w 22"/>
                  <a:gd name="T15" fmla="*/ 7 h 47"/>
                  <a:gd name="T16" fmla="*/ 0 w 22"/>
                  <a:gd name="T17" fmla="*/ 21 h 47"/>
                  <a:gd name="T18" fmla="*/ 2 w 22"/>
                  <a:gd name="T19" fmla="*/ 23 h 47"/>
                  <a:gd name="T20" fmla="*/ 4 w 22"/>
                  <a:gd name="T21" fmla="*/ 21 h 47"/>
                  <a:gd name="T22" fmla="*/ 4 w 22"/>
                  <a:gd name="T23" fmla="*/ 8 h 47"/>
                  <a:gd name="T24" fmla="*/ 5 w 22"/>
                  <a:gd name="T25" fmla="*/ 8 h 47"/>
                  <a:gd name="T26" fmla="*/ 5 w 22"/>
                  <a:gd name="T27" fmla="*/ 44 h 47"/>
                  <a:gd name="T28" fmla="*/ 6 w 22"/>
                  <a:gd name="T29" fmla="*/ 47 h 47"/>
                  <a:gd name="T30" fmla="*/ 10 w 22"/>
                  <a:gd name="T31" fmla="*/ 44 h 47"/>
                  <a:gd name="T32" fmla="*/ 10 w 22"/>
                  <a:gd name="T33" fmla="*/ 23 h 47"/>
                  <a:gd name="T34" fmla="*/ 11 w 22"/>
                  <a:gd name="T35" fmla="*/ 23 h 47"/>
                  <a:gd name="T36" fmla="*/ 11 w 22"/>
                  <a:gd name="T37" fmla="*/ 43 h 47"/>
                  <a:gd name="T38" fmla="*/ 17 w 22"/>
                  <a:gd name="T39" fmla="*/ 39 h 47"/>
                  <a:gd name="T40" fmla="*/ 17 w 22"/>
                  <a:gd name="T41" fmla="*/ 8 h 47"/>
                  <a:gd name="T42" fmla="*/ 18 w 22"/>
                  <a:gd name="T43"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47">
                    <a:moveTo>
                      <a:pt x="18" y="8"/>
                    </a:moveTo>
                    <a:cubicBezTo>
                      <a:pt x="18" y="8"/>
                      <a:pt x="18" y="20"/>
                      <a:pt x="18" y="21"/>
                    </a:cubicBezTo>
                    <a:cubicBezTo>
                      <a:pt x="18" y="22"/>
                      <a:pt x="19" y="23"/>
                      <a:pt x="20" y="23"/>
                    </a:cubicBezTo>
                    <a:cubicBezTo>
                      <a:pt x="21" y="23"/>
                      <a:pt x="22" y="22"/>
                      <a:pt x="22" y="21"/>
                    </a:cubicBezTo>
                    <a:cubicBezTo>
                      <a:pt x="22" y="20"/>
                      <a:pt x="22" y="8"/>
                      <a:pt x="22" y="7"/>
                    </a:cubicBezTo>
                    <a:cubicBezTo>
                      <a:pt x="22" y="3"/>
                      <a:pt x="19" y="0"/>
                      <a:pt x="16" y="0"/>
                    </a:cubicBezTo>
                    <a:cubicBezTo>
                      <a:pt x="14" y="0"/>
                      <a:pt x="7" y="0"/>
                      <a:pt x="6" y="0"/>
                    </a:cubicBezTo>
                    <a:cubicBezTo>
                      <a:pt x="2"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5" y="46"/>
                      <a:pt x="6" y="47"/>
                    </a:cubicBezTo>
                    <a:cubicBezTo>
                      <a:pt x="8" y="46"/>
                      <a:pt x="9" y="45"/>
                      <a:pt x="10" y="44"/>
                    </a:cubicBezTo>
                    <a:cubicBezTo>
                      <a:pt x="10" y="40"/>
                      <a:pt x="10" y="23"/>
                      <a:pt x="10" y="23"/>
                    </a:cubicBezTo>
                    <a:cubicBezTo>
                      <a:pt x="10" y="23"/>
                      <a:pt x="10" y="23"/>
                      <a:pt x="11" y="23"/>
                    </a:cubicBezTo>
                    <a:cubicBezTo>
                      <a:pt x="11" y="23"/>
                      <a:pt x="11" y="38"/>
                      <a:pt x="11" y="43"/>
                    </a:cubicBezTo>
                    <a:cubicBezTo>
                      <a:pt x="13" y="42"/>
                      <a:pt x="15" y="40"/>
                      <a:pt x="17" y="39"/>
                    </a:cubicBezTo>
                    <a:cubicBezTo>
                      <a:pt x="17" y="28"/>
                      <a:pt x="17" y="8"/>
                      <a:pt x="17" y="8"/>
                    </a:cubicBezTo>
                    <a:cubicBezTo>
                      <a:pt x="17" y="8"/>
                      <a:pt x="17"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10" name="Oval 1427"/>
              <p:cNvSpPr>
                <a:spLocks noChangeArrowheads="1"/>
              </p:cNvSpPr>
              <p:nvPr/>
            </p:nvSpPr>
            <p:spPr bwMode="auto">
              <a:xfrm>
                <a:off x="14405"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11" name="Freeform 1428"/>
              <p:cNvSpPr>
                <a:spLocks/>
              </p:cNvSpPr>
              <p:nvPr/>
            </p:nvSpPr>
            <p:spPr bwMode="auto">
              <a:xfrm>
                <a:off x="14538" y="1234"/>
                <a:ext cx="9" cy="24"/>
              </a:xfrm>
              <a:custGeom>
                <a:avLst/>
                <a:gdLst>
                  <a:gd name="T0" fmla="*/ 1 w 4"/>
                  <a:gd name="T1" fmla="*/ 10 h 10"/>
                  <a:gd name="T2" fmla="*/ 4 w 4"/>
                  <a:gd name="T3" fmla="*/ 8 h 10"/>
                  <a:gd name="T4" fmla="*/ 4 w 4"/>
                  <a:gd name="T5" fmla="*/ 0 h 10"/>
                  <a:gd name="T6" fmla="*/ 0 w 4"/>
                  <a:gd name="T7" fmla="*/ 10 h 10"/>
                  <a:gd name="T8" fmla="*/ 1 w 4"/>
                  <a:gd name="T9" fmla="*/ 10 h 10"/>
                </a:gdLst>
                <a:ahLst/>
                <a:cxnLst>
                  <a:cxn ang="0">
                    <a:pos x="T0" y="T1"/>
                  </a:cxn>
                  <a:cxn ang="0">
                    <a:pos x="T2" y="T3"/>
                  </a:cxn>
                  <a:cxn ang="0">
                    <a:pos x="T4" y="T5"/>
                  </a:cxn>
                  <a:cxn ang="0">
                    <a:pos x="T6" y="T7"/>
                  </a:cxn>
                  <a:cxn ang="0">
                    <a:pos x="T8" y="T9"/>
                  </a:cxn>
                </a:cxnLst>
                <a:rect l="0" t="0" r="r" b="b"/>
                <a:pathLst>
                  <a:path w="4" h="10">
                    <a:moveTo>
                      <a:pt x="1" y="10"/>
                    </a:moveTo>
                    <a:cubicBezTo>
                      <a:pt x="3" y="10"/>
                      <a:pt x="4" y="9"/>
                      <a:pt x="4" y="8"/>
                    </a:cubicBezTo>
                    <a:cubicBezTo>
                      <a:pt x="4" y="7"/>
                      <a:pt x="4" y="4"/>
                      <a:pt x="4" y="0"/>
                    </a:cubicBezTo>
                    <a:cubicBezTo>
                      <a:pt x="2" y="3"/>
                      <a:pt x="1" y="6"/>
                      <a:pt x="0" y="10"/>
                    </a:cubicBezTo>
                    <a:cubicBezTo>
                      <a:pt x="0" y="10"/>
                      <a:pt x="1" y="10"/>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12" name="Freeform 1429"/>
              <p:cNvSpPr>
                <a:spLocks/>
              </p:cNvSpPr>
              <p:nvPr/>
            </p:nvSpPr>
            <p:spPr bwMode="auto">
              <a:xfrm>
                <a:off x="14647" y="1147"/>
                <a:ext cx="59" cy="69"/>
              </a:xfrm>
              <a:custGeom>
                <a:avLst/>
                <a:gdLst>
                  <a:gd name="T0" fmla="*/ 17 w 25"/>
                  <a:gd name="T1" fmla="*/ 0 h 29"/>
                  <a:gd name="T2" fmla="*/ 10 w 25"/>
                  <a:gd name="T3" fmla="*/ 0 h 29"/>
                  <a:gd name="T4" fmla="*/ 4 w 25"/>
                  <a:gd name="T5" fmla="*/ 5 h 29"/>
                  <a:gd name="T6" fmla="*/ 0 w 25"/>
                  <a:gd name="T7" fmla="*/ 19 h 29"/>
                  <a:gd name="T8" fmla="*/ 2 w 25"/>
                  <a:gd name="T9" fmla="*/ 21 h 29"/>
                  <a:gd name="T10" fmla="*/ 4 w 25"/>
                  <a:gd name="T11" fmla="*/ 20 h 29"/>
                  <a:gd name="T12" fmla="*/ 8 w 25"/>
                  <a:gd name="T13" fmla="*/ 7 h 29"/>
                  <a:gd name="T14" fmla="*/ 9 w 25"/>
                  <a:gd name="T15" fmla="*/ 7 h 29"/>
                  <a:gd name="T16" fmla="*/ 2 w 25"/>
                  <a:gd name="T17" fmla="*/ 29 h 29"/>
                  <a:gd name="T18" fmla="*/ 3 w 25"/>
                  <a:gd name="T19" fmla="*/ 29 h 29"/>
                  <a:gd name="T20" fmla="*/ 15 w 25"/>
                  <a:gd name="T21" fmla="*/ 19 h 29"/>
                  <a:gd name="T22" fmla="*/ 21 w 25"/>
                  <a:gd name="T23" fmla="*/ 15 h 29"/>
                  <a:gd name="T24" fmla="*/ 18 w 25"/>
                  <a:gd name="T25" fmla="*/ 7 h 29"/>
                  <a:gd name="T26" fmla="*/ 20 w 25"/>
                  <a:gd name="T27" fmla="*/ 7 h 29"/>
                  <a:gd name="T28" fmla="*/ 22 w 25"/>
                  <a:gd name="T29" fmla="*/ 14 h 29"/>
                  <a:gd name="T30" fmla="*/ 25 w 25"/>
                  <a:gd name="T31" fmla="*/ 12 h 29"/>
                  <a:gd name="T32" fmla="*/ 23 w 25"/>
                  <a:gd name="T33" fmla="*/ 5 h 29"/>
                  <a:gd name="T34" fmla="*/ 17 w 25"/>
                  <a:gd name="T3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9">
                    <a:moveTo>
                      <a:pt x="17" y="0"/>
                    </a:moveTo>
                    <a:cubicBezTo>
                      <a:pt x="16" y="0"/>
                      <a:pt x="11" y="0"/>
                      <a:pt x="10" y="0"/>
                    </a:cubicBezTo>
                    <a:cubicBezTo>
                      <a:pt x="7" y="0"/>
                      <a:pt x="5" y="3"/>
                      <a:pt x="4" y="5"/>
                    </a:cubicBezTo>
                    <a:cubicBezTo>
                      <a:pt x="3" y="11"/>
                      <a:pt x="1" y="18"/>
                      <a:pt x="0" y="19"/>
                    </a:cubicBezTo>
                    <a:cubicBezTo>
                      <a:pt x="0" y="20"/>
                      <a:pt x="1" y="21"/>
                      <a:pt x="2" y="21"/>
                    </a:cubicBezTo>
                    <a:cubicBezTo>
                      <a:pt x="3" y="21"/>
                      <a:pt x="4" y="21"/>
                      <a:pt x="4" y="20"/>
                    </a:cubicBezTo>
                    <a:cubicBezTo>
                      <a:pt x="4" y="18"/>
                      <a:pt x="8" y="7"/>
                      <a:pt x="8" y="7"/>
                    </a:cubicBezTo>
                    <a:cubicBezTo>
                      <a:pt x="9" y="7"/>
                      <a:pt x="9" y="7"/>
                      <a:pt x="9" y="7"/>
                    </a:cubicBezTo>
                    <a:cubicBezTo>
                      <a:pt x="2" y="29"/>
                      <a:pt x="2" y="29"/>
                      <a:pt x="2" y="29"/>
                    </a:cubicBezTo>
                    <a:cubicBezTo>
                      <a:pt x="3" y="29"/>
                      <a:pt x="3" y="29"/>
                      <a:pt x="3" y="29"/>
                    </a:cubicBezTo>
                    <a:cubicBezTo>
                      <a:pt x="8" y="25"/>
                      <a:pt x="11" y="22"/>
                      <a:pt x="15" y="19"/>
                    </a:cubicBezTo>
                    <a:cubicBezTo>
                      <a:pt x="17" y="17"/>
                      <a:pt x="19" y="16"/>
                      <a:pt x="21" y="15"/>
                    </a:cubicBezTo>
                    <a:cubicBezTo>
                      <a:pt x="18" y="7"/>
                      <a:pt x="18" y="7"/>
                      <a:pt x="18" y="7"/>
                    </a:cubicBezTo>
                    <a:cubicBezTo>
                      <a:pt x="20" y="7"/>
                      <a:pt x="20" y="7"/>
                      <a:pt x="20" y="7"/>
                    </a:cubicBezTo>
                    <a:cubicBezTo>
                      <a:pt x="20" y="7"/>
                      <a:pt x="21" y="11"/>
                      <a:pt x="22" y="14"/>
                    </a:cubicBezTo>
                    <a:cubicBezTo>
                      <a:pt x="23" y="13"/>
                      <a:pt x="24" y="13"/>
                      <a:pt x="25" y="12"/>
                    </a:cubicBezTo>
                    <a:cubicBezTo>
                      <a:pt x="24" y="10"/>
                      <a:pt x="24" y="7"/>
                      <a:pt x="23" y="5"/>
                    </a:cubicBezTo>
                    <a:cubicBezTo>
                      <a:pt x="22"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13" name="Oval 1430"/>
              <p:cNvSpPr>
                <a:spLocks noChangeArrowheads="1"/>
              </p:cNvSpPr>
              <p:nvPr/>
            </p:nvSpPr>
            <p:spPr bwMode="auto">
              <a:xfrm>
                <a:off x="14275" y="112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14" name="Oval 1431"/>
              <p:cNvSpPr>
                <a:spLocks noChangeArrowheads="1"/>
              </p:cNvSpPr>
              <p:nvPr/>
            </p:nvSpPr>
            <p:spPr bwMode="auto">
              <a:xfrm>
                <a:off x="14275" y="1417"/>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15" name="Oval 1432"/>
              <p:cNvSpPr>
                <a:spLocks noChangeArrowheads="1"/>
              </p:cNvSpPr>
              <p:nvPr/>
            </p:nvSpPr>
            <p:spPr bwMode="auto">
              <a:xfrm>
                <a:off x="14275" y="127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16" name="Freeform 1433"/>
              <p:cNvSpPr>
                <a:spLocks/>
              </p:cNvSpPr>
              <p:nvPr/>
            </p:nvSpPr>
            <p:spPr bwMode="auto">
              <a:xfrm>
                <a:off x="14259" y="1296"/>
                <a:ext cx="54" cy="111"/>
              </a:xfrm>
              <a:custGeom>
                <a:avLst/>
                <a:gdLst>
                  <a:gd name="T0" fmla="*/ 0 w 23"/>
                  <a:gd name="T1" fmla="*/ 6 h 47"/>
                  <a:gd name="T2" fmla="*/ 0 w 23"/>
                  <a:gd name="T3" fmla="*/ 21 h 47"/>
                  <a:gd name="T4" fmla="*/ 2 w 23"/>
                  <a:gd name="T5" fmla="*/ 23 h 47"/>
                  <a:gd name="T6" fmla="*/ 4 w 23"/>
                  <a:gd name="T7" fmla="*/ 21 h 47"/>
                  <a:gd name="T8" fmla="*/ 4 w 23"/>
                  <a:gd name="T9" fmla="*/ 7 h 47"/>
                  <a:gd name="T10" fmla="*/ 5 w 23"/>
                  <a:gd name="T11" fmla="*/ 7 h 47"/>
                  <a:gd name="T12" fmla="*/ 5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8 w 23"/>
                  <a:gd name="T27" fmla="*/ 44 h 47"/>
                  <a:gd name="T28" fmla="*/ 18 w 23"/>
                  <a:gd name="T29" fmla="*/ 7 h 47"/>
                  <a:gd name="T30" fmla="*/ 19 w 23"/>
                  <a:gd name="T31" fmla="*/ 7 h 47"/>
                  <a:gd name="T32" fmla="*/ 19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7" y="47"/>
                      <a:pt x="8" y="47"/>
                    </a:cubicBezTo>
                    <a:cubicBezTo>
                      <a:pt x="10" y="47"/>
                      <a:pt x="11" y="45"/>
                      <a:pt x="11" y="44"/>
                    </a:cubicBezTo>
                    <a:cubicBezTo>
                      <a:pt x="11" y="42"/>
                      <a:pt x="11" y="23"/>
                      <a:pt x="11" y="23"/>
                    </a:cubicBezTo>
                    <a:cubicBezTo>
                      <a:pt x="11" y="23"/>
                      <a:pt x="11" y="23"/>
                      <a:pt x="12" y="23"/>
                    </a:cubicBezTo>
                    <a:cubicBezTo>
                      <a:pt x="12" y="23"/>
                      <a:pt x="12" y="42"/>
                      <a:pt x="12" y="44"/>
                    </a:cubicBezTo>
                    <a:cubicBezTo>
                      <a:pt x="12" y="45"/>
                      <a:pt x="13" y="47"/>
                      <a:pt x="15" y="47"/>
                    </a:cubicBezTo>
                    <a:cubicBezTo>
                      <a:pt x="16" y="47"/>
                      <a:pt x="18" y="45"/>
                      <a:pt x="18" y="44"/>
                    </a:cubicBezTo>
                    <a:cubicBezTo>
                      <a:pt x="18" y="42"/>
                      <a:pt x="18" y="7"/>
                      <a:pt x="18" y="7"/>
                    </a:cubicBezTo>
                    <a:cubicBezTo>
                      <a:pt x="18" y="7"/>
                      <a:pt x="18" y="7"/>
                      <a:pt x="19" y="7"/>
                    </a:cubicBezTo>
                    <a:cubicBezTo>
                      <a:pt x="19" y="7"/>
                      <a:pt x="19" y="19"/>
                      <a:pt x="19" y="21"/>
                    </a:cubicBezTo>
                    <a:cubicBezTo>
                      <a:pt x="19" y="22"/>
                      <a:pt x="20" y="23"/>
                      <a:pt x="21" y="23"/>
                    </a:cubicBezTo>
                    <a:cubicBezTo>
                      <a:pt x="22" y="23"/>
                      <a:pt x="23" y="22"/>
                      <a:pt x="23" y="21"/>
                    </a:cubicBezTo>
                    <a:cubicBezTo>
                      <a:pt x="23" y="19"/>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17" name="Freeform 1434"/>
              <p:cNvSpPr>
                <a:spLocks/>
              </p:cNvSpPr>
              <p:nvPr/>
            </p:nvSpPr>
            <p:spPr bwMode="auto">
              <a:xfrm>
                <a:off x="14254" y="1443"/>
                <a:ext cx="64" cy="111"/>
              </a:xfrm>
              <a:custGeom>
                <a:avLst/>
                <a:gdLst>
                  <a:gd name="T0" fmla="*/ 27 w 27"/>
                  <a:gd name="T1" fmla="*/ 18 h 47"/>
                  <a:gd name="T2" fmla="*/ 23 w 27"/>
                  <a:gd name="T3" fmla="*/ 4 h 47"/>
                  <a:gd name="T4" fmla="*/ 17 w 27"/>
                  <a:gd name="T5" fmla="*/ 0 h 47"/>
                  <a:gd name="T6" fmla="*/ 10 w 27"/>
                  <a:gd name="T7" fmla="*/ 0 h 47"/>
                  <a:gd name="T8" fmla="*/ 4 w 27"/>
                  <a:gd name="T9" fmla="*/ 4 h 47"/>
                  <a:gd name="T10" fmla="*/ 0 w 27"/>
                  <a:gd name="T11" fmla="*/ 18 h 47"/>
                  <a:gd name="T12" fmla="*/ 1 w 27"/>
                  <a:gd name="T13" fmla="*/ 20 h 47"/>
                  <a:gd name="T14" fmla="*/ 4 w 27"/>
                  <a:gd name="T15" fmla="*/ 19 h 47"/>
                  <a:gd name="T16" fmla="*/ 8 w 27"/>
                  <a:gd name="T17" fmla="*/ 6 h 47"/>
                  <a:gd name="T18" fmla="*/ 9 w 27"/>
                  <a:gd name="T19" fmla="*/ 6 h 47"/>
                  <a:gd name="T20" fmla="*/ 2 w 27"/>
                  <a:gd name="T21" fmla="*/ 28 h 47"/>
                  <a:gd name="T22" fmla="*/ 8 w 27"/>
                  <a:gd name="T23" fmla="*/ 28 h 47"/>
                  <a:gd name="T24" fmla="*/ 8 w 27"/>
                  <a:gd name="T25" fmla="*/ 44 h 47"/>
                  <a:gd name="T26" fmla="*/ 11 w 27"/>
                  <a:gd name="T27" fmla="*/ 47 h 47"/>
                  <a:gd name="T28" fmla="*/ 13 w 27"/>
                  <a:gd name="T29" fmla="*/ 44 h 47"/>
                  <a:gd name="T30" fmla="*/ 13 w 27"/>
                  <a:gd name="T31" fmla="*/ 28 h 47"/>
                  <a:gd name="T32" fmla="*/ 14 w 27"/>
                  <a:gd name="T33" fmla="*/ 28 h 47"/>
                  <a:gd name="T34" fmla="*/ 14 w 27"/>
                  <a:gd name="T35" fmla="*/ 44 h 47"/>
                  <a:gd name="T36" fmla="*/ 16 w 27"/>
                  <a:gd name="T37" fmla="*/ 47 h 47"/>
                  <a:gd name="T38" fmla="*/ 18 w 27"/>
                  <a:gd name="T39" fmla="*/ 44 h 47"/>
                  <a:gd name="T40" fmla="*/ 18 w 27"/>
                  <a:gd name="T41" fmla="*/ 28 h 47"/>
                  <a:gd name="T42" fmla="*/ 25 w 27"/>
                  <a:gd name="T43" fmla="*/ 28 h 47"/>
                  <a:gd name="T44" fmla="*/ 18 w 27"/>
                  <a:gd name="T45" fmla="*/ 6 h 47"/>
                  <a:gd name="T46" fmla="*/ 19 w 27"/>
                  <a:gd name="T47" fmla="*/ 6 h 47"/>
                  <a:gd name="T48" fmla="*/ 23 w 27"/>
                  <a:gd name="T49" fmla="*/ 19 h 47"/>
                  <a:gd name="T50" fmla="*/ 25 w 27"/>
                  <a:gd name="T51" fmla="*/ 20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6" y="17"/>
                      <a:pt x="24" y="10"/>
                      <a:pt x="23" y="4"/>
                    </a:cubicBezTo>
                    <a:cubicBezTo>
                      <a:pt x="22" y="2"/>
                      <a:pt x="20" y="0"/>
                      <a:pt x="17" y="0"/>
                    </a:cubicBezTo>
                    <a:cubicBezTo>
                      <a:pt x="16" y="0"/>
                      <a:pt x="11" y="0"/>
                      <a:pt x="10" y="0"/>
                    </a:cubicBezTo>
                    <a:cubicBezTo>
                      <a:pt x="7" y="0"/>
                      <a:pt x="5" y="2"/>
                      <a:pt x="4" y="4"/>
                    </a:cubicBezTo>
                    <a:cubicBezTo>
                      <a:pt x="3" y="10"/>
                      <a:pt x="0" y="17"/>
                      <a:pt x="0" y="18"/>
                    </a:cubicBezTo>
                    <a:cubicBezTo>
                      <a:pt x="0" y="19"/>
                      <a:pt x="1" y="20"/>
                      <a:pt x="1" y="20"/>
                    </a:cubicBezTo>
                    <a:cubicBezTo>
                      <a:pt x="2" y="21"/>
                      <a:pt x="3" y="20"/>
                      <a:pt x="4" y="19"/>
                    </a:cubicBezTo>
                    <a:cubicBezTo>
                      <a:pt x="4" y="18"/>
                      <a:pt x="8" y="6"/>
                      <a:pt x="8" y="6"/>
                    </a:cubicBezTo>
                    <a:cubicBezTo>
                      <a:pt x="9" y="6"/>
                      <a:pt x="9" y="6"/>
                      <a:pt x="9" y="6"/>
                    </a:cubicBezTo>
                    <a:cubicBezTo>
                      <a:pt x="2" y="28"/>
                      <a:pt x="2" y="28"/>
                      <a:pt x="2" y="28"/>
                    </a:cubicBezTo>
                    <a:cubicBezTo>
                      <a:pt x="8" y="28"/>
                      <a:pt x="8" y="28"/>
                      <a:pt x="8" y="28"/>
                    </a:cubicBezTo>
                    <a:cubicBezTo>
                      <a:pt x="8" y="35"/>
                      <a:pt x="8" y="43"/>
                      <a:pt x="8" y="44"/>
                    </a:cubicBezTo>
                    <a:cubicBezTo>
                      <a:pt x="8"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8" y="46"/>
                      <a:pt x="18" y="44"/>
                    </a:cubicBezTo>
                    <a:cubicBezTo>
                      <a:pt x="18" y="43"/>
                      <a:pt x="18" y="35"/>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5" y="21"/>
                      <a:pt x="25" y="20"/>
                    </a:cubicBezTo>
                    <a:cubicBezTo>
                      <a:pt x="26"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18" name="Freeform 1435"/>
              <p:cNvSpPr>
                <a:spLocks/>
              </p:cNvSpPr>
              <p:nvPr/>
            </p:nvSpPr>
            <p:spPr bwMode="auto">
              <a:xfrm>
                <a:off x="14384" y="1443"/>
                <a:ext cx="64" cy="111"/>
              </a:xfrm>
              <a:custGeom>
                <a:avLst/>
                <a:gdLst>
                  <a:gd name="T0" fmla="*/ 20 w 27"/>
                  <a:gd name="T1" fmla="*/ 6 h 47"/>
                  <a:gd name="T2" fmla="*/ 24 w 27"/>
                  <a:gd name="T3" fmla="*/ 19 h 47"/>
                  <a:gd name="T4" fmla="*/ 26 w 27"/>
                  <a:gd name="T5" fmla="*/ 20 h 47"/>
                  <a:gd name="T6" fmla="*/ 27 w 27"/>
                  <a:gd name="T7" fmla="*/ 18 h 47"/>
                  <a:gd name="T8" fmla="*/ 23 w 27"/>
                  <a:gd name="T9" fmla="*/ 4 h 47"/>
                  <a:gd name="T10" fmla="*/ 18 w 27"/>
                  <a:gd name="T11" fmla="*/ 0 h 47"/>
                  <a:gd name="T12" fmla="*/ 10 w 27"/>
                  <a:gd name="T13" fmla="*/ 0 h 47"/>
                  <a:gd name="T14" fmla="*/ 5 w 27"/>
                  <a:gd name="T15" fmla="*/ 4 h 47"/>
                  <a:gd name="T16" fmla="*/ 1 w 27"/>
                  <a:gd name="T17" fmla="*/ 18 h 47"/>
                  <a:gd name="T18" fmla="*/ 2 w 27"/>
                  <a:gd name="T19" fmla="*/ 20 h 47"/>
                  <a:gd name="T20" fmla="*/ 4 w 27"/>
                  <a:gd name="T21" fmla="*/ 19 h 47"/>
                  <a:gd name="T22" fmla="*/ 8 w 27"/>
                  <a:gd name="T23" fmla="*/ 6 h 47"/>
                  <a:gd name="T24" fmla="*/ 9 w 27"/>
                  <a:gd name="T25" fmla="*/ 6 h 47"/>
                  <a:gd name="T26" fmla="*/ 3 w 27"/>
                  <a:gd name="T27" fmla="*/ 28 h 47"/>
                  <a:gd name="T28" fmla="*/ 9 w 27"/>
                  <a:gd name="T29" fmla="*/ 28 h 47"/>
                  <a:gd name="T30" fmla="*/ 9 w 27"/>
                  <a:gd name="T31" fmla="*/ 44 h 47"/>
                  <a:gd name="T32" fmla="*/ 11 w 27"/>
                  <a:gd name="T33" fmla="*/ 47 h 47"/>
                  <a:gd name="T34" fmla="*/ 13 w 27"/>
                  <a:gd name="T35" fmla="*/ 44 h 47"/>
                  <a:gd name="T36" fmla="*/ 13 w 27"/>
                  <a:gd name="T37" fmla="*/ 28 h 47"/>
                  <a:gd name="T38" fmla="*/ 14 w 27"/>
                  <a:gd name="T39" fmla="*/ 28 h 47"/>
                  <a:gd name="T40" fmla="*/ 14 w 27"/>
                  <a:gd name="T41" fmla="*/ 44 h 47"/>
                  <a:gd name="T42" fmla="*/ 17 w 27"/>
                  <a:gd name="T43" fmla="*/ 47 h 47"/>
                  <a:gd name="T44" fmla="*/ 19 w 27"/>
                  <a:gd name="T45" fmla="*/ 44 h 47"/>
                  <a:gd name="T46" fmla="*/ 19 w 27"/>
                  <a:gd name="T47" fmla="*/ 28 h 47"/>
                  <a:gd name="T48" fmla="*/ 24 w 27"/>
                  <a:gd name="T49" fmla="*/ 28 h 47"/>
                  <a:gd name="T50" fmla="*/ 24 w 27"/>
                  <a:gd name="T51" fmla="*/ 25 h 47"/>
                  <a:gd name="T52" fmla="*/ 19 w 27"/>
                  <a:gd name="T53" fmla="*/ 6 h 47"/>
                  <a:gd name="T54" fmla="*/ 20 w 27"/>
                  <a:gd name="T5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 h="47">
                    <a:moveTo>
                      <a:pt x="20" y="6"/>
                    </a:moveTo>
                    <a:cubicBezTo>
                      <a:pt x="20" y="6"/>
                      <a:pt x="23" y="18"/>
                      <a:pt x="24" y="19"/>
                    </a:cubicBezTo>
                    <a:cubicBezTo>
                      <a:pt x="24" y="20"/>
                      <a:pt x="25" y="21"/>
                      <a:pt x="26" y="20"/>
                    </a:cubicBezTo>
                    <a:cubicBezTo>
                      <a:pt x="27" y="20"/>
                      <a:pt x="27" y="19"/>
                      <a:pt x="27" y="18"/>
                    </a:cubicBezTo>
                    <a:cubicBezTo>
                      <a:pt x="27" y="17"/>
                      <a:pt x="25" y="10"/>
                      <a:pt x="23" y="4"/>
                    </a:cubicBezTo>
                    <a:cubicBezTo>
                      <a:pt x="22" y="2"/>
                      <a:pt x="20" y="0"/>
                      <a:pt x="18" y="0"/>
                    </a:cubicBezTo>
                    <a:cubicBezTo>
                      <a:pt x="17" y="0"/>
                      <a:pt x="11" y="0"/>
                      <a:pt x="10" y="0"/>
                    </a:cubicBezTo>
                    <a:cubicBezTo>
                      <a:pt x="8" y="0"/>
                      <a:pt x="5" y="2"/>
                      <a:pt x="5" y="4"/>
                    </a:cubicBezTo>
                    <a:cubicBezTo>
                      <a:pt x="3" y="10"/>
                      <a:pt x="1" y="17"/>
                      <a:pt x="1" y="18"/>
                    </a:cubicBezTo>
                    <a:cubicBezTo>
                      <a:pt x="0" y="19"/>
                      <a:pt x="1" y="20"/>
                      <a:pt x="2" y="20"/>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7" y="47"/>
                    </a:cubicBezTo>
                    <a:cubicBezTo>
                      <a:pt x="18" y="47"/>
                      <a:pt x="19" y="46"/>
                      <a:pt x="19" y="44"/>
                    </a:cubicBezTo>
                    <a:cubicBezTo>
                      <a:pt x="19" y="43"/>
                      <a:pt x="19" y="35"/>
                      <a:pt x="19" y="28"/>
                    </a:cubicBezTo>
                    <a:cubicBezTo>
                      <a:pt x="21" y="28"/>
                      <a:pt x="23" y="28"/>
                      <a:pt x="24" y="28"/>
                    </a:cubicBezTo>
                    <a:cubicBezTo>
                      <a:pt x="24" y="27"/>
                      <a:pt x="24" y="26"/>
                      <a:pt x="24" y="25"/>
                    </a:cubicBezTo>
                    <a:cubicBezTo>
                      <a:pt x="19" y="6"/>
                      <a:pt x="19" y="6"/>
                      <a:pt x="19" y="6"/>
                    </a:cubicBezTo>
                    <a:cubicBezTo>
                      <a:pt x="20" y="6"/>
                      <a:pt x="20" y="6"/>
                      <a:pt x="2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19" name="Oval 1436"/>
              <p:cNvSpPr>
                <a:spLocks noChangeArrowheads="1"/>
              </p:cNvSpPr>
              <p:nvPr/>
            </p:nvSpPr>
            <p:spPr bwMode="auto">
              <a:xfrm>
                <a:off x="14209"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20" name="Freeform 1437"/>
              <p:cNvSpPr>
                <a:spLocks/>
              </p:cNvSpPr>
              <p:nvPr/>
            </p:nvSpPr>
            <p:spPr bwMode="auto">
              <a:xfrm>
                <a:off x="14192" y="1147"/>
                <a:ext cx="55" cy="111"/>
              </a:xfrm>
              <a:custGeom>
                <a:avLst/>
                <a:gdLst>
                  <a:gd name="T0" fmla="*/ 17 w 23"/>
                  <a:gd name="T1" fmla="*/ 0 h 47"/>
                  <a:gd name="T2" fmla="*/ 7 w 23"/>
                  <a:gd name="T3" fmla="*/ 0 h 47"/>
                  <a:gd name="T4" fmla="*/ 0 w 23"/>
                  <a:gd name="T5" fmla="*/ 7 h 47"/>
                  <a:gd name="T6" fmla="*/ 0 w 23"/>
                  <a:gd name="T7" fmla="*/ 21 h 47"/>
                  <a:gd name="T8" fmla="*/ 3 w 23"/>
                  <a:gd name="T9" fmla="*/ 23 h 47"/>
                  <a:gd name="T10" fmla="*/ 5 w 23"/>
                  <a:gd name="T11" fmla="*/ 21 h 47"/>
                  <a:gd name="T12" fmla="*/ 5 w 23"/>
                  <a:gd name="T13" fmla="*/ 8 h 47"/>
                  <a:gd name="T14" fmla="*/ 6 w 23"/>
                  <a:gd name="T15" fmla="*/ 8 h 47"/>
                  <a:gd name="T16" fmla="*/ 6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7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7" y="0"/>
                    </a:cubicBezTo>
                    <a:cubicBezTo>
                      <a:pt x="3" y="0"/>
                      <a:pt x="0" y="3"/>
                      <a:pt x="0" y="7"/>
                    </a:cubicBezTo>
                    <a:cubicBezTo>
                      <a:pt x="0" y="8"/>
                      <a:pt x="0" y="20"/>
                      <a:pt x="0" y="21"/>
                    </a:cubicBezTo>
                    <a:cubicBezTo>
                      <a:pt x="0" y="22"/>
                      <a:pt x="1" y="23"/>
                      <a:pt x="3" y="23"/>
                    </a:cubicBezTo>
                    <a:cubicBezTo>
                      <a:pt x="4" y="23"/>
                      <a:pt x="5" y="22"/>
                      <a:pt x="5" y="21"/>
                    </a:cubicBezTo>
                    <a:cubicBezTo>
                      <a:pt x="5" y="20"/>
                      <a:pt x="5" y="8"/>
                      <a:pt x="5" y="8"/>
                    </a:cubicBezTo>
                    <a:cubicBezTo>
                      <a:pt x="5" y="8"/>
                      <a:pt x="5"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4"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7"/>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21" name="Oval 1438"/>
              <p:cNvSpPr>
                <a:spLocks noChangeArrowheads="1"/>
              </p:cNvSpPr>
              <p:nvPr/>
            </p:nvSpPr>
            <p:spPr bwMode="auto">
              <a:xfrm>
                <a:off x="14209"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22" name="Freeform 1439"/>
              <p:cNvSpPr>
                <a:spLocks/>
              </p:cNvSpPr>
              <p:nvPr/>
            </p:nvSpPr>
            <p:spPr bwMode="auto">
              <a:xfrm>
                <a:off x="14562" y="1201"/>
                <a:ext cx="14" cy="15"/>
              </a:xfrm>
              <a:custGeom>
                <a:avLst/>
                <a:gdLst>
                  <a:gd name="T0" fmla="*/ 6 w 6"/>
                  <a:gd name="T1" fmla="*/ 6 h 6"/>
                  <a:gd name="T2" fmla="*/ 4 w 6"/>
                  <a:gd name="T3" fmla="*/ 0 h 6"/>
                  <a:gd name="T4" fmla="*/ 0 w 6"/>
                  <a:gd name="T5" fmla="*/ 6 h 6"/>
                  <a:gd name="T6" fmla="*/ 6 w 6"/>
                  <a:gd name="T7" fmla="*/ 6 h 6"/>
                </a:gdLst>
                <a:ahLst/>
                <a:cxnLst>
                  <a:cxn ang="0">
                    <a:pos x="T0" y="T1"/>
                  </a:cxn>
                  <a:cxn ang="0">
                    <a:pos x="T2" y="T3"/>
                  </a:cxn>
                  <a:cxn ang="0">
                    <a:pos x="T4" y="T5"/>
                  </a:cxn>
                  <a:cxn ang="0">
                    <a:pos x="T6" y="T7"/>
                  </a:cxn>
                </a:cxnLst>
                <a:rect l="0" t="0" r="r" b="b"/>
                <a:pathLst>
                  <a:path w="6" h="6">
                    <a:moveTo>
                      <a:pt x="6" y="6"/>
                    </a:moveTo>
                    <a:cubicBezTo>
                      <a:pt x="5" y="3"/>
                      <a:pt x="4" y="1"/>
                      <a:pt x="4" y="0"/>
                    </a:cubicBezTo>
                    <a:cubicBezTo>
                      <a:pt x="3" y="2"/>
                      <a:pt x="1" y="4"/>
                      <a:pt x="0" y="6"/>
                    </a:cubicBezTo>
                    <a:cubicBezTo>
                      <a:pt x="5" y="6"/>
                      <a:pt x="6" y="6"/>
                      <a:pt x="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23" name="Oval 1440"/>
              <p:cNvSpPr>
                <a:spLocks noChangeArrowheads="1"/>
              </p:cNvSpPr>
              <p:nvPr/>
            </p:nvSpPr>
            <p:spPr bwMode="auto">
              <a:xfrm>
                <a:off x="13688" y="1417"/>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24" name="Freeform 1441"/>
              <p:cNvSpPr>
                <a:spLocks/>
              </p:cNvSpPr>
              <p:nvPr/>
            </p:nvSpPr>
            <p:spPr bwMode="auto">
              <a:xfrm>
                <a:off x="13672" y="1443"/>
                <a:ext cx="54" cy="109"/>
              </a:xfrm>
              <a:custGeom>
                <a:avLst/>
                <a:gdLst>
                  <a:gd name="T0" fmla="*/ 0 w 23"/>
                  <a:gd name="T1" fmla="*/ 6 h 46"/>
                  <a:gd name="T2" fmla="*/ 0 w 23"/>
                  <a:gd name="T3" fmla="*/ 20 h 46"/>
                  <a:gd name="T4" fmla="*/ 2 w 23"/>
                  <a:gd name="T5" fmla="*/ 23 h 46"/>
                  <a:gd name="T6" fmla="*/ 4 w 23"/>
                  <a:gd name="T7" fmla="*/ 20 h 46"/>
                  <a:gd name="T8" fmla="*/ 4 w 23"/>
                  <a:gd name="T9" fmla="*/ 7 h 46"/>
                  <a:gd name="T10" fmla="*/ 5 w 23"/>
                  <a:gd name="T11" fmla="*/ 7 h 46"/>
                  <a:gd name="T12" fmla="*/ 5 w 23"/>
                  <a:gd name="T13" fmla="*/ 44 h 46"/>
                  <a:gd name="T14" fmla="*/ 8 w 23"/>
                  <a:gd name="T15" fmla="*/ 46 h 46"/>
                  <a:gd name="T16" fmla="*/ 11 w 23"/>
                  <a:gd name="T17" fmla="*/ 44 h 46"/>
                  <a:gd name="T18" fmla="*/ 11 w 23"/>
                  <a:gd name="T19" fmla="*/ 23 h 46"/>
                  <a:gd name="T20" fmla="*/ 12 w 23"/>
                  <a:gd name="T21" fmla="*/ 23 h 46"/>
                  <a:gd name="T22" fmla="*/ 12 w 23"/>
                  <a:gd name="T23" fmla="*/ 44 h 46"/>
                  <a:gd name="T24" fmla="*/ 15 w 23"/>
                  <a:gd name="T25" fmla="*/ 46 h 46"/>
                  <a:gd name="T26" fmla="*/ 18 w 23"/>
                  <a:gd name="T27" fmla="*/ 44 h 46"/>
                  <a:gd name="T28" fmla="*/ 18 w 23"/>
                  <a:gd name="T29" fmla="*/ 7 h 46"/>
                  <a:gd name="T30" fmla="*/ 19 w 23"/>
                  <a:gd name="T31" fmla="*/ 7 h 46"/>
                  <a:gd name="T32" fmla="*/ 19 w 23"/>
                  <a:gd name="T33" fmla="*/ 20 h 46"/>
                  <a:gd name="T34" fmla="*/ 21 w 23"/>
                  <a:gd name="T35" fmla="*/ 23 h 46"/>
                  <a:gd name="T36" fmla="*/ 23 w 23"/>
                  <a:gd name="T37" fmla="*/ 20 h 46"/>
                  <a:gd name="T38" fmla="*/ 23 w 23"/>
                  <a:gd name="T39" fmla="*/ 6 h 46"/>
                  <a:gd name="T40" fmla="*/ 17 w 23"/>
                  <a:gd name="T41" fmla="*/ 0 h 46"/>
                  <a:gd name="T42" fmla="*/ 6 w 23"/>
                  <a:gd name="T43" fmla="*/ 0 h 46"/>
                  <a:gd name="T44" fmla="*/ 0 w 23"/>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0" y="6"/>
                    </a:move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8"/>
                      <a:pt x="23" y="6"/>
                    </a:cubicBezTo>
                    <a:cubicBezTo>
                      <a:pt x="23" y="2"/>
                      <a:pt x="20" y="0"/>
                      <a:pt x="17" y="0"/>
                    </a:cubicBezTo>
                    <a:cubicBezTo>
                      <a:pt x="15" y="0"/>
                      <a:pt x="8" y="0"/>
                      <a:pt x="6" y="0"/>
                    </a:cubicBezTo>
                    <a:cubicBezTo>
                      <a:pt x="3"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25" name="Freeform 1442"/>
              <p:cNvSpPr>
                <a:spLocks/>
              </p:cNvSpPr>
              <p:nvPr/>
            </p:nvSpPr>
            <p:spPr bwMode="auto">
              <a:xfrm>
                <a:off x="14065" y="1147"/>
                <a:ext cx="54" cy="111"/>
              </a:xfrm>
              <a:custGeom>
                <a:avLst/>
                <a:gdLst>
                  <a:gd name="T0" fmla="*/ 17 w 23"/>
                  <a:gd name="T1" fmla="*/ 0 h 47"/>
                  <a:gd name="T2" fmla="*/ 6 w 23"/>
                  <a:gd name="T3" fmla="*/ 0 h 47"/>
                  <a:gd name="T4" fmla="*/ 0 w 23"/>
                  <a:gd name="T5" fmla="*/ 7 h 47"/>
                  <a:gd name="T6" fmla="*/ 0 w 23"/>
                  <a:gd name="T7" fmla="*/ 21 h 47"/>
                  <a:gd name="T8" fmla="*/ 2 w 23"/>
                  <a:gd name="T9" fmla="*/ 23 h 47"/>
                  <a:gd name="T10" fmla="*/ 4 w 23"/>
                  <a:gd name="T11" fmla="*/ 21 h 47"/>
                  <a:gd name="T12" fmla="*/ 4 w 23"/>
                  <a:gd name="T13" fmla="*/ 8 h 47"/>
                  <a:gd name="T14" fmla="*/ 5 w 23"/>
                  <a:gd name="T15" fmla="*/ 8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7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7"/>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26" name="Oval 1443"/>
              <p:cNvSpPr>
                <a:spLocks noChangeArrowheads="1"/>
              </p:cNvSpPr>
              <p:nvPr/>
            </p:nvSpPr>
            <p:spPr bwMode="auto">
              <a:xfrm>
                <a:off x="14145"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27" name="Freeform 1444"/>
              <p:cNvSpPr>
                <a:spLocks/>
              </p:cNvSpPr>
              <p:nvPr/>
            </p:nvSpPr>
            <p:spPr bwMode="auto">
              <a:xfrm>
                <a:off x="14126" y="1443"/>
                <a:ext cx="64" cy="111"/>
              </a:xfrm>
              <a:custGeom>
                <a:avLst/>
                <a:gdLst>
                  <a:gd name="T0" fmla="*/ 26 w 27"/>
                  <a:gd name="T1" fmla="*/ 18 h 47"/>
                  <a:gd name="T2" fmla="*/ 22 w 27"/>
                  <a:gd name="T3" fmla="*/ 4 h 47"/>
                  <a:gd name="T4" fmla="*/ 17 w 27"/>
                  <a:gd name="T5" fmla="*/ 0 h 47"/>
                  <a:gd name="T6" fmla="*/ 9 w 27"/>
                  <a:gd name="T7" fmla="*/ 0 h 47"/>
                  <a:gd name="T8" fmla="*/ 4 w 27"/>
                  <a:gd name="T9" fmla="*/ 4 h 47"/>
                  <a:gd name="T10" fmla="*/ 0 w 27"/>
                  <a:gd name="T11" fmla="*/ 18 h 47"/>
                  <a:gd name="T12" fmla="*/ 1 w 27"/>
                  <a:gd name="T13" fmla="*/ 20 h 47"/>
                  <a:gd name="T14" fmla="*/ 3 w 27"/>
                  <a:gd name="T15" fmla="*/ 19 h 47"/>
                  <a:gd name="T16" fmla="*/ 7 w 27"/>
                  <a:gd name="T17" fmla="*/ 6 h 47"/>
                  <a:gd name="T18" fmla="*/ 8 w 27"/>
                  <a:gd name="T19" fmla="*/ 6 h 47"/>
                  <a:gd name="T20" fmla="*/ 2 w 27"/>
                  <a:gd name="T21" fmla="*/ 28 h 47"/>
                  <a:gd name="T22" fmla="*/ 8 w 27"/>
                  <a:gd name="T23" fmla="*/ 28 h 47"/>
                  <a:gd name="T24" fmla="*/ 8 w 27"/>
                  <a:gd name="T25" fmla="*/ 44 h 47"/>
                  <a:gd name="T26" fmla="*/ 11 w 27"/>
                  <a:gd name="T27" fmla="*/ 47 h 47"/>
                  <a:gd name="T28" fmla="*/ 13 w 27"/>
                  <a:gd name="T29" fmla="*/ 44 h 47"/>
                  <a:gd name="T30" fmla="*/ 13 w 27"/>
                  <a:gd name="T31" fmla="*/ 28 h 47"/>
                  <a:gd name="T32" fmla="*/ 14 w 27"/>
                  <a:gd name="T33" fmla="*/ 28 h 47"/>
                  <a:gd name="T34" fmla="*/ 14 w 27"/>
                  <a:gd name="T35" fmla="*/ 44 h 47"/>
                  <a:gd name="T36" fmla="*/ 16 w 27"/>
                  <a:gd name="T37" fmla="*/ 47 h 47"/>
                  <a:gd name="T38" fmla="*/ 18 w 27"/>
                  <a:gd name="T39" fmla="*/ 44 h 47"/>
                  <a:gd name="T40" fmla="*/ 18 w 27"/>
                  <a:gd name="T41" fmla="*/ 28 h 47"/>
                  <a:gd name="T42" fmla="*/ 24 w 27"/>
                  <a:gd name="T43" fmla="*/ 28 h 47"/>
                  <a:gd name="T44" fmla="*/ 18 w 27"/>
                  <a:gd name="T45" fmla="*/ 6 h 47"/>
                  <a:gd name="T46" fmla="*/ 19 w 27"/>
                  <a:gd name="T47" fmla="*/ 6 h 47"/>
                  <a:gd name="T48" fmla="*/ 23 w 27"/>
                  <a:gd name="T49" fmla="*/ 19 h 47"/>
                  <a:gd name="T50" fmla="*/ 25 w 27"/>
                  <a:gd name="T51" fmla="*/ 20 h 47"/>
                  <a:gd name="T52" fmla="*/ 26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6" y="18"/>
                    </a:moveTo>
                    <a:cubicBezTo>
                      <a:pt x="26" y="17"/>
                      <a:pt x="24" y="10"/>
                      <a:pt x="22" y="4"/>
                    </a:cubicBezTo>
                    <a:cubicBezTo>
                      <a:pt x="22" y="2"/>
                      <a:pt x="19" y="0"/>
                      <a:pt x="17" y="0"/>
                    </a:cubicBezTo>
                    <a:cubicBezTo>
                      <a:pt x="16" y="0"/>
                      <a:pt x="11" y="0"/>
                      <a:pt x="9" y="0"/>
                    </a:cubicBezTo>
                    <a:cubicBezTo>
                      <a:pt x="7" y="0"/>
                      <a:pt x="5" y="2"/>
                      <a:pt x="4" y="4"/>
                    </a:cubicBezTo>
                    <a:cubicBezTo>
                      <a:pt x="2" y="10"/>
                      <a:pt x="0" y="17"/>
                      <a:pt x="0" y="18"/>
                    </a:cubicBezTo>
                    <a:cubicBezTo>
                      <a:pt x="0" y="19"/>
                      <a:pt x="0" y="20"/>
                      <a:pt x="1" y="20"/>
                    </a:cubicBezTo>
                    <a:cubicBezTo>
                      <a:pt x="2" y="21"/>
                      <a:pt x="3" y="20"/>
                      <a:pt x="3" y="19"/>
                    </a:cubicBezTo>
                    <a:cubicBezTo>
                      <a:pt x="4" y="18"/>
                      <a:pt x="7" y="6"/>
                      <a:pt x="7" y="6"/>
                    </a:cubicBezTo>
                    <a:cubicBezTo>
                      <a:pt x="8" y="6"/>
                      <a:pt x="8" y="6"/>
                      <a:pt x="8" y="6"/>
                    </a:cubicBezTo>
                    <a:cubicBezTo>
                      <a:pt x="2" y="28"/>
                      <a:pt x="2" y="28"/>
                      <a:pt x="2" y="28"/>
                    </a:cubicBezTo>
                    <a:cubicBezTo>
                      <a:pt x="8" y="28"/>
                      <a:pt x="8" y="28"/>
                      <a:pt x="8" y="28"/>
                    </a:cubicBezTo>
                    <a:cubicBezTo>
                      <a:pt x="8" y="35"/>
                      <a:pt x="8" y="43"/>
                      <a:pt x="8" y="44"/>
                    </a:cubicBezTo>
                    <a:cubicBezTo>
                      <a:pt x="8" y="46"/>
                      <a:pt x="9"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4" y="28"/>
                      <a:pt x="24" y="28"/>
                      <a:pt x="24"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28" name="Oval 1445"/>
              <p:cNvSpPr>
                <a:spLocks noChangeArrowheads="1"/>
              </p:cNvSpPr>
              <p:nvPr/>
            </p:nvSpPr>
            <p:spPr bwMode="auto">
              <a:xfrm>
                <a:off x="14145"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29" name="Freeform 1446"/>
              <p:cNvSpPr>
                <a:spLocks/>
              </p:cNvSpPr>
              <p:nvPr/>
            </p:nvSpPr>
            <p:spPr bwMode="auto">
              <a:xfrm>
                <a:off x="13667" y="1296"/>
                <a:ext cx="64" cy="111"/>
              </a:xfrm>
              <a:custGeom>
                <a:avLst/>
                <a:gdLst>
                  <a:gd name="T0" fmla="*/ 27 w 27"/>
                  <a:gd name="T1" fmla="*/ 18 h 47"/>
                  <a:gd name="T2" fmla="*/ 23 w 27"/>
                  <a:gd name="T3" fmla="*/ 4 h 47"/>
                  <a:gd name="T4" fmla="*/ 17 w 27"/>
                  <a:gd name="T5" fmla="*/ 0 h 47"/>
                  <a:gd name="T6" fmla="*/ 10 w 27"/>
                  <a:gd name="T7" fmla="*/ 0 h 47"/>
                  <a:gd name="T8" fmla="*/ 4 w 27"/>
                  <a:gd name="T9" fmla="*/ 4 h 47"/>
                  <a:gd name="T10" fmla="*/ 0 w 27"/>
                  <a:gd name="T11" fmla="*/ 18 h 47"/>
                  <a:gd name="T12" fmla="*/ 1 w 27"/>
                  <a:gd name="T13" fmla="*/ 21 h 47"/>
                  <a:gd name="T14" fmla="*/ 4 w 27"/>
                  <a:gd name="T15" fmla="*/ 19 h 47"/>
                  <a:gd name="T16" fmla="*/ 8 w 27"/>
                  <a:gd name="T17" fmla="*/ 6 h 47"/>
                  <a:gd name="T18" fmla="*/ 9 w 27"/>
                  <a:gd name="T19" fmla="*/ 6 h 47"/>
                  <a:gd name="T20" fmla="*/ 2 w 27"/>
                  <a:gd name="T21" fmla="*/ 28 h 47"/>
                  <a:gd name="T22" fmla="*/ 8 w 27"/>
                  <a:gd name="T23" fmla="*/ 28 h 47"/>
                  <a:gd name="T24" fmla="*/ 8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9 w 27"/>
                  <a:gd name="T39" fmla="*/ 45 h 47"/>
                  <a:gd name="T40" fmla="*/ 19 w 27"/>
                  <a:gd name="T41" fmla="*/ 28 h 47"/>
                  <a:gd name="T42" fmla="*/ 25 w 27"/>
                  <a:gd name="T43" fmla="*/ 28 h 47"/>
                  <a:gd name="T44" fmla="*/ 18 w 27"/>
                  <a:gd name="T45" fmla="*/ 6 h 47"/>
                  <a:gd name="T46" fmla="*/ 19 w 27"/>
                  <a:gd name="T47" fmla="*/ 6 h 47"/>
                  <a:gd name="T48" fmla="*/ 23 w 27"/>
                  <a:gd name="T49" fmla="*/ 19 h 47"/>
                  <a:gd name="T50" fmla="*/ 25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6" y="18"/>
                      <a:pt x="24" y="10"/>
                      <a:pt x="23" y="4"/>
                    </a:cubicBezTo>
                    <a:cubicBezTo>
                      <a:pt x="22" y="2"/>
                      <a:pt x="20" y="0"/>
                      <a:pt x="17" y="0"/>
                    </a:cubicBezTo>
                    <a:cubicBezTo>
                      <a:pt x="16" y="0"/>
                      <a:pt x="11" y="0"/>
                      <a:pt x="10" y="0"/>
                    </a:cubicBezTo>
                    <a:cubicBezTo>
                      <a:pt x="7" y="0"/>
                      <a:pt x="5" y="2"/>
                      <a:pt x="4" y="4"/>
                    </a:cubicBezTo>
                    <a:cubicBezTo>
                      <a:pt x="3" y="10"/>
                      <a:pt x="0" y="18"/>
                      <a:pt x="0" y="18"/>
                    </a:cubicBezTo>
                    <a:cubicBezTo>
                      <a:pt x="0" y="19"/>
                      <a:pt x="0" y="20"/>
                      <a:pt x="1" y="21"/>
                    </a:cubicBezTo>
                    <a:cubicBezTo>
                      <a:pt x="2" y="21"/>
                      <a:pt x="3" y="20"/>
                      <a:pt x="4" y="19"/>
                    </a:cubicBezTo>
                    <a:cubicBezTo>
                      <a:pt x="4" y="18"/>
                      <a:pt x="8" y="6"/>
                      <a:pt x="8" y="6"/>
                    </a:cubicBezTo>
                    <a:cubicBezTo>
                      <a:pt x="9" y="6"/>
                      <a:pt x="9" y="6"/>
                      <a:pt x="9" y="6"/>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9" y="46"/>
                      <a:pt x="19" y="45"/>
                    </a:cubicBezTo>
                    <a:cubicBezTo>
                      <a:pt x="19" y="44"/>
                      <a:pt x="19" y="36"/>
                      <a:pt x="19"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1"/>
                    </a:cubicBezTo>
                    <a:cubicBezTo>
                      <a:pt x="26"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30" name="Oval 1447"/>
              <p:cNvSpPr>
                <a:spLocks noChangeArrowheads="1"/>
              </p:cNvSpPr>
              <p:nvPr/>
            </p:nvSpPr>
            <p:spPr bwMode="auto">
              <a:xfrm>
                <a:off x="14145"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31" name="Oval 1448"/>
              <p:cNvSpPr>
                <a:spLocks noChangeArrowheads="1"/>
              </p:cNvSpPr>
              <p:nvPr/>
            </p:nvSpPr>
            <p:spPr bwMode="auto">
              <a:xfrm>
                <a:off x="14081" y="112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32" name="Oval 1449"/>
              <p:cNvSpPr>
                <a:spLocks noChangeArrowheads="1"/>
              </p:cNvSpPr>
              <p:nvPr/>
            </p:nvSpPr>
            <p:spPr bwMode="auto">
              <a:xfrm>
                <a:off x="14081" y="127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33" name="Freeform 1450"/>
              <p:cNvSpPr>
                <a:spLocks/>
              </p:cNvSpPr>
              <p:nvPr/>
            </p:nvSpPr>
            <p:spPr bwMode="auto">
              <a:xfrm>
                <a:off x="14131" y="1296"/>
                <a:ext cx="54" cy="111"/>
              </a:xfrm>
              <a:custGeom>
                <a:avLst/>
                <a:gdLst>
                  <a:gd name="T0" fmla="*/ 0 w 23"/>
                  <a:gd name="T1" fmla="*/ 6 h 47"/>
                  <a:gd name="T2" fmla="*/ 0 w 23"/>
                  <a:gd name="T3" fmla="*/ 21 h 47"/>
                  <a:gd name="T4" fmla="*/ 2 w 23"/>
                  <a:gd name="T5" fmla="*/ 23 h 47"/>
                  <a:gd name="T6" fmla="*/ 4 w 23"/>
                  <a:gd name="T7" fmla="*/ 21 h 47"/>
                  <a:gd name="T8" fmla="*/ 4 w 23"/>
                  <a:gd name="T9" fmla="*/ 7 h 47"/>
                  <a:gd name="T10" fmla="*/ 5 w 23"/>
                  <a:gd name="T11" fmla="*/ 7 h 47"/>
                  <a:gd name="T12" fmla="*/ 5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7 w 23"/>
                  <a:gd name="T27" fmla="*/ 44 h 47"/>
                  <a:gd name="T28" fmla="*/ 17 w 23"/>
                  <a:gd name="T29" fmla="*/ 7 h 47"/>
                  <a:gd name="T30" fmla="*/ 18 w 23"/>
                  <a:gd name="T31" fmla="*/ 7 h 47"/>
                  <a:gd name="T32" fmla="*/ 18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1" y="45"/>
                      <a:pt x="11" y="44"/>
                    </a:cubicBezTo>
                    <a:cubicBezTo>
                      <a:pt x="11" y="42"/>
                      <a:pt x="11" y="23"/>
                      <a:pt x="11" y="23"/>
                    </a:cubicBezTo>
                    <a:cubicBezTo>
                      <a:pt x="11" y="23"/>
                      <a:pt x="11" y="23"/>
                      <a:pt x="12" y="23"/>
                    </a:cubicBezTo>
                    <a:cubicBezTo>
                      <a:pt x="12" y="23"/>
                      <a:pt x="12" y="42"/>
                      <a:pt x="12" y="44"/>
                    </a:cubicBezTo>
                    <a:cubicBezTo>
                      <a:pt x="12" y="45"/>
                      <a:pt x="13" y="47"/>
                      <a:pt x="15" y="47"/>
                    </a:cubicBezTo>
                    <a:cubicBezTo>
                      <a:pt x="16" y="47"/>
                      <a:pt x="17" y="45"/>
                      <a:pt x="17" y="44"/>
                    </a:cubicBezTo>
                    <a:cubicBezTo>
                      <a:pt x="17" y="42"/>
                      <a:pt x="17" y="7"/>
                      <a:pt x="17" y="7"/>
                    </a:cubicBezTo>
                    <a:cubicBezTo>
                      <a:pt x="17" y="7"/>
                      <a:pt x="17" y="7"/>
                      <a:pt x="18" y="7"/>
                    </a:cubicBezTo>
                    <a:cubicBezTo>
                      <a:pt x="18" y="7"/>
                      <a:pt x="18" y="19"/>
                      <a:pt x="18" y="21"/>
                    </a:cubicBezTo>
                    <a:cubicBezTo>
                      <a:pt x="18" y="22"/>
                      <a:pt x="19" y="23"/>
                      <a:pt x="21" y="23"/>
                    </a:cubicBezTo>
                    <a:cubicBezTo>
                      <a:pt x="22" y="23"/>
                      <a:pt x="23" y="22"/>
                      <a:pt x="23" y="21"/>
                    </a:cubicBezTo>
                    <a:cubicBezTo>
                      <a:pt x="23" y="19"/>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34" name="Oval 1451"/>
              <p:cNvSpPr>
                <a:spLocks noChangeArrowheads="1"/>
              </p:cNvSpPr>
              <p:nvPr/>
            </p:nvSpPr>
            <p:spPr bwMode="auto">
              <a:xfrm>
                <a:off x="13819"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35" name="Freeform 1452"/>
              <p:cNvSpPr>
                <a:spLocks/>
              </p:cNvSpPr>
              <p:nvPr/>
            </p:nvSpPr>
            <p:spPr bwMode="auto">
              <a:xfrm>
                <a:off x="13802" y="1443"/>
                <a:ext cx="54" cy="109"/>
              </a:xfrm>
              <a:custGeom>
                <a:avLst/>
                <a:gdLst>
                  <a:gd name="T0" fmla="*/ 0 w 23"/>
                  <a:gd name="T1" fmla="*/ 6 h 46"/>
                  <a:gd name="T2" fmla="*/ 0 w 23"/>
                  <a:gd name="T3" fmla="*/ 20 h 46"/>
                  <a:gd name="T4" fmla="*/ 3 w 23"/>
                  <a:gd name="T5" fmla="*/ 23 h 46"/>
                  <a:gd name="T6" fmla="*/ 5 w 23"/>
                  <a:gd name="T7" fmla="*/ 20 h 46"/>
                  <a:gd name="T8" fmla="*/ 5 w 23"/>
                  <a:gd name="T9" fmla="*/ 7 h 46"/>
                  <a:gd name="T10" fmla="*/ 6 w 23"/>
                  <a:gd name="T11" fmla="*/ 7 h 46"/>
                  <a:gd name="T12" fmla="*/ 6 w 23"/>
                  <a:gd name="T13" fmla="*/ 44 h 46"/>
                  <a:gd name="T14" fmla="*/ 8 w 23"/>
                  <a:gd name="T15" fmla="*/ 46 h 46"/>
                  <a:gd name="T16" fmla="*/ 11 w 23"/>
                  <a:gd name="T17" fmla="*/ 44 h 46"/>
                  <a:gd name="T18" fmla="*/ 11 w 23"/>
                  <a:gd name="T19" fmla="*/ 23 h 46"/>
                  <a:gd name="T20" fmla="*/ 12 w 23"/>
                  <a:gd name="T21" fmla="*/ 23 h 46"/>
                  <a:gd name="T22" fmla="*/ 12 w 23"/>
                  <a:gd name="T23" fmla="*/ 44 h 46"/>
                  <a:gd name="T24" fmla="*/ 15 w 23"/>
                  <a:gd name="T25" fmla="*/ 46 h 46"/>
                  <a:gd name="T26" fmla="*/ 18 w 23"/>
                  <a:gd name="T27" fmla="*/ 44 h 46"/>
                  <a:gd name="T28" fmla="*/ 18 w 23"/>
                  <a:gd name="T29" fmla="*/ 7 h 46"/>
                  <a:gd name="T30" fmla="*/ 19 w 23"/>
                  <a:gd name="T31" fmla="*/ 7 h 46"/>
                  <a:gd name="T32" fmla="*/ 19 w 23"/>
                  <a:gd name="T33" fmla="*/ 20 h 46"/>
                  <a:gd name="T34" fmla="*/ 21 w 23"/>
                  <a:gd name="T35" fmla="*/ 23 h 46"/>
                  <a:gd name="T36" fmla="*/ 23 w 23"/>
                  <a:gd name="T37" fmla="*/ 20 h 46"/>
                  <a:gd name="T38" fmla="*/ 23 w 23"/>
                  <a:gd name="T39" fmla="*/ 6 h 46"/>
                  <a:gd name="T40" fmla="*/ 17 w 23"/>
                  <a:gd name="T41" fmla="*/ 0 h 46"/>
                  <a:gd name="T42" fmla="*/ 7 w 23"/>
                  <a:gd name="T43" fmla="*/ 0 h 46"/>
                  <a:gd name="T44" fmla="*/ 0 w 23"/>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0" y="6"/>
                    </a:moveTo>
                    <a:cubicBezTo>
                      <a:pt x="0" y="8"/>
                      <a:pt x="0" y="19"/>
                      <a:pt x="0" y="20"/>
                    </a:cubicBezTo>
                    <a:cubicBezTo>
                      <a:pt x="0" y="22"/>
                      <a:pt x="1" y="23"/>
                      <a:pt x="3" y="23"/>
                    </a:cubicBezTo>
                    <a:cubicBezTo>
                      <a:pt x="4" y="23"/>
                      <a:pt x="5" y="22"/>
                      <a:pt x="5" y="20"/>
                    </a:cubicBezTo>
                    <a:cubicBezTo>
                      <a:pt x="5" y="19"/>
                      <a:pt x="5" y="7"/>
                      <a:pt x="5" y="7"/>
                    </a:cubicBezTo>
                    <a:cubicBezTo>
                      <a:pt x="5" y="7"/>
                      <a:pt x="5" y="7"/>
                      <a:pt x="6" y="7"/>
                    </a:cubicBezTo>
                    <a:cubicBezTo>
                      <a:pt x="6" y="7"/>
                      <a:pt x="6" y="41"/>
                      <a:pt x="6" y="44"/>
                    </a:cubicBezTo>
                    <a:cubicBezTo>
                      <a:pt x="6"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4" y="46"/>
                      <a:pt x="15" y="46"/>
                    </a:cubicBezTo>
                    <a:cubicBezTo>
                      <a:pt x="17"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8"/>
                      <a:pt x="23" y="6"/>
                    </a:cubicBezTo>
                    <a:cubicBezTo>
                      <a:pt x="23" y="2"/>
                      <a:pt x="20" y="0"/>
                      <a:pt x="17" y="0"/>
                    </a:cubicBezTo>
                    <a:cubicBezTo>
                      <a:pt x="15" y="0"/>
                      <a:pt x="8" y="0"/>
                      <a:pt x="7" y="0"/>
                    </a:cubicBezTo>
                    <a:cubicBezTo>
                      <a:pt x="3"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36" name="Freeform 1453"/>
              <p:cNvSpPr>
                <a:spLocks/>
              </p:cNvSpPr>
              <p:nvPr/>
            </p:nvSpPr>
            <p:spPr bwMode="auto">
              <a:xfrm>
                <a:off x="13797" y="1296"/>
                <a:ext cx="64" cy="111"/>
              </a:xfrm>
              <a:custGeom>
                <a:avLst/>
                <a:gdLst>
                  <a:gd name="T0" fmla="*/ 27 w 27"/>
                  <a:gd name="T1" fmla="*/ 18 h 47"/>
                  <a:gd name="T2" fmla="*/ 23 w 27"/>
                  <a:gd name="T3" fmla="*/ 4 h 47"/>
                  <a:gd name="T4" fmla="*/ 18 w 27"/>
                  <a:gd name="T5" fmla="*/ 0 h 47"/>
                  <a:gd name="T6" fmla="*/ 10 w 27"/>
                  <a:gd name="T7" fmla="*/ 0 h 47"/>
                  <a:gd name="T8" fmla="*/ 5 w 27"/>
                  <a:gd name="T9" fmla="*/ 4 h 47"/>
                  <a:gd name="T10" fmla="*/ 0 w 27"/>
                  <a:gd name="T11" fmla="*/ 18 h 47"/>
                  <a:gd name="T12" fmla="*/ 2 w 27"/>
                  <a:gd name="T13" fmla="*/ 21 h 47"/>
                  <a:gd name="T14" fmla="*/ 4 w 27"/>
                  <a:gd name="T15" fmla="*/ 19 h 47"/>
                  <a:gd name="T16" fmla="*/ 8 w 27"/>
                  <a:gd name="T17" fmla="*/ 6 h 47"/>
                  <a:gd name="T18" fmla="*/ 9 w 27"/>
                  <a:gd name="T19" fmla="*/ 6 h 47"/>
                  <a:gd name="T20" fmla="*/ 3 w 27"/>
                  <a:gd name="T21" fmla="*/ 28 h 47"/>
                  <a:gd name="T22" fmla="*/ 9 w 27"/>
                  <a:gd name="T23" fmla="*/ 28 h 47"/>
                  <a:gd name="T24" fmla="*/ 9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7 w 27"/>
                  <a:gd name="T37" fmla="*/ 47 h 47"/>
                  <a:gd name="T38" fmla="*/ 19 w 27"/>
                  <a:gd name="T39" fmla="*/ 45 h 47"/>
                  <a:gd name="T40" fmla="*/ 19 w 27"/>
                  <a:gd name="T41" fmla="*/ 28 h 47"/>
                  <a:gd name="T42" fmla="*/ 25 w 27"/>
                  <a:gd name="T43" fmla="*/ 28 h 47"/>
                  <a:gd name="T44" fmla="*/ 19 w 27"/>
                  <a:gd name="T45" fmla="*/ 6 h 47"/>
                  <a:gd name="T46" fmla="*/ 20 w 27"/>
                  <a:gd name="T47" fmla="*/ 6 h 47"/>
                  <a:gd name="T48" fmla="*/ 24 w 27"/>
                  <a:gd name="T49" fmla="*/ 19 h 47"/>
                  <a:gd name="T50" fmla="*/ 26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7" y="18"/>
                      <a:pt x="25" y="10"/>
                      <a:pt x="23" y="4"/>
                    </a:cubicBezTo>
                    <a:cubicBezTo>
                      <a:pt x="22" y="2"/>
                      <a:pt x="20" y="0"/>
                      <a:pt x="18" y="0"/>
                    </a:cubicBezTo>
                    <a:cubicBezTo>
                      <a:pt x="16" y="0"/>
                      <a:pt x="11" y="0"/>
                      <a:pt x="10" y="0"/>
                    </a:cubicBezTo>
                    <a:cubicBezTo>
                      <a:pt x="8" y="0"/>
                      <a:pt x="5" y="2"/>
                      <a:pt x="5" y="4"/>
                    </a:cubicBezTo>
                    <a:cubicBezTo>
                      <a:pt x="3" y="10"/>
                      <a:pt x="1" y="18"/>
                      <a:pt x="0" y="18"/>
                    </a:cubicBezTo>
                    <a:cubicBezTo>
                      <a:pt x="0" y="19"/>
                      <a:pt x="1" y="20"/>
                      <a:pt x="2" y="21"/>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1"/>
                    </a:cubicBezTo>
                    <a:cubicBezTo>
                      <a:pt x="27"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37" name="Freeform 1454"/>
              <p:cNvSpPr>
                <a:spLocks/>
              </p:cNvSpPr>
              <p:nvPr/>
            </p:nvSpPr>
            <p:spPr bwMode="auto">
              <a:xfrm>
                <a:off x="14065" y="1443"/>
                <a:ext cx="54" cy="109"/>
              </a:xfrm>
              <a:custGeom>
                <a:avLst/>
                <a:gdLst>
                  <a:gd name="T0" fmla="*/ 0 w 23"/>
                  <a:gd name="T1" fmla="*/ 6 h 46"/>
                  <a:gd name="T2" fmla="*/ 0 w 23"/>
                  <a:gd name="T3" fmla="*/ 20 h 46"/>
                  <a:gd name="T4" fmla="*/ 2 w 23"/>
                  <a:gd name="T5" fmla="*/ 23 h 46"/>
                  <a:gd name="T6" fmla="*/ 4 w 23"/>
                  <a:gd name="T7" fmla="*/ 20 h 46"/>
                  <a:gd name="T8" fmla="*/ 4 w 23"/>
                  <a:gd name="T9" fmla="*/ 7 h 46"/>
                  <a:gd name="T10" fmla="*/ 5 w 23"/>
                  <a:gd name="T11" fmla="*/ 7 h 46"/>
                  <a:gd name="T12" fmla="*/ 5 w 23"/>
                  <a:gd name="T13" fmla="*/ 44 h 46"/>
                  <a:gd name="T14" fmla="*/ 8 w 23"/>
                  <a:gd name="T15" fmla="*/ 46 h 46"/>
                  <a:gd name="T16" fmla="*/ 11 w 23"/>
                  <a:gd name="T17" fmla="*/ 44 h 46"/>
                  <a:gd name="T18" fmla="*/ 11 w 23"/>
                  <a:gd name="T19" fmla="*/ 23 h 46"/>
                  <a:gd name="T20" fmla="*/ 12 w 23"/>
                  <a:gd name="T21" fmla="*/ 23 h 46"/>
                  <a:gd name="T22" fmla="*/ 12 w 23"/>
                  <a:gd name="T23" fmla="*/ 44 h 46"/>
                  <a:gd name="T24" fmla="*/ 15 w 23"/>
                  <a:gd name="T25" fmla="*/ 46 h 46"/>
                  <a:gd name="T26" fmla="*/ 18 w 23"/>
                  <a:gd name="T27" fmla="*/ 44 h 46"/>
                  <a:gd name="T28" fmla="*/ 18 w 23"/>
                  <a:gd name="T29" fmla="*/ 7 h 46"/>
                  <a:gd name="T30" fmla="*/ 19 w 23"/>
                  <a:gd name="T31" fmla="*/ 7 h 46"/>
                  <a:gd name="T32" fmla="*/ 19 w 23"/>
                  <a:gd name="T33" fmla="*/ 20 h 46"/>
                  <a:gd name="T34" fmla="*/ 21 w 23"/>
                  <a:gd name="T35" fmla="*/ 23 h 46"/>
                  <a:gd name="T36" fmla="*/ 23 w 23"/>
                  <a:gd name="T37" fmla="*/ 20 h 46"/>
                  <a:gd name="T38" fmla="*/ 23 w 23"/>
                  <a:gd name="T39" fmla="*/ 6 h 46"/>
                  <a:gd name="T40" fmla="*/ 17 w 23"/>
                  <a:gd name="T41" fmla="*/ 0 h 46"/>
                  <a:gd name="T42" fmla="*/ 6 w 23"/>
                  <a:gd name="T43" fmla="*/ 0 h 46"/>
                  <a:gd name="T44" fmla="*/ 0 w 23"/>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0" y="6"/>
                    </a:move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8"/>
                      <a:pt x="23" y="6"/>
                    </a:cubicBezTo>
                    <a:cubicBezTo>
                      <a:pt x="23" y="2"/>
                      <a:pt x="20" y="0"/>
                      <a:pt x="17" y="0"/>
                    </a:cubicBezTo>
                    <a:cubicBezTo>
                      <a:pt x="15" y="0"/>
                      <a:pt x="8" y="0"/>
                      <a:pt x="6" y="0"/>
                    </a:cubicBezTo>
                    <a:cubicBezTo>
                      <a:pt x="3"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38" name="Freeform 1455"/>
              <p:cNvSpPr>
                <a:spLocks/>
              </p:cNvSpPr>
              <p:nvPr/>
            </p:nvSpPr>
            <p:spPr bwMode="auto">
              <a:xfrm>
                <a:off x="14060" y="1296"/>
                <a:ext cx="64" cy="111"/>
              </a:xfrm>
              <a:custGeom>
                <a:avLst/>
                <a:gdLst>
                  <a:gd name="T0" fmla="*/ 27 w 27"/>
                  <a:gd name="T1" fmla="*/ 18 h 47"/>
                  <a:gd name="T2" fmla="*/ 23 w 27"/>
                  <a:gd name="T3" fmla="*/ 4 h 47"/>
                  <a:gd name="T4" fmla="*/ 17 w 27"/>
                  <a:gd name="T5" fmla="*/ 0 h 47"/>
                  <a:gd name="T6" fmla="*/ 10 w 27"/>
                  <a:gd name="T7" fmla="*/ 0 h 47"/>
                  <a:gd name="T8" fmla="*/ 4 w 27"/>
                  <a:gd name="T9" fmla="*/ 4 h 47"/>
                  <a:gd name="T10" fmla="*/ 0 w 27"/>
                  <a:gd name="T11" fmla="*/ 18 h 47"/>
                  <a:gd name="T12" fmla="*/ 2 w 27"/>
                  <a:gd name="T13" fmla="*/ 21 h 47"/>
                  <a:gd name="T14" fmla="*/ 4 w 27"/>
                  <a:gd name="T15" fmla="*/ 19 h 47"/>
                  <a:gd name="T16" fmla="*/ 8 w 27"/>
                  <a:gd name="T17" fmla="*/ 6 h 47"/>
                  <a:gd name="T18" fmla="*/ 9 w 27"/>
                  <a:gd name="T19" fmla="*/ 6 h 47"/>
                  <a:gd name="T20" fmla="*/ 2 w 27"/>
                  <a:gd name="T21" fmla="*/ 28 h 47"/>
                  <a:gd name="T22" fmla="*/ 9 w 27"/>
                  <a:gd name="T23" fmla="*/ 28 h 47"/>
                  <a:gd name="T24" fmla="*/ 9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9 w 27"/>
                  <a:gd name="T39" fmla="*/ 45 h 47"/>
                  <a:gd name="T40" fmla="*/ 19 w 27"/>
                  <a:gd name="T41" fmla="*/ 28 h 47"/>
                  <a:gd name="T42" fmla="*/ 25 w 27"/>
                  <a:gd name="T43" fmla="*/ 28 h 47"/>
                  <a:gd name="T44" fmla="*/ 18 w 27"/>
                  <a:gd name="T45" fmla="*/ 6 h 47"/>
                  <a:gd name="T46" fmla="*/ 19 w 27"/>
                  <a:gd name="T47" fmla="*/ 6 h 47"/>
                  <a:gd name="T48" fmla="*/ 23 w 27"/>
                  <a:gd name="T49" fmla="*/ 19 h 47"/>
                  <a:gd name="T50" fmla="*/ 26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7" y="18"/>
                      <a:pt x="24" y="10"/>
                      <a:pt x="23" y="4"/>
                    </a:cubicBezTo>
                    <a:cubicBezTo>
                      <a:pt x="22" y="2"/>
                      <a:pt x="20" y="0"/>
                      <a:pt x="17" y="0"/>
                    </a:cubicBezTo>
                    <a:cubicBezTo>
                      <a:pt x="16" y="0"/>
                      <a:pt x="11" y="0"/>
                      <a:pt x="10" y="0"/>
                    </a:cubicBezTo>
                    <a:cubicBezTo>
                      <a:pt x="7" y="0"/>
                      <a:pt x="5" y="2"/>
                      <a:pt x="4" y="4"/>
                    </a:cubicBezTo>
                    <a:cubicBezTo>
                      <a:pt x="3" y="10"/>
                      <a:pt x="1" y="18"/>
                      <a:pt x="0" y="18"/>
                    </a:cubicBezTo>
                    <a:cubicBezTo>
                      <a:pt x="0" y="19"/>
                      <a:pt x="1" y="20"/>
                      <a:pt x="2" y="21"/>
                    </a:cubicBezTo>
                    <a:cubicBezTo>
                      <a:pt x="3" y="21"/>
                      <a:pt x="4" y="20"/>
                      <a:pt x="4" y="19"/>
                    </a:cubicBezTo>
                    <a:cubicBezTo>
                      <a:pt x="4" y="18"/>
                      <a:pt x="8" y="6"/>
                      <a:pt x="8" y="6"/>
                    </a:cubicBezTo>
                    <a:cubicBezTo>
                      <a:pt x="9" y="6"/>
                      <a:pt x="9" y="6"/>
                      <a:pt x="9" y="6"/>
                    </a:cubicBezTo>
                    <a:cubicBezTo>
                      <a:pt x="2" y="28"/>
                      <a:pt x="2" y="28"/>
                      <a:pt x="2"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6"/>
                      <a:pt x="18" y="6"/>
                      <a:pt x="18" y="6"/>
                    </a:cubicBezTo>
                    <a:cubicBezTo>
                      <a:pt x="19" y="6"/>
                      <a:pt x="19" y="6"/>
                      <a:pt x="19" y="6"/>
                    </a:cubicBezTo>
                    <a:cubicBezTo>
                      <a:pt x="19" y="6"/>
                      <a:pt x="23" y="18"/>
                      <a:pt x="23" y="19"/>
                    </a:cubicBezTo>
                    <a:cubicBezTo>
                      <a:pt x="24" y="20"/>
                      <a:pt x="25" y="21"/>
                      <a:pt x="26" y="21"/>
                    </a:cubicBezTo>
                    <a:cubicBezTo>
                      <a:pt x="27"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39" name="Oval 1456"/>
              <p:cNvSpPr>
                <a:spLocks noChangeArrowheads="1"/>
              </p:cNvSpPr>
              <p:nvPr/>
            </p:nvSpPr>
            <p:spPr bwMode="auto">
              <a:xfrm>
                <a:off x="14081" y="1417"/>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40" name="Freeform 1457"/>
              <p:cNvSpPr>
                <a:spLocks/>
              </p:cNvSpPr>
              <p:nvPr/>
            </p:nvSpPr>
            <p:spPr bwMode="auto">
              <a:xfrm>
                <a:off x="14126" y="1147"/>
                <a:ext cx="64" cy="111"/>
              </a:xfrm>
              <a:custGeom>
                <a:avLst/>
                <a:gdLst>
                  <a:gd name="T0" fmla="*/ 17 w 27"/>
                  <a:gd name="T1" fmla="*/ 0 h 47"/>
                  <a:gd name="T2" fmla="*/ 9 w 27"/>
                  <a:gd name="T3" fmla="*/ 0 h 47"/>
                  <a:gd name="T4" fmla="*/ 4 w 27"/>
                  <a:gd name="T5" fmla="*/ 5 h 47"/>
                  <a:gd name="T6" fmla="*/ 0 w 27"/>
                  <a:gd name="T7" fmla="*/ 19 h 47"/>
                  <a:gd name="T8" fmla="*/ 1 w 27"/>
                  <a:gd name="T9" fmla="*/ 21 h 47"/>
                  <a:gd name="T10" fmla="*/ 3 w 27"/>
                  <a:gd name="T11" fmla="*/ 20 h 47"/>
                  <a:gd name="T12" fmla="*/ 7 w 27"/>
                  <a:gd name="T13" fmla="*/ 7 h 47"/>
                  <a:gd name="T14" fmla="*/ 8 w 27"/>
                  <a:gd name="T15" fmla="*/ 7 h 47"/>
                  <a:gd name="T16" fmla="*/ 2 w 27"/>
                  <a:gd name="T17" fmla="*/ 29 h 47"/>
                  <a:gd name="T18" fmla="*/ 8 w 27"/>
                  <a:gd name="T19" fmla="*/ 29 h 47"/>
                  <a:gd name="T20" fmla="*/ 8 w 27"/>
                  <a:gd name="T21" fmla="*/ 45 h 47"/>
                  <a:gd name="T22" fmla="*/ 11 w 27"/>
                  <a:gd name="T23" fmla="*/ 47 h 47"/>
                  <a:gd name="T24" fmla="*/ 13 w 27"/>
                  <a:gd name="T25" fmla="*/ 45 h 47"/>
                  <a:gd name="T26" fmla="*/ 13 w 27"/>
                  <a:gd name="T27" fmla="*/ 29 h 47"/>
                  <a:gd name="T28" fmla="*/ 14 w 27"/>
                  <a:gd name="T29" fmla="*/ 29 h 47"/>
                  <a:gd name="T30" fmla="*/ 14 w 27"/>
                  <a:gd name="T31" fmla="*/ 45 h 47"/>
                  <a:gd name="T32" fmla="*/ 16 w 27"/>
                  <a:gd name="T33" fmla="*/ 47 h 47"/>
                  <a:gd name="T34" fmla="*/ 18 w 27"/>
                  <a:gd name="T35" fmla="*/ 45 h 47"/>
                  <a:gd name="T36" fmla="*/ 18 w 27"/>
                  <a:gd name="T37" fmla="*/ 29 h 47"/>
                  <a:gd name="T38" fmla="*/ 24 w 27"/>
                  <a:gd name="T39" fmla="*/ 29 h 47"/>
                  <a:gd name="T40" fmla="*/ 18 w 27"/>
                  <a:gd name="T41" fmla="*/ 7 h 47"/>
                  <a:gd name="T42" fmla="*/ 19 w 27"/>
                  <a:gd name="T43" fmla="*/ 7 h 47"/>
                  <a:gd name="T44" fmla="*/ 23 w 27"/>
                  <a:gd name="T45" fmla="*/ 20 h 47"/>
                  <a:gd name="T46" fmla="*/ 25 w 27"/>
                  <a:gd name="T47" fmla="*/ 21 h 47"/>
                  <a:gd name="T48" fmla="*/ 26 w 27"/>
                  <a:gd name="T49" fmla="*/ 19 h 47"/>
                  <a:gd name="T50" fmla="*/ 22 w 27"/>
                  <a:gd name="T51" fmla="*/ 5 h 47"/>
                  <a:gd name="T52" fmla="*/ 17 w 27"/>
                  <a:gd name="T5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7" y="0"/>
                    </a:moveTo>
                    <a:cubicBezTo>
                      <a:pt x="16" y="0"/>
                      <a:pt x="11" y="0"/>
                      <a:pt x="9" y="0"/>
                    </a:cubicBezTo>
                    <a:cubicBezTo>
                      <a:pt x="7" y="0"/>
                      <a:pt x="5" y="3"/>
                      <a:pt x="4" y="5"/>
                    </a:cubicBezTo>
                    <a:cubicBezTo>
                      <a:pt x="2" y="11"/>
                      <a:pt x="0" y="18"/>
                      <a:pt x="0" y="19"/>
                    </a:cubicBezTo>
                    <a:cubicBezTo>
                      <a:pt x="0" y="20"/>
                      <a:pt x="0" y="21"/>
                      <a:pt x="1" y="21"/>
                    </a:cubicBezTo>
                    <a:cubicBezTo>
                      <a:pt x="2" y="21"/>
                      <a:pt x="3" y="21"/>
                      <a:pt x="3" y="20"/>
                    </a:cubicBezTo>
                    <a:cubicBezTo>
                      <a:pt x="4" y="18"/>
                      <a:pt x="7" y="7"/>
                      <a:pt x="7" y="7"/>
                    </a:cubicBezTo>
                    <a:cubicBezTo>
                      <a:pt x="8" y="7"/>
                      <a:pt x="8" y="7"/>
                      <a:pt x="8" y="7"/>
                    </a:cubicBezTo>
                    <a:cubicBezTo>
                      <a:pt x="2" y="29"/>
                      <a:pt x="2" y="29"/>
                      <a:pt x="2" y="29"/>
                    </a:cubicBezTo>
                    <a:cubicBezTo>
                      <a:pt x="8" y="29"/>
                      <a:pt x="8" y="29"/>
                      <a:pt x="8" y="29"/>
                    </a:cubicBezTo>
                    <a:cubicBezTo>
                      <a:pt x="8" y="36"/>
                      <a:pt x="8" y="44"/>
                      <a:pt x="8" y="45"/>
                    </a:cubicBezTo>
                    <a:cubicBezTo>
                      <a:pt x="8" y="46"/>
                      <a:pt x="9"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7" y="47"/>
                      <a:pt x="18" y="46"/>
                      <a:pt x="18" y="45"/>
                    </a:cubicBezTo>
                    <a:cubicBezTo>
                      <a:pt x="18" y="44"/>
                      <a:pt x="18" y="36"/>
                      <a:pt x="18" y="29"/>
                    </a:cubicBezTo>
                    <a:cubicBezTo>
                      <a:pt x="24" y="29"/>
                      <a:pt x="24" y="29"/>
                      <a:pt x="24" y="29"/>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6" y="19"/>
                    </a:cubicBezTo>
                    <a:cubicBezTo>
                      <a:pt x="26" y="18"/>
                      <a:pt x="24" y="11"/>
                      <a:pt x="22" y="5"/>
                    </a:cubicBezTo>
                    <a:cubicBezTo>
                      <a:pt x="22" y="3"/>
                      <a:pt x="19"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41" name="Oval 1458"/>
              <p:cNvSpPr>
                <a:spLocks noChangeArrowheads="1"/>
              </p:cNvSpPr>
              <p:nvPr/>
            </p:nvSpPr>
            <p:spPr bwMode="auto">
              <a:xfrm>
                <a:off x="14015"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42" name="Oval 1459"/>
              <p:cNvSpPr>
                <a:spLocks noChangeArrowheads="1"/>
              </p:cNvSpPr>
              <p:nvPr/>
            </p:nvSpPr>
            <p:spPr bwMode="auto">
              <a:xfrm>
                <a:off x="13885"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43" name="Freeform 1460"/>
              <p:cNvSpPr>
                <a:spLocks/>
              </p:cNvSpPr>
              <p:nvPr/>
            </p:nvSpPr>
            <p:spPr bwMode="auto">
              <a:xfrm>
                <a:off x="13802" y="1147"/>
                <a:ext cx="54" cy="111"/>
              </a:xfrm>
              <a:custGeom>
                <a:avLst/>
                <a:gdLst>
                  <a:gd name="T0" fmla="*/ 3 w 23"/>
                  <a:gd name="T1" fmla="*/ 23 h 47"/>
                  <a:gd name="T2" fmla="*/ 5 w 23"/>
                  <a:gd name="T3" fmla="*/ 21 h 47"/>
                  <a:gd name="T4" fmla="*/ 5 w 23"/>
                  <a:gd name="T5" fmla="*/ 8 h 47"/>
                  <a:gd name="T6" fmla="*/ 6 w 23"/>
                  <a:gd name="T7" fmla="*/ 8 h 47"/>
                  <a:gd name="T8" fmla="*/ 6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8 w 23"/>
                  <a:gd name="T23" fmla="*/ 44 h 47"/>
                  <a:gd name="T24" fmla="*/ 18 w 23"/>
                  <a:gd name="T25" fmla="*/ 8 h 47"/>
                  <a:gd name="T26" fmla="*/ 19 w 23"/>
                  <a:gd name="T27" fmla="*/ 8 h 47"/>
                  <a:gd name="T28" fmla="*/ 19 w 23"/>
                  <a:gd name="T29" fmla="*/ 21 h 47"/>
                  <a:gd name="T30" fmla="*/ 21 w 23"/>
                  <a:gd name="T31" fmla="*/ 23 h 47"/>
                  <a:gd name="T32" fmla="*/ 23 w 23"/>
                  <a:gd name="T33" fmla="*/ 21 h 47"/>
                  <a:gd name="T34" fmla="*/ 23 w 23"/>
                  <a:gd name="T35" fmla="*/ 7 h 47"/>
                  <a:gd name="T36" fmla="*/ 17 w 23"/>
                  <a:gd name="T37" fmla="*/ 0 h 47"/>
                  <a:gd name="T38" fmla="*/ 7 w 23"/>
                  <a:gd name="T39" fmla="*/ 0 h 47"/>
                  <a:gd name="T40" fmla="*/ 0 w 23"/>
                  <a:gd name="T41" fmla="*/ 7 h 47"/>
                  <a:gd name="T42" fmla="*/ 0 w 23"/>
                  <a:gd name="T43" fmla="*/ 21 h 47"/>
                  <a:gd name="T44" fmla="*/ 3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3" y="23"/>
                    </a:moveTo>
                    <a:cubicBezTo>
                      <a:pt x="4" y="23"/>
                      <a:pt x="5" y="22"/>
                      <a:pt x="5" y="21"/>
                    </a:cubicBezTo>
                    <a:cubicBezTo>
                      <a:pt x="5" y="20"/>
                      <a:pt x="5" y="8"/>
                      <a:pt x="5" y="8"/>
                    </a:cubicBezTo>
                    <a:cubicBezTo>
                      <a:pt x="5" y="8"/>
                      <a:pt x="5"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4"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7"/>
                    </a:cubicBezTo>
                    <a:cubicBezTo>
                      <a:pt x="23" y="3"/>
                      <a:pt x="20" y="0"/>
                      <a:pt x="17" y="0"/>
                    </a:cubicBezTo>
                    <a:cubicBezTo>
                      <a:pt x="15" y="0"/>
                      <a:pt x="8" y="0"/>
                      <a:pt x="7" y="0"/>
                    </a:cubicBezTo>
                    <a:cubicBezTo>
                      <a:pt x="3" y="0"/>
                      <a:pt x="0" y="3"/>
                      <a:pt x="0" y="7"/>
                    </a:cubicBezTo>
                    <a:cubicBezTo>
                      <a:pt x="0" y="8"/>
                      <a:pt x="0" y="20"/>
                      <a:pt x="0" y="21"/>
                    </a:cubicBezTo>
                    <a:cubicBezTo>
                      <a:pt x="0" y="22"/>
                      <a:pt x="1" y="23"/>
                      <a:pt x="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44" name="Freeform 1461"/>
              <p:cNvSpPr>
                <a:spLocks/>
              </p:cNvSpPr>
              <p:nvPr/>
            </p:nvSpPr>
            <p:spPr bwMode="auto">
              <a:xfrm>
                <a:off x="13868" y="1296"/>
                <a:ext cx="55" cy="111"/>
              </a:xfrm>
              <a:custGeom>
                <a:avLst/>
                <a:gdLst>
                  <a:gd name="T0" fmla="*/ 21 w 23"/>
                  <a:gd name="T1" fmla="*/ 23 h 47"/>
                  <a:gd name="T2" fmla="*/ 23 w 23"/>
                  <a:gd name="T3" fmla="*/ 21 h 47"/>
                  <a:gd name="T4" fmla="*/ 23 w 23"/>
                  <a:gd name="T5" fmla="*/ 6 h 47"/>
                  <a:gd name="T6" fmla="*/ 17 w 23"/>
                  <a:gd name="T7" fmla="*/ 0 h 47"/>
                  <a:gd name="T8" fmla="*/ 6 w 23"/>
                  <a:gd name="T9" fmla="*/ 0 h 47"/>
                  <a:gd name="T10" fmla="*/ 0 w 23"/>
                  <a:gd name="T11" fmla="*/ 6 h 47"/>
                  <a:gd name="T12" fmla="*/ 0 w 23"/>
                  <a:gd name="T13" fmla="*/ 21 h 47"/>
                  <a:gd name="T14" fmla="*/ 2 w 23"/>
                  <a:gd name="T15" fmla="*/ 23 h 47"/>
                  <a:gd name="T16" fmla="*/ 4 w 23"/>
                  <a:gd name="T17" fmla="*/ 21 h 47"/>
                  <a:gd name="T18" fmla="*/ 4 w 23"/>
                  <a:gd name="T19" fmla="*/ 7 h 47"/>
                  <a:gd name="T20" fmla="*/ 5 w 23"/>
                  <a:gd name="T21" fmla="*/ 7 h 47"/>
                  <a:gd name="T22" fmla="*/ 5 w 23"/>
                  <a:gd name="T23" fmla="*/ 44 h 47"/>
                  <a:gd name="T24" fmla="*/ 8 w 23"/>
                  <a:gd name="T25" fmla="*/ 47 h 47"/>
                  <a:gd name="T26" fmla="*/ 11 w 23"/>
                  <a:gd name="T27" fmla="*/ 44 h 47"/>
                  <a:gd name="T28" fmla="*/ 11 w 23"/>
                  <a:gd name="T29" fmla="*/ 23 h 47"/>
                  <a:gd name="T30" fmla="*/ 12 w 23"/>
                  <a:gd name="T31" fmla="*/ 23 h 47"/>
                  <a:gd name="T32" fmla="*/ 12 w 23"/>
                  <a:gd name="T33" fmla="*/ 44 h 47"/>
                  <a:gd name="T34" fmla="*/ 15 w 23"/>
                  <a:gd name="T35" fmla="*/ 47 h 47"/>
                  <a:gd name="T36" fmla="*/ 18 w 23"/>
                  <a:gd name="T37" fmla="*/ 44 h 47"/>
                  <a:gd name="T38" fmla="*/ 18 w 23"/>
                  <a:gd name="T39" fmla="*/ 7 h 47"/>
                  <a:gd name="T40" fmla="*/ 19 w 23"/>
                  <a:gd name="T41" fmla="*/ 7 h 47"/>
                  <a:gd name="T42" fmla="*/ 19 w 23"/>
                  <a:gd name="T43" fmla="*/ 21 h 47"/>
                  <a:gd name="T44" fmla="*/ 21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1" y="23"/>
                    </a:moveTo>
                    <a:cubicBezTo>
                      <a:pt x="22" y="23"/>
                      <a:pt x="23" y="22"/>
                      <a:pt x="23" y="21"/>
                    </a:cubicBezTo>
                    <a:cubicBezTo>
                      <a:pt x="23" y="19"/>
                      <a:pt x="23" y="8"/>
                      <a:pt x="23" y="6"/>
                    </a:cubicBezTo>
                    <a:cubicBezTo>
                      <a:pt x="23" y="3"/>
                      <a:pt x="20" y="0"/>
                      <a:pt x="17" y="0"/>
                    </a:cubicBezTo>
                    <a:cubicBezTo>
                      <a:pt x="15" y="0"/>
                      <a:pt x="8" y="0"/>
                      <a:pt x="6" y="0"/>
                    </a:cubicBezTo>
                    <a:cubicBezTo>
                      <a:pt x="3" y="0"/>
                      <a:pt x="0" y="3"/>
                      <a:pt x="0" y="6"/>
                    </a:cubicBez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7" y="47"/>
                      <a:pt x="8" y="47"/>
                    </a:cubicBezTo>
                    <a:cubicBezTo>
                      <a:pt x="10" y="47"/>
                      <a:pt x="11" y="45"/>
                      <a:pt x="11" y="44"/>
                    </a:cubicBezTo>
                    <a:cubicBezTo>
                      <a:pt x="11" y="42"/>
                      <a:pt x="11" y="23"/>
                      <a:pt x="11" y="23"/>
                    </a:cubicBezTo>
                    <a:cubicBezTo>
                      <a:pt x="11" y="23"/>
                      <a:pt x="11" y="23"/>
                      <a:pt x="12" y="23"/>
                    </a:cubicBezTo>
                    <a:cubicBezTo>
                      <a:pt x="12" y="23"/>
                      <a:pt x="12" y="42"/>
                      <a:pt x="12" y="44"/>
                    </a:cubicBezTo>
                    <a:cubicBezTo>
                      <a:pt x="12" y="45"/>
                      <a:pt x="13" y="47"/>
                      <a:pt x="15" y="47"/>
                    </a:cubicBezTo>
                    <a:cubicBezTo>
                      <a:pt x="16" y="47"/>
                      <a:pt x="18" y="45"/>
                      <a:pt x="18" y="44"/>
                    </a:cubicBezTo>
                    <a:cubicBezTo>
                      <a:pt x="18" y="42"/>
                      <a:pt x="18" y="7"/>
                      <a:pt x="18" y="7"/>
                    </a:cubicBezTo>
                    <a:cubicBezTo>
                      <a:pt x="18" y="7"/>
                      <a:pt x="18" y="7"/>
                      <a:pt x="19" y="7"/>
                    </a:cubicBezTo>
                    <a:cubicBezTo>
                      <a:pt x="19" y="7"/>
                      <a:pt x="19" y="19"/>
                      <a:pt x="19" y="21"/>
                    </a:cubicBezTo>
                    <a:cubicBezTo>
                      <a:pt x="19" y="22"/>
                      <a:pt x="20"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45" name="Oval 1462"/>
              <p:cNvSpPr>
                <a:spLocks noChangeArrowheads="1"/>
              </p:cNvSpPr>
              <p:nvPr/>
            </p:nvSpPr>
            <p:spPr bwMode="auto">
              <a:xfrm>
                <a:off x="13819"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46" name="Freeform 1463"/>
              <p:cNvSpPr>
                <a:spLocks/>
              </p:cNvSpPr>
              <p:nvPr/>
            </p:nvSpPr>
            <p:spPr bwMode="auto">
              <a:xfrm>
                <a:off x="13864" y="1443"/>
                <a:ext cx="63" cy="111"/>
              </a:xfrm>
              <a:custGeom>
                <a:avLst/>
                <a:gdLst>
                  <a:gd name="T0" fmla="*/ 1 w 27"/>
                  <a:gd name="T1" fmla="*/ 20 h 47"/>
                  <a:gd name="T2" fmla="*/ 4 w 27"/>
                  <a:gd name="T3" fmla="*/ 19 h 47"/>
                  <a:gd name="T4" fmla="*/ 8 w 27"/>
                  <a:gd name="T5" fmla="*/ 6 h 47"/>
                  <a:gd name="T6" fmla="*/ 9 w 27"/>
                  <a:gd name="T7" fmla="*/ 6 h 47"/>
                  <a:gd name="T8" fmla="*/ 2 w 27"/>
                  <a:gd name="T9" fmla="*/ 28 h 47"/>
                  <a:gd name="T10" fmla="*/ 8 w 27"/>
                  <a:gd name="T11" fmla="*/ 28 h 47"/>
                  <a:gd name="T12" fmla="*/ 8 w 27"/>
                  <a:gd name="T13" fmla="*/ 44 h 47"/>
                  <a:gd name="T14" fmla="*/ 11 w 27"/>
                  <a:gd name="T15" fmla="*/ 47 h 47"/>
                  <a:gd name="T16" fmla="*/ 13 w 27"/>
                  <a:gd name="T17" fmla="*/ 44 h 47"/>
                  <a:gd name="T18" fmla="*/ 13 w 27"/>
                  <a:gd name="T19" fmla="*/ 28 h 47"/>
                  <a:gd name="T20" fmla="*/ 14 w 27"/>
                  <a:gd name="T21" fmla="*/ 28 h 47"/>
                  <a:gd name="T22" fmla="*/ 14 w 27"/>
                  <a:gd name="T23" fmla="*/ 44 h 47"/>
                  <a:gd name="T24" fmla="*/ 16 w 27"/>
                  <a:gd name="T25" fmla="*/ 47 h 47"/>
                  <a:gd name="T26" fmla="*/ 19 w 27"/>
                  <a:gd name="T27" fmla="*/ 44 h 47"/>
                  <a:gd name="T28" fmla="*/ 19 w 27"/>
                  <a:gd name="T29" fmla="*/ 28 h 47"/>
                  <a:gd name="T30" fmla="*/ 25 w 27"/>
                  <a:gd name="T31" fmla="*/ 28 h 47"/>
                  <a:gd name="T32" fmla="*/ 18 w 27"/>
                  <a:gd name="T33" fmla="*/ 6 h 47"/>
                  <a:gd name="T34" fmla="*/ 19 w 27"/>
                  <a:gd name="T35" fmla="*/ 6 h 47"/>
                  <a:gd name="T36" fmla="*/ 23 w 27"/>
                  <a:gd name="T37" fmla="*/ 19 h 47"/>
                  <a:gd name="T38" fmla="*/ 26 w 27"/>
                  <a:gd name="T39" fmla="*/ 20 h 47"/>
                  <a:gd name="T40" fmla="*/ 27 w 27"/>
                  <a:gd name="T41" fmla="*/ 18 h 47"/>
                  <a:gd name="T42" fmla="*/ 23 w 27"/>
                  <a:gd name="T43" fmla="*/ 4 h 47"/>
                  <a:gd name="T44" fmla="*/ 17 w 27"/>
                  <a:gd name="T45" fmla="*/ 0 h 47"/>
                  <a:gd name="T46" fmla="*/ 10 w 27"/>
                  <a:gd name="T47" fmla="*/ 0 h 47"/>
                  <a:gd name="T48" fmla="*/ 4 w 27"/>
                  <a:gd name="T49" fmla="*/ 4 h 47"/>
                  <a:gd name="T50" fmla="*/ 0 w 27"/>
                  <a:gd name="T51" fmla="*/ 18 h 47"/>
                  <a:gd name="T52" fmla="*/ 1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0"/>
                    </a:moveTo>
                    <a:cubicBezTo>
                      <a:pt x="2" y="21"/>
                      <a:pt x="4" y="20"/>
                      <a:pt x="4" y="19"/>
                    </a:cubicBezTo>
                    <a:cubicBezTo>
                      <a:pt x="4" y="18"/>
                      <a:pt x="8" y="6"/>
                      <a:pt x="8" y="6"/>
                    </a:cubicBezTo>
                    <a:cubicBezTo>
                      <a:pt x="9" y="6"/>
                      <a:pt x="9" y="6"/>
                      <a:pt x="9" y="6"/>
                    </a:cubicBezTo>
                    <a:cubicBezTo>
                      <a:pt x="2" y="28"/>
                      <a:pt x="2" y="28"/>
                      <a:pt x="2" y="28"/>
                    </a:cubicBezTo>
                    <a:cubicBezTo>
                      <a:pt x="8" y="28"/>
                      <a:pt x="8" y="28"/>
                      <a:pt x="8" y="28"/>
                    </a:cubicBezTo>
                    <a:cubicBezTo>
                      <a:pt x="8" y="35"/>
                      <a:pt x="8" y="43"/>
                      <a:pt x="8" y="44"/>
                    </a:cubicBezTo>
                    <a:cubicBezTo>
                      <a:pt x="8" y="46"/>
                      <a:pt x="9"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9" y="46"/>
                      <a:pt x="19" y="44"/>
                    </a:cubicBezTo>
                    <a:cubicBezTo>
                      <a:pt x="19" y="43"/>
                      <a:pt x="19" y="35"/>
                      <a:pt x="19"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5" y="21"/>
                      <a:pt x="26" y="20"/>
                    </a:cubicBezTo>
                    <a:cubicBezTo>
                      <a:pt x="26" y="20"/>
                      <a:pt x="27" y="19"/>
                      <a:pt x="27" y="18"/>
                    </a:cubicBezTo>
                    <a:cubicBezTo>
                      <a:pt x="26" y="17"/>
                      <a:pt x="24" y="10"/>
                      <a:pt x="23" y="4"/>
                    </a:cubicBezTo>
                    <a:cubicBezTo>
                      <a:pt x="22" y="2"/>
                      <a:pt x="20" y="0"/>
                      <a:pt x="17" y="0"/>
                    </a:cubicBezTo>
                    <a:cubicBezTo>
                      <a:pt x="16" y="0"/>
                      <a:pt x="11" y="0"/>
                      <a:pt x="10" y="0"/>
                    </a:cubicBezTo>
                    <a:cubicBezTo>
                      <a:pt x="7" y="0"/>
                      <a:pt x="5" y="2"/>
                      <a:pt x="4" y="4"/>
                    </a:cubicBezTo>
                    <a:cubicBezTo>
                      <a:pt x="2" y="10"/>
                      <a:pt x="0" y="17"/>
                      <a:pt x="0" y="18"/>
                    </a:cubicBezTo>
                    <a:cubicBezTo>
                      <a:pt x="0" y="19"/>
                      <a:pt x="0" y="20"/>
                      <a:pt x="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47" name="Oval 1464"/>
              <p:cNvSpPr>
                <a:spLocks noChangeArrowheads="1"/>
              </p:cNvSpPr>
              <p:nvPr/>
            </p:nvSpPr>
            <p:spPr bwMode="auto">
              <a:xfrm>
                <a:off x="13885"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48" name="Freeform 1465"/>
              <p:cNvSpPr>
                <a:spLocks/>
              </p:cNvSpPr>
              <p:nvPr/>
            </p:nvSpPr>
            <p:spPr bwMode="auto">
              <a:xfrm>
                <a:off x="13935" y="1443"/>
                <a:ext cx="52" cy="109"/>
              </a:xfrm>
              <a:custGeom>
                <a:avLst/>
                <a:gdLst>
                  <a:gd name="T0" fmla="*/ 22 w 22"/>
                  <a:gd name="T1" fmla="*/ 20 h 46"/>
                  <a:gd name="T2" fmla="*/ 22 w 22"/>
                  <a:gd name="T3" fmla="*/ 6 h 46"/>
                  <a:gd name="T4" fmla="*/ 16 w 22"/>
                  <a:gd name="T5" fmla="*/ 0 h 46"/>
                  <a:gd name="T6" fmla="*/ 6 w 22"/>
                  <a:gd name="T7" fmla="*/ 0 h 46"/>
                  <a:gd name="T8" fmla="*/ 0 w 22"/>
                  <a:gd name="T9" fmla="*/ 6 h 46"/>
                  <a:gd name="T10" fmla="*/ 0 w 22"/>
                  <a:gd name="T11" fmla="*/ 20 h 46"/>
                  <a:gd name="T12" fmla="*/ 2 w 22"/>
                  <a:gd name="T13" fmla="*/ 23 h 46"/>
                  <a:gd name="T14" fmla="*/ 4 w 22"/>
                  <a:gd name="T15" fmla="*/ 20 h 46"/>
                  <a:gd name="T16" fmla="*/ 4 w 22"/>
                  <a:gd name="T17" fmla="*/ 7 h 46"/>
                  <a:gd name="T18" fmla="*/ 5 w 22"/>
                  <a:gd name="T19" fmla="*/ 7 h 46"/>
                  <a:gd name="T20" fmla="*/ 5 w 22"/>
                  <a:gd name="T21" fmla="*/ 44 h 46"/>
                  <a:gd name="T22" fmla="*/ 8 w 22"/>
                  <a:gd name="T23" fmla="*/ 46 h 46"/>
                  <a:gd name="T24" fmla="*/ 11 w 22"/>
                  <a:gd name="T25" fmla="*/ 44 h 46"/>
                  <a:gd name="T26" fmla="*/ 11 w 22"/>
                  <a:gd name="T27" fmla="*/ 23 h 46"/>
                  <a:gd name="T28" fmla="*/ 12 w 22"/>
                  <a:gd name="T29" fmla="*/ 23 h 46"/>
                  <a:gd name="T30" fmla="*/ 12 w 22"/>
                  <a:gd name="T31" fmla="*/ 44 h 46"/>
                  <a:gd name="T32" fmla="*/ 14 w 22"/>
                  <a:gd name="T33" fmla="*/ 46 h 46"/>
                  <a:gd name="T34" fmla="*/ 17 w 22"/>
                  <a:gd name="T35" fmla="*/ 44 h 46"/>
                  <a:gd name="T36" fmla="*/ 17 w 22"/>
                  <a:gd name="T37" fmla="*/ 7 h 46"/>
                  <a:gd name="T38" fmla="*/ 18 w 22"/>
                  <a:gd name="T39" fmla="*/ 7 h 46"/>
                  <a:gd name="T40" fmla="*/ 18 w 22"/>
                  <a:gd name="T41" fmla="*/ 20 h 46"/>
                  <a:gd name="T42" fmla="*/ 20 w 22"/>
                  <a:gd name="T43" fmla="*/ 23 h 46"/>
                  <a:gd name="T44" fmla="*/ 22 w 22"/>
                  <a:gd name="T45"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22" y="20"/>
                    </a:moveTo>
                    <a:cubicBezTo>
                      <a:pt x="22" y="19"/>
                      <a:pt x="22" y="8"/>
                      <a:pt x="22" y="6"/>
                    </a:cubicBezTo>
                    <a:cubicBezTo>
                      <a:pt x="22" y="2"/>
                      <a:pt x="20" y="0"/>
                      <a:pt x="16" y="0"/>
                    </a:cubicBezTo>
                    <a:cubicBezTo>
                      <a:pt x="15" y="0"/>
                      <a:pt x="8" y="0"/>
                      <a:pt x="6" y="0"/>
                    </a:cubicBezTo>
                    <a:cubicBezTo>
                      <a:pt x="3" y="0"/>
                      <a:pt x="0" y="2"/>
                      <a:pt x="0" y="6"/>
                    </a:cubicBez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3"/>
                      <a:pt x="11" y="23"/>
                    </a:cubicBezTo>
                    <a:cubicBezTo>
                      <a:pt x="11" y="23"/>
                      <a:pt x="11" y="23"/>
                      <a:pt x="12" y="23"/>
                    </a:cubicBezTo>
                    <a:cubicBezTo>
                      <a:pt x="12" y="23"/>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ubicBezTo>
                      <a:pt x="21" y="23"/>
                      <a:pt x="22" y="22"/>
                      <a:pt x="2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49" name="Freeform 1466"/>
              <p:cNvSpPr>
                <a:spLocks/>
              </p:cNvSpPr>
              <p:nvPr/>
            </p:nvSpPr>
            <p:spPr bwMode="auto">
              <a:xfrm>
                <a:off x="13864" y="1147"/>
                <a:ext cx="63" cy="111"/>
              </a:xfrm>
              <a:custGeom>
                <a:avLst/>
                <a:gdLst>
                  <a:gd name="T0" fmla="*/ 1 w 27"/>
                  <a:gd name="T1" fmla="*/ 21 h 47"/>
                  <a:gd name="T2" fmla="*/ 4 w 27"/>
                  <a:gd name="T3" fmla="*/ 20 h 47"/>
                  <a:gd name="T4" fmla="*/ 8 w 27"/>
                  <a:gd name="T5" fmla="*/ 7 h 47"/>
                  <a:gd name="T6" fmla="*/ 9 w 27"/>
                  <a:gd name="T7" fmla="*/ 7 h 47"/>
                  <a:gd name="T8" fmla="*/ 2 w 27"/>
                  <a:gd name="T9" fmla="*/ 29 h 47"/>
                  <a:gd name="T10" fmla="*/ 8 w 27"/>
                  <a:gd name="T11" fmla="*/ 29 h 47"/>
                  <a:gd name="T12" fmla="*/ 8 w 27"/>
                  <a:gd name="T13" fmla="*/ 45 h 47"/>
                  <a:gd name="T14" fmla="*/ 11 w 27"/>
                  <a:gd name="T15" fmla="*/ 47 h 47"/>
                  <a:gd name="T16" fmla="*/ 13 w 27"/>
                  <a:gd name="T17" fmla="*/ 45 h 47"/>
                  <a:gd name="T18" fmla="*/ 13 w 27"/>
                  <a:gd name="T19" fmla="*/ 29 h 47"/>
                  <a:gd name="T20" fmla="*/ 14 w 27"/>
                  <a:gd name="T21" fmla="*/ 29 h 47"/>
                  <a:gd name="T22" fmla="*/ 14 w 27"/>
                  <a:gd name="T23" fmla="*/ 45 h 47"/>
                  <a:gd name="T24" fmla="*/ 16 w 27"/>
                  <a:gd name="T25" fmla="*/ 47 h 47"/>
                  <a:gd name="T26" fmla="*/ 19 w 27"/>
                  <a:gd name="T27" fmla="*/ 45 h 47"/>
                  <a:gd name="T28" fmla="*/ 19 w 27"/>
                  <a:gd name="T29" fmla="*/ 29 h 47"/>
                  <a:gd name="T30" fmla="*/ 25 w 27"/>
                  <a:gd name="T31" fmla="*/ 29 h 47"/>
                  <a:gd name="T32" fmla="*/ 18 w 27"/>
                  <a:gd name="T33" fmla="*/ 7 h 47"/>
                  <a:gd name="T34" fmla="*/ 19 w 27"/>
                  <a:gd name="T35" fmla="*/ 7 h 47"/>
                  <a:gd name="T36" fmla="*/ 23 w 27"/>
                  <a:gd name="T37" fmla="*/ 20 h 47"/>
                  <a:gd name="T38" fmla="*/ 26 w 27"/>
                  <a:gd name="T39" fmla="*/ 21 h 47"/>
                  <a:gd name="T40" fmla="*/ 27 w 27"/>
                  <a:gd name="T41" fmla="*/ 19 h 47"/>
                  <a:gd name="T42" fmla="*/ 23 w 27"/>
                  <a:gd name="T43" fmla="*/ 5 h 47"/>
                  <a:gd name="T44" fmla="*/ 17 w 27"/>
                  <a:gd name="T45" fmla="*/ 0 h 47"/>
                  <a:gd name="T46" fmla="*/ 10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4" y="21"/>
                      <a:pt x="4" y="20"/>
                    </a:cubicBezTo>
                    <a:cubicBezTo>
                      <a:pt x="4" y="18"/>
                      <a:pt x="8" y="7"/>
                      <a:pt x="8" y="7"/>
                    </a:cubicBezTo>
                    <a:cubicBezTo>
                      <a:pt x="9" y="7"/>
                      <a:pt x="9" y="7"/>
                      <a:pt x="9" y="7"/>
                    </a:cubicBezTo>
                    <a:cubicBezTo>
                      <a:pt x="2" y="29"/>
                      <a:pt x="2" y="29"/>
                      <a:pt x="2" y="29"/>
                    </a:cubicBezTo>
                    <a:cubicBezTo>
                      <a:pt x="8" y="29"/>
                      <a:pt x="8" y="29"/>
                      <a:pt x="8" y="29"/>
                    </a:cubicBezTo>
                    <a:cubicBezTo>
                      <a:pt x="8" y="36"/>
                      <a:pt x="8" y="44"/>
                      <a:pt x="8" y="45"/>
                    </a:cubicBezTo>
                    <a:cubicBezTo>
                      <a:pt x="8" y="46"/>
                      <a:pt x="9"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8" y="47"/>
                      <a:pt x="19" y="46"/>
                      <a:pt x="19" y="45"/>
                    </a:cubicBezTo>
                    <a:cubicBezTo>
                      <a:pt x="19" y="44"/>
                      <a:pt x="19" y="36"/>
                      <a:pt x="19" y="29"/>
                    </a:cubicBezTo>
                    <a:cubicBezTo>
                      <a:pt x="25" y="29"/>
                      <a:pt x="25" y="29"/>
                      <a:pt x="25" y="29"/>
                    </a:cubicBezTo>
                    <a:cubicBezTo>
                      <a:pt x="18" y="7"/>
                      <a:pt x="18" y="7"/>
                      <a:pt x="18" y="7"/>
                    </a:cubicBezTo>
                    <a:cubicBezTo>
                      <a:pt x="19" y="7"/>
                      <a:pt x="19" y="7"/>
                      <a:pt x="19" y="7"/>
                    </a:cubicBezTo>
                    <a:cubicBezTo>
                      <a:pt x="19" y="7"/>
                      <a:pt x="23" y="18"/>
                      <a:pt x="23" y="20"/>
                    </a:cubicBezTo>
                    <a:cubicBezTo>
                      <a:pt x="23" y="21"/>
                      <a:pt x="25" y="21"/>
                      <a:pt x="26" y="21"/>
                    </a:cubicBezTo>
                    <a:cubicBezTo>
                      <a:pt x="26" y="21"/>
                      <a:pt x="27" y="20"/>
                      <a:pt x="27" y="19"/>
                    </a:cubicBezTo>
                    <a:cubicBezTo>
                      <a:pt x="26" y="18"/>
                      <a:pt x="24" y="11"/>
                      <a:pt x="23" y="5"/>
                    </a:cubicBezTo>
                    <a:cubicBezTo>
                      <a:pt x="22" y="3"/>
                      <a:pt x="20" y="0"/>
                      <a:pt x="17" y="0"/>
                    </a:cubicBezTo>
                    <a:cubicBezTo>
                      <a:pt x="16" y="0"/>
                      <a:pt x="11" y="0"/>
                      <a:pt x="10" y="0"/>
                    </a:cubicBezTo>
                    <a:cubicBezTo>
                      <a:pt x="7" y="0"/>
                      <a:pt x="5" y="3"/>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50" name="Freeform 1467"/>
              <p:cNvSpPr>
                <a:spLocks/>
              </p:cNvSpPr>
              <p:nvPr/>
            </p:nvSpPr>
            <p:spPr bwMode="auto">
              <a:xfrm>
                <a:off x="13930" y="1296"/>
                <a:ext cx="64" cy="111"/>
              </a:xfrm>
              <a:custGeom>
                <a:avLst/>
                <a:gdLst>
                  <a:gd name="T0" fmla="*/ 1 w 27"/>
                  <a:gd name="T1" fmla="*/ 21 h 47"/>
                  <a:gd name="T2" fmla="*/ 3 w 27"/>
                  <a:gd name="T3" fmla="*/ 19 h 47"/>
                  <a:gd name="T4" fmla="*/ 7 w 27"/>
                  <a:gd name="T5" fmla="*/ 6 h 47"/>
                  <a:gd name="T6" fmla="*/ 8 w 27"/>
                  <a:gd name="T7" fmla="*/ 6 h 47"/>
                  <a:gd name="T8" fmla="*/ 2 w 27"/>
                  <a:gd name="T9" fmla="*/ 28 h 47"/>
                  <a:gd name="T10" fmla="*/ 8 w 27"/>
                  <a:gd name="T11" fmla="*/ 28 h 47"/>
                  <a:gd name="T12" fmla="*/ 8 w 27"/>
                  <a:gd name="T13" fmla="*/ 45 h 47"/>
                  <a:gd name="T14" fmla="*/ 10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4 w 27"/>
                  <a:gd name="T31" fmla="*/ 28 h 47"/>
                  <a:gd name="T32" fmla="*/ 18 w 27"/>
                  <a:gd name="T33" fmla="*/ 6 h 47"/>
                  <a:gd name="T34" fmla="*/ 19 w 27"/>
                  <a:gd name="T35" fmla="*/ 6 h 47"/>
                  <a:gd name="T36" fmla="*/ 23 w 27"/>
                  <a:gd name="T37" fmla="*/ 19 h 47"/>
                  <a:gd name="T38" fmla="*/ 25 w 27"/>
                  <a:gd name="T39" fmla="*/ 21 h 47"/>
                  <a:gd name="T40" fmla="*/ 26 w 27"/>
                  <a:gd name="T41" fmla="*/ 18 h 47"/>
                  <a:gd name="T42" fmla="*/ 22 w 27"/>
                  <a:gd name="T43" fmla="*/ 4 h 47"/>
                  <a:gd name="T44" fmla="*/ 17 w 27"/>
                  <a:gd name="T45" fmla="*/ 0 h 47"/>
                  <a:gd name="T46" fmla="*/ 9 w 27"/>
                  <a:gd name="T47" fmla="*/ 0 h 47"/>
                  <a:gd name="T48" fmla="*/ 4 w 27"/>
                  <a:gd name="T49" fmla="*/ 4 h 47"/>
                  <a:gd name="T50" fmla="*/ 0 w 27"/>
                  <a:gd name="T51" fmla="*/ 18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0"/>
                      <a:pt x="3" y="19"/>
                    </a:cubicBezTo>
                    <a:cubicBezTo>
                      <a:pt x="4" y="18"/>
                      <a:pt x="7" y="6"/>
                      <a:pt x="7" y="6"/>
                    </a:cubicBezTo>
                    <a:cubicBezTo>
                      <a:pt x="8" y="6"/>
                      <a:pt x="8" y="6"/>
                      <a:pt x="8" y="6"/>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1"/>
                    </a:cubicBezTo>
                    <a:cubicBezTo>
                      <a:pt x="26" y="20"/>
                      <a:pt x="27" y="19"/>
                      <a:pt x="26" y="18"/>
                    </a:cubicBezTo>
                    <a:cubicBezTo>
                      <a:pt x="26" y="18"/>
                      <a:pt x="24" y="10"/>
                      <a:pt x="22" y="4"/>
                    </a:cubicBezTo>
                    <a:cubicBezTo>
                      <a:pt x="22" y="2"/>
                      <a:pt x="19" y="0"/>
                      <a:pt x="17" y="0"/>
                    </a:cubicBezTo>
                    <a:cubicBezTo>
                      <a:pt x="16" y="0"/>
                      <a:pt x="10" y="0"/>
                      <a:pt x="9" y="0"/>
                    </a:cubicBezTo>
                    <a:cubicBezTo>
                      <a:pt x="7" y="0"/>
                      <a:pt x="5" y="2"/>
                      <a:pt x="4" y="4"/>
                    </a:cubicBezTo>
                    <a:cubicBezTo>
                      <a:pt x="2" y="10"/>
                      <a:pt x="0" y="18"/>
                      <a:pt x="0" y="18"/>
                    </a:cubicBezTo>
                    <a:cubicBezTo>
                      <a:pt x="0" y="19"/>
                      <a:pt x="0" y="20"/>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51" name="Oval 1468"/>
              <p:cNvSpPr>
                <a:spLocks noChangeArrowheads="1"/>
              </p:cNvSpPr>
              <p:nvPr/>
            </p:nvSpPr>
            <p:spPr bwMode="auto">
              <a:xfrm>
                <a:off x="13949" y="1417"/>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52" name="Oval 1469"/>
              <p:cNvSpPr>
                <a:spLocks noChangeArrowheads="1"/>
              </p:cNvSpPr>
              <p:nvPr/>
            </p:nvSpPr>
            <p:spPr bwMode="auto">
              <a:xfrm>
                <a:off x="13885"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53" name="Oval 1470"/>
              <p:cNvSpPr>
                <a:spLocks noChangeArrowheads="1"/>
              </p:cNvSpPr>
              <p:nvPr/>
            </p:nvSpPr>
            <p:spPr bwMode="auto">
              <a:xfrm>
                <a:off x="14015"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54" name="Freeform 1471"/>
              <p:cNvSpPr>
                <a:spLocks/>
              </p:cNvSpPr>
              <p:nvPr/>
            </p:nvSpPr>
            <p:spPr bwMode="auto">
              <a:xfrm>
                <a:off x="13731" y="1443"/>
                <a:ext cx="66" cy="111"/>
              </a:xfrm>
              <a:custGeom>
                <a:avLst/>
                <a:gdLst>
                  <a:gd name="T0" fmla="*/ 2 w 28"/>
                  <a:gd name="T1" fmla="*/ 20 h 47"/>
                  <a:gd name="T2" fmla="*/ 4 w 28"/>
                  <a:gd name="T3" fmla="*/ 19 h 47"/>
                  <a:gd name="T4" fmla="*/ 8 w 28"/>
                  <a:gd name="T5" fmla="*/ 6 h 47"/>
                  <a:gd name="T6" fmla="*/ 9 w 28"/>
                  <a:gd name="T7" fmla="*/ 6 h 47"/>
                  <a:gd name="T8" fmla="*/ 3 w 28"/>
                  <a:gd name="T9" fmla="*/ 28 h 47"/>
                  <a:gd name="T10" fmla="*/ 9 w 28"/>
                  <a:gd name="T11" fmla="*/ 28 h 47"/>
                  <a:gd name="T12" fmla="*/ 9 w 28"/>
                  <a:gd name="T13" fmla="*/ 44 h 47"/>
                  <a:gd name="T14" fmla="*/ 11 w 28"/>
                  <a:gd name="T15" fmla="*/ 47 h 47"/>
                  <a:gd name="T16" fmla="*/ 14 w 28"/>
                  <a:gd name="T17" fmla="*/ 44 h 47"/>
                  <a:gd name="T18" fmla="*/ 14 w 28"/>
                  <a:gd name="T19" fmla="*/ 28 h 47"/>
                  <a:gd name="T20" fmla="*/ 15 w 28"/>
                  <a:gd name="T21" fmla="*/ 28 h 47"/>
                  <a:gd name="T22" fmla="*/ 15 w 28"/>
                  <a:gd name="T23" fmla="*/ 44 h 47"/>
                  <a:gd name="T24" fmla="*/ 17 w 28"/>
                  <a:gd name="T25" fmla="*/ 47 h 47"/>
                  <a:gd name="T26" fmla="*/ 19 w 28"/>
                  <a:gd name="T27" fmla="*/ 44 h 47"/>
                  <a:gd name="T28" fmla="*/ 19 w 28"/>
                  <a:gd name="T29" fmla="*/ 28 h 47"/>
                  <a:gd name="T30" fmla="*/ 25 w 28"/>
                  <a:gd name="T31" fmla="*/ 28 h 47"/>
                  <a:gd name="T32" fmla="*/ 19 w 28"/>
                  <a:gd name="T33" fmla="*/ 6 h 47"/>
                  <a:gd name="T34" fmla="*/ 20 w 28"/>
                  <a:gd name="T35" fmla="*/ 6 h 47"/>
                  <a:gd name="T36" fmla="*/ 24 w 28"/>
                  <a:gd name="T37" fmla="*/ 19 h 47"/>
                  <a:gd name="T38" fmla="*/ 26 w 28"/>
                  <a:gd name="T39" fmla="*/ 20 h 47"/>
                  <a:gd name="T40" fmla="*/ 27 w 28"/>
                  <a:gd name="T41" fmla="*/ 18 h 47"/>
                  <a:gd name="T42" fmla="*/ 23 w 28"/>
                  <a:gd name="T43" fmla="*/ 4 h 47"/>
                  <a:gd name="T44" fmla="*/ 18 w 28"/>
                  <a:gd name="T45" fmla="*/ 0 h 47"/>
                  <a:gd name="T46" fmla="*/ 10 w 28"/>
                  <a:gd name="T47" fmla="*/ 0 h 47"/>
                  <a:gd name="T48" fmla="*/ 5 w 28"/>
                  <a:gd name="T49" fmla="*/ 4 h 47"/>
                  <a:gd name="T50" fmla="*/ 1 w 28"/>
                  <a:gd name="T51" fmla="*/ 18 h 47"/>
                  <a:gd name="T52" fmla="*/ 2 w 28"/>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 y="20"/>
                    </a:move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3" y="47"/>
                      <a:pt x="14" y="46"/>
                      <a:pt x="14" y="44"/>
                    </a:cubicBezTo>
                    <a:cubicBezTo>
                      <a:pt x="14" y="43"/>
                      <a:pt x="14" y="28"/>
                      <a:pt x="14" y="28"/>
                    </a:cubicBezTo>
                    <a:cubicBezTo>
                      <a:pt x="15" y="28"/>
                      <a:pt x="15" y="28"/>
                      <a:pt x="15" y="28"/>
                    </a:cubicBezTo>
                    <a:cubicBezTo>
                      <a:pt x="15" y="28"/>
                      <a:pt x="15" y="43"/>
                      <a:pt x="15" y="44"/>
                    </a:cubicBezTo>
                    <a:cubicBezTo>
                      <a:pt x="15" y="46"/>
                      <a:pt x="16"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8" y="19"/>
                      <a:pt x="27" y="18"/>
                    </a:cubicBezTo>
                    <a:cubicBezTo>
                      <a:pt x="27" y="17"/>
                      <a:pt x="25" y="10"/>
                      <a:pt x="23" y="4"/>
                    </a:cubicBezTo>
                    <a:cubicBezTo>
                      <a:pt x="23" y="2"/>
                      <a:pt x="20" y="0"/>
                      <a:pt x="18" y="0"/>
                    </a:cubicBezTo>
                    <a:cubicBezTo>
                      <a:pt x="17" y="0"/>
                      <a:pt x="11" y="0"/>
                      <a:pt x="10" y="0"/>
                    </a:cubicBezTo>
                    <a:cubicBezTo>
                      <a:pt x="8" y="0"/>
                      <a:pt x="6" y="2"/>
                      <a:pt x="5" y="4"/>
                    </a:cubicBezTo>
                    <a:cubicBezTo>
                      <a:pt x="3" y="10"/>
                      <a:pt x="1" y="17"/>
                      <a:pt x="1" y="18"/>
                    </a:cubicBezTo>
                    <a:cubicBezTo>
                      <a:pt x="0" y="19"/>
                      <a:pt x="1" y="20"/>
                      <a:pt x="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55" name="Oval 1472"/>
              <p:cNvSpPr>
                <a:spLocks noChangeArrowheads="1"/>
              </p:cNvSpPr>
              <p:nvPr/>
            </p:nvSpPr>
            <p:spPr bwMode="auto">
              <a:xfrm>
                <a:off x="13819" y="127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56" name="Freeform 1473"/>
              <p:cNvSpPr>
                <a:spLocks/>
              </p:cNvSpPr>
              <p:nvPr/>
            </p:nvSpPr>
            <p:spPr bwMode="auto">
              <a:xfrm>
                <a:off x="13672" y="1147"/>
                <a:ext cx="54" cy="111"/>
              </a:xfrm>
              <a:custGeom>
                <a:avLst/>
                <a:gdLst>
                  <a:gd name="T0" fmla="*/ 2 w 23"/>
                  <a:gd name="T1" fmla="*/ 23 h 47"/>
                  <a:gd name="T2" fmla="*/ 4 w 23"/>
                  <a:gd name="T3" fmla="*/ 21 h 47"/>
                  <a:gd name="T4" fmla="*/ 4 w 23"/>
                  <a:gd name="T5" fmla="*/ 8 h 47"/>
                  <a:gd name="T6" fmla="*/ 5 w 23"/>
                  <a:gd name="T7" fmla="*/ 8 h 47"/>
                  <a:gd name="T8" fmla="*/ 5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8 w 23"/>
                  <a:gd name="T23" fmla="*/ 44 h 47"/>
                  <a:gd name="T24" fmla="*/ 18 w 23"/>
                  <a:gd name="T25" fmla="*/ 8 h 47"/>
                  <a:gd name="T26" fmla="*/ 19 w 23"/>
                  <a:gd name="T27" fmla="*/ 8 h 47"/>
                  <a:gd name="T28" fmla="*/ 19 w 23"/>
                  <a:gd name="T29" fmla="*/ 21 h 47"/>
                  <a:gd name="T30" fmla="*/ 21 w 23"/>
                  <a:gd name="T31" fmla="*/ 23 h 47"/>
                  <a:gd name="T32" fmla="*/ 23 w 23"/>
                  <a:gd name="T33" fmla="*/ 21 h 47"/>
                  <a:gd name="T34" fmla="*/ 23 w 23"/>
                  <a:gd name="T35" fmla="*/ 7 h 47"/>
                  <a:gd name="T36" fmla="*/ 17 w 23"/>
                  <a:gd name="T37" fmla="*/ 0 h 47"/>
                  <a:gd name="T38" fmla="*/ 6 w 23"/>
                  <a:gd name="T39" fmla="*/ 0 h 47"/>
                  <a:gd name="T40" fmla="*/ 0 w 23"/>
                  <a:gd name="T41" fmla="*/ 7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7"/>
                    </a:cubicBezTo>
                    <a:cubicBezTo>
                      <a:pt x="23" y="3"/>
                      <a:pt x="20" y="0"/>
                      <a:pt x="17" y="0"/>
                    </a:cubicBezTo>
                    <a:cubicBezTo>
                      <a:pt x="15" y="0"/>
                      <a:pt x="8" y="0"/>
                      <a:pt x="6" y="0"/>
                    </a:cubicBezTo>
                    <a:cubicBezTo>
                      <a:pt x="3" y="0"/>
                      <a:pt x="0" y="3"/>
                      <a:pt x="0" y="7"/>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57" name="Oval 1474"/>
              <p:cNvSpPr>
                <a:spLocks noChangeArrowheads="1"/>
              </p:cNvSpPr>
              <p:nvPr/>
            </p:nvSpPr>
            <p:spPr bwMode="auto">
              <a:xfrm>
                <a:off x="13752"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58" name="Oval 1475"/>
              <p:cNvSpPr>
                <a:spLocks noChangeArrowheads="1"/>
              </p:cNvSpPr>
              <p:nvPr/>
            </p:nvSpPr>
            <p:spPr bwMode="auto">
              <a:xfrm>
                <a:off x="13949" y="127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59" name="Oval 1476"/>
              <p:cNvSpPr>
                <a:spLocks noChangeArrowheads="1"/>
              </p:cNvSpPr>
              <p:nvPr/>
            </p:nvSpPr>
            <p:spPr bwMode="auto">
              <a:xfrm>
                <a:off x="13688" y="112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60" name="Oval 1477"/>
              <p:cNvSpPr>
                <a:spLocks noChangeArrowheads="1"/>
              </p:cNvSpPr>
              <p:nvPr/>
            </p:nvSpPr>
            <p:spPr bwMode="auto">
              <a:xfrm>
                <a:off x="13752"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61" name="Oval 1478"/>
              <p:cNvSpPr>
                <a:spLocks noChangeArrowheads="1"/>
              </p:cNvSpPr>
              <p:nvPr/>
            </p:nvSpPr>
            <p:spPr bwMode="auto">
              <a:xfrm>
                <a:off x="13752"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62" name="Freeform 1479"/>
              <p:cNvSpPr>
                <a:spLocks/>
              </p:cNvSpPr>
              <p:nvPr/>
            </p:nvSpPr>
            <p:spPr bwMode="auto">
              <a:xfrm>
                <a:off x="13731" y="1147"/>
                <a:ext cx="66" cy="111"/>
              </a:xfrm>
              <a:custGeom>
                <a:avLst/>
                <a:gdLst>
                  <a:gd name="T0" fmla="*/ 2 w 28"/>
                  <a:gd name="T1" fmla="*/ 21 h 47"/>
                  <a:gd name="T2" fmla="*/ 4 w 28"/>
                  <a:gd name="T3" fmla="*/ 20 h 47"/>
                  <a:gd name="T4" fmla="*/ 8 w 28"/>
                  <a:gd name="T5" fmla="*/ 7 h 47"/>
                  <a:gd name="T6" fmla="*/ 9 w 28"/>
                  <a:gd name="T7" fmla="*/ 7 h 47"/>
                  <a:gd name="T8" fmla="*/ 3 w 28"/>
                  <a:gd name="T9" fmla="*/ 29 h 47"/>
                  <a:gd name="T10" fmla="*/ 9 w 28"/>
                  <a:gd name="T11" fmla="*/ 29 h 47"/>
                  <a:gd name="T12" fmla="*/ 9 w 28"/>
                  <a:gd name="T13" fmla="*/ 45 h 47"/>
                  <a:gd name="T14" fmla="*/ 11 w 28"/>
                  <a:gd name="T15" fmla="*/ 47 h 47"/>
                  <a:gd name="T16" fmla="*/ 14 w 28"/>
                  <a:gd name="T17" fmla="*/ 45 h 47"/>
                  <a:gd name="T18" fmla="*/ 14 w 28"/>
                  <a:gd name="T19" fmla="*/ 29 h 47"/>
                  <a:gd name="T20" fmla="*/ 15 w 28"/>
                  <a:gd name="T21" fmla="*/ 29 h 47"/>
                  <a:gd name="T22" fmla="*/ 15 w 28"/>
                  <a:gd name="T23" fmla="*/ 45 h 47"/>
                  <a:gd name="T24" fmla="*/ 17 w 28"/>
                  <a:gd name="T25" fmla="*/ 47 h 47"/>
                  <a:gd name="T26" fmla="*/ 19 w 28"/>
                  <a:gd name="T27" fmla="*/ 45 h 47"/>
                  <a:gd name="T28" fmla="*/ 19 w 28"/>
                  <a:gd name="T29" fmla="*/ 29 h 47"/>
                  <a:gd name="T30" fmla="*/ 25 w 28"/>
                  <a:gd name="T31" fmla="*/ 29 h 47"/>
                  <a:gd name="T32" fmla="*/ 19 w 28"/>
                  <a:gd name="T33" fmla="*/ 7 h 47"/>
                  <a:gd name="T34" fmla="*/ 20 w 28"/>
                  <a:gd name="T35" fmla="*/ 7 h 47"/>
                  <a:gd name="T36" fmla="*/ 24 w 28"/>
                  <a:gd name="T37" fmla="*/ 20 h 47"/>
                  <a:gd name="T38" fmla="*/ 26 w 28"/>
                  <a:gd name="T39" fmla="*/ 21 h 47"/>
                  <a:gd name="T40" fmla="*/ 27 w 28"/>
                  <a:gd name="T41" fmla="*/ 19 h 47"/>
                  <a:gd name="T42" fmla="*/ 23 w 28"/>
                  <a:gd name="T43" fmla="*/ 5 h 47"/>
                  <a:gd name="T44" fmla="*/ 18 w 28"/>
                  <a:gd name="T45" fmla="*/ 0 h 47"/>
                  <a:gd name="T46" fmla="*/ 10 w 28"/>
                  <a:gd name="T47" fmla="*/ 0 h 47"/>
                  <a:gd name="T48" fmla="*/ 5 w 28"/>
                  <a:gd name="T49" fmla="*/ 5 h 47"/>
                  <a:gd name="T50" fmla="*/ 1 w 28"/>
                  <a:gd name="T51" fmla="*/ 19 h 47"/>
                  <a:gd name="T52" fmla="*/ 2 w 28"/>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 y="21"/>
                    </a:moveTo>
                    <a:cubicBezTo>
                      <a:pt x="3" y="21"/>
                      <a:pt x="4" y="21"/>
                      <a:pt x="4" y="20"/>
                    </a:cubicBezTo>
                    <a:cubicBezTo>
                      <a:pt x="5"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3" y="47"/>
                      <a:pt x="14" y="46"/>
                      <a:pt x="14" y="45"/>
                    </a:cubicBezTo>
                    <a:cubicBezTo>
                      <a:pt x="14" y="43"/>
                      <a:pt x="14" y="29"/>
                      <a:pt x="14" y="29"/>
                    </a:cubicBezTo>
                    <a:cubicBezTo>
                      <a:pt x="15" y="29"/>
                      <a:pt x="15" y="29"/>
                      <a:pt x="15" y="29"/>
                    </a:cubicBezTo>
                    <a:cubicBezTo>
                      <a:pt x="15" y="29"/>
                      <a:pt x="15" y="43"/>
                      <a:pt x="15" y="45"/>
                    </a:cubicBezTo>
                    <a:cubicBezTo>
                      <a:pt x="15" y="46"/>
                      <a:pt x="16" y="47"/>
                      <a:pt x="17" y="47"/>
                    </a:cubicBezTo>
                    <a:cubicBezTo>
                      <a:pt x="18" y="47"/>
                      <a:pt x="19" y="46"/>
                      <a:pt x="19" y="45"/>
                    </a:cubicBezTo>
                    <a:cubicBezTo>
                      <a:pt x="19" y="44"/>
                      <a:pt x="19" y="36"/>
                      <a:pt x="19" y="29"/>
                    </a:cubicBezTo>
                    <a:cubicBezTo>
                      <a:pt x="25" y="29"/>
                      <a:pt x="25" y="29"/>
                      <a:pt x="25" y="29"/>
                    </a:cubicBezTo>
                    <a:cubicBezTo>
                      <a:pt x="19" y="7"/>
                      <a:pt x="19" y="7"/>
                      <a:pt x="19" y="7"/>
                    </a:cubicBezTo>
                    <a:cubicBezTo>
                      <a:pt x="20" y="7"/>
                      <a:pt x="20" y="7"/>
                      <a:pt x="20" y="7"/>
                    </a:cubicBezTo>
                    <a:cubicBezTo>
                      <a:pt x="20" y="7"/>
                      <a:pt x="23" y="18"/>
                      <a:pt x="24" y="20"/>
                    </a:cubicBezTo>
                    <a:cubicBezTo>
                      <a:pt x="24" y="21"/>
                      <a:pt x="25" y="21"/>
                      <a:pt x="26" y="21"/>
                    </a:cubicBezTo>
                    <a:cubicBezTo>
                      <a:pt x="27" y="21"/>
                      <a:pt x="28" y="20"/>
                      <a:pt x="27" y="19"/>
                    </a:cubicBezTo>
                    <a:cubicBezTo>
                      <a:pt x="27" y="18"/>
                      <a:pt x="25" y="11"/>
                      <a:pt x="23" y="5"/>
                    </a:cubicBezTo>
                    <a:cubicBezTo>
                      <a:pt x="23" y="3"/>
                      <a:pt x="20" y="0"/>
                      <a:pt x="18" y="0"/>
                    </a:cubicBezTo>
                    <a:cubicBezTo>
                      <a:pt x="17" y="0"/>
                      <a:pt x="11" y="0"/>
                      <a:pt x="10" y="0"/>
                    </a:cubicBezTo>
                    <a:cubicBezTo>
                      <a:pt x="8" y="0"/>
                      <a:pt x="6" y="3"/>
                      <a:pt x="5" y="5"/>
                    </a:cubicBezTo>
                    <a:cubicBezTo>
                      <a:pt x="3" y="11"/>
                      <a:pt x="1" y="18"/>
                      <a:pt x="1"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63" name="Freeform 1480"/>
              <p:cNvSpPr>
                <a:spLocks/>
              </p:cNvSpPr>
              <p:nvPr/>
            </p:nvSpPr>
            <p:spPr bwMode="auto">
              <a:xfrm>
                <a:off x="13738" y="1296"/>
                <a:ext cx="52" cy="111"/>
              </a:xfrm>
              <a:custGeom>
                <a:avLst/>
                <a:gdLst>
                  <a:gd name="T0" fmla="*/ 20 w 22"/>
                  <a:gd name="T1" fmla="*/ 23 h 47"/>
                  <a:gd name="T2" fmla="*/ 22 w 22"/>
                  <a:gd name="T3" fmla="*/ 21 h 47"/>
                  <a:gd name="T4" fmla="*/ 22 w 22"/>
                  <a:gd name="T5" fmla="*/ 6 h 47"/>
                  <a:gd name="T6" fmla="*/ 16 w 22"/>
                  <a:gd name="T7" fmla="*/ 0 h 47"/>
                  <a:gd name="T8" fmla="*/ 6 w 22"/>
                  <a:gd name="T9" fmla="*/ 0 h 47"/>
                  <a:gd name="T10" fmla="*/ 0 w 22"/>
                  <a:gd name="T11" fmla="*/ 6 h 47"/>
                  <a:gd name="T12" fmla="*/ 0 w 22"/>
                  <a:gd name="T13" fmla="*/ 21 h 47"/>
                  <a:gd name="T14" fmla="*/ 2 w 22"/>
                  <a:gd name="T15" fmla="*/ 23 h 47"/>
                  <a:gd name="T16" fmla="*/ 4 w 22"/>
                  <a:gd name="T17" fmla="*/ 21 h 47"/>
                  <a:gd name="T18" fmla="*/ 4 w 22"/>
                  <a:gd name="T19" fmla="*/ 7 h 47"/>
                  <a:gd name="T20" fmla="*/ 5 w 22"/>
                  <a:gd name="T21" fmla="*/ 7 h 47"/>
                  <a:gd name="T22" fmla="*/ 5 w 22"/>
                  <a:gd name="T23" fmla="*/ 44 h 47"/>
                  <a:gd name="T24" fmla="*/ 8 w 22"/>
                  <a:gd name="T25" fmla="*/ 47 h 47"/>
                  <a:gd name="T26" fmla="*/ 11 w 22"/>
                  <a:gd name="T27" fmla="*/ 44 h 47"/>
                  <a:gd name="T28" fmla="*/ 11 w 22"/>
                  <a:gd name="T29" fmla="*/ 23 h 47"/>
                  <a:gd name="T30" fmla="*/ 12 w 22"/>
                  <a:gd name="T31" fmla="*/ 23 h 47"/>
                  <a:gd name="T32" fmla="*/ 12 w 22"/>
                  <a:gd name="T33" fmla="*/ 44 h 47"/>
                  <a:gd name="T34" fmla="*/ 14 w 22"/>
                  <a:gd name="T35" fmla="*/ 47 h 47"/>
                  <a:gd name="T36" fmla="*/ 17 w 22"/>
                  <a:gd name="T37" fmla="*/ 44 h 47"/>
                  <a:gd name="T38" fmla="*/ 17 w 22"/>
                  <a:gd name="T39" fmla="*/ 7 h 47"/>
                  <a:gd name="T40" fmla="*/ 18 w 22"/>
                  <a:gd name="T41" fmla="*/ 7 h 47"/>
                  <a:gd name="T42" fmla="*/ 18 w 22"/>
                  <a:gd name="T43" fmla="*/ 21 h 47"/>
                  <a:gd name="T44" fmla="*/ 20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0" y="23"/>
                    </a:moveTo>
                    <a:cubicBezTo>
                      <a:pt x="21" y="23"/>
                      <a:pt x="22" y="22"/>
                      <a:pt x="22" y="21"/>
                    </a:cubicBezTo>
                    <a:cubicBezTo>
                      <a:pt x="22" y="19"/>
                      <a:pt x="22" y="8"/>
                      <a:pt x="22" y="6"/>
                    </a:cubicBezTo>
                    <a:cubicBezTo>
                      <a:pt x="22" y="3"/>
                      <a:pt x="20" y="0"/>
                      <a:pt x="16" y="0"/>
                    </a:cubicBezTo>
                    <a:cubicBezTo>
                      <a:pt x="15" y="0"/>
                      <a:pt x="7" y="0"/>
                      <a:pt x="6" y="0"/>
                    </a:cubicBezTo>
                    <a:cubicBezTo>
                      <a:pt x="3" y="0"/>
                      <a:pt x="0" y="3"/>
                      <a:pt x="0" y="6"/>
                    </a:cubicBez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1" y="45"/>
                      <a:pt x="11" y="44"/>
                    </a:cubicBezTo>
                    <a:cubicBezTo>
                      <a:pt x="11" y="42"/>
                      <a:pt x="11" y="23"/>
                      <a:pt x="11" y="23"/>
                    </a:cubicBezTo>
                    <a:cubicBezTo>
                      <a:pt x="11" y="23"/>
                      <a:pt x="11" y="23"/>
                      <a:pt x="12" y="23"/>
                    </a:cubicBezTo>
                    <a:cubicBezTo>
                      <a:pt x="12" y="23"/>
                      <a:pt x="12" y="42"/>
                      <a:pt x="12" y="44"/>
                    </a:cubicBezTo>
                    <a:cubicBezTo>
                      <a:pt x="12" y="45"/>
                      <a:pt x="13" y="47"/>
                      <a:pt x="14" y="47"/>
                    </a:cubicBezTo>
                    <a:cubicBezTo>
                      <a:pt x="16" y="47"/>
                      <a:pt x="17" y="45"/>
                      <a:pt x="17" y="44"/>
                    </a:cubicBezTo>
                    <a:cubicBezTo>
                      <a:pt x="17" y="42"/>
                      <a:pt x="17" y="7"/>
                      <a:pt x="17" y="7"/>
                    </a:cubicBezTo>
                    <a:cubicBezTo>
                      <a:pt x="17" y="7"/>
                      <a:pt x="17" y="7"/>
                      <a:pt x="18" y="7"/>
                    </a:cubicBezTo>
                    <a:cubicBezTo>
                      <a:pt x="18" y="7"/>
                      <a:pt x="18" y="19"/>
                      <a:pt x="18" y="21"/>
                    </a:cubicBezTo>
                    <a:cubicBezTo>
                      <a:pt x="18" y="22"/>
                      <a:pt x="19" y="23"/>
                      <a:pt x="2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64" name="Oval 1481"/>
              <p:cNvSpPr>
                <a:spLocks noChangeArrowheads="1"/>
              </p:cNvSpPr>
              <p:nvPr/>
            </p:nvSpPr>
            <p:spPr bwMode="auto">
              <a:xfrm>
                <a:off x="13688" y="127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65" name="Oval 1482"/>
              <p:cNvSpPr>
                <a:spLocks noChangeArrowheads="1"/>
              </p:cNvSpPr>
              <p:nvPr/>
            </p:nvSpPr>
            <p:spPr bwMode="auto">
              <a:xfrm>
                <a:off x="14015"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66" name="Freeform 1483"/>
              <p:cNvSpPr>
                <a:spLocks/>
              </p:cNvSpPr>
              <p:nvPr/>
            </p:nvSpPr>
            <p:spPr bwMode="auto">
              <a:xfrm>
                <a:off x="13994" y="1443"/>
                <a:ext cx="64" cy="111"/>
              </a:xfrm>
              <a:custGeom>
                <a:avLst/>
                <a:gdLst>
                  <a:gd name="T0" fmla="*/ 2 w 27"/>
                  <a:gd name="T1" fmla="*/ 20 h 47"/>
                  <a:gd name="T2" fmla="*/ 4 w 27"/>
                  <a:gd name="T3" fmla="*/ 19 h 47"/>
                  <a:gd name="T4" fmla="*/ 8 w 27"/>
                  <a:gd name="T5" fmla="*/ 6 h 47"/>
                  <a:gd name="T6" fmla="*/ 9 w 27"/>
                  <a:gd name="T7" fmla="*/ 6 h 47"/>
                  <a:gd name="T8" fmla="*/ 3 w 27"/>
                  <a:gd name="T9" fmla="*/ 28 h 47"/>
                  <a:gd name="T10" fmla="*/ 9 w 27"/>
                  <a:gd name="T11" fmla="*/ 28 h 47"/>
                  <a:gd name="T12" fmla="*/ 9 w 27"/>
                  <a:gd name="T13" fmla="*/ 44 h 47"/>
                  <a:gd name="T14" fmla="*/ 11 w 27"/>
                  <a:gd name="T15" fmla="*/ 47 h 47"/>
                  <a:gd name="T16" fmla="*/ 13 w 27"/>
                  <a:gd name="T17" fmla="*/ 44 h 47"/>
                  <a:gd name="T18" fmla="*/ 13 w 27"/>
                  <a:gd name="T19" fmla="*/ 28 h 47"/>
                  <a:gd name="T20" fmla="*/ 14 w 27"/>
                  <a:gd name="T21" fmla="*/ 28 h 47"/>
                  <a:gd name="T22" fmla="*/ 14 w 27"/>
                  <a:gd name="T23" fmla="*/ 44 h 47"/>
                  <a:gd name="T24" fmla="*/ 17 w 27"/>
                  <a:gd name="T25" fmla="*/ 47 h 47"/>
                  <a:gd name="T26" fmla="*/ 19 w 27"/>
                  <a:gd name="T27" fmla="*/ 44 h 47"/>
                  <a:gd name="T28" fmla="*/ 19 w 27"/>
                  <a:gd name="T29" fmla="*/ 28 h 47"/>
                  <a:gd name="T30" fmla="*/ 25 w 27"/>
                  <a:gd name="T31" fmla="*/ 28 h 47"/>
                  <a:gd name="T32" fmla="*/ 19 w 27"/>
                  <a:gd name="T33" fmla="*/ 6 h 47"/>
                  <a:gd name="T34" fmla="*/ 20 w 27"/>
                  <a:gd name="T35" fmla="*/ 6 h 47"/>
                  <a:gd name="T36" fmla="*/ 24 w 27"/>
                  <a:gd name="T37" fmla="*/ 19 h 47"/>
                  <a:gd name="T38" fmla="*/ 26 w 27"/>
                  <a:gd name="T39" fmla="*/ 20 h 47"/>
                  <a:gd name="T40" fmla="*/ 27 w 27"/>
                  <a:gd name="T41" fmla="*/ 18 h 47"/>
                  <a:gd name="T42" fmla="*/ 23 w 27"/>
                  <a:gd name="T43" fmla="*/ 4 h 47"/>
                  <a:gd name="T44" fmla="*/ 18 w 27"/>
                  <a:gd name="T45" fmla="*/ 0 h 47"/>
                  <a:gd name="T46" fmla="*/ 10 w 27"/>
                  <a:gd name="T47" fmla="*/ 0 h 47"/>
                  <a:gd name="T48" fmla="*/ 5 w 27"/>
                  <a:gd name="T49" fmla="*/ 4 h 47"/>
                  <a:gd name="T50" fmla="*/ 1 w 27"/>
                  <a:gd name="T51" fmla="*/ 18 h 47"/>
                  <a:gd name="T52" fmla="*/ 2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0"/>
                    </a:move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7" y="19"/>
                      <a:pt x="27" y="18"/>
                    </a:cubicBezTo>
                    <a:cubicBezTo>
                      <a:pt x="27" y="17"/>
                      <a:pt x="25" y="10"/>
                      <a:pt x="23" y="4"/>
                    </a:cubicBezTo>
                    <a:cubicBezTo>
                      <a:pt x="22" y="2"/>
                      <a:pt x="20" y="0"/>
                      <a:pt x="18" y="0"/>
                    </a:cubicBezTo>
                    <a:cubicBezTo>
                      <a:pt x="17" y="0"/>
                      <a:pt x="11" y="0"/>
                      <a:pt x="10" y="0"/>
                    </a:cubicBezTo>
                    <a:cubicBezTo>
                      <a:pt x="8" y="0"/>
                      <a:pt x="5" y="2"/>
                      <a:pt x="5" y="4"/>
                    </a:cubicBezTo>
                    <a:cubicBezTo>
                      <a:pt x="3" y="10"/>
                      <a:pt x="1" y="17"/>
                      <a:pt x="1" y="18"/>
                    </a:cubicBezTo>
                    <a:cubicBezTo>
                      <a:pt x="0" y="19"/>
                      <a:pt x="1" y="20"/>
                      <a:pt x="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67" name="Freeform 1484"/>
              <p:cNvSpPr>
                <a:spLocks/>
              </p:cNvSpPr>
              <p:nvPr/>
            </p:nvSpPr>
            <p:spPr bwMode="auto">
              <a:xfrm>
                <a:off x="14001" y="1296"/>
                <a:ext cx="52" cy="111"/>
              </a:xfrm>
              <a:custGeom>
                <a:avLst/>
                <a:gdLst>
                  <a:gd name="T0" fmla="*/ 20 w 22"/>
                  <a:gd name="T1" fmla="*/ 23 h 47"/>
                  <a:gd name="T2" fmla="*/ 22 w 22"/>
                  <a:gd name="T3" fmla="*/ 21 h 47"/>
                  <a:gd name="T4" fmla="*/ 22 w 22"/>
                  <a:gd name="T5" fmla="*/ 6 h 47"/>
                  <a:gd name="T6" fmla="*/ 16 w 22"/>
                  <a:gd name="T7" fmla="*/ 0 h 47"/>
                  <a:gd name="T8" fmla="*/ 6 w 22"/>
                  <a:gd name="T9" fmla="*/ 0 h 47"/>
                  <a:gd name="T10" fmla="*/ 0 w 22"/>
                  <a:gd name="T11" fmla="*/ 6 h 47"/>
                  <a:gd name="T12" fmla="*/ 0 w 22"/>
                  <a:gd name="T13" fmla="*/ 21 h 47"/>
                  <a:gd name="T14" fmla="*/ 2 w 22"/>
                  <a:gd name="T15" fmla="*/ 23 h 47"/>
                  <a:gd name="T16" fmla="*/ 4 w 22"/>
                  <a:gd name="T17" fmla="*/ 21 h 47"/>
                  <a:gd name="T18" fmla="*/ 4 w 22"/>
                  <a:gd name="T19" fmla="*/ 7 h 47"/>
                  <a:gd name="T20" fmla="*/ 5 w 22"/>
                  <a:gd name="T21" fmla="*/ 7 h 47"/>
                  <a:gd name="T22" fmla="*/ 5 w 22"/>
                  <a:gd name="T23" fmla="*/ 44 h 47"/>
                  <a:gd name="T24" fmla="*/ 8 w 22"/>
                  <a:gd name="T25" fmla="*/ 47 h 47"/>
                  <a:gd name="T26" fmla="*/ 10 w 22"/>
                  <a:gd name="T27" fmla="*/ 44 h 47"/>
                  <a:gd name="T28" fmla="*/ 10 w 22"/>
                  <a:gd name="T29" fmla="*/ 23 h 47"/>
                  <a:gd name="T30" fmla="*/ 11 w 22"/>
                  <a:gd name="T31" fmla="*/ 23 h 47"/>
                  <a:gd name="T32" fmla="*/ 11 w 22"/>
                  <a:gd name="T33" fmla="*/ 44 h 47"/>
                  <a:gd name="T34" fmla="*/ 14 w 22"/>
                  <a:gd name="T35" fmla="*/ 47 h 47"/>
                  <a:gd name="T36" fmla="*/ 17 w 22"/>
                  <a:gd name="T37" fmla="*/ 44 h 47"/>
                  <a:gd name="T38" fmla="*/ 17 w 22"/>
                  <a:gd name="T39" fmla="*/ 7 h 47"/>
                  <a:gd name="T40" fmla="*/ 18 w 22"/>
                  <a:gd name="T41" fmla="*/ 7 h 47"/>
                  <a:gd name="T42" fmla="*/ 18 w 22"/>
                  <a:gd name="T43" fmla="*/ 21 h 47"/>
                  <a:gd name="T44" fmla="*/ 20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0" y="23"/>
                    </a:moveTo>
                    <a:cubicBezTo>
                      <a:pt x="21" y="23"/>
                      <a:pt x="22" y="22"/>
                      <a:pt x="22" y="21"/>
                    </a:cubicBezTo>
                    <a:cubicBezTo>
                      <a:pt x="22" y="19"/>
                      <a:pt x="22" y="8"/>
                      <a:pt x="22" y="6"/>
                    </a:cubicBezTo>
                    <a:cubicBezTo>
                      <a:pt x="22" y="3"/>
                      <a:pt x="19" y="0"/>
                      <a:pt x="16" y="0"/>
                    </a:cubicBezTo>
                    <a:cubicBezTo>
                      <a:pt x="14" y="0"/>
                      <a:pt x="7" y="0"/>
                      <a:pt x="6" y="0"/>
                    </a:cubicBezTo>
                    <a:cubicBezTo>
                      <a:pt x="2" y="0"/>
                      <a:pt x="0" y="3"/>
                      <a:pt x="0" y="6"/>
                    </a:cubicBezTo>
                    <a:cubicBezTo>
                      <a:pt x="0" y="8"/>
                      <a:pt x="0" y="19"/>
                      <a:pt x="0" y="21"/>
                    </a:cubicBezTo>
                    <a:cubicBezTo>
                      <a:pt x="0" y="22"/>
                      <a:pt x="0"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0" y="45"/>
                      <a:pt x="10" y="44"/>
                    </a:cubicBezTo>
                    <a:cubicBezTo>
                      <a:pt x="10" y="42"/>
                      <a:pt x="10" y="23"/>
                      <a:pt x="10" y="23"/>
                    </a:cubicBezTo>
                    <a:cubicBezTo>
                      <a:pt x="10" y="23"/>
                      <a:pt x="10" y="23"/>
                      <a:pt x="11" y="23"/>
                    </a:cubicBezTo>
                    <a:cubicBezTo>
                      <a:pt x="11" y="23"/>
                      <a:pt x="11" y="42"/>
                      <a:pt x="11" y="44"/>
                    </a:cubicBezTo>
                    <a:cubicBezTo>
                      <a:pt x="11" y="45"/>
                      <a:pt x="13" y="47"/>
                      <a:pt x="14" y="47"/>
                    </a:cubicBezTo>
                    <a:cubicBezTo>
                      <a:pt x="16" y="47"/>
                      <a:pt x="17" y="45"/>
                      <a:pt x="17" y="44"/>
                    </a:cubicBezTo>
                    <a:cubicBezTo>
                      <a:pt x="17" y="42"/>
                      <a:pt x="17" y="7"/>
                      <a:pt x="17" y="7"/>
                    </a:cubicBezTo>
                    <a:cubicBezTo>
                      <a:pt x="17" y="7"/>
                      <a:pt x="17" y="7"/>
                      <a:pt x="18" y="7"/>
                    </a:cubicBezTo>
                    <a:cubicBezTo>
                      <a:pt x="18" y="7"/>
                      <a:pt x="18" y="19"/>
                      <a:pt x="18" y="21"/>
                    </a:cubicBezTo>
                    <a:cubicBezTo>
                      <a:pt x="18" y="22"/>
                      <a:pt x="19" y="23"/>
                      <a:pt x="2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68" name="Freeform 1485"/>
              <p:cNvSpPr>
                <a:spLocks/>
              </p:cNvSpPr>
              <p:nvPr/>
            </p:nvSpPr>
            <p:spPr bwMode="auto">
              <a:xfrm>
                <a:off x="13994" y="1147"/>
                <a:ext cx="64" cy="111"/>
              </a:xfrm>
              <a:custGeom>
                <a:avLst/>
                <a:gdLst>
                  <a:gd name="T0" fmla="*/ 2 w 27"/>
                  <a:gd name="T1" fmla="*/ 21 h 47"/>
                  <a:gd name="T2" fmla="*/ 4 w 27"/>
                  <a:gd name="T3" fmla="*/ 20 h 47"/>
                  <a:gd name="T4" fmla="*/ 8 w 27"/>
                  <a:gd name="T5" fmla="*/ 7 h 47"/>
                  <a:gd name="T6" fmla="*/ 9 w 27"/>
                  <a:gd name="T7" fmla="*/ 7 h 47"/>
                  <a:gd name="T8" fmla="*/ 3 w 27"/>
                  <a:gd name="T9" fmla="*/ 29 h 47"/>
                  <a:gd name="T10" fmla="*/ 9 w 27"/>
                  <a:gd name="T11" fmla="*/ 29 h 47"/>
                  <a:gd name="T12" fmla="*/ 9 w 27"/>
                  <a:gd name="T13" fmla="*/ 45 h 47"/>
                  <a:gd name="T14" fmla="*/ 11 w 27"/>
                  <a:gd name="T15" fmla="*/ 47 h 47"/>
                  <a:gd name="T16" fmla="*/ 13 w 27"/>
                  <a:gd name="T17" fmla="*/ 45 h 47"/>
                  <a:gd name="T18" fmla="*/ 13 w 27"/>
                  <a:gd name="T19" fmla="*/ 29 h 47"/>
                  <a:gd name="T20" fmla="*/ 14 w 27"/>
                  <a:gd name="T21" fmla="*/ 29 h 47"/>
                  <a:gd name="T22" fmla="*/ 14 w 27"/>
                  <a:gd name="T23" fmla="*/ 45 h 47"/>
                  <a:gd name="T24" fmla="*/ 17 w 27"/>
                  <a:gd name="T25" fmla="*/ 47 h 47"/>
                  <a:gd name="T26" fmla="*/ 19 w 27"/>
                  <a:gd name="T27" fmla="*/ 45 h 47"/>
                  <a:gd name="T28" fmla="*/ 19 w 27"/>
                  <a:gd name="T29" fmla="*/ 29 h 47"/>
                  <a:gd name="T30" fmla="*/ 25 w 27"/>
                  <a:gd name="T31" fmla="*/ 29 h 47"/>
                  <a:gd name="T32" fmla="*/ 19 w 27"/>
                  <a:gd name="T33" fmla="*/ 7 h 47"/>
                  <a:gd name="T34" fmla="*/ 20 w 27"/>
                  <a:gd name="T35" fmla="*/ 7 h 47"/>
                  <a:gd name="T36" fmla="*/ 24 w 27"/>
                  <a:gd name="T37" fmla="*/ 20 h 47"/>
                  <a:gd name="T38" fmla="*/ 26 w 27"/>
                  <a:gd name="T39" fmla="*/ 21 h 47"/>
                  <a:gd name="T40" fmla="*/ 27 w 27"/>
                  <a:gd name="T41" fmla="*/ 19 h 47"/>
                  <a:gd name="T42" fmla="*/ 23 w 27"/>
                  <a:gd name="T43" fmla="*/ 5 h 47"/>
                  <a:gd name="T44" fmla="*/ 18 w 27"/>
                  <a:gd name="T45" fmla="*/ 0 h 47"/>
                  <a:gd name="T46" fmla="*/ 10 w 27"/>
                  <a:gd name="T47" fmla="*/ 0 h 47"/>
                  <a:gd name="T48" fmla="*/ 5 w 27"/>
                  <a:gd name="T49" fmla="*/ 5 h 47"/>
                  <a:gd name="T50" fmla="*/ 1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5"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7" y="47"/>
                    </a:cubicBezTo>
                    <a:cubicBezTo>
                      <a:pt x="18" y="47"/>
                      <a:pt x="19" y="46"/>
                      <a:pt x="19" y="45"/>
                    </a:cubicBezTo>
                    <a:cubicBezTo>
                      <a:pt x="19" y="44"/>
                      <a:pt x="19" y="36"/>
                      <a:pt x="19" y="29"/>
                    </a:cubicBezTo>
                    <a:cubicBezTo>
                      <a:pt x="25" y="29"/>
                      <a:pt x="25" y="29"/>
                      <a:pt x="25" y="29"/>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ubicBezTo>
                      <a:pt x="22" y="3"/>
                      <a:pt x="20" y="0"/>
                      <a:pt x="18" y="0"/>
                    </a:cubicBezTo>
                    <a:cubicBezTo>
                      <a:pt x="17" y="0"/>
                      <a:pt x="11" y="0"/>
                      <a:pt x="10" y="0"/>
                    </a:cubicBezTo>
                    <a:cubicBezTo>
                      <a:pt x="8" y="0"/>
                      <a:pt x="5" y="3"/>
                      <a:pt x="5" y="5"/>
                    </a:cubicBezTo>
                    <a:cubicBezTo>
                      <a:pt x="3" y="11"/>
                      <a:pt x="1" y="18"/>
                      <a:pt x="1"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69" name="Oval 1486"/>
              <p:cNvSpPr>
                <a:spLocks noChangeArrowheads="1"/>
              </p:cNvSpPr>
              <p:nvPr/>
            </p:nvSpPr>
            <p:spPr bwMode="auto">
              <a:xfrm>
                <a:off x="13949" y="1123"/>
                <a:ext cx="23"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70" name="Freeform 1487"/>
              <p:cNvSpPr>
                <a:spLocks/>
              </p:cNvSpPr>
              <p:nvPr/>
            </p:nvSpPr>
            <p:spPr bwMode="auto">
              <a:xfrm>
                <a:off x="13935" y="1147"/>
                <a:ext cx="52" cy="111"/>
              </a:xfrm>
              <a:custGeom>
                <a:avLst/>
                <a:gdLst>
                  <a:gd name="T0" fmla="*/ 2 w 22"/>
                  <a:gd name="T1" fmla="*/ 23 h 47"/>
                  <a:gd name="T2" fmla="*/ 4 w 22"/>
                  <a:gd name="T3" fmla="*/ 21 h 47"/>
                  <a:gd name="T4" fmla="*/ 4 w 22"/>
                  <a:gd name="T5" fmla="*/ 8 h 47"/>
                  <a:gd name="T6" fmla="*/ 5 w 22"/>
                  <a:gd name="T7" fmla="*/ 8 h 47"/>
                  <a:gd name="T8" fmla="*/ 5 w 22"/>
                  <a:gd name="T9" fmla="*/ 44 h 47"/>
                  <a:gd name="T10" fmla="*/ 8 w 22"/>
                  <a:gd name="T11" fmla="*/ 47 h 47"/>
                  <a:gd name="T12" fmla="*/ 11 w 22"/>
                  <a:gd name="T13" fmla="*/ 44 h 47"/>
                  <a:gd name="T14" fmla="*/ 11 w 22"/>
                  <a:gd name="T15" fmla="*/ 23 h 47"/>
                  <a:gd name="T16" fmla="*/ 12 w 22"/>
                  <a:gd name="T17" fmla="*/ 23 h 47"/>
                  <a:gd name="T18" fmla="*/ 12 w 22"/>
                  <a:gd name="T19" fmla="*/ 44 h 47"/>
                  <a:gd name="T20" fmla="*/ 14 w 22"/>
                  <a:gd name="T21" fmla="*/ 47 h 47"/>
                  <a:gd name="T22" fmla="*/ 17 w 22"/>
                  <a:gd name="T23" fmla="*/ 44 h 47"/>
                  <a:gd name="T24" fmla="*/ 17 w 22"/>
                  <a:gd name="T25" fmla="*/ 8 h 47"/>
                  <a:gd name="T26" fmla="*/ 18 w 22"/>
                  <a:gd name="T27" fmla="*/ 8 h 47"/>
                  <a:gd name="T28" fmla="*/ 18 w 22"/>
                  <a:gd name="T29" fmla="*/ 21 h 47"/>
                  <a:gd name="T30" fmla="*/ 20 w 22"/>
                  <a:gd name="T31" fmla="*/ 23 h 47"/>
                  <a:gd name="T32" fmla="*/ 22 w 22"/>
                  <a:gd name="T33" fmla="*/ 21 h 47"/>
                  <a:gd name="T34" fmla="*/ 22 w 22"/>
                  <a:gd name="T35" fmla="*/ 7 h 47"/>
                  <a:gd name="T36" fmla="*/ 16 w 22"/>
                  <a:gd name="T37" fmla="*/ 0 h 47"/>
                  <a:gd name="T38" fmla="*/ 6 w 22"/>
                  <a:gd name="T39" fmla="*/ 0 h 47"/>
                  <a:gd name="T40" fmla="*/ 0 w 22"/>
                  <a:gd name="T41" fmla="*/ 7 h 47"/>
                  <a:gd name="T42" fmla="*/ 0 w 22"/>
                  <a:gd name="T43" fmla="*/ 21 h 47"/>
                  <a:gd name="T44" fmla="*/ 2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7"/>
                    </a:cubicBezTo>
                    <a:cubicBezTo>
                      <a:pt x="22" y="3"/>
                      <a:pt x="20" y="0"/>
                      <a:pt x="16" y="0"/>
                    </a:cubicBezTo>
                    <a:cubicBezTo>
                      <a:pt x="15" y="0"/>
                      <a:pt x="8" y="0"/>
                      <a:pt x="6" y="0"/>
                    </a:cubicBezTo>
                    <a:cubicBezTo>
                      <a:pt x="3" y="0"/>
                      <a:pt x="0" y="3"/>
                      <a:pt x="0" y="7"/>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71" name="Oval 1488"/>
              <p:cNvSpPr>
                <a:spLocks noChangeArrowheads="1"/>
              </p:cNvSpPr>
              <p:nvPr/>
            </p:nvSpPr>
            <p:spPr bwMode="auto">
              <a:xfrm>
                <a:off x="13625" y="1123"/>
                <a:ext cx="23"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72" name="Oval 1489"/>
              <p:cNvSpPr>
                <a:spLocks noChangeArrowheads="1"/>
              </p:cNvSpPr>
              <p:nvPr/>
            </p:nvSpPr>
            <p:spPr bwMode="auto">
              <a:xfrm>
                <a:off x="13232"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73" name="Oval 1490"/>
              <p:cNvSpPr>
                <a:spLocks noChangeArrowheads="1"/>
              </p:cNvSpPr>
              <p:nvPr/>
            </p:nvSpPr>
            <p:spPr bwMode="auto">
              <a:xfrm>
                <a:off x="13165"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74" name="Freeform 1491"/>
              <p:cNvSpPr>
                <a:spLocks/>
              </p:cNvSpPr>
              <p:nvPr/>
            </p:nvSpPr>
            <p:spPr bwMode="auto">
              <a:xfrm>
                <a:off x="13603" y="1147"/>
                <a:ext cx="64" cy="111"/>
              </a:xfrm>
              <a:custGeom>
                <a:avLst/>
                <a:gdLst>
                  <a:gd name="T0" fmla="*/ 2 w 27"/>
                  <a:gd name="T1" fmla="*/ 21 h 47"/>
                  <a:gd name="T2" fmla="*/ 4 w 27"/>
                  <a:gd name="T3" fmla="*/ 20 h 47"/>
                  <a:gd name="T4" fmla="*/ 8 w 27"/>
                  <a:gd name="T5" fmla="*/ 7 h 47"/>
                  <a:gd name="T6" fmla="*/ 9 w 27"/>
                  <a:gd name="T7" fmla="*/ 7 h 47"/>
                  <a:gd name="T8" fmla="*/ 3 w 27"/>
                  <a:gd name="T9" fmla="*/ 29 h 47"/>
                  <a:gd name="T10" fmla="*/ 9 w 27"/>
                  <a:gd name="T11" fmla="*/ 29 h 47"/>
                  <a:gd name="T12" fmla="*/ 9 w 27"/>
                  <a:gd name="T13" fmla="*/ 45 h 47"/>
                  <a:gd name="T14" fmla="*/ 11 w 27"/>
                  <a:gd name="T15" fmla="*/ 47 h 47"/>
                  <a:gd name="T16" fmla="*/ 13 w 27"/>
                  <a:gd name="T17" fmla="*/ 45 h 47"/>
                  <a:gd name="T18" fmla="*/ 13 w 27"/>
                  <a:gd name="T19" fmla="*/ 29 h 47"/>
                  <a:gd name="T20" fmla="*/ 14 w 27"/>
                  <a:gd name="T21" fmla="*/ 29 h 47"/>
                  <a:gd name="T22" fmla="*/ 14 w 27"/>
                  <a:gd name="T23" fmla="*/ 45 h 47"/>
                  <a:gd name="T24" fmla="*/ 17 w 27"/>
                  <a:gd name="T25" fmla="*/ 47 h 47"/>
                  <a:gd name="T26" fmla="*/ 19 w 27"/>
                  <a:gd name="T27" fmla="*/ 45 h 47"/>
                  <a:gd name="T28" fmla="*/ 19 w 27"/>
                  <a:gd name="T29" fmla="*/ 29 h 47"/>
                  <a:gd name="T30" fmla="*/ 25 w 27"/>
                  <a:gd name="T31" fmla="*/ 29 h 47"/>
                  <a:gd name="T32" fmla="*/ 19 w 27"/>
                  <a:gd name="T33" fmla="*/ 7 h 47"/>
                  <a:gd name="T34" fmla="*/ 20 w 27"/>
                  <a:gd name="T35" fmla="*/ 7 h 47"/>
                  <a:gd name="T36" fmla="*/ 24 w 27"/>
                  <a:gd name="T37" fmla="*/ 20 h 47"/>
                  <a:gd name="T38" fmla="*/ 26 w 27"/>
                  <a:gd name="T39" fmla="*/ 21 h 47"/>
                  <a:gd name="T40" fmla="*/ 27 w 27"/>
                  <a:gd name="T41" fmla="*/ 19 h 47"/>
                  <a:gd name="T42" fmla="*/ 23 w 27"/>
                  <a:gd name="T43" fmla="*/ 5 h 47"/>
                  <a:gd name="T44" fmla="*/ 18 w 27"/>
                  <a:gd name="T45" fmla="*/ 0 h 47"/>
                  <a:gd name="T46" fmla="*/ 10 w 27"/>
                  <a:gd name="T47" fmla="*/ 0 h 47"/>
                  <a:gd name="T48" fmla="*/ 5 w 27"/>
                  <a:gd name="T49" fmla="*/ 5 h 47"/>
                  <a:gd name="T50" fmla="*/ 0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5"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7" y="47"/>
                    </a:cubicBezTo>
                    <a:cubicBezTo>
                      <a:pt x="18" y="47"/>
                      <a:pt x="19" y="46"/>
                      <a:pt x="19" y="45"/>
                    </a:cubicBezTo>
                    <a:cubicBezTo>
                      <a:pt x="19" y="44"/>
                      <a:pt x="19" y="36"/>
                      <a:pt x="19" y="29"/>
                    </a:cubicBezTo>
                    <a:cubicBezTo>
                      <a:pt x="25" y="29"/>
                      <a:pt x="25" y="29"/>
                      <a:pt x="25" y="29"/>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ubicBezTo>
                      <a:pt x="22" y="3"/>
                      <a:pt x="20" y="0"/>
                      <a:pt x="18" y="0"/>
                    </a:cubicBezTo>
                    <a:cubicBezTo>
                      <a:pt x="16" y="0"/>
                      <a:pt x="11" y="0"/>
                      <a:pt x="10" y="0"/>
                    </a:cubicBezTo>
                    <a:cubicBezTo>
                      <a:pt x="8" y="0"/>
                      <a:pt x="5" y="3"/>
                      <a:pt x="5" y="5"/>
                    </a:cubicBezTo>
                    <a:cubicBezTo>
                      <a:pt x="3" y="11"/>
                      <a:pt x="1" y="18"/>
                      <a:pt x="0"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75" name="Freeform 1492"/>
              <p:cNvSpPr>
                <a:spLocks/>
              </p:cNvSpPr>
              <p:nvPr/>
            </p:nvSpPr>
            <p:spPr bwMode="auto">
              <a:xfrm>
                <a:off x="13210" y="1147"/>
                <a:ext cx="64" cy="111"/>
              </a:xfrm>
              <a:custGeom>
                <a:avLst/>
                <a:gdLst>
                  <a:gd name="T0" fmla="*/ 23 w 27"/>
                  <a:gd name="T1" fmla="*/ 5 h 47"/>
                  <a:gd name="T2" fmla="*/ 17 w 27"/>
                  <a:gd name="T3" fmla="*/ 0 h 47"/>
                  <a:gd name="T4" fmla="*/ 10 w 27"/>
                  <a:gd name="T5" fmla="*/ 0 h 47"/>
                  <a:gd name="T6" fmla="*/ 5 w 27"/>
                  <a:gd name="T7" fmla="*/ 5 h 47"/>
                  <a:gd name="T8" fmla="*/ 0 w 27"/>
                  <a:gd name="T9" fmla="*/ 19 h 47"/>
                  <a:gd name="T10" fmla="*/ 2 w 27"/>
                  <a:gd name="T11" fmla="*/ 21 h 47"/>
                  <a:gd name="T12" fmla="*/ 4 w 27"/>
                  <a:gd name="T13" fmla="*/ 20 h 47"/>
                  <a:gd name="T14" fmla="*/ 8 w 27"/>
                  <a:gd name="T15" fmla="*/ 7 h 47"/>
                  <a:gd name="T16" fmla="*/ 9 w 27"/>
                  <a:gd name="T17" fmla="*/ 7 h 47"/>
                  <a:gd name="T18" fmla="*/ 3 w 27"/>
                  <a:gd name="T19" fmla="*/ 29 h 47"/>
                  <a:gd name="T20" fmla="*/ 9 w 27"/>
                  <a:gd name="T21" fmla="*/ 29 h 47"/>
                  <a:gd name="T22" fmla="*/ 9 w 27"/>
                  <a:gd name="T23" fmla="*/ 45 h 47"/>
                  <a:gd name="T24" fmla="*/ 11 w 27"/>
                  <a:gd name="T25" fmla="*/ 47 h 47"/>
                  <a:gd name="T26" fmla="*/ 13 w 27"/>
                  <a:gd name="T27" fmla="*/ 45 h 47"/>
                  <a:gd name="T28" fmla="*/ 13 w 27"/>
                  <a:gd name="T29" fmla="*/ 29 h 47"/>
                  <a:gd name="T30" fmla="*/ 14 w 27"/>
                  <a:gd name="T31" fmla="*/ 29 h 47"/>
                  <a:gd name="T32" fmla="*/ 14 w 27"/>
                  <a:gd name="T33" fmla="*/ 45 h 47"/>
                  <a:gd name="T34" fmla="*/ 16 w 27"/>
                  <a:gd name="T35" fmla="*/ 47 h 47"/>
                  <a:gd name="T36" fmla="*/ 19 w 27"/>
                  <a:gd name="T37" fmla="*/ 45 h 47"/>
                  <a:gd name="T38" fmla="*/ 19 w 27"/>
                  <a:gd name="T39" fmla="*/ 29 h 47"/>
                  <a:gd name="T40" fmla="*/ 25 w 27"/>
                  <a:gd name="T41" fmla="*/ 29 h 47"/>
                  <a:gd name="T42" fmla="*/ 18 w 27"/>
                  <a:gd name="T43" fmla="*/ 7 h 47"/>
                  <a:gd name="T44" fmla="*/ 20 w 27"/>
                  <a:gd name="T45" fmla="*/ 7 h 47"/>
                  <a:gd name="T46" fmla="*/ 23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7" y="0"/>
                    </a:cubicBezTo>
                    <a:cubicBezTo>
                      <a:pt x="16" y="0"/>
                      <a:pt x="11" y="0"/>
                      <a:pt x="10" y="0"/>
                    </a:cubicBezTo>
                    <a:cubicBezTo>
                      <a:pt x="8" y="0"/>
                      <a:pt x="5" y="3"/>
                      <a:pt x="5" y="5"/>
                    </a:cubicBezTo>
                    <a:cubicBezTo>
                      <a:pt x="3" y="11"/>
                      <a:pt x="1" y="18"/>
                      <a:pt x="0" y="19"/>
                    </a:cubicBezTo>
                    <a:cubicBezTo>
                      <a:pt x="0" y="20"/>
                      <a:pt x="1" y="21"/>
                      <a:pt x="2" y="21"/>
                    </a:cubicBezTo>
                    <a:cubicBezTo>
                      <a:pt x="3" y="21"/>
                      <a:pt x="4" y="21"/>
                      <a:pt x="4" y="20"/>
                    </a:cubicBezTo>
                    <a:cubicBezTo>
                      <a:pt x="4"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8" y="47"/>
                      <a:pt x="19" y="46"/>
                      <a:pt x="19" y="45"/>
                    </a:cubicBezTo>
                    <a:cubicBezTo>
                      <a:pt x="19" y="44"/>
                      <a:pt x="19" y="36"/>
                      <a:pt x="19" y="29"/>
                    </a:cubicBezTo>
                    <a:cubicBezTo>
                      <a:pt x="25" y="29"/>
                      <a:pt x="25" y="29"/>
                      <a:pt x="25" y="29"/>
                    </a:cubicBezTo>
                    <a:cubicBezTo>
                      <a:pt x="18" y="7"/>
                      <a:pt x="18" y="7"/>
                      <a:pt x="18" y="7"/>
                    </a:cubicBezTo>
                    <a:cubicBezTo>
                      <a:pt x="20" y="7"/>
                      <a:pt x="20" y="7"/>
                      <a:pt x="20" y="7"/>
                    </a:cubicBezTo>
                    <a:cubicBezTo>
                      <a:pt x="20" y="7"/>
                      <a:pt x="23" y="18"/>
                      <a:pt x="23" y="20"/>
                    </a:cubicBezTo>
                    <a:cubicBezTo>
                      <a:pt x="24" y="21"/>
                      <a:pt x="25" y="21"/>
                      <a:pt x="26" y="21"/>
                    </a:cubicBezTo>
                    <a:cubicBezTo>
                      <a:pt x="27" y="21"/>
                      <a:pt x="27" y="20"/>
                      <a:pt x="27" y="19"/>
                    </a:cubicBezTo>
                    <a:cubicBezTo>
                      <a:pt x="27" y="18"/>
                      <a:pt x="25"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76" name="Oval 1493"/>
              <p:cNvSpPr>
                <a:spLocks noChangeArrowheads="1"/>
              </p:cNvSpPr>
              <p:nvPr/>
            </p:nvSpPr>
            <p:spPr bwMode="auto">
              <a:xfrm>
                <a:off x="13165"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77" name="Freeform 1494"/>
              <p:cNvSpPr>
                <a:spLocks/>
              </p:cNvSpPr>
              <p:nvPr/>
            </p:nvSpPr>
            <p:spPr bwMode="auto">
              <a:xfrm>
                <a:off x="13151" y="1147"/>
                <a:ext cx="52" cy="111"/>
              </a:xfrm>
              <a:custGeom>
                <a:avLst/>
                <a:gdLst>
                  <a:gd name="T0" fmla="*/ 16 w 22"/>
                  <a:gd name="T1" fmla="*/ 0 h 47"/>
                  <a:gd name="T2" fmla="*/ 6 w 22"/>
                  <a:gd name="T3" fmla="*/ 0 h 47"/>
                  <a:gd name="T4" fmla="*/ 0 w 22"/>
                  <a:gd name="T5" fmla="*/ 7 h 47"/>
                  <a:gd name="T6" fmla="*/ 0 w 22"/>
                  <a:gd name="T7" fmla="*/ 21 h 47"/>
                  <a:gd name="T8" fmla="*/ 2 w 22"/>
                  <a:gd name="T9" fmla="*/ 23 h 47"/>
                  <a:gd name="T10" fmla="*/ 4 w 22"/>
                  <a:gd name="T11" fmla="*/ 21 h 47"/>
                  <a:gd name="T12" fmla="*/ 4 w 22"/>
                  <a:gd name="T13" fmla="*/ 8 h 47"/>
                  <a:gd name="T14" fmla="*/ 5 w 22"/>
                  <a:gd name="T15" fmla="*/ 8 h 47"/>
                  <a:gd name="T16" fmla="*/ 5 w 22"/>
                  <a:gd name="T17" fmla="*/ 44 h 47"/>
                  <a:gd name="T18" fmla="*/ 8 w 22"/>
                  <a:gd name="T19" fmla="*/ 47 h 47"/>
                  <a:gd name="T20" fmla="*/ 10 w 22"/>
                  <a:gd name="T21" fmla="*/ 44 h 47"/>
                  <a:gd name="T22" fmla="*/ 10 w 22"/>
                  <a:gd name="T23" fmla="*/ 23 h 47"/>
                  <a:gd name="T24" fmla="*/ 11 w 22"/>
                  <a:gd name="T25" fmla="*/ 23 h 47"/>
                  <a:gd name="T26" fmla="*/ 11 w 22"/>
                  <a:gd name="T27" fmla="*/ 44 h 47"/>
                  <a:gd name="T28" fmla="*/ 14 w 22"/>
                  <a:gd name="T29" fmla="*/ 47 h 47"/>
                  <a:gd name="T30" fmla="*/ 17 w 22"/>
                  <a:gd name="T31" fmla="*/ 44 h 47"/>
                  <a:gd name="T32" fmla="*/ 17 w 22"/>
                  <a:gd name="T33" fmla="*/ 8 h 47"/>
                  <a:gd name="T34" fmla="*/ 18 w 22"/>
                  <a:gd name="T35" fmla="*/ 8 h 47"/>
                  <a:gd name="T36" fmla="*/ 18 w 22"/>
                  <a:gd name="T37" fmla="*/ 21 h 47"/>
                  <a:gd name="T38" fmla="*/ 20 w 22"/>
                  <a:gd name="T39" fmla="*/ 23 h 47"/>
                  <a:gd name="T40" fmla="*/ 22 w 22"/>
                  <a:gd name="T41" fmla="*/ 21 h 47"/>
                  <a:gd name="T42" fmla="*/ 22 w 22"/>
                  <a:gd name="T43" fmla="*/ 7 h 47"/>
                  <a:gd name="T44" fmla="*/ 16 w 22"/>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16" y="0"/>
                    </a:moveTo>
                    <a:cubicBezTo>
                      <a:pt x="14" y="0"/>
                      <a:pt x="7" y="0"/>
                      <a:pt x="6" y="0"/>
                    </a:cubicBezTo>
                    <a:cubicBezTo>
                      <a:pt x="2"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1" y="23"/>
                    </a:cubicBezTo>
                    <a:cubicBezTo>
                      <a:pt x="11" y="23"/>
                      <a:pt x="11" y="42"/>
                      <a:pt x="11" y="44"/>
                    </a:cubicBezTo>
                    <a:cubicBezTo>
                      <a:pt x="11"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7"/>
                    </a:cubicBezTo>
                    <a:cubicBezTo>
                      <a:pt x="22" y="3"/>
                      <a:pt x="20"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78" name="Oval 1495"/>
              <p:cNvSpPr>
                <a:spLocks noChangeArrowheads="1"/>
              </p:cNvSpPr>
              <p:nvPr/>
            </p:nvSpPr>
            <p:spPr bwMode="auto">
              <a:xfrm>
                <a:off x="13558"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79" name="Freeform 1496"/>
              <p:cNvSpPr>
                <a:spLocks/>
              </p:cNvSpPr>
              <p:nvPr/>
            </p:nvSpPr>
            <p:spPr bwMode="auto">
              <a:xfrm>
                <a:off x="13478" y="1296"/>
                <a:ext cx="54" cy="111"/>
              </a:xfrm>
              <a:custGeom>
                <a:avLst/>
                <a:gdLst>
                  <a:gd name="T0" fmla="*/ 21 w 23"/>
                  <a:gd name="T1" fmla="*/ 23 h 47"/>
                  <a:gd name="T2" fmla="*/ 23 w 23"/>
                  <a:gd name="T3" fmla="*/ 21 h 47"/>
                  <a:gd name="T4" fmla="*/ 23 w 23"/>
                  <a:gd name="T5" fmla="*/ 6 h 47"/>
                  <a:gd name="T6" fmla="*/ 17 w 23"/>
                  <a:gd name="T7" fmla="*/ 0 h 47"/>
                  <a:gd name="T8" fmla="*/ 6 w 23"/>
                  <a:gd name="T9" fmla="*/ 0 h 47"/>
                  <a:gd name="T10" fmla="*/ 0 w 23"/>
                  <a:gd name="T11" fmla="*/ 6 h 47"/>
                  <a:gd name="T12" fmla="*/ 0 w 23"/>
                  <a:gd name="T13" fmla="*/ 21 h 47"/>
                  <a:gd name="T14" fmla="*/ 2 w 23"/>
                  <a:gd name="T15" fmla="*/ 23 h 47"/>
                  <a:gd name="T16" fmla="*/ 4 w 23"/>
                  <a:gd name="T17" fmla="*/ 21 h 47"/>
                  <a:gd name="T18" fmla="*/ 4 w 23"/>
                  <a:gd name="T19" fmla="*/ 7 h 47"/>
                  <a:gd name="T20" fmla="*/ 5 w 23"/>
                  <a:gd name="T21" fmla="*/ 7 h 47"/>
                  <a:gd name="T22" fmla="*/ 5 w 23"/>
                  <a:gd name="T23" fmla="*/ 44 h 47"/>
                  <a:gd name="T24" fmla="*/ 8 w 23"/>
                  <a:gd name="T25" fmla="*/ 47 h 47"/>
                  <a:gd name="T26" fmla="*/ 11 w 23"/>
                  <a:gd name="T27" fmla="*/ 44 h 47"/>
                  <a:gd name="T28" fmla="*/ 11 w 23"/>
                  <a:gd name="T29" fmla="*/ 23 h 47"/>
                  <a:gd name="T30" fmla="*/ 12 w 23"/>
                  <a:gd name="T31" fmla="*/ 23 h 47"/>
                  <a:gd name="T32" fmla="*/ 12 w 23"/>
                  <a:gd name="T33" fmla="*/ 44 h 47"/>
                  <a:gd name="T34" fmla="*/ 15 w 23"/>
                  <a:gd name="T35" fmla="*/ 47 h 47"/>
                  <a:gd name="T36" fmla="*/ 18 w 23"/>
                  <a:gd name="T37" fmla="*/ 44 h 47"/>
                  <a:gd name="T38" fmla="*/ 18 w 23"/>
                  <a:gd name="T39" fmla="*/ 7 h 47"/>
                  <a:gd name="T40" fmla="*/ 19 w 23"/>
                  <a:gd name="T41" fmla="*/ 7 h 47"/>
                  <a:gd name="T42" fmla="*/ 19 w 23"/>
                  <a:gd name="T43" fmla="*/ 21 h 47"/>
                  <a:gd name="T44" fmla="*/ 21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1" y="23"/>
                    </a:moveTo>
                    <a:cubicBezTo>
                      <a:pt x="22" y="23"/>
                      <a:pt x="23" y="22"/>
                      <a:pt x="23" y="21"/>
                    </a:cubicBezTo>
                    <a:cubicBezTo>
                      <a:pt x="23" y="19"/>
                      <a:pt x="23" y="8"/>
                      <a:pt x="23" y="6"/>
                    </a:cubicBezTo>
                    <a:cubicBezTo>
                      <a:pt x="23" y="3"/>
                      <a:pt x="20" y="0"/>
                      <a:pt x="17" y="0"/>
                    </a:cubicBezTo>
                    <a:cubicBezTo>
                      <a:pt x="15" y="0"/>
                      <a:pt x="8" y="0"/>
                      <a:pt x="6" y="0"/>
                    </a:cubicBezTo>
                    <a:cubicBezTo>
                      <a:pt x="3" y="0"/>
                      <a:pt x="0" y="3"/>
                      <a:pt x="0" y="6"/>
                    </a:cubicBez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7" y="47"/>
                      <a:pt x="8" y="47"/>
                    </a:cubicBezTo>
                    <a:cubicBezTo>
                      <a:pt x="10" y="47"/>
                      <a:pt x="11" y="45"/>
                      <a:pt x="11" y="44"/>
                    </a:cubicBezTo>
                    <a:cubicBezTo>
                      <a:pt x="11" y="42"/>
                      <a:pt x="11" y="23"/>
                      <a:pt x="11" y="23"/>
                    </a:cubicBezTo>
                    <a:cubicBezTo>
                      <a:pt x="11" y="23"/>
                      <a:pt x="11" y="23"/>
                      <a:pt x="12" y="23"/>
                    </a:cubicBezTo>
                    <a:cubicBezTo>
                      <a:pt x="12" y="23"/>
                      <a:pt x="12" y="42"/>
                      <a:pt x="12" y="44"/>
                    </a:cubicBezTo>
                    <a:cubicBezTo>
                      <a:pt x="12" y="45"/>
                      <a:pt x="13" y="47"/>
                      <a:pt x="15" y="47"/>
                    </a:cubicBezTo>
                    <a:cubicBezTo>
                      <a:pt x="16" y="47"/>
                      <a:pt x="18" y="45"/>
                      <a:pt x="18" y="44"/>
                    </a:cubicBezTo>
                    <a:cubicBezTo>
                      <a:pt x="18" y="42"/>
                      <a:pt x="18" y="7"/>
                      <a:pt x="18" y="7"/>
                    </a:cubicBezTo>
                    <a:cubicBezTo>
                      <a:pt x="18" y="7"/>
                      <a:pt x="18" y="7"/>
                      <a:pt x="19" y="7"/>
                    </a:cubicBezTo>
                    <a:cubicBezTo>
                      <a:pt x="19" y="7"/>
                      <a:pt x="19" y="19"/>
                      <a:pt x="19" y="21"/>
                    </a:cubicBezTo>
                    <a:cubicBezTo>
                      <a:pt x="19" y="22"/>
                      <a:pt x="20"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80" name="Oval 1497"/>
              <p:cNvSpPr>
                <a:spLocks noChangeArrowheads="1"/>
              </p:cNvSpPr>
              <p:nvPr/>
            </p:nvSpPr>
            <p:spPr bwMode="auto">
              <a:xfrm>
                <a:off x="13494" y="112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81" name="Oval 1498"/>
              <p:cNvSpPr>
                <a:spLocks noChangeArrowheads="1"/>
              </p:cNvSpPr>
              <p:nvPr/>
            </p:nvSpPr>
            <p:spPr bwMode="auto">
              <a:xfrm>
                <a:off x="13494" y="1417"/>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82" name="Freeform 1499"/>
              <p:cNvSpPr>
                <a:spLocks/>
              </p:cNvSpPr>
              <p:nvPr/>
            </p:nvSpPr>
            <p:spPr bwMode="auto">
              <a:xfrm>
                <a:off x="13473" y="1147"/>
                <a:ext cx="64" cy="111"/>
              </a:xfrm>
              <a:custGeom>
                <a:avLst/>
                <a:gdLst>
                  <a:gd name="T0" fmla="*/ 1 w 27"/>
                  <a:gd name="T1" fmla="*/ 21 h 47"/>
                  <a:gd name="T2" fmla="*/ 4 w 27"/>
                  <a:gd name="T3" fmla="*/ 20 h 47"/>
                  <a:gd name="T4" fmla="*/ 8 w 27"/>
                  <a:gd name="T5" fmla="*/ 7 h 47"/>
                  <a:gd name="T6" fmla="*/ 9 w 27"/>
                  <a:gd name="T7" fmla="*/ 7 h 47"/>
                  <a:gd name="T8" fmla="*/ 2 w 27"/>
                  <a:gd name="T9" fmla="*/ 29 h 47"/>
                  <a:gd name="T10" fmla="*/ 8 w 27"/>
                  <a:gd name="T11" fmla="*/ 29 h 47"/>
                  <a:gd name="T12" fmla="*/ 8 w 27"/>
                  <a:gd name="T13" fmla="*/ 45 h 47"/>
                  <a:gd name="T14" fmla="*/ 11 w 27"/>
                  <a:gd name="T15" fmla="*/ 47 h 47"/>
                  <a:gd name="T16" fmla="*/ 13 w 27"/>
                  <a:gd name="T17" fmla="*/ 45 h 47"/>
                  <a:gd name="T18" fmla="*/ 13 w 27"/>
                  <a:gd name="T19" fmla="*/ 29 h 47"/>
                  <a:gd name="T20" fmla="*/ 14 w 27"/>
                  <a:gd name="T21" fmla="*/ 29 h 47"/>
                  <a:gd name="T22" fmla="*/ 14 w 27"/>
                  <a:gd name="T23" fmla="*/ 45 h 47"/>
                  <a:gd name="T24" fmla="*/ 16 w 27"/>
                  <a:gd name="T25" fmla="*/ 47 h 47"/>
                  <a:gd name="T26" fmla="*/ 19 w 27"/>
                  <a:gd name="T27" fmla="*/ 45 h 47"/>
                  <a:gd name="T28" fmla="*/ 19 w 27"/>
                  <a:gd name="T29" fmla="*/ 29 h 47"/>
                  <a:gd name="T30" fmla="*/ 25 w 27"/>
                  <a:gd name="T31" fmla="*/ 29 h 47"/>
                  <a:gd name="T32" fmla="*/ 18 w 27"/>
                  <a:gd name="T33" fmla="*/ 7 h 47"/>
                  <a:gd name="T34" fmla="*/ 19 w 27"/>
                  <a:gd name="T35" fmla="*/ 7 h 47"/>
                  <a:gd name="T36" fmla="*/ 23 w 27"/>
                  <a:gd name="T37" fmla="*/ 20 h 47"/>
                  <a:gd name="T38" fmla="*/ 25 w 27"/>
                  <a:gd name="T39" fmla="*/ 21 h 47"/>
                  <a:gd name="T40" fmla="*/ 27 w 27"/>
                  <a:gd name="T41" fmla="*/ 19 h 47"/>
                  <a:gd name="T42" fmla="*/ 23 w 27"/>
                  <a:gd name="T43" fmla="*/ 5 h 47"/>
                  <a:gd name="T44" fmla="*/ 17 w 27"/>
                  <a:gd name="T45" fmla="*/ 0 h 47"/>
                  <a:gd name="T46" fmla="*/ 10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4" y="20"/>
                    </a:cubicBezTo>
                    <a:cubicBezTo>
                      <a:pt x="4" y="18"/>
                      <a:pt x="8" y="7"/>
                      <a:pt x="8" y="7"/>
                    </a:cubicBezTo>
                    <a:cubicBezTo>
                      <a:pt x="9" y="7"/>
                      <a:pt x="9" y="7"/>
                      <a:pt x="9" y="7"/>
                    </a:cubicBezTo>
                    <a:cubicBezTo>
                      <a:pt x="2" y="29"/>
                      <a:pt x="2" y="29"/>
                      <a:pt x="2" y="29"/>
                    </a:cubicBezTo>
                    <a:cubicBezTo>
                      <a:pt x="8" y="29"/>
                      <a:pt x="8" y="29"/>
                      <a:pt x="8" y="29"/>
                    </a:cubicBezTo>
                    <a:cubicBezTo>
                      <a:pt x="8" y="36"/>
                      <a:pt x="8" y="44"/>
                      <a:pt x="8" y="45"/>
                    </a:cubicBezTo>
                    <a:cubicBezTo>
                      <a:pt x="8" y="46"/>
                      <a:pt x="9"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8" y="47"/>
                      <a:pt x="19" y="46"/>
                      <a:pt x="19" y="45"/>
                    </a:cubicBezTo>
                    <a:cubicBezTo>
                      <a:pt x="19" y="44"/>
                      <a:pt x="19" y="36"/>
                      <a:pt x="19" y="29"/>
                    </a:cubicBezTo>
                    <a:cubicBezTo>
                      <a:pt x="25" y="29"/>
                      <a:pt x="25" y="29"/>
                      <a:pt x="25" y="29"/>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7" y="19"/>
                    </a:cubicBezTo>
                    <a:cubicBezTo>
                      <a:pt x="26" y="18"/>
                      <a:pt x="24" y="11"/>
                      <a:pt x="23" y="5"/>
                    </a:cubicBezTo>
                    <a:cubicBezTo>
                      <a:pt x="22" y="3"/>
                      <a:pt x="20" y="0"/>
                      <a:pt x="17" y="0"/>
                    </a:cubicBezTo>
                    <a:cubicBezTo>
                      <a:pt x="16" y="0"/>
                      <a:pt x="11" y="0"/>
                      <a:pt x="10" y="0"/>
                    </a:cubicBezTo>
                    <a:cubicBezTo>
                      <a:pt x="7" y="0"/>
                      <a:pt x="5" y="3"/>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83" name="Oval 1500"/>
              <p:cNvSpPr>
                <a:spLocks noChangeArrowheads="1"/>
              </p:cNvSpPr>
              <p:nvPr/>
            </p:nvSpPr>
            <p:spPr bwMode="auto">
              <a:xfrm>
                <a:off x="13494" y="127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84" name="Freeform 1501"/>
              <p:cNvSpPr>
                <a:spLocks/>
              </p:cNvSpPr>
              <p:nvPr/>
            </p:nvSpPr>
            <p:spPr bwMode="auto">
              <a:xfrm>
                <a:off x="13473" y="1443"/>
                <a:ext cx="64" cy="111"/>
              </a:xfrm>
              <a:custGeom>
                <a:avLst/>
                <a:gdLst>
                  <a:gd name="T0" fmla="*/ 1 w 27"/>
                  <a:gd name="T1" fmla="*/ 20 h 47"/>
                  <a:gd name="T2" fmla="*/ 4 w 27"/>
                  <a:gd name="T3" fmla="*/ 19 h 47"/>
                  <a:gd name="T4" fmla="*/ 8 w 27"/>
                  <a:gd name="T5" fmla="*/ 6 h 47"/>
                  <a:gd name="T6" fmla="*/ 9 w 27"/>
                  <a:gd name="T7" fmla="*/ 6 h 47"/>
                  <a:gd name="T8" fmla="*/ 2 w 27"/>
                  <a:gd name="T9" fmla="*/ 28 h 47"/>
                  <a:gd name="T10" fmla="*/ 8 w 27"/>
                  <a:gd name="T11" fmla="*/ 28 h 47"/>
                  <a:gd name="T12" fmla="*/ 8 w 27"/>
                  <a:gd name="T13" fmla="*/ 44 h 47"/>
                  <a:gd name="T14" fmla="*/ 11 w 27"/>
                  <a:gd name="T15" fmla="*/ 47 h 47"/>
                  <a:gd name="T16" fmla="*/ 13 w 27"/>
                  <a:gd name="T17" fmla="*/ 44 h 47"/>
                  <a:gd name="T18" fmla="*/ 13 w 27"/>
                  <a:gd name="T19" fmla="*/ 28 h 47"/>
                  <a:gd name="T20" fmla="*/ 14 w 27"/>
                  <a:gd name="T21" fmla="*/ 28 h 47"/>
                  <a:gd name="T22" fmla="*/ 14 w 27"/>
                  <a:gd name="T23" fmla="*/ 44 h 47"/>
                  <a:gd name="T24" fmla="*/ 16 w 27"/>
                  <a:gd name="T25" fmla="*/ 47 h 47"/>
                  <a:gd name="T26" fmla="*/ 19 w 27"/>
                  <a:gd name="T27" fmla="*/ 44 h 47"/>
                  <a:gd name="T28" fmla="*/ 19 w 27"/>
                  <a:gd name="T29" fmla="*/ 28 h 47"/>
                  <a:gd name="T30" fmla="*/ 25 w 27"/>
                  <a:gd name="T31" fmla="*/ 28 h 47"/>
                  <a:gd name="T32" fmla="*/ 18 w 27"/>
                  <a:gd name="T33" fmla="*/ 6 h 47"/>
                  <a:gd name="T34" fmla="*/ 19 w 27"/>
                  <a:gd name="T35" fmla="*/ 6 h 47"/>
                  <a:gd name="T36" fmla="*/ 23 w 27"/>
                  <a:gd name="T37" fmla="*/ 19 h 47"/>
                  <a:gd name="T38" fmla="*/ 25 w 27"/>
                  <a:gd name="T39" fmla="*/ 20 h 47"/>
                  <a:gd name="T40" fmla="*/ 27 w 27"/>
                  <a:gd name="T41" fmla="*/ 18 h 47"/>
                  <a:gd name="T42" fmla="*/ 23 w 27"/>
                  <a:gd name="T43" fmla="*/ 4 h 47"/>
                  <a:gd name="T44" fmla="*/ 17 w 27"/>
                  <a:gd name="T45" fmla="*/ 0 h 47"/>
                  <a:gd name="T46" fmla="*/ 10 w 27"/>
                  <a:gd name="T47" fmla="*/ 0 h 47"/>
                  <a:gd name="T48" fmla="*/ 4 w 27"/>
                  <a:gd name="T49" fmla="*/ 4 h 47"/>
                  <a:gd name="T50" fmla="*/ 0 w 27"/>
                  <a:gd name="T51" fmla="*/ 18 h 47"/>
                  <a:gd name="T52" fmla="*/ 1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0"/>
                    </a:moveTo>
                    <a:cubicBezTo>
                      <a:pt x="2" y="21"/>
                      <a:pt x="3" y="20"/>
                      <a:pt x="4" y="19"/>
                    </a:cubicBezTo>
                    <a:cubicBezTo>
                      <a:pt x="4" y="18"/>
                      <a:pt x="8" y="6"/>
                      <a:pt x="8" y="6"/>
                    </a:cubicBezTo>
                    <a:cubicBezTo>
                      <a:pt x="9" y="6"/>
                      <a:pt x="9" y="6"/>
                      <a:pt x="9" y="6"/>
                    </a:cubicBezTo>
                    <a:cubicBezTo>
                      <a:pt x="2" y="28"/>
                      <a:pt x="2" y="28"/>
                      <a:pt x="2" y="28"/>
                    </a:cubicBezTo>
                    <a:cubicBezTo>
                      <a:pt x="8" y="28"/>
                      <a:pt x="8" y="28"/>
                      <a:pt x="8" y="28"/>
                    </a:cubicBezTo>
                    <a:cubicBezTo>
                      <a:pt x="8" y="35"/>
                      <a:pt x="8" y="43"/>
                      <a:pt x="8" y="44"/>
                    </a:cubicBezTo>
                    <a:cubicBezTo>
                      <a:pt x="8" y="46"/>
                      <a:pt x="9"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9" y="46"/>
                      <a:pt x="19" y="44"/>
                    </a:cubicBezTo>
                    <a:cubicBezTo>
                      <a:pt x="19" y="43"/>
                      <a:pt x="19" y="35"/>
                      <a:pt x="19"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7" y="18"/>
                    </a:cubicBezTo>
                    <a:cubicBezTo>
                      <a:pt x="26" y="17"/>
                      <a:pt x="24" y="10"/>
                      <a:pt x="23" y="4"/>
                    </a:cubicBezTo>
                    <a:cubicBezTo>
                      <a:pt x="22" y="2"/>
                      <a:pt x="20" y="0"/>
                      <a:pt x="17" y="0"/>
                    </a:cubicBezTo>
                    <a:cubicBezTo>
                      <a:pt x="16" y="0"/>
                      <a:pt x="11" y="0"/>
                      <a:pt x="10" y="0"/>
                    </a:cubicBezTo>
                    <a:cubicBezTo>
                      <a:pt x="7" y="0"/>
                      <a:pt x="5" y="2"/>
                      <a:pt x="4" y="4"/>
                    </a:cubicBezTo>
                    <a:cubicBezTo>
                      <a:pt x="2" y="10"/>
                      <a:pt x="0" y="17"/>
                      <a:pt x="0" y="18"/>
                    </a:cubicBezTo>
                    <a:cubicBezTo>
                      <a:pt x="0" y="19"/>
                      <a:pt x="0" y="20"/>
                      <a:pt x="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85" name="Oval 1502"/>
              <p:cNvSpPr>
                <a:spLocks noChangeArrowheads="1"/>
              </p:cNvSpPr>
              <p:nvPr/>
            </p:nvSpPr>
            <p:spPr bwMode="auto">
              <a:xfrm>
                <a:off x="13232"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86" name="Oval 1503"/>
              <p:cNvSpPr>
                <a:spLocks noChangeArrowheads="1"/>
              </p:cNvSpPr>
              <p:nvPr/>
            </p:nvSpPr>
            <p:spPr bwMode="auto">
              <a:xfrm>
                <a:off x="13558"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87" name="Oval 1504"/>
              <p:cNvSpPr>
                <a:spLocks noChangeArrowheads="1"/>
              </p:cNvSpPr>
              <p:nvPr/>
            </p:nvSpPr>
            <p:spPr bwMode="auto">
              <a:xfrm>
                <a:off x="13625" y="127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88" name="Oval 1505"/>
              <p:cNvSpPr>
                <a:spLocks noChangeArrowheads="1"/>
              </p:cNvSpPr>
              <p:nvPr/>
            </p:nvSpPr>
            <p:spPr bwMode="auto">
              <a:xfrm>
                <a:off x="13625" y="1417"/>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89" name="Freeform 1506"/>
              <p:cNvSpPr>
                <a:spLocks/>
              </p:cNvSpPr>
              <p:nvPr/>
            </p:nvSpPr>
            <p:spPr bwMode="auto">
              <a:xfrm>
                <a:off x="13603" y="1443"/>
                <a:ext cx="64" cy="111"/>
              </a:xfrm>
              <a:custGeom>
                <a:avLst/>
                <a:gdLst>
                  <a:gd name="T0" fmla="*/ 2 w 27"/>
                  <a:gd name="T1" fmla="*/ 20 h 47"/>
                  <a:gd name="T2" fmla="*/ 4 w 27"/>
                  <a:gd name="T3" fmla="*/ 19 h 47"/>
                  <a:gd name="T4" fmla="*/ 8 w 27"/>
                  <a:gd name="T5" fmla="*/ 6 h 47"/>
                  <a:gd name="T6" fmla="*/ 9 w 27"/>
                  <a:gd name="T7" fmla="*/ 6 h 47"/>
                  <a:gd name="T8" fmla="*/ 3 w 27"/>
                  <a:gd name="T9" fmla="*/ 28 h 47"/>
                  <a:gd name="T10" fmla="*/ 9 w 27"/>
                  <a:gd name="T11" fmla="*/ 28 h 47"/>
                  <a:gd name="T12" fmla="*/ 9 w 27"/>
                  <a:gd name="T13" fmla="*/ 44 h 47"/>
                  <a:gd name="T14" fmla="*/ 11 w 27"/>
                  <a:gd name="T15" fmla="*/ 47 h 47"/>
                  <a:gd name="T16" fmla="*/ 13 w 27"/>
                  <a:gd name="T17" fmla="*/ 44 h 47"/>
                  <a:gd name="T18" fmla="*/ 13 w 27"/>
                  <a:gd name="T19" fmla="*/ 28 h 47"/>
                  <a:gd name="T20" fmla="*/ 14 w 27"/>
                  <a:gd name="T21" fmla="*/ 28 h 47"/>
                  <a:gd name="T22" fmla="*/ 14 w 27"/>
                  <a:gd name="T23" fmla="*/ 44 h 47"/>
                  <a:gd name="T24" fmla="*/ 17 w 27"/>
                  <a:gd name="T25" fmla="*/ 47 h 47"/>
                  <a:gd name="T26" fmla="*/ 19 w 27"/>
                  <a:gd name="T27" fmla="*/ 44 h 47"/>
                  <a:gd name="T28" fmla="*/ 19 w 27"/>
                  <a:gd name="T29" fmla="*/ 28 h 47"/>
                  <a:gd name="T30" fmla="*/ 25 w 27"/>
                  <a:gd name="T31" fmla="*/ 28 h 47"/>
                  <a:gd name="T32" fmla="*/ 19 w 27"/>
                  <a:gd name="T33" fmla="*/ 6 h 47"/>
                  <a:gd name="T34" fmla="*/ 20 w 27"/>
                  <a:gd name="T35" fmla="*/ 6 h 47"/>
                  <a:gd name="T36" fmla="*/ 24 w 27"/>
                  <a:gd name="T37" fmla="*/ 19 h 47"/>
                  <a:gd name="T38" fmla="*/ 26 w 27"/>
                  <a:gd name="T39" fmla="*/ 20 h 47"/>
                  <a:gd name="T40" fmla="*/ 27 w 27"/>
                  <a:gd name="T41" fmla="*/ 18 h 47"/>
                  <a:gd name="T42" fmla="*/ 23 w 27"/>
                  <a:gd name="T43" fmla="*/ 4 h 47"/>
                  <a:gd name="T44" fmla="*/ 18 w 27"/>
                  <a:gd name="T45" fmla="*/ 0 h 47"/>
                  <a:gd name="T46" fmla="*/ 10 w 27"/>
                  <a:gd name="T47" fmla="*/ 0 h 47"/>
                  <a:gd name="T48" fmla="*/ 5 w 27"/>
                  <a:gd name="T49" fmla="*/ 4 h 47"/>
                  <a:gd name="T50" fmla="*/ 0 w 27"/>
                  <a:gd name="T51" fmla="*/ 18 h 47"/>
                  <a:gd name="T52" fmla="*/ 2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0"/>
                    </a:move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7" y="19"/>
                      <a:pt x="27" y="18"/>
                    </a:cubicBezTo>
                    <a:cubicBezTo>
                      <a:pt x="27" y="17"/>
                      <a:pt x="25" y="10"/>
                      <a:pt x="23" y="4"/>
                    </a:cubicBezTo>
                    <a:cubicBezTo>
                      <a:pt x="22" y="2"/>
                      <a:pt x="20" y="0"/>
                      <a:pt x="18" y="0"/>
                    </a:cubicBezTo>
                    <a:cubicBezTo>
                      <a:pt x="16" y="0"/>
                      <a:pt x="11" y="0"/>
                      <a:pt x="10" y="0"/>
                    </a:cubicBezTo>
                    <a:cubicBezTo>
                      <a:pt x="8" y="0"/>
                      <a:pt x="5" y="2"/>
                      <a:pt x="5" y="4"/>
                    </a:cubicBezTo>
                    <a:cubicBezTo>
                      <a:pt x="3" y="10"/>
                      <a:pt x="1" y="17"/>
                      <a:pt x="0" y="18"/>
                    </a:cubicBezTo>
                    <a:cubicBezTo>
                      <a:pt x="0" y="19"/>
                      <a:pt x="1" y="20"/>
                      <a:pt x="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90" name="Freeform 1507"/>
              <p:cNvSpPr>
                <a:spLocks/>
              </p:cNvSpPr>
              <p:nvPr/>
            </p:nvSpPr>
            <p:spPr bwMode="auto">
              <a:xfrm>
                <a:off x="13610" y="1296"/>
                <a:ext cx="52" cy="111"/>
              </a:xfrm>
              <a:custGeom>
                <a:avLst/>
                <a:gdLst>
                  <a:gd name="T0" fmla="*/ 20 w 22"/>
                  <a:gd name="T1" fmla="*/ 23 h 47"/>
                  <a:gd name="T2" fmla="*/ 22 w 22"/>
                  <a:gd name="T3" fmla="*/ 21 h 47"/>
                  <a:gd name="T4" fmla="*/ 22 w 22"/>
                  <a:gd name="T5" fmla="*/ 6 h 47"/>
                  <a:gd name="T6" fmla="*/ 16 w 22"/>
                  <a:gd name="T7" fmla="*/ 0 h 47"/>
                  <a:gd name="T8" fmla="*/ 6 w 22"/>
                  <a:gd name="T9" fmla="*/ 0 h 47"/>
                  <a:gd name="T10" fmla="*/ 0 w 22"/>
                  <a:gd name="T11" fmla="*/ 6 h 47"/>
                  <a:gd name="T12" fmla="*/ 0 w 22"/>
                  <a:gd name="T13" fmla="*/ 21 h 47"/>
                  <a:gd name="T14" fmla="*/ 2 w 22"/>
                  <a:gd name="T15" fmla="*/ 23 h 47"/>
                  <a:gd name="T16" fmla="*/ 4 w 22"/>
                  <a:gd name="T17" fmla="*/ 21 h 47"/>
                  <a:gd name="T18" fmla="*/ 4 w 22"/>
                  <a:gd name="T19" fmla="*/ 7 h 47"/>
                  <a:gd name="T20" fmla="*/ 5 w 22"/>
                  <a:gd name="T21" fmla="*/ 7 h 47"/>
                  <a:gd name="T22" fmla="*/ 5 w 22"/>
                  <a:gd name="T23" fmla="*/ 44 h 47"/>
                  <a:gd name="T24" fmla="*/ 8 w 22"/>
                  <a:gd name="T25" fmla="*/ 47 h 47"/>
                  <a:gd name="T26" fmla="*/ 10 w 22"/>
                  <a:gd name="T27" fmla="*/ 44 h 47"/>
                  <a:gd name="T28" fmla="*/ 10 w 22"/>
                  <a:gd name="T29" fmla="*/ 23 h 47"/>
                  <a:gd name="T30" fmla="*/ 11 w 22"/>
                  <a:gd name="T31" fmla="*/ 23 h 47"/>
                  <a:gd name="T32" fmla="*/ 11 w 22"/>
                  <a:gd name="T33" fmla="*/ 44 h 47"/>
                  <a:gd name="T34" fmla="*/ 14 w 22"/>
                  <a:gd name="T35" fmla="*/ 47 h 47"/>
                  <a:gd name="T36" fmla="*/ 17 w 22"/>
                  <a:gd name="T37" fmla="*/ 44 h 47"/>
                  <a:gd name="T38" fmla="*/ 17 w 22"/>
                  <a:gd name="T39" fmla="*/ 7 h 47"/>
                  <a:gd name="T40" fmla="*/ 18 w 22"/>
                  <a:gd name="T41" fmla="*/ 7 h 47"/>
                  <a:gd name="T42" fmla="*/ 18 w 22"/>
                  <a:gd name="T43" fmla="*/ 21 h 47"/>
                  <a:gd name="T44" fmla="*/ 20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0" y="23"/>
                    </a:moveTo>
                    <a:cubicBezTo>
                      <a:pt x="21" y="23"/>
                      <a:pt x="22" y="22"/>
                      <a:pt x="22" y="21"/>
                    </a:cubicBezTo>
                    <a:cubicBezTo>
                      <a:pt x="22" y="19"/>
                      <a:pt x="22" y="8"/>
                      <a:pt x="22" y="6"/>
                    </a:cubicBezTo>
                    <a:cubicBezTo>
                      <a:pt x="22" y="3"/>
                      <a:pt x="19" y="0"/>
                      <a:pt x="16" y="0"/>
                    </a:cubicBezTo>
                    <a:cubicBezTo>
                      <a:pt x="14" y="0"/>
                      <a:pt x="7" y="0"/>
                      <a:pt x="6" y="0"/>
                    </a:cubicBezTo>
                    <a:cubicBezTo>
                      <a:pt x="2" y="0"/>
                      <a:pt x="0" y="3"/>
                      <a:pt x="0" y="6"/>
                    </a:cubicBezTo>
                    <a:cubicBezTo>
                      <a:pt x="0" y="8"/>
                      <a:pt x="0" y="19"/>
                      <a:pt x="0" y="21"/>
                    </a:cubicBezTo>
                    <a:cubicBezTo>
                      <a:pt x="0" y="22"/>
                      <a:pt x="0"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0" y="45"/>
                      <a:pt x="10" y="44"/>
                    </a:cubicBezTo>
                    <a:cubicBezTo>
                      <a:pt x="10" y="42"/>
                      <a:pt x="10" y="23"/>
                      <a:pt x="10" y="23"/>
                    </a:cubicBezTo>
                    <a:cubicBezTo>
                      <a:pt x="10" y="23"/>
                      <a:pt x="10" y="23"/>
                      <a:pt x="11" y="23"/>
                    </a:cubicBezTo>
                    <a:cubicBezTo>
                      <a:pt x="11" y="23"/>
                      <a:pt x="11" y="42"/>
                      <a:pt x="11" y="44"/>
                    </a:cubicBezTo>
                    <a:cubicBezTo>
                      <a:pt x="11" y="45"/>
                      <a:pt x="13" y="47"/>
                      <a:pt x="14" y="47"/>
                    </a:cubicBezTo>
                    <a:cubicBezTo>
                      <a:pt x="16" y="47"/>
                      <a:pt x="17" y="45"/>
                      <a:pt x="17" y="44"/>
                    </a:cubicBezTo>
                    <a:cubicBezTo>
                      <a:pt x="17" y="42"/>
                      <a:pt x="17" y="7"/>
                      <a:pt x="17" y="7"/>
                    </a:cubicBezTo>
                    <a:cubicBezTo>
                      <a:pt x="17" y="7"/>
                      <a:pt x="17" y="7"/>
                      <a:pt x="18" y="7"/>
                    </a:cubicBezTo>
                    <a:cubicBezTo>
                      <a:pt x="18" y="7"/>
                      <a:pt x="18" y="19"/>
                      <a:pt x="18" y="21"/>
                    </a:cubicBezTo>
                    <a:cubicBezTo>
                      <a:pt x="18" y="22"/>
                      <a:pt x="19" y="23"/>
                      <a:pt x="2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91" name="Freeform 1508"/>
              <p:cNvSpPr>
                <a:spLocks/>
              </p:cNvSpPr>
              <p:nvPr/>
            </p:nvSpPr>
            <p:spPr bwMode="auto">
              <a:xfrm>
                <a:off x="13544" y="1147"/>
                <a:ext cx="52" cy="111"/>
              </a:xfrm>
              <a:custGeom>
                <a:avLst/>
                <a:gdLst>
                  <a:gd name="T0" fmla="*/ 2 w 22"/>
                  <a:gd name="T1" fmla="*/ 23 h 47"/>
                  <a:gd name="T2" fmla="*/ 4 w 22"/>
                  <a:gd name="T3" fmla="*/ 21 h 47"/>
                  <a:gd name="T4" fmla="*/ 4 w 22"/>
                  <a:gd name="T5" fmla="*/ 8 h 47"/>
                  <a:gd name="T6" fmla="*/ 5 w 22"/>
                  <a:gd name="T7" fmla="*/ 8 h 47"/>
                  <a:gd name="T8" fmla="*/ 5 w 22"/>
                  <a:gd name="T9" fmla="*/ 44 h 47"/>
                  <a:gd name="T10" fmla="*/ 8 w 22"/>
                  <a:gd name="T11" fmla="*/ 47 h 47"/>
                  <a:gd name="T12" fmla="*/ 11 w 22"/>
                  <a:gd name="T13" fmla="*/ 44 h 47"/>
                  <a:gd name="T14" fmla="*/ 11 w 22"/>
                  <a:gd name="T15" fmla="*/ 23 h 47"/>
                  <a:gd name="T16" fmla="*/ 12 w 22"/>
                  <a:gd name="T17" fmla="*/ 23 h 47"/>
                  <a:gd name="T18" fmla="*/ 12 w 22"/>
                  <a:gd name="T19" fmla="*/ 44 h 47"/>
                  <a:gd name="T20" fmla="*/ 14 w 22"/>
                  <a:gd name="T21" fmla="*/ 47 h 47"/>
                  <a:gd name="T22" fmla="*/ 17 w 22"/>
                  <a:gd name="T23" fmla="*/ 44 h 47"/>
                  <a:gd name="T24" fmla="*/ 17 w 22"/>
                  <a:gd name="T25" fmla="*/ 8 h 47"/>
                  <a:gd name="T26" fmla="*/ 18 w 22"/>
                  <a:gd name="T27" fmla="*/ 8 h 47"/>
                  <a:gd name="T28" fmla="*/ 18 w 22"/>
                  <a:gd name="T29" fmla="*/ 21 h 47"/>
                  <a:gd name="T30" fmla="*/ 20 w 22"/>
                  <a:gd name="T31" fmla="*/ 23 h 47"/>
                  <a:gd name="T32" fmla="*/ 22 w 22"/>
                  <a:gd name="T33" fmla="*/ 21 h 47"/>
                  <a:gd name="T34" fmla="*/ 22 w 22"/>
                  <a:gd name="T35" fmla="*/ 7 h 47"/>
                  <a:gd name="T36" fmla="*/ 16 w 22"/>
                  <a:gd name="T37" fmla="*/ 0 h 47"/>
                  <a:gd name="T38" fmla="*/ 6 w 22"/>
                  <a:gd name="T39" fmla="*/ 0 h 47"/>
                  <a:gd name="T40" fmla="*/ 0 w 22"/>
                  <a:gd name="T41" fmla="*/ 7 h 47"/>
                  <a:gd name="T42" fmla="*/ 0 w 22"/>
                  <a:gd name="T43" fmla="*/ 21 h 47"/>
                  <a:gd name="T44" fmla="*/ 2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7"/>
                    </a:cubicBezTo>
                    <a:cubicBezTo>
                      <a:pt x="22" y="3"/>
                      <a:pt x="20" y="0"/>
                      <a:pt x="16" y="0"/>
                    </a:cubicBezTo>
                    <a:cubicBezTo>
                      <a:pt x="15" y="0"/>
                      <a:pt x="8" y="0"/>
                      <a:pt x="6" y="0"/>
                    </a:cubicBezTo>
                    <a:cubicBezTo>
                      <a:pt x="2" y="0"/>
                      <a:pt x="0" y="3"/>
                      <a:pt x="0" y="7"/>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92" name="Freeform 1509"/>
              <p:cNvSpPr>
                <a:spLocks/>
              </p:cNvSpPr>
              <p:nvPr/>
            </p:nvSpPr>
            <p:spPr bwMode="auto">
              <a:xfrm>
                <a:off x="13215" y="1296"/>
                <a:ext cx="55" cy="111"/>
              </a:xfrm>
              <a:custGeom>
                <a:avLst/>
                <a:gdLst>
                  <a:gd name="T0" fmla="*/ 0 w 23"/>
                  <a:gd name="T1" fmla="*/ 6 h 47"/>
                  <a:gd name="T2" fmla="*/ 0 w 23"/>
                  <a:gd name="T3" fmla="*/ 21 h 47"/>
                  <a:gd name="T4" fmla="*/ 2 w 23"/>
                  <a:gd name="T5" fmla="*/ 23 h 47"/>
                  <a:gd name="T6" fmla="*/ 4 w 23"/>
                  <a:gd name="T7" fmla="*/ 21 h 47"/>
                  <a:gd name="T8" fmla="*/ 4 w 23"/>
                  <a:gd name="T9" fmla="*/ 7 h 47"/>
                  <a:gd name="T10" fmla="*/ 6 w 23"/>
                  <a:gd name="T11" fmla="*/ 7 h 47"/>
                  <a:gd name="T12" fmla="*/ 6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8 w 23"/>
                  <a:gd name="T27" fmla="*/ 44 h 47"/>
                  <a:gd name="T28" fmla="*/ 18 w 23"/>
                  <a:gd name="T29" fmla="*/ 7 h 47"/>
                  <a:gd name="T30" fmla="*/ 19 w 23"/>
                  <a:gd name="T31" fmla="*/ 7 h 47"/>
                  <a:gd name="T32" fmla="*/ 19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19"/>
                      <a:pt x="0" y="21"/>
                    </a:cubicBezTo>
                    <a:cubicBezTo>
                      <a:pt x="0" y="22"/>
                      <a:pt x="1" y="23"/>
                      <a:pt x="2" y="23"/>
                    </a:cubicBezTo>
                    <a:cubicBezTo>
                      <a:pt x="4" y="23"/>
                      <a:pt x="4" y="22"/>
                      <a:pt x="4" y="21"/>
                    </a:cubicBezTo>
                    <a:cubicBezTo>
                      <a:pt x="4" y="19"/>
                      <a:pt x="4" y="7"/>
                      <a:pt x="4" y="7"/>
                    </a:cubicBezTo>
                    <a:cubicBezTo>
                      <a:pt x="4" y="7"/>
                      <a:pt x="4" y="7"/>
                      <a:pt x="6" y="7"/>
                    </a:cubicBezTo>
                    <a:cubicBezTo>
                      <a:pt x="6" y="7"/>
                      <a:pt x="6" y="42"/>
                      <a:pt x="6" y="44"/>
                    </a:cubicBezTo>
                    <a:cubicBezTo>
                      <a:pt x="6" y="45"/>
                      <a:pt x="7" y="47"/>
                      <a:pt x="8" y="47"/>
                    </a:cubicBezTo>
                    <a:cubicBezTo>
                      <a:pt x="10" y="47"/>
                      <a:pt x="11" y="45"/>
                      <a:pt x="11" y="44"/>
                    </a:cubicBezTo>
                    <a:cubicBezTo>
                      <a:pt x="11" y="42"/>
                      <a:pt x="11" y="23"/>
                      <a:pt x="11" y="23"/>
                    </a:cubicBezTo>
                    <a:cubicBezTo>
                      <a:pt x="11" y="23"/>
                      <a:pt x="11" y="23"/>
                      <a:pt x="12" y="23"/>
                    </a:cubicBezTo>
                    <a:cubicBezTo>
                      <a:pt x="12" y="23"/>
                      <a:pt x="12" y="42"/>
                      <a:pt x="12" y="44"/>
                    </a:cubicBezTo>
                    <a:cubicBezTo>
                      <a:pt x="12" y="45"/>
                      <a:pt x="13" y="47"/>
                      <a:pt x="15" y="47"/>
                    </a:cubicBezTo>
                    <a:cubicBezTo>
                      <a:pt x="17" y="47"/>
                      <a:pt x="18" y="45"/>
                      <a:pt x="18" y="44"/>
                    </a:cubicBezTo>
                    <a:cubicBezTo>
                      <a:pt x="18" y="42"/>
                      <a:pt x="18" y="7"/>
                      <a:pt x="18" y="7"/>
                    </a:cubicBezTo>
                    <a:cubicBezTo>
                      <a:pt x="18" y="7"/>
                      <a:pt x="18" y="7"/>
                      <a:pt x="19" y="7"/>
                    </a:cubicBezTo>
                    <a:cubicBezTo>
                      <a:pt x="19" y="7"/>
                      <a:pt x="19" y="19"/>
                      <a:pt x="19" y="21"/>
                    </a:cubicBezTo>
                    <a:cubicBezTo>
                      <a:pt x="19" y="22"/>
                      <a:pt x="20" y="23"/>
                      <a:pt x="21" y="23"/>
                    </a:cubicBezTo>
                    <a:cubicBezTo>
                      <a:pt x="22" y="23"/>
                      <a:pt x="23" y="22"/>
                      <a:pt x="23" y="21"/>
                    </a:cubicBezTo>
                    <a:cubicBezTo>
                      <a:pt x="23" y="19"/>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93" name="Oval 1510"/>
              <p:cNvSpPr>
                <a:spLocks noChangeArrowheads="1"/>
              </p:cNvSpPr>
              <p:nvPr/>
            </p:nvSpPr>
            <p:spPr bwMode="auto">
              <a:xfrm>
                <a:off x="13362"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94" name="Oval 1511"/>
              <p:cNvSpPr>
                <a:spLocks noChangeArrowheads="1"/>
              </p:cNvSpPr>
              <p:nvPr/>
            </p:nvSpPr>
            <p:spPr bwMode="auto">
              <a:xfrm>
                <a:off x="13362"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95" name="Freeform 1512"/>
              <p:cNvSpPr>
                <a:spLocks/>
              </p:cNvSpPr>
              <p:nvPr/>
            </p:nvSpPr>
            <p:spPr bwMode="auto">
              <a:xfrm>
                <a:off x="13412" y="1147"/>
                <a:ext cx="54" cy="111"/>
              </a:xfrm>
              <a:custGeom>
                <a:avLst/>
                <a:gdLst>
                  <a:gd name="T0" fmla="*/ 2 w 23"/>
                  <a:gd name="T1" fmla="*/ 23 h 47"/>
                  <a:gd name="T2" fmla="*/ 5 w 23"/>
                  <a:gd name="T3" fmla="*/ 21 h 47"/>
                  <a:gd name="T4" fmla="*/ 5 w 23"/>
                  <a:gd name="T5" fmla="*/ 8 h 47"/>
                  <a:gd name="T6" fmla="*/ 6 w 23"/>
                  <a:gd name="T7" fmla="*/ 8 h 47"/>
                  <a:gd name="T8" fmla="*/ 6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8 w 23"/>
                  <a:gd name="T23" fmla="*/ 44 h 47"/>
                  <a:gd name="T24" fmla="*/ 18 w 23"/>
                  <a:gd name="T25" fmla="*/ 8 h 47"/>
                  <a:gd name="T26" fmla="*/ 19 w 23"/>
                  <a:gd name="T27" fmla="*/ 8 h 47"/>
                  <a:gd name="T28" fmla="*/ 19 w 23"/>
                  <a:gd name="T29" fmla="*/ 21 h 47"/>
                  <a:gd name="T30" fmla="*/ 21 w 23"/>
                  <a:gd name="T31" fmla="*/ 23 h 47"/>
                  <a:gd name="T32" fmla="*/ 23 w 23"/>
                  <a:gd name="T33" fmla="*/ 21 h 47"/>
                  <a:gd name="T34" fmla="*/ 23 w 23"/>
                  <a:gd name="T35" fmla="*/ 7 h 47"/>
                  <a:gd name="T36" fmla="*/ 17 w 23"/>
                  <a:gd name="T37" fmla="*/ 0 h 47"/>
                  <a:gd name="T38" fmla="*/ 7 w 23"/>
                  <a:gd name="T39" fmla="*/ 0 h 47"/>
                  <a:gd name="T40" fmla="*/ 0 w 23"/>
                  <a:gd name="T41" fmla="*/ 7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4" y="23"/>
                      <a:pt x="5" y="22"/>
                      <a:pt x="5" y="21"/>
                    </a:cubicBezTo>
                    <a:cubicBezTo>
                      <a:pt x="5" y="20"/>
                      <a:pt x="5" y="8"/>
                      <a:pt x="5" y="8"/>
                    </a:cubicBezTo>
                    <a:cubicBezTo>
                      <a:pt x="5" y="8"/>
                      <a:pt x="5"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7"/>
                    </a:cubicBezTo>
                    <a:cubicBezTo>
                      <a:pt x="23" y="3"/>
                      <a:pt x="20" y="0"/>
                      <a:pt x="17" y="0"/>
                    </a:cubicBezTo>
                    <a:cubicBezTo>
                      <a:pt x="15" y="0"/>
                      <a:pt x="8" y="0"/>
                      <a:pt x="7" y="0"/>
                    </a:cubicBezTo>
                    <a:cubicBezTo>
                      <a:pt x="3" y="0"/>
                      <a:pt x="0" y="3"/>
                      <a:pt x="0" y="7"/>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96" name="Oval 1513"/>
              <p:cNvSpPr>
                <a:spLocks noChangeArrowheads="1"/>
              </p:cNvSpPr>
              <p:nvPr/>
            </p:nvSpPr>
            <p:spPr bwMode="auto">
              <a:xfrm>
                <a:off x="13428"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97" name="Freeform 1514"/>
              <p:cNvSpPr>
                <a:spLocks/>
              </p:cNvSpPr>
              <p:nvPr/>
            </p:nvSpPr>
            <p:spPr bwMode="auto">
              <a:xfrm>
                <a:off x="13348" y="1296"/>
                <a:ext cx="52" cy="111"/>
              </a:xfrm>
              <a:custGeom>
                <a:avLst/>
                <a:gdLst>
                  <a:gd name="T0" fmla="*/ 0 w 22"/>
                  <a:gd name="T1" fmla="*/ 6 h 47"/>
                  <a:gd name="T2" fmla="*/ 0 w 22"/>
                  <a:gd name="T3" fmla="*/ 21 h 47"/>
                  <a:gd name="T4" fmla="*/ 2 w 22"/>
                  <a:gd name="T5" fmla="*/ 23 h 47"/>
                  <a:gd name="T6" fmla="*/ 4 w 22"/>
                  <a:gd name="T7" fmla="*/ 21 h 47"/>
                  <a:gd name="T8" fmla="*/ 4 w 22"/>
                  <a:gd name="T9" fmla="*/ 7 h 47"/>
                  <a:gd name="T10" fmla="*/ 5 w 22"/>
                  <a:gd name="T11" fmla="*/ 7 h 47"/>
                  <a:gd name="T12" fmla="*/ 5 w 22"/>
                  <a:gd name="T13" fmla="*/ 44 h 47"/>
                  <a:gd name="T14" fmla="*/ 8 w 22"/>
                  <a:gd name="T15" fmla="*/ 47 h 47"/>
                  <a:gd name="T16" fmla="*/ 10 w 22"/>
                  <a:gd name="T17" fmla="*/ 44 h 47"/>
                  <a:gd name="T18" fmla="*/ 10 w 22"/>
                  <a:gd name="T19" fmla="*/ 23 h 47"/>
                  <a:gd name="T20" fmla="*/ 12 w 22"/>
                  <a:gd name="T21" fmla="*/ 23 h 47"/>
                  <a:gd name="T22" fmla="*/ 12 w 22"/>
                  <a:gd name="T23" fmla="*/ 44 h 47"/>
                  <a:gd name="T24" fmla="*/ 14 w 22"/>
                  <a:gd name="T25" fmla="*/ 47 h 47"/>
                  <a:gd name="T26" fmla="*/ 17 w 22"/>
                  <a:gd name="T27" fmla="*/ 44 h 47"/>
                  <a:gd name="T28" fmla="*/ 17 w 22"/>
                  <a:gd name="T29" fmla="*/ 7 h 47"/>
                  <a:gd name="T30" fmla="*/ 18 w 22"/>
                  <a:gd name="T31" fmla="*/ 7 h 47"/>
                  <a:gd name="T32" fmla="*/ 18 w 22"/>
                  <a:gd name="T33" fmla="*/ 21 h 47"/>
                  <a:gd name="T34" fmla="*/ 20 w 22"/>
                  <a:gd name="T35" fmla="*/ 23 h 47"/>
                  <a:gd name="T36" fmla="*/ 22 w 22"/>
                  <a:gd name="T37" fmla="*/ 21 h 47"/>
                  <a:gd name="T38" fmla="*/ 22 w 22"/>
                  <a:gd name="T39" fmla="*/ 6 h 47"/>
                  <a:gd name="T40" fmla="*/ 16 w 22"/>
                  <a:gd name="T41" fmla="*/ 0 h 47"/>
                  <a:gd name="T42" fmla="*/ 6 w 22"/>
                  <a:gd name="T43" fmla="*/ 0 h 47"/>
                  <a:gd name="T44" fmla="*/ 0 w 22"/>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6"/>
                    </a:move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0" y="45"/>
                      <a:pt x="10" y="44"/>
                    </a:cubicBezTo>
                    <a:cubicBezTo>
                      <a:pt x="10" y="42"/>
                      <a:pt x="10" y="23"/>
                      <a:pt x="10" y="23"/>
                    </a:cubicBezTo>
                    <a:cubicBezTo>
                      <a:pt x="10" y="23"/>
                      <a:pt x="10" y="23"/>
                      <a:pt x="12" y="23"/>
                    </a:cubicBezTo>
                    <a:cubicBezTo>
                      <a:pt x="12" y="23"/>
                      <a:pt x="12" y="42"/>
                      <a:pt x="12" y="44"/>
                    </a:cubicBezTo>
                    <a:cubicBezTo>
                      <a:pt x="12" y="45"/>
                      <a:pt x="13" y="47"/>
                      <a:pt x="14" y="47"/>
                    </a:cubicBezTo>
                    <a:cubicBezTo>
                      <a:pt x="16" y="47"/>
                      <a:pt x="17" y="45"/>
                      <a:pt x="17" y="44"/>
                    </a:cubicBezTo>
                    <a:cubicBezTo>
                      <a:pt x="17" y="42"/>
                      <a:pt x="17" y="7"/>
                      <a:pt x="17" y="7"/>
                    </a:cubicBezTo>
                    <a:cubicBezTo>
                      <a:pt x="17" y="7"/>
                      <a:pt x="17" y="7"/>
                      <a:pt x="18" y="7"/>
                    </a:cubicBezTo>
                    <a:cubicBezTo>
                      <a:pt x="18" y="7"/>
                      <a:pt x="18" y="19"/>
                      <a:pt x="18" y="21"/>
                    </a:cubicBezTo>
                    <a:cubicBezTo>
                      <a:pt x="18" y="22"/>
                      <a:pt x="19" y="23"/>
                      <a:pt x="20" y="23"/>
                    </a:cubicBezTo>
                    <a:cubicBezTo>
                      <a:pt x="21" y="23"/>
                      <a:pt x="22" y="22"/>
                      <a:pt x="22" y="21"/>
                    </a:cubicBezTo>
                    <a:cubicBezTo>
                      <a:pt x="22" y="19"/>
                      <a:pt x="22" y="8"/>
                      <a:pt x="22" y="6"/>
                    </a:cubicBezTo>
                    <a:cubicBezTo>
                      <a:pt x="22" y="3"/>
                      <a:pt x="20" y="0"/>
                      <a:pt x="16" y="0"/>
                    </a:cubicBezTo>
                    <a:cubicBezTo>
                      <a:pt x="15" y="0"/>
                      <a:pt x="7"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98" name="Freeform 1515"/>
              <p:cNvSpPr>
                <a:spLocks/>
              </p:cNvSpPr>
              <p:nvPr/>
            </p:nvSpPr>
            <p:spPr bwMode="auto">
              <a:xfrm>
                <a:off x="13341" y="1147"/>
                <a:ext cx="66" cy="111"/>
              </a:xfrm>
              <a:custGeom>
                <a:avLst/>
                <a:gdLst>
                  <a:gd name="T0" fmla="*/ 23 w 28"/>
                  <a:gd name="T1" fmla="*/ 5 h 47"/>
                  <a:gd name="T2" fmla="*/ 18 w 28"/>
                  <a:gd name="T3" fmla="*/ 0 h 47"/>
                  <a:gd name="T4" fmla="*/ 10 w 28"/>
                  <a:gd name="T5" fmla="*/ 0 h 47"/>
                  <a:gd name="T6" fmla="*/ 5 w 28"/>
                  <a:gd name="T7" fmla="*/ 5 h 47"/>
                  <a:gd name="T8" fmla="*/ 1 w 28"/>
                  <a:gd name="T9" fmla="*/ 19 h 47"/>
                  <a:gd name="T10" fmla="*/ 2 w 28"/>
                  <a:gd name="T11" fmla="*/ 21 h 47"/>
                  <a:gd name="T12" fmla="*/ 4 w 28"/>
                  <a:gd name="T13" fmla="*/ 20 h 47"/>
                  <a:gd name="T14" fmla="*/ 8 w 28"/>
                  <a:gd name="T15" fmla="*/ 7 h 47"/>
                  <a:gd name="T16" fmla="*/ 9 w 28"/>
                  <a:gd name="T17" fmla="*/ 7 h 47"/>
                  <a:gd name="T18" fmla="*/ 3 w 28"/>
                  <a:gd name="T19" fmla="*/ 29 h 47"/>
                  <a:gd name="T20" fmla="*/ 9 w 28"/>
                  <a:gd name="T21" fmla="*/ 29 h 47"/>
                  <a:gd name="T22" fmla="*/ 9 w 28"/>
                  <a:gd name="T23" fmla="*/ 45 h 47"/>
                  <a:gd name="T24" fmla="*/ 11 w 28"/>
                  <a:gd name="T25" fmla="*/ 47 h 47"/>
                  <a:gd name="T26" fmla="*/ 14 w 28"/>
                  <a:gd name="T27" fmla="*/ 45 h 47"/>
                  <a:gd name="T28" fmla="*/ 14 w 28"/>
                  <a:gd name="T29" fmla="*/ 29 h 47"/>
                  <a:gd name="T30" fmla="*/ 15 w 28"/>
                  <a:gd name="T31" fmla="*/ 29 h 47"/>
                  <a:gd name="T32" fmla="*/ 15 w 28"/>
                  <a:gd name="T33" fmla="*/ 45 h 47"/>
                  <a:gd name="T34" fmla="*/ 17 w 28"/>
                  <a:gd name="T35" fmla="*/ 47 h 47"/>
                  <a:gd name="T36" fmla="*/ 19 w 28"/>
                  <a:gd name="T37" fmla="*/ 45 h 47"/>
                  <a:gd name="T38" fmla="*/ 19 w 28"/>
                  <a:gd name="T39" fmla="*/ 29 h 47"/>
                  <a:gd name="T40" fmla="*/ 25 w 28"/>
                  <a:gd name="T41" fmla="*/ 29 h 47"/>
                  <a:gd name="T42" fmla="*/ 19 w 28"/>
                  <a:gd name="T43" fmla="*/ 7 h 47"/>
                  <a:gd name="T44" fmla="*/ 20 w 28"/>
                  <a:gd name="T45" fmla="*/ 7 h 47"/>
                  <a:gd name="T46" fmla="*/ 24 w 28"/>
                  <a:gd name="T47" fmla="*/ 20 h 47"/>
                  <a:gd name="T48" fmla="*/ 26 w 28"/>
                  <a:gd name="T49" fmla="*/ 21 h 47"/>
                  <a:gd name="T50" fmla="*/ 27 w 28"/>
                  <a:gd name="T51" fmla="*/ 19 h 47"/>
                  <a:gd name="T52" fmla="*/ 23 w 28"/>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3" y="5"/>
                    </a:moveTo>
                    <a:cubicBezTo>
                      <a:pt x="23" y="3"/>
                      <a:pt x="20" y="0"/>
                      <a:pt x="18" y="0"/>
                    </a:cubicBezTo>
                    <a:cubicBezTo>
                      <a:pt x="17" y="0"/>
                      <a:pt x="11" y="0"/>
                      <a:pt x="10" y="0"/>
                    </a:cubicBezTo>
                    <a:cubicBezTo>
                      <a:pt x="8" y="0"/>
                      <a:pt x="6" y="3"/>
                      <a:pt x="5" y="5"/>
                    </a:cubicBez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2" y="47"/>
                      <a:pt x="14" y="46"/>
                      <a:pt x="14" y="45"/>
                    </a:cubicBezTo>
                    <a:cubicBezTo>
                      <a:pt x="14" y="43"/>
                      <a:pt x="14" y="29"/>
                      <a:pt x="14" y="29"/>
                    </a:cubicBezTo>
                    <a:cubicBezTo>
                      <a:pt x="15" y="29"/>
                      <a:pt x="15" y="29"/>
                      <a:pt x="15" y="29"/>
                    </a:cubicBezTo>
                    <a:cubicBezTo>
                      <a:pt x="15" y="29"/>
                      <a:pt x="15" y="43"/>
                      <a:pt x="15" y="45"/>
                    </a:cubicBezTo>
                    <a:cubicBezTo>
                      <a:pt x="15" y="46"/>
                      <a:pt x="16" y="47"/>
                      <a:pt x="17" y="47"/>
                    </a:cubicBezTo>
                    <a:cubicBezTo>
                      <a:pt x="18" y="47"/>
                      <a:pt x="19" y="46"/>
                      <a:pt x="19" y="45"/>
                    </a:cubicBezTo>
                    <a:cubicBezTo>
                      <a:pt x="19" y="44"/>
                      <a:pt x="19" y="36"/>
                      <a:pt x="19" y="29"/>
                    </a:cubicBezTo>
                    <a:cubicBezTo>
                      <a:pt x="25" y="29"/>
                      <a:pt x="25" y="29"/>
                      <a:pt x="25" y="29"/>
                    </a:cubicBezTo>
                    <a:cubicBezTo>
                      <a:pt x="19" y="7"/>
                      <a:pt x="19" y="7"/>
                      <a:pt x="19" y="7"/>
                    </a:cubicBezTo>
                    <a:cubicBezTo>
                      <a:pt x="20" y="7"/>
                      <a:pt x="20" y="7"/>
                      <a:pt x="20" y="7"/>
                    </a:cubicBezTo>
                    <a:cubicBezTo>
                      <a:pt x="20" y="7"/>
                      <a:pt x="23" y="18"/>
                      <a:pt x="24" y="20"/>
                    </a:cubicBezTo>
                    <a:cubicBezTo>
                      <a:pt x="24" y="21"/>
                      <a:pt x="25" y="21"/>
                      <a:pt x="26" y="21"/>
                    </a:cubicBezTo>
                    <a:cubicBezTo>
                      <a:pt x="27" y="21"/>
                      <a:pt x="28" y="20"/>
                      <a:pt x="27" y="19"/>
                    </a:cubicBezTo>
                    <a:cubicBezTo>
                      <a:pt x="27" y="18"/>
                      <a:pt x="25"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799" name="Freeform 1516"/>
              <p:cNvSpPr>
                <a:spLocks/>
              </p:cNvSpPr>
              <p:nvPr/>
            </p:nvSpPr>
            <p:spPr bwMode="auto">
              <a:xfrm>
                <a:off x="13544" y="1443"/>
                <a:ext cx="52" cy="109"/>
              </a:xfrm>
              <a:custGeom>
                <a:avLst/>
                <a:gdLst>
                  <a:gd name="T0" fmla="*/ 0 w 22"/>
                  <a:gd name="T1" fmla="*/ 6 h 46"/>
                  <a:gd name="T2" fmla="*/ 0 w 22"/>
                  <a:gd name="T3" fmla="*/ 20 h 46"/>
                  <a:gd name="T4" fmla="*/ 2 w 22"/>
                  <a:gd name="T5" fmla="*/ 23 h 46"/>
                  <a:gd name="T6" fmla="*/ 4 w 22"/>
                  <a:gd name="T7" fmla="*/ 20 h 46"/>
                  <a:gd name="T8" fmla="*/ 4 w 22"/>
                  <a:gd name="T9" fmla="*/ 7 h 46"/>
                  <a:gd name="T10" fmla="*/ 5 w 22"/>
                  <a:gd name="T11" fmla="*/ 7 h 46"/>
                  <a:gd name="T12" fmla="*/ 5 w 22"/>
                  <a:gd name="T13" fmla="*/ 44 h 46"/>
                  <a:gd name="T14" fmla="*/ 8 w 22"/>
                  <a:gd name="T15" fmla="*/ 46 h 46"/>
                  <a:gd name="T16" fmla="*/ 11 w 22"/>
                  <a:gd name="T17" fmla="*/ 44 h 46"/>
                  <a:gd name="T18" fmla="*/ 11 w 22"/>
                  <a:gd name="T19" fmla="*/ 23 h 46"/>
                  <a:gd name="T20" fmla="*/ 12 w 22"/>
                  <a:gd name="T21" fmla="*/ 23 h 46"/>
                  <a:gd name="T22" fmla="*/ 12 w 22"/>
                  <a:gd name="T23" fmla="*/ 44 h 46"/>
                  <a:gd name="T24" fmla="*/ 14 w 22"/>
                  <a:gd name="T25" fmla="*/ 46 h 46"/>
                  <a:gd name="T26" fmla="*/ 17 w 22"/>
                  <a:gd name="T27" fmla="*/ 44 h 46"/>
                  <a:gd name="T28" fmla="*/ 17 w 22"/>
                  <a:gd name="T29" fmla="*/ 7 h 46"/>
                  <a:gd name="T30" fmla="*/ 18 w 22"/>
                  <a:gd name="T31" fmla="*/ 7 h 46"/>
                  <a:gd name="T32" fmla="*/ 18 w 22"/>
                  <a:gd name="T33" fmla="*/ 20 h 46"/>
                  <a:gd name="T34" fmla="*/ 20 w 22"/>
                  <a:gd name="T35" fmla="*/ 23 h 46"/>
                  <a:gd name="T36" fmla="*/ 22 w 22"/>
                  <a:gd name="T37" fmla="*/ 20 h 46"/>
                  <a:gd name="T38" fmla="*/ 22 w 22"/>
                  <a:gd name="T39" fmla="*/ 6 h 46"/>
                  <a:gd name="T40" fmla="*/ 16 w 22"/>
                  <a:gd name="T41" fmla="*/ 0 h 46"/>
                  <a:gd name="T42" fmla="*/ 6 w 22"/>
                  <a:gd name="T43" fmla="*/ 0 h 46"/>
                  <a:gd name="T44" fmla="*/ 0 w 22"/>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0" y="6"/>
                    </a:move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3"/>
                      <a:pt x="11" y="23"/>
                    </a:cubicBezTo>
                    <a:cubicBezTo>
                      <a:pt x="11" y="23"/>
                      <a:pt x="11" y="23"/>
                      <a:pt x="12" y="23"/>
                    </a:cubicBezTo>
                    <a:cubicBezTo>
                      <a:pt x="12" y="23"/>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ubicBezTo>
                      <a:pt x="21" y="23"/>
                      <a:pt x="22" y="22"/>
                      <a:pt x="22" y="20"/>
                    </a:cubicBezTo>
                    <a:cubicBezTo>
                      <a:pt x="22" y="19"/>
                      <a:pt x="22" y="8"/>
                      <a:pt x="22" y="6"/>
                    </a:cubicBezTo>
                    <a:cubicBezTo>
                      <a:pt x="22" y="2"/>
                      <a:pt x="20" y="0"/>
                      <a:pt x="16" y="0"/>
                    </a:cubicBezTo>
                    <a:cubicBezTo>
                      <a:pt x="15" y="0"/>
                      <a:pt x="8" y="0"/>
                      <a:pt x="6" y="0"/>
                    </a:cubicBezTo>
                    <a:cubicBezTo>
                      <a:pt x="2"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00" name="Freeform 1517"/>
              <p:cNvSpPr>
                <a:spLocks/>
              </p:cNvSpPr>
              <p:nvPr/>
            </p:nvSpPr>
            <p:spPr bwMode="auto">
              <a:xfrm>
                <a:off x="13407" y="1296"/>
                <a:ext cx="64" cy="111"/>
              </a:xfrm>
              <a:custGeom>
                <a:avLst/>
                <a:gdLst>
                  <a:gd name="T0" fmla="*/ 27 w 27"/>
                  <a:gd name="T1" fmla="*/ 18 h 47"/>
                  <a:gd name="T2" fmla="*/ 23 w 27"/>
                  <a:gd name="T3" fmla="*/ 4 h 47"/>
                  <a:gd name="T4" fmla="*/ 18 w 27"/>
                  <a:gd name="T5" fmla="*/ 0 h 47"/>
                  <a:gd name="T6" fmla="*/ 10 w 27"/>
                  <a:gd name="T7" fmla="*/ 0 h 47"/>
                  <a:gd name="T8" fmla="*/ 5 w 27"/>
                  <a:gd name="T9" fmla="*/ 4 h 47"/>
                  <a:gd name="T10" fmla="*/ 1 w 27"/>
                  <a:gd name="T11" fmla="*/ 18 h 47"/>
                  <a:gd name="T12" fmla="*/ 2 w 27"/>
                  <a:gd name="T13" fmla="*/ 21 h 47"/>
                  <a:gd name="T14" fmla="*/ 4 w 27"/>
                  <a:gd name="T15" fmla="*/ 19 h 47"/>
                  <a:gd name="T16" fmla="*/ 8 w 27"/>
                  <a:gd name="T17" fmla="*/ 6 h 47"/>
                  <a:gd name="T18" fmla="*/ 9 w 27"/>
                  <a:gd name="T19" fmla="*/ 6 h 47"/>
                  <a:gd name="T20" fmla="*/ 3 w 27"/>
                  <a:gd name="T21" fmla="*/ 28 h 47"/>
                  <a:gd name="T22" fmla="*/ 9 w 27"/>
                  <a:gd name="T23" fmla="*/ 28 h 47"/>
                  <a:gd name="T24" fmla="*/ 9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7 w 27"/>
                  <a:gd name="T37" fmla="*/ 47 h 47"/>
                  <a:gd name="T38" fmla="*/ 19 w 27"/>
                  <a:gd name="T39" fmla="*/ 45 h 47"/>
                  <a:gd name="T40" fmla="*/ 19 w 27"/>
                  <a:gd name="T41" fmla="*/ 28 h 47"/>
                  <a:gd name="T42" fmla="*/ 25 w 27"/>
                  <a:gd name="T43" fmla="*/ 28 h 47"/>
                  <a:gd name="T44" fmla="*/ 19 w 27"/>
                  <a:gd name="T45" fmla="*/ 6 h 47"/>
                  <a:gd name="T46" fmla="*/ 20 w 27"/>
                  <a:gd name="T47" fmla="*/ 6 h 47"/>
                  <a:gd name="T48" fmla="*/ 23 w 27"/>
                  <a:gd name="T49" fmla="*/ 19 h 47"/>
                  <a:gd name="T50" fmla="*/ 26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7" y="18"/>
                      <a:pt x="25" y="10"/>
                      <a:pt x="23" y="4"/>
                    </a:cubicBezTo>
                    <a:cubicBezTo>
                      <a:pt x="22" y="2"/>
                      <a:pt x="20" y="0"/>
                      <a:pt x="18" y="0"/>
                    </a:cubicBezTo>
                    <a:cubicBezTo>
                      <a:pt x="16" y="0"/>
                      <a:pt x="11" y="0"/>
                      <a:pt x="10" y="0"/>
                    </a:cubicBezTo>
                    <a:cubicBezTo>
                      <a:pt x="8" y="0"/>
                      <a:pt x="5" y="2"/>
                      <a:pt x="5" y="4"/>
                    </a:cubicBezTo>
                    <a:cubicBezTo>
                      <a:pt x="3" y="10"/>
                      <a:pt x="1" y="18"/>
                      <a:pt x="1" y="18"/>
                    </a:cubicBezTo>
                    <a:cubicBezTo>
                      <a:pt x="0" y="19"/>
                      <a:pt x="1" y="20"/>
                      <a:pt x="2" y="21"/>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3" y="19"/>
                    </a:cubicBezTo>
                    <a:cubicBezTo>
                      <a:pt x="24" y="20"/>
                      <a:pt x="25" y="21"/>
                      <a:pt x="26" y="21"/>
                    </a:cubicBezTo>
                    <a:cubicBezTo>
                      <a:pt x="27"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01" name="Freeform 1518"/>
              <p:cNvSpPr>
                <a:spLocks/>
              </p:cNvSpPr>
              <p:nvPr/>
            </p:nvSpPr>
            <p:spPr bwMode="auto">
              <a:xfrm>
                <a:off x="13341" y="1443"/>
                <a:ext cx="66" cy="111"/>
              </a:xfrm>
              <a:custGeom>
                <a:avLst/>
                <a:gdLst>
                  <a:gd name="T0" fmla="*/ 23 w 28"/>
                  <a:gd name="T1" fmla="*/ 4 h 47"/>
                  <a:gd name="T2" fmla="*/ 18 w 28"/>
                  <a:gd name="T3" fmla="*/ 0 h 47"/>
                  <a:gd name="T4" fmla="*/ 10 w 28"/>
                  <a:gd name="T5" fmla="*/ 0 h 47"/>
                  <a:gd name="T6" fmla="*/ 5 w 28"/>
                  <a:gd name="T7" fmla="*/ 4 h 47"/>
                  <a:gd name="T8" fmla="*/ 1 w 28"/>
                  <a:gd name="T9" fmla="*/ 18 h 47"/>
                  <a:gd name="T10" fmla="*/ 2 w 28"/>
                  <a:gd name="T11" fmla="*/ 20 h 47"/>
                  <a:gd name="T12" fmla="*/ 4 w 28"/>
                  <a:gd name="T13" fmla="*/ 19 h 47"/>
                  <a:gd name="T14" fmla="*/ 8 w 28"/>
                  <a:gd name="T15" fmla="*/ 6 h 47"/>
                  <a:gd name="T16" fmla="*/ 9 w 28"/>
                  <a:gd name="T17" fmla="*/ 6 h 47"/>
                  <a:gd name="T18" fmla="*/ 3 w 28"/>
                  <a:gd name="T19" fmla="*/ 28 h 47"/>
                  <a:gd name="T20" fmla="*/ 9 w 28"/>
                  <a:gd name="T21" fmla="*/ 28 h 47"/>
                  <a:gd name="T22" fmla="*/ 9 w 28"/>
                  <a:gd name="T23" fmla="*/ 44 h 47"/>
                  <a:gd name="T24" fmla="*/ 11 w 28"/>
                  <a:gd name="T25" fmla="*/ 47 h 47"/>
                  <a:gd name="T26" fmla="*/ 14 w 28"/>
                  <a:gd name="T27" fmla="*/ 44 h 47"/>
                  <a:gd name="T28" fmla="*/ 14 w 28"/>
                  <a:gd name="T29" fmla="*/ 28 h 47"/>
                  <a:gd name="T30" fmla="*/ 15 w 28"/>
                  <a:gd name="T31" fmla="*/ 28 h 47"/>
                  <a:gd name="T32" fmla="*/ 15 w 28"/>
                  <a:gd name="T33" fmla="*/ 44 h 47"/>
                  <a:gd name="T34" fmla="*/ 17 w 28"/>
                  <a:gd name="T35" fmla="*/ 47 h 47"/>
                  <a:gd name="T36" fmla="*/ 19 w 28"/>
                  <a:gd name="T37" fmla="*/ 44 h 47"/>
                  <a:gd name="T38" fmla="*/ 19 w 28"/>
                  <a:gd name="T39" fmla="*/ 28 h 47"/>
                  <a:gd name="T40" fmla="*/ 25 w 28"/>
                  <a:gd name="T41" fmla="*/ 28 h 47"/>
                  <a:gd name="T42" fmla="*/ 19 w 28"/>
                  <a:gd name="T43" fmla="*/ 6 h 47"/>
                  <a:gd name="T44" fmla="*/ 20 w 28"/>
                  <a:gd name="T45" fmla="*/ 6 h 47"/>
                  <a:gd name="T46" fmla="*/ 24 w 28"/>
                  <a:gd name="T47" fmla="*/ 19 h 47"/>
                  <a:gd name="T48" fmla="*/ 26 w 28"/>
                  <a:gd name="T49" fmla="*/ 20 h 47"/>
                  <a:gd name="T50" fmla="*/ 27 w 28"/>
                  <a:gd name="T51" fmla="*/ 18 h 47"/>
                  <a:gd name="T52" fmla="*/ 23 w 28"/>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3" y="4"/>
                    </a:moveTo>
                    <a:cubicBezTo>
                      <a:pt x="23" y="2"/>
                      <a:pt x="20" y="0"/>
                      <a:pt x="18" y="0"/>
                    </a:cubicBezTo>
                    <a:cubicBezTo>
                      <a:pt x="17" y="0"/>
                      <a:pt x="11" y="0"/>
                      <a:pt x="10" y="0"/>
                    </a:cubicBezTo>
                    <a:cubicBezTo>
                      <a:pt x="8" y="0"/>
                      <a:pt x="6" y="2"/>
                      <a:pt x="5" y="4"/>
                    </a:cubicBezTo>
                    <a:cubicBezTo>
                      <a:pt x="3" y="10"/>
                      <a:pt x="1" y="17"/>
                      <a:pt x="1" y="18"/>
                    </a:cubicBezTo>
                    <a:cubicBezTo>
                      <a:pt x="0" y="19"/>
                      <a:pt x="1" y="20"/>
                      <a:pt x="2" y="20"/>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4" y="46"/>
                      <a:pt x="14" y="44"/>
                    </a:cubicBezTo>
                    <a:cubicBezTo>
                      <a:pt x="14" y="43"/>
                      <a:pt x="14" y="28"/>
                      <a:pt x="14" y="28"/>
                    </a:cubicBezTo>
                    <a:cubicBezTo>
                      <a:pt x="15" y="28"/>
                      <a:pt x="15" y="28"/>
                      <a:pt x="15" y="28"/>
                    </a:cubicBezTo>
                    <a:cubicBezTo>
                      <a:pt x="15" y="28"/>
                      <a:pt x="15" y="43"/>
                      <a:pt x="15" y="44"/>
                    </a:cubicBezTo>
                    <a:cubicBezTo>
                      <a:pt x="15" y="46"/>
                      <a:pt x="16"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8"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02" name="Oval 1519"/>
              <p:cNvSpPr>
                <a:spLocks noChangeArrowheads="1"/>
              </p:cNvSpPr>
              <p:nvPr/>
            </p:nvSpPr>
            <p:spPr bwMode="auto">
              <a:xfrm>
                <a:off x="13428"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03" name="Oval 1520"/>
              <p:cNvSpPr>
                <a:spLocks noChangeArrowheads="1"/>
              </p:cNvSpPr>
              <p:nvPr/>
            </p:nvSpPr>
            <p:spPr bwMode="auto">
              <a:xfrm>
                <a:off x="13428"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04" name="Oval 1521"/>
              <p:cNvSpPr>
                <a:spLocks noChangeArrowheads="1"/>
              </p:cNvSpPr>
              <p:nvPr/>
            </p:nvSpPr>
            <p:spPr bwMode="auto">
              <a:xfrm>
                <a:off x="13558"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05" name="Freeform 1522"/>
              <p:cNvSpPr>
                <a:spLocks/>
              </p:cNvSpPr>
              <p:nvPr/>
            </p:nvSpPr>
            <p:spPr bwMode="auto">
              <a:xfrm>
                <a:off x="13539" y="1296"/>
                <a:ext cx="64" cy="111"/>
              </a:xfrm>
              <a:custGeom>
                <a:avLst/>
                <a:gdLst>
                  <a:gd name="T0" fmla="*/ 26 w 27"/>
                  <a:gd name="T1" fmla="*/ 18 h 47"/>
                  <a:gd name="T2" fmla="*/ 22 w 27"/>
                  <a:gd name="T3" fmla="*/ 4 h 47"/>
                  <a:gd name="T4" fmla="*/ 17 w 27"/>
                  <a:gd name="T5" fmla="*/ 0 h 47"/>
                  <a:gd name="T6" fmla="*/ 9 w 27"/>
                  <a:gd name="T7" fmla="*/ 0 h 47"/>
                  <a:gd name="T8" fmla="*/ 4 w 27"/>
                  <a:gd name="T9" fmla="*/ 4 h 47"/>
                  <a:gd name="T10" fmla="*/ 0 w 27"/>
                  <a:gd name="T11" fmla="*/ 18 h 47"/>
                  <a:gd name="T12" fmla="*/ 1 w 27"/>
                  <a:gd name="T13" fmla="*/ 21 h 47"/>
                  <a:gd name="T14" fmla="*/ 3 w 27"/>
                  <a:gd name="T15" fmla="*/ 19 h 47"/>
                  <a:gd name="T16" fmla="*/ 7 w 27"/>
                  <a:gd name="T17" fmla="*/ 6 h 47"/>
                  <a:gd name="T18" fmla="*/ 8 w 27"/>
                  <a:gd name="T19" fmla="*/ 6 h 47"/>
                  <a:gd name="T20" fmla="*/ 2 w 27"/>
                  <a:gd name="T21" fmla="*/ 28 h 47"/>
                  <a:gd name="T22" fmla="*/ 8 w 27"/>
                  <a:gd name="T23" fmla="*/ 28 h 47"/>
                  <a:gd name="T24" fmla="*/ 8 w 27"/>
                  <a:gd name="T25" fmla="*/ 45 h 47"/>
                  <a:gd name="T26" fmla="*/ 10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8 w 27"/>
                  <a:gd name="T39" fmla="*/ 45 h 47"/>
                  <a:gd name="T40" fmla="*/ 18 w 27"/>
                  <a:gd name="T41" fmla="*/ 28 h 47"/>
                  <a:gd name="T42" fmla="*/ 24 w 27"/>
                  <a:gd name="T43" fmla="*/ 28 h 47"/>
                  <a:gd name="T44" fmla="*/ 18 w 27"/>
                  <a:gd name="T45" fmla="*/ 6 h 47"/>
                  <a:gd name="T46" fmla="*/ 19 w 27"/>
                  <a:gd name="T47" fmla="*/ 6 h 47"/>
                  <a:gd name="T48" fmla="*/ 23 w 27"/>
                  <a:gd name="T49" fmla="*/ 19 h 47"/>
                  <a:gd name="T50" fmla="*/ 25 w 27"/>
                  <a:gd name="T51" fmla="*/ 21 h 47"/>
                  <a:gd name="T52" fmla="*/ 26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6" y="18"/>
                    </a:moveTo>
                    <a:cubicBezTo>
                      <a:pt x="26" y="18"/>
                      <a:pt x="24" y="10"/>
                      <a:pt x="22" y="4"/>
                    </a:cubicBezTo>
                    <a:cubicBezTo>
                      <a:pt x="22" y="2"/>
                      <a:pt x="19" y="0"/>
                      <a:pt x="17" y="0"/>
                    </a:cubicBezTo>
                    <a:cubicBezTo>
                      <a:pt x="16" y="0"/>
                      <a:pt x="10" y="0"/>
                      <a:pt x="9" y="0"/>
                    </a:cubicBezTo>
                    <a:cubicBezTo>
                      <a:pt x="7" y="0"/>
                      <a:pt x="5" y="2"/>
                      <a:pt x="4" y="4"/>
                    </a:cubicBezTo>
                    <a:cubicBezTo>
                      <a:pt x="2" y="10"/>
                      <a:pt x="0" y="18"/>
                      <a:pt x="0" y="18"/>
                    </a:cubicBezTo>
                    <a:cubicBezTo>
                      <a:pt x="0" y="19"/>
                      <a:pt x="0" y="20"/>
                      <a:pt x="1" y="21"/>
                    </a:cubicBezTo>
                    <a:cubicBezTo>
                      <a:pt x="2" y="21"/>
                      <a:pt x="3" y="20"/>
                      <a:pt x="3" y="19"/>
                    </a:cubicBezTo>
                    <a:cubicBezTo>
                      <a:pt x="4" y="18"/>
                      <a:pt x="7" y="6"/>
                      <a:pt x="7" y="6"/>
                    </a:cubicBezTo>
                    <a:cubicBezTo>
                      <a:pt x="8" y="6"/>
                      <a:pt x="8" y="6"/>
                      <a:pt x="8" y="6"/>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1"/>
                    </a:cubicBezTo>
                    <a:cubicBezTo>
                      <a:pt x="26" y="20"/>
                      <a:pt x="27" y="19"/>
                      <a:pt x="2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06" name="Freeform 1523"/>
              <p:cNvSpPr>
                <a:spLocks/>
              </p:cNvSpPr>
              <p:nvPr/>
            </p:nvSpPr>
            <p:spPr bwMode="auto">
              <a:xfrm>
                <a:off x="13210" y="1443"/>
                <a:ext cx="64" cy="111"/>
              </a:xfrm>
              <a:custGeom>
                <a:avLst/>
                <a:gdLst>
                  <a:gd name="T0" fmla="*/ 23 w 27"/>
                  <a:gd name="T1" fmla="*/ 4 h 47"/>
                  <a:gd name="T2" fmla="*/ 17 w 27"/>
                  <a:gd name="T3" fmla="*/ 0 h 47"/>
                  <a:gd name="T4" fmla="*/ 10 w 27"/>
                  <a:gd name="T5" fmla="*/ 0 h 47"/>
                  <a:gd name="T6" fmla="*/ 5 w 27"/>
                  <a:gd name="T7" fmla="*/ 4 h 47"/>
                  <a:gd name="T8" fmla="*/ 0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9 w 27"/>
                  <a:gd name="T37" fmla="*/ 44 h 47"/>
                  <a:gd name="T38" fmla="*/ 19 w 27"/>
                  <a:gd name="T39" fmla="*/ 28 h 47"/>
                  <a:gd name="T40" fmla="*/ 25 w 27"/>
                  <a:gd name="T41" fmla="*/ 28 h 47"/>
                  <a:gd name="T42" fmla="*/ 18 w 27"/>
                  <a:gd name="T43" fmla="*/ 6 h 47"/>
                  <a:gd name="T44" fmla="*/ 20 w 27"/>
                  <a:gd name="T45" fmla="*/ 6 h 47"/>
                  <a:gd name="T46" fmla="*/ 23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7" y="0"/>
                    </a:cubicBezTo>
                    <a:cubicBezTo>
                      <a:pt x="16" y="0"/>
                      <a:pt x="11" y="0"/>
                      <a:pt x="10" y="0"/>
                    </a:cubicBezTo>
                    <a:cubicBezTo>
                      <a:pt x="8" y="0"/>
                      <a:pt x="5" y="2"/>
                      <a:pt x="5" y="4"/>
                    </a:cubicBezTo>
                    <a:cubicBezTo>
                      <a:pt x="3" y="10"/>
                      <a:pt x="1" y="17"/>
                      <a:pt x="0" y="18"/>
                    </a:cubicBezTo>
                    <a:cubicBezTo>
                      <a:pt x="0" y="19"/>
                      <a:pt x="1" y="20"/>
                      <a:pt x="2" y="20"/>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9" y="46"/>
                      <a:pt x="19" y="44"/>
                    </a:cubicBezTo>
                    <a:cubicBezTo>
                      <a:pt x="19" y="43"/>
                      <a:pt x="19" y="35"/>
                      <a:pt x="19" y="28"/>
                    </a:cubicBezTo>
                    <a:cubicBezTo>
                      <a:pt x="25" y="28"/>
                      <a:pt x="25" y="28"/>
                      <a:pt x="25" y="28"/>
                    </a:cubicBezTo>
                    <a:cubicBezTo>
                      <a:pt x="18" y="6"/>
                      <a:pt x="18" y="6"/>
                      <a:pt x="18"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07" name="Oval 1524"/>
              <p:cNvSpPr>
                <a:spLocks noChangeArrowheads="1"/>
              </p:cNvSpPr>
              <p:nvPr/>
            </p:nvSpPr>
            <p:spPr bwMode="auto">
              <a:xfrm>
                <a:off x="13165"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08" name="Oval 1525"/>
              <p:cNvSpPr>
                <a:spLocks noChangeArrowheads="1"/>
              </p:cNvSpPr>
              <p:nvPr/>
            </p:nvSpPr>
            <p:spPr bwMode="auto">
              <a:xfrm>
                <a:off x="13362"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09" name="Freeform 1526"/>
              <p:cNvSpPr>
                <a:spLocks/>
              </p:cNvSpPr>
              <p:nvPr/>
            </p:nvSpPr>
            <p:spPr bwMode="auto">
              <a:xfrm>
                <a:off x="13151" y="1443"/>
                <a:ext cx="52" cy="109"/>
              </a:xfrm>
              <a:custGeom>
                <a:avLst/>
                <a:gdLst>
                  <a:gd name="T0" fmla="*/ 0 w 22"/>
                  <a:gd name="T1" fmla="*/ 6 h 46"/>
                  <a:gd name="T2" fmla="*/ 0 w 22"/>
                  <a:gd name="T3" fmla="*/ 20 h 46"/>
                  <a:gd name="T4" fmla="*/ 2 w 22"/>
                  <a:gd name="T5" fmla="*/ 23 h 46"/>
                  <a:gd name="T6" fmla="*/ 4 w 22"/>
                  <a:gd name="T7" fmla="*/ 20 h 46"/>
                  <a:gd name="T8" fmla="*/ 4 w 22"/>
                  <a:gd name="T9" fmla="*/ 7 h 46"/>
                  <a:gd name="T10" fmla="*/ 5 w 22"/>
                  <a:gd name="T11" fmla="*/ 7 h 46"/>
                  <a:gd name="T12" fmla="*/ 5 w 22"/>
                  <a:gd name="T13" fmla="*/ 44 h 46"/>
                  <a:gd name="T14" fmla="*/ 8 w 22"/>
                  <a:gd name="T15" fmla="*/ 46 h 46"/>
                  <a:gd name="T16" fmla="*/ 10 w 22"/>
                  <a:gd name="T17" fmla="*/ 44 h 46"/>
                  <a:gd name="T18" fmla="*/ 10 w 22"/>
                  <a:gd name="T19" fmla="*/ 23 h 46"/>
                  <a:gd name="T20" fmla="*/ 11 w 22"/>
                  <a:gd name="T21" fmla="*/ 23 h 46"/>
                  <a:gd name="T22" fmla="*/ 11 w 22"/>
                  <a:gd name="T23" fmla="*/ 44 h 46"/>
                  <a:gd name="T24" fmla="*/ 14 w 22"/>
                  <a:gd name="T25" fmla="*/ 46 h 46"/>
                  <a:gd name="T26" fmla="*/ 17 w 22"/>
                  <a:gd name="T27" fmla="*/ 44 h 46"/>
                  <a:gd name="T28" fmla="*/ 17 w 22"/>
                  <a:gd name="T29" fmla="*/ 7 h 46"/>
                  <a:gd name="T30" fmla="*/ 18 w 22"/>
                  <a:gd name="T31" fmla="*/ 7 h 46"/>
                  <a:gd name="T32" fmla="*/ 18 w 22"/>
                  <a:gd name="T33" fmla="*/ 20 h 46"/>
                  <a:gd name="T34" fmla="*/ 20 w 22"/>
                  <a:gd name="T35" fmla="*/ 23 h 46"/>
                  <a:gd name="T36" fmla="*/ 22 w 22"/>
                  <a:gd name="T37" fmla="*/ 20 h 46"/>
                  <a:gd name="T38" fmla="*/ 22 w 22"/>
                  <a:gd name="T39" fmla="*/ 6 h 46"/>
                  <a:gd name="T40" fmla="*/ 16 w 22"/>
                  <a:gd name="T41" fmla="*/ 0 h 46"/>
                  <a:gd name="T42" fmla="*/ 6 w 22"/>
                  <a:gd name="T43" fmla="*/ 0 h 46"/>
                  <a:gd name="T44" fmla="*/ 0 w 22"/>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0" y="6"/>
                    </a:move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0" y="45"/>
                      <a:pt x="10" y="44"/>
                    </a:cubicBezTo>
                    <a:cubicBezTo>
                      <a:pt x="10" y="41"/>
                      <a:pt x="10" y="23"/>
                      <a:pt x="10" y="23"/>
                    </a:cubicBezTo>
                    <a:cubicBezTo>
                      <a:pt x="10" y="23"/>
                      <a:pt x="10" y="23"/>
                      <a:pt x="11" y="23"/>
                    </a:cubicBezTo>
                    <a:cubicBezTo>
                      <a:pt x="11" y="23"/>
                      <a:pt x="11" y="41"/>
                      <a:pt x="11" y="44"/>
                    </a:cubicBezTo>
                    <a:cubicBezTo>
                      <a:pt x="11"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ubicBezTo>
                      <a:pt x="21" y="23"/>
                      <a:pt x="22" y="22"/>
                      <a:pt x="22" y="20"/>
                    </a:cubicBezTo>
                    <a:cubicBezTo>
                      <a:pt x="22" y="19"/>
                      <a:pt x="22" y="8"/>
                      <a:pt x="22" y="6"/>
                    </a:cubicBezTo>
                    <a:cubicBezTo>
                      <a:pt x="22" y="2"/>
                      <a:pt x="20" y="0"/>
                      <a:pt x="16" y="0"/>
                    </a:cubicBezTo>
                    <a:cubicBezTo>
                      <a:pt x="14" y="0"/>
                      <a:pt x="7" y="0"/>
                      <a:pt x="6" y="0"/>
                    </a:cubicBezTo>
                    <a:cubicBezTo>
                      <a:pt x="2"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10" name="Freeform 1527"/>
              <p:cNvSpPr>
                <a:spLocks/>
              </p:cNvSpPr>
              <p:nvPr/>
            </p:nvSpPr>
            <p:spPr bwMode="auto">
              <a:xfrm>
                <a:off x="13146" y="1296"/>
                <a:ext cx="64" cy="111"/>
              </a:xfrm>
              <a:custGeom>
                <a:avLst/>
                <a:gdLst>
                  <a:gd name="T0" fmla="*/ 26 w 27"/>
                  <a:gd name="T1" fmla="*/ 18 h 47"/>
                  <a:gd name="T2" fmla="*/ 22 w 27"/>
                  <a:gd name="T3" fmla="*/ 4 h 47"/>
                  <a:gd name="T4" fmla="*/ 17 w 27"/>
                  <a:gd name="T5" fmla="*/ 0 h 47"/>
                  <a:gd name="T6" fmla="*/ 9 w 27"/>
                  <a:gd name="T7" fmla="*/ 0 h 47"/>
                  <a:gd name="T8" fmla="*/ 4 w 27"/>
                  <a:gd name="T9" fmla="*/ 4 h 47"/>
                  <a:gd name="T10" fmla="*/ 0 w 27"/>
                  <a:gd name="T11" fmla="*/ 18 h 47"/>
                  <a:gd name="T12" fmla="*/ 1 w 27"/>
                  <a:gd name="T13" fmla="*/ 21 h 47"/>
                  <a:gd name="T14" fmla="*/ 3 w 27"/>
                  <a:gd name="T15" fmla="*/ 19 h 47"/>
                  <a:gd name="T16" fmla="*/ 7 w 27"/>
                  <a:gd name="T17" fmla="*/ 6 h 47"/>
                  <a:gd name="T18" fmla="*/ 8 w 27"/>
                  <a:gd name="T19" fmla="*/ 6 h 47"/>
                  <a:gd name="T20" fmla="*/ 2 w 27"/>
                  <a:gd name="T21" fmla="*/ 28 h 47"/>
                  <a:gd name="T22" fmla="*/ 8 w 27"/>
                  <a:gd name="T23" fmla="*/ 28 h 47"/>
                  <a:gd name="T24" fmla="*/ 8 w 27"/>
                  <a:gd name="T25" fmla="*/ 45 h 47"/>
                  <a:gd name="T26" fmla="*/ 10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8 w 27"/>
                  <a:gd name="T39" fmla="*/ 45 h 47"/>
                  <a:gd name="T40" fmla="*/ 18 w 27"/>
                  <a:gd name="T41" fmla="*/ 28 h 47"/>
                  <a:gd name="T42" fmla="*/ 24 w 27"/>
                  <a:gd name="T43" fmla="*/ 28 h 47"/>
                  <a:gd name="T44" fmla="*/ 18 w 27"/>
                  <a:gd name="T45" fmla="*/ 6 h 47"/>
                  <a:gd name="T46" fmla="*/ 19 w 27"/>
                  <a:gd name="T47" fmla="*/ 6 h 47"/>
                  <a:gd name="T48" fmla="*/ 23 w 27"/>
                  <a:gd name="T49" fmla="*/ 19 h 47"/>
                  <a:gd name="T50" fmla="*/ 25 w 27"/>
                  <a:gd name="T51" fmla="*/ 21 h 47"/>
                  <a:gd name="T52" fmla="*/ 26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6" y="18"/>
                    </a:moveTo>
                    <a:cubicBezTo>
                      <a:pt x="26" y="18"/>
                      <a:pt x="24" y="10"/>
                      <a:pt x="22" y="4"/>
                    </a:cubicBezTo>
                    <a:cubicBezTo>
                      <a:pt x="22" y="2"/>
                      <a:pt x="19" y="0"/>
                      <a:pt x="17" y="0"/>
                    </a:cubicBezTo>
                    <a:cubicBezTo>
                      <a:pt x="16" y="0"/>
                      <a:pt x="10" y="0"/>
                      <a:pt x="9" y="0"/>
                    </a:cubicBezTo>
                    <a:cubicBezTo>
                      <a:pt x="7" y="0"/>
                      <a:pt x="5" y="2"/>
                      <a:pt x="4" y="4"/>
                    </a:cubicBezTo>
                    <a:cubicBezTo>
                      <a:pt x="2" y="10"/>
                      <a:pt x="0" y="18"/>
                      <a:pt x="0" y="18"/>
                    </a:cubicBezTo>
                    <a:cubicBezTo>
                      <a:pt x="0" y="19"/>
                      <a:pt x="0" y="20"/>
                      <a:pt x="1" y="21"/>
                    </a:cubicBezTo>
                    <a:cubicBezTo>
                      <a:pt x="2" y="21"/>
                      <a:pt x="3" y="20"/>
                      <a:pt x="3" y="19"/>
                    </a:cubicBezTo>
                    <a:cubicBezTo>
                      <a:pt x="4" y="18"/>
                      <a:pt x="7" y="6"/>
                      <a:pt x="7" y="6"/>
                    </a:cubicBezTo>
                    <a:cubicBezTo>
                      <a:pt x="8" y="6"/>
                      <a:pt x="8" y="6"/>
                      <a:pt x="8" y="6"/>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1"/>
                    </a:cubicBezTo>
                    <a:cubicBezTo>
                      <a:pt x="26" y="20"/>
                      <a:pt x="27" y="19"/>
                      <a:pt x="2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11" name="Freeform 1528"/>
              <p:cNvSpPr>
                <a:spLocks/>
              </p:cNvSpPr>
              <p:nvPr/>
            </p:nvSpPr>
            <p:spPr bwMode="auto">
              <a:xfrm>
                <a:off x="13412" y="1443"/>
                <a:ext cx="54" cy="109"/>
              </a:xfrm>
              <a:custGeom>
                <a:avLst/>
                <a:gdLst>
                  <a:gd name="T0" fmla="*/ 0 w 23"/>
                  <a:gd name="T1" fmla="*/ 6 h 46"/>
                  <a:gd name="T2" fmla="*/ 0 w 23"/>
                  <a:gd name="T3" fmla="*/ 20 h 46"/>
                  <a:gd name="T4" fmla="*/ 2 w 23"/>
                  <a:gd name="T5" fmla="*/ 23 h 46"/>
                  <a:gd name="T6" fmla="*/ 5 w 23"/>
                  <a:gd name="T7" fmla="*/ 20 h 46"/>
                  <a:gd name="T8" fmla="*/ 5 w 23"/>
                  <a:gd name="T9" fmla="*/ 7 h 46"/>
                  <a:gd name="T10" fmla="*/ 6 w 23"/>
                  <a:gd name="T11" fmla="*/ 7 h 46"/>
                  <a:gd name="T12" fmla="*/ 6 w 23"/>
                  <a:gd name="T13" fmla="*/ 44 h 46"/>
                  <a:gd name="T14" fmla="*/ 8 w 23"/>
                  <a:gd name="T15" fmla="*/ 46 h 46"/>
                  <a:gd name="T16" fmla="*/ 11 w 23"/>
                  <a:gd name="T17" fmla="*/ 44 h 46"/>
                  <a:gd name="T18" fmla="*/ 11 w 23"/>
                  <a:gd name="T19" fmla="*/ 23 h 46"/>
                  <a:gd name="T20" fmla="*/ 12 w 23"/>
                  <a:gd name="T21" fmla="*/ 23 h 46"/>
                  <a:gd name="T22" fmla="*/ 12 w 23"/>
                  <a:gd name="T23" fmla="*/ 44 h 46"/>
                  <a:gd name="T24" fmla="*/ 15 w 23"/>
                  <a:gd name="T25" fmla="*/ 46 h 46"/>
                  <a:gd name="T26" fmla="*/ 18 w 23"/>
                  <a:gd name="T27" fmla="*/ 44 h 46"/>
                  <a:gd name="T28" fmla="*/ 18 w 23"/>
                  <a:gd name="T29" fmla="*/ 7 h 46"/>
                  <a:gd name="T30" fmla="*/ 19 w 23"/>
                  <a:gd name="T31" fmla="*/ 7 h 46"/>
                  <a:gd name="T32" fmla="*/ 19 w 23"/>
                  <a:gd name="T33" fmla="*/ 20 h 46"/>
                  <a:gd name="T34" fmla="*/ 21 w 23"/>
                  <a:gd name="T35" fmla="*/ 23 h 46"/>
                  <a:gd name="T36" fmla="*/ 23 w 23"/>
                  <a:gd name="T37" fmla="*/ 20 h 46"/>
                  <a:gd name="T38" fmla="*/ 23 w 23"/>
                  <a:gd name="T39" fmla="*/ 6 h 46"/>
                  <a:gd name="T40" fmla="*/ 17 w 23"/>
                  <a:gd name="T41" fmla="*/ 0 h 46"/>
                  <a:gd name="T42" fmla="*/ 7 w 23"/>
                  <a:gd name="T43" fmla="*/ 0 h 46"/>
                  <a:gd name="T44" fmla="*/ 0 w 23"/>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0" y="6"/>
                    </a:moveTo>
                    <a:cubicBezTo>
                      <a:pt x="0" y="8"/>
                      <a:pt x="0" y="19"/>
                      <a:pt x="0" y="20"/>
                    </a:cubicBezTo>
                    <a:cubicBezTo>
                      <a:pt x="0" y="22"/>
                      <a:pt x="1" y="23"/>
                      <a:pt x="2" y="23"/>
                    </a:cubicBezTo>
                    <a:cubicBezTo>
                      <a:pt x="4" y="23"/>
                      <a:pt x="5" y="22"/>
                      <a:pt x="5" y="20"/>
                    </a:cubicBezTo>
                    <a:cubicBezTo>
                      <a:pt x="5" y="19"/>
                      <a:pt x="5" y="7"/>
                      <a:pt x="5" y="7"/>
                    </a:cubicBezTo>
                    <a:cubicBezTo>
                      <a:pt x="5" y="7"/>
                      <a:pt x="5" y="7"/>
                      <a:pt x="6" y="7"/>
                    </a:cubicBezTo>
                    <a:cubicBezTo>
                      <a:pt x="6" y="7"/>
                      <a:pt x="6" y="41"/>
                      <a:pt x="6" y="44"/>
                    </a:cubicBezTo>
                    <a:cubicBezTo>
                      <a:pt x="6"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7"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8"/>
                      <a:pt x="23" y="6"/>
                    </a:cubicBezTo>
                    <a:cubicBezTo>
                      <a:pt x="23" y="2"/>
                      <a:pt x="20" y="0"/>
                      <a:pt x="17" y="0"/>
                    </a:cubicBezTo>
                    <a:cubicBezTo>
                      <a:pt x="15" y="0"/>
                      <a:pt x="8" y="0"/>
                      <a:pt x="7" y="0"/>
                    </a:cubicBezTo>
                    <a:cubicBezTo>
                      <a:pt x="3"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12" name="Oval 1529"/>
              <p:cNvSpPr>
                <a:spLocks noChangeArrowheads="1"/>
              </p:cNvSpPr>
              <p:nvPr/>
            </p:nvSpPr>
            <p:spPr bwMode="auto">
              <a:xfrm>
                <a:off x="13232"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13" name="Freeform 1530"/>
              <p:cNvSpPr>
                <a:spLocks/>
              </p:cNvSpPr>
              <p:nvPr/>
            </p:nvSpPr>
            <p:spPr bwMode="auto">
              <a:xfrm>
                <a:off x="13281" y="1443"/>
                <a:ext cx="55" cy="109"/>
              </a:xfrm>
              <a:custGeom>
                <a:avLst/>
                <a:gdLst>
                  <a:gd name="T0" fmla="*/ 17 w 23"/>
                  <a:gd name="T1" fmla="*/ 0 h 46"/>
                  <a:gd name="T2" fmla="*/ 6 w 23"/>
                  <a:gd name="T3" fmla="*/ 0 h 46"/>
                  <a:gd name="T4" fmla="*/ 0 w 23"/>
                  <a:gd name="T5" fmla="*/ 6 h 46"/>
                  <a:gd name="T6" fmla="*/ 0 w 23"/>
                  <a:gd name="T7" fmla="*/ 20 h 46"/>
                  <a:gd name="T8" fmla="*/ 2 w 23"/>
                  <a:gd name="T9" fmla="*/ 23 h 46"/>
                  <a:gd name="T10" fmla="*/ 4 w 23"/>
                  <a:gd name="T11" fmla="*/ 20 h 46"/>
                  <a:gd name="T12" fmla="*/ 4 w 23"/>
                  <a:gd name="T13" fmla="*/ 7 h 46"/>
                  <a:gd name="T14" fmla="*/ 5 w 23"/>
                  <a:gd name="T15" fmla="*/ 7 h 46"/>
                  <a:gd name="T16" fmla="*/ 5 w 23"/>
                  <a:gd name="T17" fmla="*/ 44 h 46"/>
                  <a:gd name="T18" fmla="*/ 8 w 23"/>
                  <a:gd name="T19" fmla="*/ 46 h 46"/>
                  <a:gd name="T20" fmla="*/ 11 w 23"/>
                  <a:gd name="T21" fmla="*/ 44 h 46"/>
                  <a:gd name="T22" fmla="*/ 11 w 23"/>
                  <a:gd name="T23" fmla="*/ 23 h 46"/>
                  <a:gd name="T24" fmla="*/ 12 w 23"/>
                  <a:gd name="T25" fmla="*/ 23 h 46"/>
                  <a:gd name="T26" fmla="*/ 12 w 23"/>
                  <a:gd name="T27" fmla="*/ 44 h 46"/>
                  <a:gd name="T28" fmla="*/ 15 w 23"/>
                  <a:gd name="T29" fmla="*/ 46 h 46"/>
                  <a:gd name="T30" fmla="*/ 17 w 23"/>
                  <a:gd name="T31" fmla="*/ 44 h 46"/>
                  <a:gd name="T32" fmla="*/ 17 w 23"/>
                  <a:gd name="T33" fmla="*/ 7 h 46"/>
                  <a:gd name="T34" fmla="*/ 18 w 23"/>
                  <a:gd name="T35" fmla="*/ 7 h 46"/>
                  <a:gd name="T36" fmla="*/ 18 w 23"/>
                  <a:gd name="T37" fmla="*/ 20 h 46"/>
                  <a:gd name="T38" fmla="*/ 21 w 23"/>
                  <a:gd name="T39" fmla="*/ 23 h 46"/>
                  <a:gd name="T40" fmla="*/ 23 w 23"/>
                  <a:gd name="T41" fmla="*/ 20 h 46"/>
                  <a:gd name="T42" fmla="*/ 23 w 23"/>
                  <a:gd name="T43" fmla="*/ 6 h 46"/>
                  <a:gd name="T44" fmla="*/ 17 w 23"/>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17" y="0"/>
                    </a:moveTo>
                    <a:cubicBezTo>
                      <a:pt x="15" y="0"/>
                      <a:pt x="8" y="0"/>
                      <a:pt x="6" y="0"/>
                    </a:cubicBezTo>
                    <a:cubicBezTo>
                      <a:pt x="3" y="0"/>
                      <a:pt x="0" y="2"/>
                      <a:pt x="0" y="6"/>
                    </a:cubicBez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1" y="23"/>
                    </a:cubicBezTo>
                    <a:cubicBezTo>
                      <a:pt x="22" y="23"/>
                      <a:pt x="23" y="22"/>
                      <a:pt x="23" y="20"/>
                    </a:cubicBezTo>
                    <a:cubicBezTo>
                      <a:pt x="23" y="19"/>
                      <a:pt x="23" y="8"/>
                      <a:pt x="23" y="6"/>
                    </a:cubicBezTo>
                    <a:cubicBezTo>
                      <a:pt x="23"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14" name="Freeform 1531"/>
              <p:cNvSpPr>
                <a:spLocks/>
              </p:cNvSpPr>
              <p:nvPr/>
            </p:nvSpPr>
            <p:spPr bwMode="auto">
              <a:xfrm>
                <a:off x="13277" y="1296"/>
                <a:ext cx="64" cy="111"/>
              </a:xfrm>
              <a:custGeom>
                <a:avLst/>
                <a:gdLst>
                  <a:gd name="T0" fmla="*/ 27 w 27"/>
                  <a:gd name="T1" fmla="*/ 18 h 47"/>
                  <a:gd name="T2" fmla="*/ 23 w 27"/>
                  <a:gd name="T3" fmla="*/ 4 h 47"/>
                  <a:gd name="T4" fmla="*/ 17 w 27"/>
                  <a:gd name="T5" fmla="*/ 0 h 47"/>
                  <a:gd name="T6" fmla="*/ 10 w 27"/>
                  <a:gd name="T7" fmla="*/ 0 h 47"/>
                  <a:gd name="T8" fmla="*/ 4 w 27"/>
                  <a:gd name="T9" fmla="*/ 4 h 47"/>
                  <a:gd name="T10" fmla="*/ 0 w 27"/>
                  <a:gd name="T11" fmla="*/ 18 h 47"/>
                  <a:gd name="T12" fmla="*/ 1 w 27"/>
                  <a:gd name="T13" fmla="*/ 21 h 47"/>
                  <a:gd name="T14" fmla="*/ 4 w 27"/>
                  <a:gd name="T15" fmla="*/ 19 h 47"/>
                  <a:gd name="T16" fmla="*/ 8 w 27"/>
                  <a:gd name="T17" fmla="*/ 6 h 47"/>
                  <a:gd name="T18" fmla="*/ 9 w 27"/>
                  <a:gd name="T19" fmla="*/ 6 h 47"/>
                  <a:gd name="T20" fmla="*/ 2 w 27"/>
                  <a:gd name="T21" fmla="*/ 28 h 47"/>
                  <a:gd name="T22" fmla="*/ 8 w 27"/>
                  <a:gd name="T23" fmla="*/ 28 h 47"/>
                  <a:gd name="T24" fmla="*/ 8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8 w 27"/>
                  <a:gd name="T39" fmla="*/ 45 h 47"/>
                  <a:gd name="T40" fmla="*/ 18 w 27"/>
                  <a:gd name="T41" fmla="*/ 28 h 47"/>
                  <a:gd name="T42" fmla="*/ 25 w 27"/>
                  <a:gd name="T43" fmla="*/ 28 h 47"/>
                  <a:gd name="T44" fmla="*/ 18 w 27"/>
                  <a:gd name="T45" fmla="*/ 6 h 47"/>
                  <a:gd name="T46" fmla="*/ 19 w 27"/>
                  <a:gd name="T47" fmla="*/ 6 h 47"/>
                  <a:gd name="T48" fmla="*/ 23 w 27"/>
                  <a:gd name="T49" fmla="*/ 19 h 47"/>
                  <a:gd name="T50" fmla="*/ 25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6" y="18"/>
                      <a:pt x="24" y="10"/>
                      <a:pt x="23" y="4"/>
                    </a:cubicBezTo>
                    <a:cubicBezTo>
                      <a:pt x="22" y="2"/>
                      <a:pt x="20" y="0"/>
                      <a:pt x="17" y="0"/>
                    </a:cubicBezTo>
                    <a:cubicBezTo>
                      <a:pt x="16" y="0"/>
                      <a:pt x="11" y="0"/>
                      <a:pt x="10" y="0"/>
                    </a:cubicBezTo>
                    <a:cubicBezTo>
                      <a:pt x="7" y="0"/>
                      <a:pt x="5" y="2"/>
                      <a:pt x="4" y="4"/>
                    </a:cubicBezTo>
                    <a:cubicBezTo>
                      <a:pt x="2" y="10"/>
                      <a:pt x="0" y="18"/>
                      <a:pt x="0" y="18"/>
                    </a:cubicBezTo>
                    <a:cubicBezTo>
                      <a:pt x="0" y="19"/>
                      <a:pt x="0" y="20"/>
                      <a:pt x="1" y="21"/>
                    </a:cubicBezTo>
                    <a:cubicBezTo>
                      <a:pt x="2" y="21"/>
                      <a:pt x="3" y="20"/>
                      <a:pt x="4" y="19"/>
                    </a:cubicBezTo>
                    <a:cubicBezTo>
                      <a:pt x="4" y="18"/>
                      <a:pt x="8" y="6"/>
                      <a:pt x="8" y="6"/>
                    </a:cubicBezTo>
                    <a:cubicBezTo>
                      <a:pt x="9" y="6"/>
                      <a:pt x="9" y="6"/>
                      <a:pt x="9" y="6"/>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1"/>
                    </a:cubicBezTo>
                    <a:cubicBezTo>
                      <a:pt x="26"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15" name="Oval 1532"/>
              <p:cNvSpPr>
                <a:spLocks noChangeArrowheads="1"/>
              </p:cNvSpPr>
              <p:nvPr/>
            </p:nvSpPr>
            <p:spPr bwMode="auto">
              <a:xfrm>
                <a:off x="13298"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16" name="Freeform 1533"/>
              <p:cNvSpPr>
                <a:spLocks/>
              </p:cNvSpPr>
              <p:nvPr/>
            </p:nvSpPr>
            <p:spPr bwMode="auto">
              <a:xfrm>
                <a:off x="13281" y="1147"/>
                <a:ext cx="55" cy="111"/>
              </a:xfrm>
              <a:custGeom>
                <a:avLst/>
                <a:gdLst>
                  <a:gd name="T0" fmla="*/ 2 w 23"/>
                  <a:gd name="T1" fmla="*/ 23 h 47"/>
                  <a:gd name="T2" fmla="*/ 4 w 23"/>
                  <a:gd name="T3" fmla="*/ 21 h 47"/>
                  <a:gd name="T4" fmla="*/ 4 w 23"/>
                  <a:gd name="T5" fmla="*/ 8 h 47"/>
                  <a:gd name="T6" fmla="*/ 5 w 23"/>
                  <a:gd name="T7" fmla="*/ 8 h 47"/>
                  <a:gd name="T8" fmla="*/ 5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7 w 23"/>
                  <a:gd name="T23" fmla="*/ 44 h 47"/>
                  <a:gd name="T24" fmla="*/ 17 w 23"/>
                  <a:gd name="T25" fmla="*/ 8 h 47"/>
                  <a:gd name="T26" fmla="*/ 18 w 23"/>
                  <a:gd name="T27" fmla="*/ 8 h 47"/>
                  <a:gd name="T28" fmla="*/ 18 w 23"/>
                  <a:gd name="T29" fmla="*/ 21 h 47"/>
                  <a:gd name="T30" fmla="*/ 21 w 23"/>
                  <a:gd name="T31" fmla="*/ 23 h 47"/>
                  <a:gd name="T32" fmla="*/ 23 w 23"/>
                  <a:gd name="T33" fmla="*/ 21 h 47"/>
                  <a:gd name="T34" fmla="*/ 23 w 23"/>
                  <a:gd name="T35" fmla="*/ 7 h 47"/>
                  <a:gd name="T36" fmla="*/ 17 w 23"/>
                  <a:gd name="T37" fmla="*/ 0 h 47"/>
                  <a:gd name="T38" fmla="*/ 6 w 23"/>
                  <a:gd name="T39" fmla="*/ 0 h 47"/>
                  <a:gd name="T40" fmla="*/ 0 w 23"/>
                  <a:gd name="T41" fmla="*/ 7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1" y="23"/>
                    </a:cubicBezTo>
                    <a:cubicBezTo>
                      <a:pt x="22" y="23"/>
                      <a:pt x="23" y="22"/>
                      <a:pt x="23" y="21"/>
                    </a:cubicBezTo>
                    <a:cubicBezTo>
                      <a:pt x="23" y="20"/>
                      <a:pt x="23" y="8"/>
                      <a:pt x="23" y="7"/>
                    </a:cubicBezTo>
                    <a:cubicBezTo>
                      <a:pt x="23" y="3"/>
                      <a:pt x="20" y="0"/>
                      <a:pt x="17" y="0"/>
                    </a:cubicBezTo>
                    <a:cubicBezTo>
                      <a:pt x="15" y="0"/>
                      <a:pt x="8" y="0"/>
                      <a:pt x="6" y="0"/>
                    </a:cubicBezTo>
                    <a:cubicBezTo>
                      <a:pt x="3" y="0"/>
                      <a:pt x="0" y="3"/>
                      <a:pt x="0" y="7"/>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17" name="Oval 1534"/>
              <p:cNvSpPr>
                <a:spLocks noChangeArrowheads="1"/>
              </p:cNvSpPr>
              <p:nvPr/>
            </p:nvSpPr>
            <p:spPr bwMode="auto">
              <a:xfrm>
                <a:off x="13298"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18" name="Oval 1535"/>
              <p:cNvSpPr>
                <a:spLocks noChangeArrowheads="1"/>
              </p:cNvSpPr>
              <p:nvPr/>
            </p:nvSpPr>
            <p:spPr bwMode="auto">
              <a:xfrm>
                <a:off x="13298"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19" name="Freeform 1536"/>
              <p:cNvSpPr>
                <a:spLocks/>
              </p:cNvSpPr>
              <p:nvPr/>
            </p:nvSpPr>
            <p:spPr bwMode="auto">
              <a:xfrm>
                <a:off x="12820" y="1147"/>
                <a:ext cx="64" cy="111"/>
              </a:xfrm>
              <a:custGeom>
                <a:avLst/>
                <a:gdLst>
                  <a:gd name="T0" fmla="*/ 23 w 27"/>
                  <a:gd name="T1" fmla="*/ 5 h 47"/>
                  <a:gd name="T2" fmla="*/ 17 w 27"/>
                  <a:gd name="T3" fmla="*/ 0 h 47"/>
                  <a:gd name="T4" fmla="*/ 10 w 27"/>
                  <a:gd name="T5" fmla="*/ 0 h 47"/>
                  <a:gd name="T6" fmla="*/ 4 w 27"/>
                  <a:gd name="T7" fmla="*/ 5 h 47"/>
                  <a:gd name="T8" fmla="*/ 0 w 27"/>
                  <a:gd name="T9" fmla="*/ 19 h 47"/>
                  <a:gd name="T10" fmla="*/ 2 w 27"/>
                  <a:gd name="T11" fmla="*/ 21 h 47"/>
                  <a:gd name="T12" fmla="*/ 4 w 27"/>
                  <a:gd name="T13" fmla="*/ 20 h 47"/>
                  <a:gd name="T14" fmla="*/ 8 w 27"/>
                  <a:gd name="T15" fmla="*/ 7 h 47"/>
                  <a:gd name="T16" fmla="*/ 9 w 27"/>
                  <a:gd name="T17" fmla="*/ 7 h 47"/>
                  <a:gd name="T18" fmla="*/ 2 w 27"/>
                  <a:gd name="T19" fmla="*/ 29 h 47"/>
                  <a:gd name="T20" fmla="*/ 9 w 27"/>
                  <a:gd name="T21" fmla="*/ 29 h 47"/>
                  <a:gd name="T22" fmla="*/ 9 w 27"/>
                  <a:gd name="T23" fmla="*/ 45 h 47"/>
                  <a:gd name="T24" fmla="*/ 11 w 27"/>
                  <a:gd name="T25" fmla="*/ 47 h 47"/>
                  <a:gd name="T26" fmla="*/ 13 w 27"/>
                  <a:gd name="T27" fmla="*/ 45 h 47"/>
                  <a:gd name="T28" fmla="*/ 13 w 27"/>
                  <a:gd name="T29" fmla="*/ 29 h 47"/>
                  <a:gd name="T30" fmla="*/ 14 w 27"/>
                  <a:gd name="T31" fmla="*/ 29 h 47"/>
                  <a:gd name="T32" fmla="*/ 14 w 27"/>
                  <a:gd name="T33" fmla="*/ 45 h 47"/>
                  <a:gd name="T34" fmla="*/ 16 w 27"/>
                  <a:gd name="T35" fmla="*/ 47 h 47"/>
                  <a:gd name="T36" fmla="*/ 19 w 27"/>
                  <a:gd name="T37" fmla="*/ 45 h 47"/>
                  <a:gd name="T38" fmla="*/ 19 w 27"/>
                  <a:gd name="T39" fmla="*/ 29 h 47"/>
                  <a:gd name="T40" fmla="*/ 25 w 27"/>
                  <a:gd name="T41" fmla="*/ 29 h 47"/>
                  <a:gd name="T42" fmla="*/ 18 w 27"/>
                  <a:gd name="T43" fmla="*/ 7 h 47"/>
                  <a:gd name="T44" fmla="*/ 20 w 27"/>
                  <a:gd name="T45" fmla="*/ 7 h 47"/>
                  <a:gd name="T46" fmla="*/ 23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7" y="0"/>
                    </a:cubicBezTo>
                    <a:cubicBezTo>
                      <a:pt x="16" y="0"/>
                      <a:pt x="11" y="0"/>
                      <a:pt x="10" y="0"/>
                    </a:cubicBezTo>
                    <a:cubicBezTo>
                      <a:pt x="8" y="0"/>
                      <a:pt x="5" y="3"/>
                      <a:pt x="4" y="5"/>
                    </a:cubicBezTo>
                    <a:cubicBezTo>
                      <a:pt x="3" y="11"/>
                      <a:pt x="1" y="18"/>
                      <a:pt x="0" y="19"/>
                    </a:cubicBezTo>
                    <a:cubicBezTo>
                      <a:pt x="0" y="20"/>
                      <a:pt x="1" y="21"/>
                      <a:pt x="2" y="21"/>
                    </a:cubicBezTo>
                    <a:cubicBezTo>
                      <a:pt x="3" y="21"/>
                      <a:pt x="4" y="21"/>
                      <a:pt x="4" y="20"/>
                    </a:cubicBezTo>
                    <a:cubicBezTo>
                      <a:pt x="4" y="18"/>
                      <a:pt x="8" y="7"/>
                      <a:pt x="8" y="7"/>
                    </a:cubicBezTo>
                    <a:cubicBezTo>
                      <a:pt x="9" y="7"/>
                      <a:pt x="9" y="7"/>
                      <a:pt x="9" y="7"/>
                    </a:cubicBezTo>
                    <a:cubicBezTo>
                      <a:pt x="2" y="29"/>
                      <a:pt x="2" y="29"/>
                      <a:pt x="2" y="29"/>
                    </a:cubicBezTo>
                    <a:cubicBezTo>
                      <a:pt x="9" y="29"/>
                      <a:pt x="9" y="29"/>
                      <a:pt x="9" y="29"/>
                    </a:cubicBezTo>
                    <a:cubicBezTo>
                      <a:pt x="9" y="36"/>
                      <a:pt x="9" y="44"/>
                      <a:pt x="9" y="45"/>
                    </a:cubicBezTo>
                    <a:cubicBezTo>
                      <a:pt x="9"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8" y="47"/>
                      <a:pt x="19" y="46"/>
                      <a:pt x="19" y="45"/>
                    </a:cubicBezTo>
                    <a:cubicBezTo>
                      <a:pt x="19" y="44"/>
                      <a:pt x="19" y="36"/>
                      <a:pt x="19" y="29"/>
                    </a:cubicBezTo>
                    <a:cubicBezTo>
                      <a:pt x="25" y="29"/>
                      <a:pt x="25" y="29"/>
                      <a:pt x="25" y="29"/>
                    </a:cubicBezTo>
                    <a:cubicBezTo>
                      <a:pt x="18" y="7"/>
                      <a:pt x="18" y="7"/>
                      <a:pt x="18" y="7"/>
                    </a:cubicBezTo>
                    <a:cubicBezTo>
                      <a:pt x="20" y="7"/>
                      <a:pt x="20" y="7"/>
                      <a:pt x="20" y="7"/>
                    </a:cubicBezTo>
                    <a:cubicBezTo>
                      <a:pt x="20" y="7"/>
                      <a:pt x="23" y="18"/>
                      <a:pt x="23" y="20"/>
                    </a:cubicBezTo>
                    <a:cubicBezTo>
                      <a:pt x="24" y="21"/>
                      <a:pt x="25" y="21"/>
                      <a:pt x="26" y="21"/>
                    </a:cubicBezTo>
                    <a:cubicBezTo>
                      <a:pt x="27" y="21"/>
                      <a:pt x="27" y="20"/>
                      <a:pt x="27" y="19"/>
                    </a:cubicBezTo>
                    <a:cubicBezTo>
                      <a:pt x="27" y="18"/>
                      <a:pt x="25"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20" name="Oval 1537"/>
              <p:cNvSpPr>
                <a:spLocks noChangeArrowheads="1"/>
              </p:cNvSpPr>
              <p:nvPr/>
            </p:nvSpPr>
            <p:spPr bwMode="auto">
              <a:xfrm>
                <a:off x="12711"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21" name="Oval 1538"/>
              <p:cNvSpPr>
                <a:spLocks noChangeArrowheads="1"/>
              </p:cNvSpPr>
              <p:nvPr/>
            </p:nvSpPr>
            <p:spPr bwMode="auto">
              <a:xfrm>
                <a:off x="12775"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22" name="Freeform 1539"/>
              <p:cNvSpPr>
                <a:spLocks/>
              </p:cNvSpPr>
              <p:nvPr/>
            </p:nvSpPr>
            <p:spPr bwMode="auto">
              <a:xfrm>
                <a:off x="12628" y="1147"/>
                <a:ext cx="55" cy="111"/>
              </a:xfrm>
              <a:custGeom>
                <a:avLst/>
                <a:gdLst>
                  <a:gd name="T0" fmla="*/ 17 w 23"/>
                  <a:gd name="T1" fmla="*/ 0 h 47"/>
                  <a:gd name="T2" fmla="*/ 6 w 23"/>
                  <a:gd name="T3" fmla="*/ 0 h 47"/>
                  <a:gd name="T4" fmla="*/ 0 w 23"/>
                  <a:gd name="T5" fmla="*/ 7 h 47"/>
                  <a:gd name="T6" fmla="*/ 0 w 23"/>
                  <a:gd name="T7" fmla="*/ 21 h 47"/>
                  <a:gd name="T8" fmla="*/ 2 w 23"/>
                  <a:gd name="T9" fmla="*/ 23 h 47"/>
                  <a:gd name="T10" fmla="*/ 4 w 23"/>
                  <a:gd name="T11" fmla="*/ 21 h 47"/>
                  <a:gd name="T12" fmla="*/ 4 w 23"/>
                  <a:gd name="T13" fmla="*/ 8 h 47"/>
                  <a:gd name="T14" fmla="*/ 5 w 23"/>
                  <a:gd name="T15" fmla="*/ 8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7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7"/>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23" name="Oval 1540"/>
              <p:cNvSpPr>
                <a:spLocks noChangeArrowheads="1"/>
              </p:cNvSpPr>
              <p:nvPr/>
            </p:nvSpPr>
            <p:spPr bwMode="auto">
              <a:xfrm>
                <a:off x="12775"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24" name="Oval 1541"/>
              <p:cNvSpPr>
                <a:spLocks noChangeArrowheads="1"/>
              </p:cNvSpPr>
              <p:nvPr/>
            </p:nvSpPr>
            <p:spPr bwMode="auto">
              <a:xfrm>
                <a:off x="12841" y="112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25" name="Freeform 1542"/>
              <p:cNvSpPr>
                <a:spLocks/>
              </p:cNvSpPr>
              <p:nvPr/>
            </p:nvSpPr>
            <p:spPr bwMode="auto">
              <a:xfrm>
                <a:off x="12761" y="1147"/>
                <a:ext cx="52" cy="111"/>
              </a:xfrm>
              <a:custGeom>
                <a:avLst/>
                <a:gdLst>
                  <a:gd name="T0" fmla="*/ 20 w 22"/>
                  <a:gd name="T1" fmla="*/ 23 h 47"/>
                  <a:gd name="T2" fmla="*/ 22 w 22"/>
                  <a:gd name="T3" fmla="*/ 21 h 47"/>
                  <a:gd name="T4" fmla="*/ 22 w 22"/>
                  <a:gd name="T5" fmla="*/ 7 h 47"/>
                  <a:gd name="T6" fmla="*/ 16 w 22"/>
                  <a:gd name="T7" fmla="*/ 0 h 47"/>
                  <a:gd name="T8" fmla="*/ 6 w 22"/>
                  <a:gd name="T9" fmla="*/ 0 h 47"/>
                  <a:gd name="T10" fmla="*/ 0 w 22"/>
                  <a:gd name="T11" fmla="*/ 7 h 47"/>
                  <a:gd name="T12" fmla="*/ 0 w 22"/>
                  <a:gd name="T13" fmla="*/ 21 h 47"/>
                  <a:gd name="T14" fmla="*/ 2 w 22"/>
                  <a:gd name="T15" fmla="*/ 23 h 47"/>
                  <a:gd name="T16" fmla="*/ 4 w 22"/>
                  <a:gd name="T17" fmla="*/ 21 h 47"/>
                  <a:gd name="T18" fmla="*/ 4 w 22"/>
                  <a:gd name="T19" fmla="*/ 8 h 47"/>
                  <a:gd name="T20" fmla="*/ 5 w 22"/>
                  <a:gd name="T21" fmla="*/ 8 h 47"/>
                  <a:gd name="T22" fmla="*/ 5 w 22"/>
                  <a:gd name="T23" fmla="*/ 44 h 47"/>
                  <a:gd name="T24" fmla="*/ 8 w 22"/>
                  <a:gd name="T25" fmla="*/ 47 h 47"/>
                  <a:gd name="T26" fmla="*/ 10 w 22"/>
                  <a:gd name="T27" fmla="*/ 44 h 47"/>
                  <a:gd name="T28" fmla="*/ 10 w 22"/>
                  <a:gd name="T29" fmla="*/ 23 h 47"/>
                  <a:gd name="T30" fmla="*/ 11 w 22"/>
                  <a:gd name="T31" fmla="*/ 23 h 47"/>
                  <a:gd name="T32" fmla="*/ 11 w 22"/>
                  <a:gd name="T33" fmla="*/ 44 h 47"/>
                  <a:gd name="T34" fmla="*/ 14 w 22"/>
                  <a:gd name="T35" fmla="*/ 47 h 47"/>
                  <a:gd name="T36" fmla="*/ 17 w 22"/>
                  <a:gd name="T37" fmla="*/ 44 h 47"/>
                  <a:gd name="T38" fmla="*/ 17 w 22"/>
                  <a:gd name="T39" fmla="*/ 8 h 47"/>
                  <a:gd name="T40" fmla="*/ 18 w 22"/>
                  <a:gd name="T41" fmla="*/ 8 h 47"/>
                  <a:gd name="T42" fmla="*/ 18 w 22"/>
                  <a:gd name="T43" fmla="*/ 21 h 47"/>
                  <a:gd name="T44" fmla="*/ 20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0" y="23"/>
                    </a:moveTo>
                    <a:cubicBezTo>
                      <a:pt x="21" y="23"/>
                      <a:pt x="22" y="22"/>
                      <a:pt x="22" y="21"/>
                    </a:cubicBezTo>
                    <a:cubicBezTo>
                      <a:pt x="22" y="20"/>
                      <a:pt x="22" y="8"/>
                      <a:pt x="22" y="7"/>
                    </a:cubicBezTo>
                    <a:cubicBezTo>
                      <a:pt x="22" y="3"/>
                      <a:pt x="19" y="0"/>
                      <a:pt x="16" y="0"/>
                    </a:cubicBezTo>
                    <a:cubicBezTo>
                      <a:pt x="14" y="0"/>
                      <a:pt x="7" y="0"/>
                      <a:pt x="6" y="0"/>
                    </a:cubicBezTo>
                    <a:cubicBezTo>
                      <a:pt x="2" y="0"/>
                      <a:pt x="0" y="3"/>
                      <a:pt x="0" y="7"/>
                    </a:cubicBezTo>
                    <a:cubicBezTo>
                      <a:pt x="0" y="8"/>
                      <a:pt x="0" y="20"/>
                      <a:pt x="0" y="21"/>
                    </a:cubicBezTo>
                    <a:cubicBezTo>
                      <a:pt x="0" y="22"/>
                      <a:pt x="0"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1" y="23"/>
                    </a:cubicBezTo>
                    <a:cubicBezTo>
                      <a:pt x="11" y="23"/>
                      <a:pt x="11" y="42"/>
                      <a:pt x="11" y="44"/>
                    </a:cubicBezTo>
                    <a:cubicBezTo>
                      <a:pt x="11"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26" name="Oval 1543"/>
              <p:cNvSpPr>
                <a:spLocks noChangeArrowheads="1"/>
              </p:cNvSpPr>
              <p:nvPr/>
            </p:nvSpPr>
            <p:spPr bwMode="auto">
              <a:xfrm>
                <a:off x="12645"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27" name="Freeform 1544"/>
              <p:cNvSpPr>
                <a:spLocks/>
              </p:cNvSpPr>
              <p:nvPr/>
            </p:nvSpPr>
            <p:spPr bwMode="auto">
              <a:xfrm>
                <a:off x="13083" y="1147"/>
                <a:ext cx="63" cy="111"/>
              </a:xfrm>
              <a:custGeom>
                <a:avLst/>
                <a:gdLst>
                  <a:gd name="T0" fmla="*/ 17 w 27"/>
                  <a:gd name="T1" fmla="*/ 0 h 47"/>
                  <a:gd name="T2" fmla="*/ 10 w 27"/>
                  <a:gd name="T3" fmla="*/ 0 h 47"/>
                  <a:gd name="T4" fmla="*/ 4 w 27"/>
                  <a:gd name="T5" fmla="*/ 5 h 47"/>
                  <a:gd name="T6" fmla="*/ 0 w 27"/>
                  <a:gd name="T7" fmla="*/ 19 h 47"/>
                  <a:gd name="T8" fmla="*/ 1 w 27"/>
                  <a:gd name="T9" fmla="*/ 21 h 47"/>
                  <a:gd name="T10" fmla="*/ 4 w 27"/>
                  <a:gd name="T11" fmla="*/ 20 h 47"/>
                  <a:gd name="T12" fmla="*/ 8 w 27"/>
                  <a:gd name="T13" fmla="*/ 7 h 47"/>
                  <a:gd name="T14" fmla="*/ 9 w 27"/>
                  <a:gd name="T15" fmla="*/ 7 h 47"/>
                  <a:gd name="T16" fmla="*/ 2 w 27"/>
                  <a:gd name="T17" fmla="*/ 29 h 47"/>
                  <a:gd name="T18" fmla="*/ 8 w 27"/>
                  <a:gd name="T19" fmla="*/ 29 h 47"/>
                  <a:gd name="T20" fmla="*/ 8 w 27"/>
                  <a:gd name="T21" fmla="*/ 45 h 47"/>
                  <a:gd name="T22" fmla="*/ 11 w 27"/>
                  <a:gd name="T23" fmla="*/ 47 h 47"/>
                  <a:gd name="T24" fmla="*/ 13 w 27"/>
                  <a:gd name="T25" fmla="*/ 45 h 47"/>
                  <a:gd name="T26" fmla="*/ 13 w 27"/>
                  <a:gd name="T27" fmla="*/ 29 h 47"/>
                  <a:gd name="T28" fmla="*/ 14 w 27"/>
                  <a:gd name="T29" fmla="*/ 29 h 47"/>
                  <a:gd name="T30" fmla="*/ 14 w 27"/>
                  <a:gd name="T31" fmla="*/ 45 h 47"/>
                  <a:gd name="T32" fmla="*/ 16 w 27"/>
                  <a:gd name="T33" fmla="*/ 47 h 47"/>
                  <a:gd name="T34" fmla="*/ 18 w 27"/>
                  <a:gd name="T35" fmla="*/ 45 h 47"/>
                  <a:gd name="T36" fmla="*/ 18 w 27"/>
                  <a:gd name="T37" fmla="*/ 29 h 47"/>
                  <a:gd name="T38" fmla="*/ 25 w 27"/>
                  <a:gd name="T39" fmla="*/ 29 h 47"/>
                  <a:gd name="T40" fmla="*/ 18 w 27"/>
                  <a:gd name="T41" fmla="*/ 7 h 47"/>
                  <a:gd name="T42" fmla="*/ 19 w 27"/>
                  <a:gd name="T43" fmla="*/ 7 h 47"/>
                  <a:gd name="T44" fmla="*/ 23 w 27"/>
                  <a:gd name="T45" fmla="*/ 20 h 47"/>
                  <a:gd name="T46" fmla="*/ 25 w 27"/>
                  <a:gd name="T47" fmla="*/ 21 h 47"/>
                  <a:gd name="T48" fmla="*/ 27 w 27"/>
                  <a:gd name="T49" fmla="*/ 19 h 47"/>
                  <a:gd name="T50" fmla="*/ 23 w 27"/>
                  <a:gd name="T51" fmla="*/ 5 h 47"/>
                  <a:gd name="T52" fmla="*/ 17 w 27"/>
                  <a:gd name="T5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7" y="0"/>
                    </a:moveTo>
                    <a:cubicBezTo>
                      <a:pt x="16" y="0"/>
                      <a:pt x="11" y="0"/>
                      <a:pt x="10" y="0"/>
                    </a:cubicBezTo>
                    <a:cubicBezTo>
                      <a:pt x="7" y="0"/>
                      <a:pt x="5" y="3"/>
                      <a:pt x="4" y="5"/>
                    </a:cubicBezTo>
                    <a:cubicBezTo>
                      <a:pt x="3" y="11"/>
                      <a:pt x="0" y="18"/>
                      <a:pt x="0" y="19"/>
                    </a:cubicBezTo>
                    <a:cubicBezTo>
                      <a:pt x="0" y="20"/>
                      <a:pt x="0" y="21"/>
                      <a:pt x="1" y="21"/>
                    </a:cubicBezTo>
                    <a:cubicBezTo>
                      <a:pt x="2" y="21"/>
                      <a:pt x="3" y="21"/>
                      <a:pt x="4" y="20"/>
                    </a:cubicBezTo>
                    <a:cubicBezTo>
                      <a:pt x="4" y="18"/>
                      <a:pt x="8" y="7"/>
                      <a:pt x="8" y="7"/>
                    </a:cubicBezTo>
                    <a:cubicBezTo>
                      <a:pt x="9" y="7"/>
                      <a:pt x="9" y="7"/>
                      <a:pt x="9" y="7"/>
                    </a:cubicBezTo>
                    <a:cubicBezTo>
                      <a:pt x="2" y="29"/>
                      <a:pt x="2" y="29"/>
                      <a:pt x="2" y="29"/>
                    </a:cubicBezTo>
                    <a:cubicBezTo>
                      <a:pt x="8" y="29"/>
                      <a:pt x="8" y="29"/>
                      <a:pt x="8" y="29"/>
                    </a:cubicBezTo>
                    <a:cubicBezTo>
                      <a:pt x="8" y="36"/>
                      <a:pt x="8" y="44"/>
                      <a:pt x="8" y="45"/>
                    </a:cubicBezTo>
                    <a:cubicBezTo>
                      <a:pt x="8" y="46"/>
                      <a:pt x="9"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7" y="47"/>
                      <a:pt x="18" y="46"/>
                      <a:pt x="18" y="45"/>
                    </a:cubicBezTo>
                    <a:cubicBezTo>
                      <a:pt x="18" y="44"/>
                      <a:pt x="18" y="36"/>
                      <a:pt x="18" y="29"/>
                    </a:cubicBezTo>
                    <a:cubicBezTo>
                      <a:pt x="25" y="29"/>
                      <a:pt x="25" y="29"/>
                      <a:pt x="25" y="29"/>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7" y="19"/>
                    </a:cubicBezTo>
                    <a:cubicBezTo>
                      <a:pt x="26" y="18"/>
                      <a:pt x="24" y="11"/>
                      <a:pt x="23" y="5"/>
                    </a:cubicBezTo>
                    <a:cubicBezTo>
                      <a:pt x="22"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28" name="Oval 1545"/>
              <p:cNvSpPr>
                <a:spLocks noChangeArrowheads="1"/>
              </p:cNvSpPr>
              <p:nvPr/>
            </p:nvSpPr>
            <p:spPr bwMode="auto">
              <a:xfrm>
                <a:off x="12645"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29" name="Freeform 1546"/>
              <p:cNvSpPr>
                <a:spLocks/>
              </p:cNvSpPr>
              <p:nvPr/>
            </p:nvSpPr>
            <p:spPr bwMode="auto">
              <a:xfrm>
                <a:off x="12628" y="1443"/>
                <a:ext cx="55" cy="109"/>
              </a:xfrm>
              <a:custGeom>
                <a:avLst/>
                <a:gdLst>
                  <a:gd name="T0" fmla="*/ 17 w 23"/>
                  <a:gd name="T1" fmla="*/ 0 h 46"/>
                  <a:gd name="T2" fmla="*/ 6 w 23"/>
                  <a:gd name="T3" fmla="*/ 0 h 46"/>
                  <a:gd name="T4" fmla="*/ 0 w 23"/>
                  <a:gd name="T5" fmla="*/ 6 h 46"/>
                  <a:gd name="T6" fmla="*/ 0 w 23"/>
                  <a:gd name="T7" fmla="*/ 20 h 46"/>
                  <a:gd name="T8" fmla="*/ 2 w 23"/>
                  <a:gd name="T9" fmla="*/ 23 h 46"/>
                  <a:gd name="T10" fmla="*/ 4 w 23"/>
                  <a:gd name="T11" fmla="*/ 20 h 46"/>
                  <a:gd name="T12" fmla="*/ 4 w 23"/>
                  <a:gd name="T13" fmla="*/ 7 h 46"/>
                  <a:gd name="T14" fmla="*/ 5 w 23"/>
                  <a:gd name="T15" fmla="*/ 7 h 46"/>
                  <a:gd name="T16" fmla="*/ 5 w 23"/>
                  <a:gd name="T17" fmla="*/ 44 h 46"/>
                  <a:gd name="T18" fmla="*/ 8 w 23"/>
                  <a:gd name="T19" fmla="*/ 46 h 46"/>
                  <a:gd name="T20" fmla="*/ 11 w 23"/>
                  <a:gd name="T21" fmla="*/ 44 h 46"/>
                  <a:gd name="T22" fmla="*/ 11 w 23"/>
                  <a:gd name="T23" fmla="*/ 23 h 46"/>
                  <a:gd name="T24" fmla="*/ 12 w 23"/>
                  <a:gd name="T25" fmla="*/ 23 h 46"/>
                  <a:gd name="T26" fmla="*/ 12 w 23"/>
                  <a:gd name="T27" fmla="*/ 44 h 46"/>
                  <a:gd name="T28" fmla="*/ 15 w 23"/>
                  <a:gd name="T29" fmla="*/ 46 h 46"/>
                  <a:gd name="T30" fmla="*/ 18 w 23"/>
                  <a:gd name="T31" fmla="*/ 44 h 46"/>
                  <a:gd name="T32" fmla="*/ 18 w 23"/>
                  <a:gd name="T33" fmla="*/ 7 h 46"/>
                  <a:gd name="T34" fmla="*/ 19 w 23"/>
                  <a:gd name="T35" fmla="*/ 7 h 46"/>
                  <a:gd name="T36" fmla="*/ 19 w 23"/>
                  <a:gd name="T37" fmla="*/ 20 h 46"/>
                  <a:gd name="T38" fmla="*/ 21 w 23"/>
                  <a:gd name="T39" fmla="*/ 23 h 46"/>
                  <a:gd name="T40" fmla="*/ 23 w 23"/>
                  <a:gd name="T41" fmla="*/ 20 h 46"/>
                  <a:gd name="T42" fmla="*/ 23 w 23"/>
                  <a:gd name="T43" fmla="*/ 6 h 46"/>
                  <a:gd name="T44" fmla="*/ 17 w 23"/>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17" y="0"/>
                    </a:moveTo>
                    <a:cubicBezTo>
                      <a:pt x="15" y="0"/>
                      <a:pt x="8" y="0"/>
                      <a:pt x="6" y="0"/>
                    </a:cubicBezTo>
                    <a:cubicBezTo>
                      <a:pt x="3" y="0"/>
                      <a:pt x="0" y="2"/>
                      <a:pt x="0" y="6"/>
                    </a:cubicBez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8"/>
                      <a:pt x="23" y="6"/>
                    </a:cubicBezTo>
                    <a:cubicBezTo>
                      <a:pt x="23"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30" name="Oval 1547"/>
              <p:cNvSpPr>
                <a:spLocks noChangeArrowheads="1"/>
              </p:cNvSpPr>
              <p:nvPr/>
            </p:nvSpPr>
            <p:spPr bwMode="auto">
              <a:xfrm>
                <a:off x="12645"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31" name="Freeform 1548"/>
              <p:cNvSpPr>
                <a:spLocks/>
              </p:cNvSpPr>
              <p:nvPr/>
            </p:nvSpPr>
            <p:spPr bwMode="auto">
              <a:xfrm>
                <a:off x="13087" y="1296"/>
                <a:ext cx="55" cy="111"/>
              </a:xfrm>
              <a:custGeom>
                <a:avLst/>
                <a:gdLst>
                  <a:gd name="T0" fmla="*/ 0 w 23"/>
                  <a:gd name="T1" fmla="*/ 6 h 47"/>
                  <a:gd name="T2" fmla="*/ 0 w 23"/>
                  <a:gd name="T3" fmla="*/ 21 h 47"/>
                  <a:gd name="T4" fmla="*/ 2 w 23"/>
                  <a:gd name="T5" fmla="*/ 23 h 47"/>
                  <a:gd name="T6" fmla="*/ 4 w 23"/>
                  <a:gd name="T7" fmla="*/ 21 h 47"/>
                  <a:gd name="T8" fmla="*/ 4 w 23"/>
                  <a:gd name="T9" fmla="*/ 7 h 47"/>
                  <a:gd name="T10" fmla="*/ 5 w 23"/>
                  <a:gd name="T11" fmla="*/ 7 h 47"/>
                  <a:gd name="T12" fmla="*/ 5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7 w 23"/>
                  <a:gd name="T27" fmla="*/ 44 h 47"/>
                  <a:gd name="T28" fmla="*/ 17 w 23"/>
                  <a:gd name="T29" fmla="*/ 7 h 47"/>
                  <a:gd name="T30" fmla="*/ 19 w 23"/>
                  <a:gd name="T31" fmla="*/ 7 h 47"/>
                  <a:gd name="T32" fmla="*/ 19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7" y="47"/>
                      <a:pt x="8" y="47"/>
                    </a:cubicBezTo>
                    <a:cubicBezTo>
                      <a:pt x="10" y="47"/>
                      <a:pt x="11" y="45"/>
                      <a:pt x="11" y="44"/>
                    </a:cubicBezTo>
                    <a:cubicBezTo>
                      <a:pt x="11" y="42"/>
                      <a:pt x="11" y="23"/>
                      <a:pt x="11" y="23"/>
                    </a:cubicBezTo>
                    <a:cubicBezTo>
                      <a:pt x="11" y="23"/>
                      <a:pt x="11" y="23"/>
                      <a:pt x="12" y="23"/>
                    </a:cubicBezTo>
                    <a:cubicBezTo>
                      <a:pt x="12" y="23"/>
                      <a:pt x="12" y="42"/>
                      <a:pt x="12" y="44"/>
                    </a:cubicBezTo>
                    <a:cubicBezTo>
                      <a:pt x="12" y="45"/>
                      <a:pt x="13" y="47"/>
                      <a:pt x="15" y="47"/>
                    </a:cubicBezTo>
                    <a:cubicBezTo>
                      <a:pt x="16" y="47"/>
                      <a:pt x="17" y="45"/>
                      <a:pt x="17" y="44"/>
                    </a:cubicBezTo>
                    <a:cubicBezTo>
                      <a:pt x="17" y="42"/>
                      <a:pt x="17" y="7"/>
                      <a:pt x="17" y="7"/>
                    </a:cubicBezTo>
                    <a:cubicBezTo>
                      <a:pt x="17" y="7"/>
                      <a:pt x="17" y="7"/>
                      <a:pt x="19" y="7"/>
                    </a:cubicBezTo>
                    <a:cubicBezTo>
                      <a:pt x="19" y="7"/>
                      <a:pt x="19" y="19"/>
                      <a:pt x="19" y="21"/>
                    </a:cubicBezTo>
                    <a:cubicBezTo>
                      <a:pt x="19" y="22"/>
                      <a:pt x="20" y="23"/>
                      <a:pt x="21" y="23"/>
                    </a:cubicBezTo>
                    <a:cubicBezTo>
                      <a:pt x="22" y="23"/>
                      <a:pt x="23" y="22"/>
                      <a:pt x="23" y="21"/>
                    </a:cubicBezTo>
                    <a:cubicBezTo>
                      <a:pt x="23" y="19"/>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32" name="Oval 1549"/>
              <p:cNvSpPr>
                <a:spLocks noChangeArrowheads="1"/>
              </p:cNvSpPr>
              <p:nvPr/>
            </p:nvSpPr>
            <p:spPr bwMode="auto">
              <a:xfrm>
                <a:off x="13104"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33" name="Oval 1550"/>
              <p:cNvSpPr>
                <a:spLocks noChangeArrowheads="1"/>
              </p:cNvSpPr>
              <p:nvPr/>
            </p:nvSpPr>
            <p:spPr bwMode="auto">
              <a:xfrm>
                <a:off x="12907" y="112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34" name="Freeform 1551"/>
              <p:cNvSpPr>
                <a:spLocks/>
              </p:cNvSpPr>
              <p:nvPr/>
            </p:nvSpPr>
            <p:spPr bwMode="auto">
              <a:xfrm>
                <a:off x="12690" y="1443"/>
                <a:ext cx="64" cy="111"/>
              </a:xfrm>
              <a:custGeom>
                <a:avLst/>
                <a:gdLst>
                  <a:gd name="T0" fmla="*/ 22 w 27"/>
                  <a:gd name="T1" fmla="*/ 4 h 47"/>
                  <a:gd name="T2" fmla="*/ 17 w 27"/>
                  <a:gd name="T3" fmla="*/ 0 h 47"/>
                  <a:gd name="T4" fmla="*/ 9 w 27"/>
                  <a:gd name="T5" fmla="*/ 0 h 47"/>
                  <a:gd name="T6" fmla="*/ 4 w 27"/>
                  <a:gd name="T7" fmla="*/ 4 h 47"/>
                  <a:gd name="T8" fmla="*/ 0 w 27"/>
                  <a:gd name="T9" fmla="*/ 18 h 47"/>
                  <a:gd name="T10" fmla="*/ 1 w 27"/>
                  <a:gd name="T11" fmla="*/ 20 h 47"/>
                  <a:gd name="T12" fmla="*/ 4 w 27"/>
                  <a:gd name="T13" fmla="*/ 19 h 47"/>
                  <a:gd name="T14" fmla="*/ 7 w 27"/>
                  <a:gd name="T15" fmla="*/ 6 h 47"/>
                  <a:gd name="T16" fmla="*/ 9 w 27"/>
                  <a:gd name="T17" fmla="*/ 6 h 47"/>
                  <a:gd name="T18" fmla="*/ 2 w 27"/>
                  <a:gd name="T19" fmla="*/ 28 h 47"/>
                  <a:gd name="T20" fmla="*/ 8 w 27"/>
                  <a:gd name="T21" fmla="*/ 28 h 47"/>
                  <a:gd name="T22" fmla="*/ 8 w 27"/>
                  <a:gd name="T23" fmla="*/ 44 h 47"/>
                  <a:gd name="T24" fmla="*/ 10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8 w 27"/>
                  <a:gd name="T37" fmla="*/ 44 h 47"/>
                  <a:gd name="T38" fmla="*/ 18 w 27"/>
                  <a:gd name="T39" fmla="*/ 28 h 47"/>
                  <a:gd name="T40" fmla="*/ 24 w 27"/>
                  <a:gd name="T41" fmla="*/ 28 h 47"/>
                  <a:gd name="T42" fmla="*/ 18 w 27"/>
                  <a:gd name="T43" fmla="*/ 6 h 47"/>
                  <a:gd name="T44" fmla="*/ 19 w 27"/>
                  <a:gd name="T45" fmla="*/ 6 h 47"/>
                  <a:gd name="T46" fmla="*/ 23 w 27"/>
                  <a:gd name="T47" fmla="*/ 19 h 47"/>
                  <a:gd name="T48" fmla="*/ 25 w 27"/>
                  <a:gd name="T49" fmla="*/ 20 h 47"/>
                  <a:gd name="T50" fmla="*/ 26 w 27"/>
                  <a:gd name="T51" fmla="*/ 18 h 47"/>
                  <a:gd name="T52" fmla="*/ 22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2" y="4"/>
                    </a:moveTo>
                    <a:cubicBezTo>
                      <a:pt x="22" y="2"/>
                      <a:pt x="19" y="0"/>
                      <a:pt x="17" y="0"/>
                    </a:cubicBezTo>
                    <a:cubicBezTo>
                      <a:pt x="16" y="0"/>
                      <a:pt x="10" y="0"/>
                      <a:pt x="9" y="0"/>
                    </a:cubicBezTo>
                    <a:cubicBezTo>
                      <a:pt x="7" y="0"/>
                      <a:pt x="5" y="2"/>
                      <a:pt x="4" y="4"/>
                    </a:cubicBezTo>
                    <a:cubicBezTo>
                      <a:pt x="2" y="10"/>
                      <a:pt x="0" y="17"/>
                      <a:pt x="0" y="18"/>
                    </a:cubicBezTo>
                    <a:cubicBezTo>
                      <a:pt x="0" y="19"/>
                      <a:pt x="0" y="20"/>
                      <a:pt x="1" y="20"/>
                    </a:cubicBezTo>
                    <a:cubicBezTo>
                      <a:pt x="2" y="21"/>
                      <a:pt x="3" y="20"/>
                      <a:pt x="4" y="19"/>
                    </a:cubicBezTo>
                    <a:cubicBezTo>
                      <a:pt x="4" y="18"/>
                      <a:pt x="7" y="6"/>
                      <a:pt x="7" y="6"/>
                    </a:cubicBezTo>
                    <a:cubicBezTo>
                      <a:pt x="9" y="6"/>
                      <a:pt x="9" y="6"/>
                      <a:pt x="9" y="6"/>
                    </a:cubicBezTo>
                    <a:cubicBezTo>
                      <a:pt x="2" y="28"/>
                      <a:pt x="2" y="28"/>
                      <a:pt x="2" y="28"/>
                    </a:cubicBezTo>
                    <a:cubicBezTo>
                      <a:pt x="8" y="28"/>
                      <a:pt x="8" y="28"/>
                      <a:pt x="8" y="28"/>
                    </a:cubicBezTo>
                    <a:cubicBezTo>
                      <a:pt x="8" y="35"/>
                      <a:pt x="8" y="43"/>
                      <a:pt x="8" y="44"/>
                    </a:cubicBezTo>
                    <a:cubicBezTo>
                      <a:pt x="8" y="46"/>
                      <a:pt x="9" y="47"/>
                      <a:pt x="10"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4" y="28"/>
                      <a:pt x="24" y="28"/>
                      <a:pt x="24"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6" y="18"/>
                    </a:cubicBezTo>
                    <a:cubicBezTo>
                      <a:pt x="26" y="17"/>
                      <a:pt x="24" y="10"/>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35" name="Oval 1552"/>
              <p:cNvSpPr>
                <a:spLocks noChangeArrowheads="1"/>
              </p:cNvSpPr>
              <p:nvPr/>
            </p:nvSpPr>
            <p:spPr bwMode="auto">
              <a:xfrm>
                <a:off x="13104"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36" name="Freeform 1553"/>
              <p:cNvSpPr>
                <a:spLocks/>
              </p:cNvSpPr>
              <p:nvPr/>
            </p:nvSpPr>
            <p:spPr bwMode="auto">
              <a:xfrm>
                <a:off x="13021" y="1147"/>
                <a:ext cx="54" cy="111"/>
              </a:xfrm>
              <a:custGeom>
                <a:avLst/>
                <a:gdLst>
                  <a:gd name="T0" fmla="*/ 21 w 23"/>
                  <a:gd name="T1" fmla="*/ 23 h 47"/>
                  <a:gd name="T2" fmla="*/ 23 w 23"/>
                  <a:gd name="T3" fmla="*/ 21 h 47"/>
                  <a:gd name="T4" fmla="*/ 23 w 23"/>
                  <a:gd name="T5" fmla="*/ 7 h 47"/>
                  <a:gd name="T6" fmla="*/ 17 w 23"/>
                  <a:gd name="T7" fmla="*/ 0 h 47"/>
                  <a:gd name="T8" fmla="*/ 6 w 23"/>
                  <a:gd name="T9" fmla="*/ 0 h 47"/>
                  <a:gd name="T10" fmla="*/ 0 w 23"/>
                  <a:gd name="T11" fmla="*/ 7 h 47"/>
                  <a:gd name="T12" fmla="*/ 0 w 23"/>
                  <a:gd name="T13" fmla="*/ 21 h 47"/>
                  <a:gd name="T14" fmla="*/ 2 w 23"/>
                  <a:gd name="T15" fmla="*/ 23 h 47"/>
                  <a:gd name="T16" fmla="*/ 4 w 23"/>
                  <a:gd name="T17" fmla="*/ 21 h 47"/>
                  <a:gd name="T18" fmla="*/ 4 w 23"/>
                  <a:gd name="T19" fmla="*/ 8 h 47"/>
                  <a:gd name="T20" fmla="*/ 6 w 23"/>
                  <a:gd name="T21" fmla="*/ 8 h 47"/>
                  <a:gd name="T22" fmla="*/ 6 w 23"/>
                  <a:gd name="T23" fmla="*/ 44 h 47"/>
                  <a:gd name="T24" fmla="*/ 8 w 23"/>
                  <a:gd name="T25" fmla="*/ 47 h 47"/>
                  <a:gd name="T26" fmla="*/ 11 w 23"/>
                  <a:gd name="T27" fmla="*/ 44 h 47"/>
                  <a:gd name="T28" fmla="*/ 11 w 23"/>
                  <a:gd name="T29" fmla="*/ 23 h 47"/>
                  <a:gd name="T30" fmla="*/ 12 w 23"/>
                  <a:gd name="T31" fmla="*/ 23 h 47"/>
                  <a:gd name="T32" fmla="*/ 12 w 23"/>
                  <a:gd name="T33" fmla="*/ 44 h 47"/>
                  <a:gd name="T34" fmla="*/ 15 w 23"/>
                  <a:gd name="T35" fmla="*/ 47 h 47"/>
                  <a:gd name="T36" fmla="*/ 18 w 23"/>
                  <a:gd name="T37" fmla="*/ 44 h 47"/>
                  <a:gd name="T38" fmla="*/ 18 w 23"/>
                  <a:gd name="T39" fmla="*/ 8 h 47"/>
                  <a:gd name="T40" fmla="*/ 19 w 23"/>
                  <a:gd name="T41" fmla="*/ 8 h 47"/>
                  <a:gd name="T42" fmla="*/ 19 w 23"/>
                  <a:gd name="T43" fmla="*/ 21 h 47"/>
                  <a:gd name="T44" fmla="*/ 21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1" y="23"/>
                    </a:moveTo>
                    <a:cubicBezTo>
                      <a:pt x="22" y="23"/>
                      <a:pt x="23" y="22"/>
                      <a:pt x="23" y="21"/>
                    </a:cubicBezTo>
                    <a:cubicBezTo>
                      <a:pt x="23" y="20"/>
                      <a:pt x="23" y="8"/>
                      <a:pt x="23" y="7"/>
                    </a:cubicBezTo>
                    <a:cubicBezTo>
                      <a:pt x="23" y="3"/>
                      <a:pt x="20" y="0"/>
                      <a:pt x="17" y="0"/>
                    </a:cubicBezTo>
                    <a:cubicBezTo>
                      <a:pt x="15" y="0"/>
                      <a:pt x="8" y="0"/>
                      <a:pt x="6" y="0"/>
                    </a:cubicBezTo>
                    <a:cubicBezTo>
                      <a:pt x="3" y="0"/>
                      <a:pt x="0" y="3"/>
                      <a:pt x="0" y="7"/>
                    </a:cubicBezTo>
                    <a:cubicBezTo>
                      <a:pt x="0" y="8"/>
                      <a:pt x="0" y="20"/>
                      <a:pt x="0" y="21"/>
                    </a:cubicBezTo>
                    <a:cubicBezTo>
                      <a:pt x="0" y="22"/>
                      <a:pt x="1" y="23"/>
                      <a:pt x="2" y="23"/>
                    </a:cubicBezTo>
                    <a:cubicBezTo>
                      <a:pt x="4" y="23"/>
                      <a:pt x="4" y="22"/>
                      <a:pt x="4" y="21"/>
                    </a:cubicBezTo>
                    <a:cubicBezTo>
                      <a:pt x="4" y="20"/>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37" name="Oval 1554"/>
              <p:cNvSpPr>
                <a:spLocks noChangeArrowheads="1"/>
              </p:cNvSpPr>
              <p:nvPr/>
            </p:nvSpPr>
            <p:spPr bwMode="auto">
              <a:xfrm>
                <a:off x="13104"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38" name="Oval 1555"/>
              <p:cNvSpPr>
                <a:spLocks noChangeArrowheads="1"/>
              </p:cNvSpPr>
              <p:nvPr/>
            </p:nvSpPr>
            <p:spPr bwMode="auto">
              <a:xfrm>
                <a:off x="12907" y="127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39" name="Freeform 1556"/>
              <p:cNvSpPr>
                <a:spLocks/>
              </p:cNvSpPr>
              <p:nvPr/>
            </p:nvSpPr>
            <p:spPr bwMode="auto">
              <a:xfrm>
                <a:off x="12891" y="1147"/>
                <a:ext cx="54" cy="111"/>
              </a:xfrm>
              <a:custGeom>
                <a:avLst/>
                <a:gdLst>
                  <a:gd name="T0" fmla="*/ 21 w 23"/>
                  <a:gd name="T1" fmla="*/ 23 h 47"/>
                  <a:gd name="T2" fmla="*/ 23 w 23"/>
                  <a:gd name="T3" fmla="*/ 21 h 47"/>
                  <a:gd name="T4" fmla="*/ 23 w 23"/>
                  <a:gd name="T5" fmla="*/ 7 h 47"/>
                  <a:gd name="T6" fmla="*/ 17 w 23"/>
                  <a:gd name="T7" fmla="*/ 0 h 47"/>
                  <a:gd name="T8" fmla="*/ 6 w 23"/>
                  <a:gd name="T9" fmla="*/ 0 h 47"/>
                  <a:gd name="T10" fmla="*/ 0 w 23"/>
                  <a:gd name="T11" fmla="*/ 7 h 47"/>
                  <a:gd name="T12" fmla="*/ 0 w 23"/>
                  <a:gd name="T13" fmla="*/ 21 h 47"/>
                  <a:gd name="T14" fmla="*/ 2 w 23"/>
                  <a:gd name="T15" fmla="*/ 23 h 47"/>
                  <a:gd name="T16" fmla="*/ 4 w 23"/>
                  <a:gd name="T17" fmla="*/ 21 h 47"/>
                  <a:gd name="T18" fmla="*/ 4 w 23"/>
                  <a:gd name="T19" fmla="*/ 8 h 47"/>
                  <a:gd name="T20" fmla="*/ 5 w 23"/>
                  <a:gd name="T21" fmla="*/ 8 h 47"/>
                  <a:gd name="T22" fmla="*/ 5 w 23"/>
                  <a:gd name="T23" fmla="*/ 44 h 47"/>
                  <a:gd name="T24" fmla="*/ 8 w 23"/>
                  <a:gd name="T25" fmla="*/ 47 h 47"/>
                  <a:gd name="T26" fmla="*/ 11 w 23"/>
                  <a:gd name="T27" fmla="*/ 44 h 47"/>
                  <a:gd name="T28" fmla="*/ 11 w 23"/>
                  <a:gd name="T29" fmla="*/ 23 h 47"/>
                  <a:gd name="T30" fmla="*/ 12 w 23"/>
                  <a:gd name="T31" fmla="*/ 23 h 47"/>
                  <a:gd name="T32" fmla="*/ 12 w 23"/>
                  <a:gd name="T33" fmla="*/ 44 h 47"/>
                  <a:gd name="T34" fmla="*/ 15 w 23"/>
                  <a:gd name="T35" fmla="*/ 47 h 47"/>
                  <a:gd name="T36" fmla="*/ 17 w 23"/>
                  <a:gd name="T37" fmla="*/ 44 h 47"/>
                  <a:gd name="T38" fmla="*/ 17 w 23"/>
                  <a:gd name="T39" fmla="*/ 8 h 47"/>
                  <a:gd name="T40" fmla="*/ 19 w 23"/>
                  <a:gd name="T41" fmla="*/ 8 h 47"/>
                  <a:gd name="T42" fmla="*/ 19 w 23"/>
                  <a:gd name="T43" fmla="*/ 21 h 47"/>
                  <a:gd name="T44" fmla="*/ 21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1" y="23"/>
                    </a:moveTo>
                    <a:cubicBezTo>
                      <a:pt x="22" y="23"/>
                      <a:pt x="23" y="22"/>
                      <a:pt x="23" y="21"/>
                    </a:cubicBezTo>
                    <a:cubicBezTo>
                      <a:pt x="23" y="20"/>
                      <a:pt x="23" y="8"/>
                      <a:pt x="23" y="7"/>
                    </a:cubicBezTo>
                    <a:cubicBezTo>
                      <a:pt x="23" y="3"/>
                      <a:pt x="20" y="0"/>
                      <a:pt x="17" y="0"/>
                    </a:cubicBezTo>
                    <a:cubicBezTo>
                      <a:pt x="15" y="0"/>
                      <a:pt x="8" y="0"/>
                      <a:pt x="6" y="0"/>
                    </a:cubicBezTo>
                    <a:cubicBezTo>
                      <a:pt x="3"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9" y="8"/>
                    </a:cubicBezTo>
                    <a:cubicBezTo>
                      <a:pt x="19" y="8"/>
                      <a:pt x="19" y="20"/>
                      <a:pt x="19" y="21"/>
                    </a:cubicBezTo>
                    <a:cubicBezTo>
                      <a:pt x="19" y="22"/>
                      <a:pt x="19"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40" name="Oval 1557"/>
              <p:cNvSpPr>
                <a:spLocks noChangeArrowheads="1"/>
              </p:cNvSpPr>
              <p:nvPr/>
            </p:nvSpPr>
            <p:spPr bwMode="auto">
              <a:xfrm>
                <a:off x="12971"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41" name="Oval 1558"/>
              <p:cNvSpPr>
                <a:spLocks noChangeArrowheads="1"/>
              </p:cNvSpPr>
              <p:nvPr/>
            </p:nvSpPr>
            <p:spPr bwMode="auto">
              <a:xfrm>
                <a:off x="13038"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42" name="Oval 1559"/>
              <p:cNvSpPr>
                <a:spLocks noChangeArrowheads="1"/>
              </p:cNvSpPr>
              <p:nvPr/>
            </p:nvSpPr>
            <p:spPr bwMode="auto">
              <a:xfrm>
                <a:off x="13038"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43" name="Freeform 1560"/>
              <p:cNvSpPr>
                <a:spLocks/>
              </p:cNvSpPr>
              <p:nvPr/>
            </p:nvSpPr>
            <p:spPr bwMode="auto">
              <a:xfrm>
                <a:off x="12623" y="1296"/>
                <a:ext cx="64" cy="111"/>
              </a:xfrm>
              <a:custGeom>
                <a:avLst/>
                <a:gdLst>
                  <a:gd name="T0" fmla="*/ 27 w 27"/>
                  <a:gd name="T1" fmla="*/ 18 h 47"/>
                  <a:gd name="T2" fmla="*/ 23 w 27"/>
                  <a:gd name="T3" fmla="*/ 4 h 47"/>
                  <a:gd name="T4" fmla="*/ 17 w 27"/>
                  <a:gd name="T5" fmla="*/ 0 h 47"/>
                  <a:gd name="T6" fmla="*/ 10 w 27"/>
                  <a:gd name="T7" fmla="*/ 0 h 47"/>
                  <a:gd name="T8" fmla="*/ 4 w 27"/>
                  <a:gd name="T9" fmla="*/ 4 h 47"/>
                  <a:gd name="T10" fmla="*/ 0 w 27"/>
                  <a:gd name="T11" fmla="*/ 18 h 47"/>
                  <a:gd name="T12" fmla="*/ 2 w 27"/>
                  <a:gd name="T13" fmla="*/ 21 h 47"/>
                  <a:gd name="T14" fmla="*/ 4 w 27"/>
                  <a:gd name="T15" fmla="*/ 19 h 47"/>
                  <a:gd name="T16" fmla="*/ 8 w 27"/>
                  <a:gd name="T17" fmla="*/ 6 h 47"/>
                  <a:gd name="T18" fmla="*/ 9 w 27"/>
                  <a:gd name="T19" fmla="*/ 6 h 47"/>
                  <a:gd name="T20" fmla="*/ 3 w 27"/>
                  <a:gd name="T21" fmla="*/ 28 h 47"/>
                  <a:gd name="T22" fmla="*/ 9 w 27"/>
                  <a:gd name="T23" fmla="*/ 28 h 47"/>
                  <a:gd name="T24" fmla="*/ 9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9 w 27"/>
                  <a:gd name="T39" fmla="*/ 45 h 47"/>
                  <a:gd name="T40" fmla="*/ 19 w 27"/>
                  <a:gd name="T41" fmla="*/ 28 h 47"/>
                  <a:gd name="T42" fmla="*/ 25 w 27"/>
                  <a:gd name="T43" fmla="*/ 28 h 47"/>
                  <a:gd name="T44" fmla="*/ 18 w 27"/>
                  <a:gd name="T45" fmla="*/ 6 h 47"/>
                  <a:gd name="T46" fmla="*/ 19 w 27"/>
                  <a:gd name="T47" fmla="*/ 6 h 47"/>
                  <a:gd name="T48" fmla="*/ 23 w 27"/>
                  <a:gd name="T49" fmla="*/ 19 h 47"/>
                  <a:gd name="T50" fmla="*/ 26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7" y="18"/>
                      <a:pt x="25" y="10"/>
                      <a:pt x="23" y="4"/>
                    </a:cubicBezTo>
                    <a:cubicBezTo>
                      <a:pt x="22" y="2"/>
                      <a:pt x="20" y="0"/>
                      <a:pt x="17" y="0"/>
                    </a:cubicBezTo>
                    <a:cubicBezTo>
                      <a:pt x="16" y="0"/>
                      <a:pt x="11" y="0"/>
                      <a:pt x="10" y="0"/>
                    </a:cubicBezTo>
                    <a:cubicBezTo>
                      <a:pt x="7" y="0"/>
                      <a:pt x="5" y="2"/>
                      <a:pt x="4" y="4"/>
                    </a:cubicBezTo>
                    <a:cubicBezTo>
                      <a:pt x="3" y="10"/>
                      <a:pt x="1" y="18"/>
                      <a:pt x="0" y="18"/>
                    </a:cubicBezTo>
                    <a:cubicBezTo>
                      <a:pt x="0" y="19"/>
                      <a:pt x="1" y="20"/>
                      <a:pt x="2" y="21"/>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6"/>
                      <a:pt x="18" y="6"/>
                      <a:pt x="18" y="6"/>
                    </a:cubicBezTo>
                    <a:cubicBezTo>
                      <a:pt x="19" y="6"/>
                      <a:pt x="19" y="6"/>
                      <a:pt x="19" y="6"/>
                    </a:cubicBezTo>
                    <a:cubicBezTo>
                      <a:pt x="19" y="6"/>
                      <a:pt x="23" y="18"/>
                      <a:pt x="23" y="19"/>
                    </a:cubicBezTo>
                    <a:cubicBezTo>
                      <a:pt x="24" y="20"/>
                      <a:pt x="25" y="21"/>
                      <a:pt x="26" y="21"/>
                    </a:cubicBezTo>
                    <a:cubicBezTo>
                      <a:pt x="27"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44" name="Freeform 1561"/>
              <p:cNvSpPr>
                <a:spLocks/>
              </p:cNvSpPr>
              <p:nvPr/>
            </p:nvSpPr>
            <p:spPr bwMode="auto">
              <a:xfrm>
                <a:off x="12950" y="1443"/>
                <a:ext cx="64" cy="111"/>
              </a:xfrm>
              <a:custGeom>
                <a:avLst/>
                <a:gdLst>
                  <a:gd name="T0" fmla="*/ 23 w 27"/>
                  <a:gd name="T1" fmla="*/ 4 h 47"/>
                  <a:gd name="T2" fmla="*/ 18 w 27"/>
                  <a:gd name="T3" fmla="*/ 0 h 47"/>
                  <a:gd name="T4" fmla="*/ 10 w 27"/>
                  <a:gd name="T5" fmla="*/ 0 h 47"/>
                  <a:gd name="T6" fmla="*/ 5 w 27"/>
                  <a:gd name="T7" fmla="*/ 4 h 47"/>
                  <a:gd name="T8" fmla="*/ 1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4 w 27"/>
                  <a:gd name="T27" fmla="*/ 44 h 47"/>
                  <a:gd name="T28" fmla="*/ 14 w 27"/>
                  <a:gd name="T29" fmla="*/ 28 h 47"/>
                  <a:gd name="T30" fmla="*/ 15 w 27"/>
                  <a:gd name="T31" fmla="*/ 28 h 47"/>
                  <a:gd name="T32" fmla="*/ 15 w 27"/>
                  <a:gd name="T33" fmla="*/ 44 h 47"/>
                  <a:gd name="T34" fmla="*/ 17 w 27"/>
                  <a:gd name="T35" fmla="*/ 47 h 47"/>
                  <a:gd name="T36" fmla="*/ 19 w 27"/>
                  <a:gd name="T37" fmla="*/ 44 h 47"/>
                  <a:gd name="T38" fmla="*/ 19 w 27"/>
                  <a:gd name="T39" fmla="*/ 28 h 47"/>
                  <a:gd name="T40" fmla="*/ 25 w 27"/>
                  <a:gd name="T41" fmla="*/ 28 h 47"/>
                  <a:gd name="T42" fmla="*/ 19 w 27"/>
                  <a:gd name="T43" fmla="*/ 6 h 47"/>
                  <a:gd name="T44" fmla="*/ 20 w 27"/>
                  <a:gd name="T45" fmla="*/ 6 h 47"/>
                  <a:gd name="T46" fmla="*/ 24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3" y="2"/>
                      <a:pt x="20" y="0"/>
                      <a:pt x="18" y="0"/>
                    </a:cubicBezTo>
                    <a:cubicBezTo>
                      <a:pt x="17" y="0"/>
                      <a:pt x="11" y="0"/>
                      <a:pt x="10" y="0"/>
                    </a:cubicBezTo>
                    <a:cubicBezTo>
                      <a:pt x="8" y="0"/>
                      <a:pt x="5" y="2"/>
                      <a:pt x="5" y="4"/>
                    </a:cubicBezTo>
                    <a:cubicBezTo>
                      <a:pt x="3" y="10"/>
                      <a:pt x="1" y="17"/>
                      <a:pt x="1" y="18"/>
                    </a:cubicBezTo>
                    <a:cubicBezTo>
                      <a:pt x="0" y="19"/>
                      <a:pt x="1" y="20"/>
                      <a:pt x="2" y="20"/>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4" y="46"/>
                      <a:pt x="14" y="44"/>
                    </a:cubicBezTo>
                    <a:cubicBezTo>
                      <a:pt x="14" y="43"/>
                      <a:pt x="14" y="28"/>
                      <a:pt x="14" y="28"/>
                    </a:cubicBezTo>
                    <a:cubicBezTo>
                      <a:pt x="15" y="28"/>
                      <a:pt x="15" y="28"/>
                      <a:pt x="15" y="28"/>
                    </a:cubicBezTo>
                    <a:cubicBezTo>
                      <a:pt x="15" y="28"/>
                      <a:pt x="15" y="43"/>
                      <a:pt x="15" y="44"/>
                    </a:cubicBezTo>
                    <a:cubicBezTo>
                      <a:pt x="15" y="46"/>
                      <a:pt x="16"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45" name="Freeform 1562"/>
              <p:cNvSpPr>
                <a:spLocks/>
              </p:cNvSpPr>
              <p:nvPr/>
            </p:nvSpPr>
            <p:spPr bwMode="auto">
              <a:xfrm>
                <a:off x="12957" y="1296"/>
                <a:ext cx="52" cy="111"/>
              </a:xfrm>
              <a:custGeom>
                <a:avLst/>
                <a:gdLst>
                  <a:gd name="T0" fmla="*/ 0 w 22"/>
                  <a:gd name="T1" fmla="*/ 6 h 47"/>
                  <a:gd name="T2" fmla="*/ 0 w 22"/>
                  <a:gd name="T3" fmla="*/ 21 h 47"/>
                  <a:gd name="T4" fmla="*/ 2 w 22"/>
                  <a:gd name="T5" fmla="*/ 23 h 47"/>
                  <a:gd name="T6" fmla="*/ 4 w 22"/>
                  <a:gd name="T7" fmla="*/ 21 h 47"/>
                  <a:gd name="T8" fmla="*/ 4 w 22"/>
                  <a:gd name="T9" fmla="*/ 7 h 47"/>
                  <a:gd name="T10" fmla="*/ 5 w 22"/>
                  <a:gd name="T11" fmla="*/ 7 h 47"/>
                  <a:gd name="T12" fmla="*/ 5 w 22"/>
                  <a:gd name="T13" fmla="*/ 44 h 47"/>
                  <a:gd name="T14" fmla="*/ 8 w 22"/>
                  <a:gd name="T15" fmla="*/ 47 h 47"/>
                  <a:gd name="T16" fmla="*/ 10 w 22"/>
                  <a:gd name="T17" fmla="*/ 44 h 47"/>
                  <a:gd name="T18" fmla="*/ 10 w 22"/>
                  <a:gd name="T19" fmla="*/ 23 h 47"/>
                  <a:gd name="T20" fmla="*/ 12 w 22"/>
                  <a:gd name="T21" fmla="*/ 23 h 47"/>
                  <a:gd name="T22" fmla="*/ 12 w 22"/>
                  <a:gd name="T23" fmla="*/ 44 h 47"/>
                  <a:gd name="T24" fmla="*/ 14 w 22"/>
                  <a:gd name="T25" fmla="*/ 47 h 47"/>
                  <a:gd name="T26" fmla="*/ 17 w 22"/>
                  <a:gd name="T27" fmla="*/ 44 h 47"/>
                  <a:gd name="T28" fmla="*/ 17 w 22"/>
                  <a:gd name="T29" fmla="*/ 7 h 47"/>
                  <a:gd name="T30" fmla="*/ 18 w 22"/>
                  <a:gd name="T31" fmla="*/ 7 h 47"/>
                  <a:gd name="T32" fmla="*/ 18 w 22"/>
                  <a:gd name="T33" fmla="*/ 21 h 47"/>
                  <a:gd name="T34" fmla="*/ 20 w 22"/>
                  <a:gd name="T35" fmla="*/ 23 h 47"/>
                  <a:gd name="T36" fmla="*/ 22 w 22"/>
                  <a:gd name="T37" fmla="*/ 21 h 47"/>
                  <a:gd name="T38" fmla="*/ 22 w 22"/>
                  <a:gd name="T39" fmla="*/ 6 h 47"/>
                  <a:gd name="T40" fmla="*/ 16 w 22"/>
                  <a:gd name="T41" fmla="*/ 0 h 47"/>
                  <a:gd name="T42" fmla="*/ 6 w 22"/>
                  <a:gd name="T43" fmla="*/ 0 h 47"/>
                  <a:gd name="T44" fmla="*/ 0 w 22"/>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6"/>
                    </a:move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0" y="45"/>
                      <a:pt x="10" y="44"/>
                    </a:cubicBezTo>
                    <a:cubicBezTo>
                      <a:pt x="10" y="42"/>
                      <a:pt x="10" y="23"/>
                      <a:pt x="10" y="23"/>
                    </a:cubicBezTo>
                    <a:cubicBezTo>
                      <a:pt x="10" y="23"/>
                      <a:pt x="10" y="23"/>
                      <a:pt x="12" y="23"/>
                    </a:cubicBezTo>
                    <a:cubicBezTo>
                      <a:pt x="12" y="23"/>
                      <a:pt x="12" y="42"/>
                      <a:pt x="12" y="44"/>
                    </a:cubicBezTo>
                    <a:cubicBezTo>
                      <a:pt x="12" y="45"/>
                      <a:pt x="13" y="47"/>
                      <a:pt x="14" y="47"/>
                    </a:cubicBezTo>
                    <a:cubicBezTo>
                      <a:pt x="16" y="47"/>
                      <a:pt x="17" y="45"/>
                      <a:pt x="17" y="44"/>
                    </a:cubicBezTo>
                    <a:cubicBezTo>
                      <a:pt x="17" y="42"/>
                      <a:pt x="17" y="7"/>
                      <a:pt x="17" y="7"/>
                    </a:cubicBezTo>
                    <a:cubicBezTo>
                      <a:pt x="17" y="7"/>
                      <a:pt x="17" y="7"/>
                      <a:pt x="18" y="7"/>
                    </a:cubicBezTo>
                    <a:cubicBezTo>
                      <a:pt x="18" y="7"/>
                      <a:pt x="18" y="19"/>
                      <a:pt x="18" y="21"/>
                    </a:cubicBezTo>
                    <a:cubicBezTo>
                      <a:pt x="18" y="22"/>
                      <a:pt x="19" y="23"/>
                      <a:pt x="20" y="23"/>
                    </a:cubicBezTo>
                    <a:cubicBezTo>
                      <a:pt x="21" y="23"/>
                      <a:pt x="22" y="22"/>
                      <a:pt x="22" y="21"/>
                    </a:cubicBezTo>
                    <a:cubicBezTo>
                      <a:pt x="22" y="19"/>
                      <a:pt x="22" y="8"/>
                      <a:pt x="22" y="6"/>
                    </a:cubicBezTo>
                    <a:cubicBezTo>
                      <a:pt x="22" y="3"/>
                      <a:pt x="20" y="0"/>
                      <a:pt x="16" y="0"/>
                    </a:cubicBezTo>
                    <a:cubicBezTo>
                      <a:pt x="15" y="0"/>
                      <a:pt x="7" y="0"/>
                      <a:pt x="6" y="0"/>
                    </a:cubicBezTo>
                    <a:cubicBezTo>
                      <a:pt x="2"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46" name="Freeform 1563"/>
              <p:cNvSpPr>
                <a:spLocks/>
              </p:cNvSpPr>
              <p:nvPr/>
            </p:nvSpPr>
            <p:spPr bwMode="auto">
              <a:xfrm>
                <a:off x="12886" y="1296"/>
                <a:ext cx="64" cy="111"/>
              </a:xfrm>
              <a:custGeom>
                <a:avLst/>
                <a:gdLst>
                  <a:gd name="T0" fmla="*/ 27 w 27"/>
                  <a:gd name="T1" fmla="*/ 18 h 47"/>
                  <a:gd name="T2" fmla="*/ 23 w 27"/>
                  <a:gd name="T3" fmla="*/ 4 h 47"/>
                  <a:gd name="T4" fmla="*/ 17 w 27"/>
                  <a:gd name="T5" fmla="*/ 0 h 47"/>
                  <a:gd name="T6" fmla="*/ 10 w 27"/>
                  <a:gd name="T7" fmla="*/ 0 h 47"/>
                  <a:gd name="T8" fmla="*/ 4 w 27"/>
                  <a:gd name="T9" fmla="*/ 4 h 47"/>
                  <a:gd name="T10" fmla="*/ 0 w 27"/>
                  <a:gd name="T11" fmla="*/ 18 h 47"/>
                  <a:gd name="T12" fmla="*/ 1 w 27"/>
                  <a:gd name="T13" fmla="*/ 21 h 47"/>
                  <a:gd name="T14" fmla="*/ 4 w 27"/>
                  <a:gd name="T15" fmla="*/ 19 h 47"/>
                  <a:gd name="T16" fmla="*/ 8 w 27"/>
                  <a:gd name="T17" fmla="*/ 6 h 47"/>
                  <a:gd name="T18" fmla="*/ 9 w 27"/>
                  <a:gd name="T19" fmla="*/ 6 h 47"/>
                  <a:gd name="T20" fmla="*/ 2 w 27"/>
                  <a:gd name="T21" fmla="*/ 28 h 47"/>
                  <a:gd name="T22" fmla="*/ 8 w 27"/>
                  <a:gd name="T23" fmla="*/ 28 h 47"/>
                  <a:gd name="T24" fmla="*/ 8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8 w 27"/>
                  <a:gd name="T39" fmla="*/ 45 h 47"/>
                  <a:gd name="T40" fmla="*/ 18 w 27"/>
                  <a:gd name="T41" fmla="*/ 28 h 47"/>
                  <a:gd name="T42" fmla="*/ 25 w 27"/>
                  <a:gd name="T43" fmla="*/ 28 h 47"/>
                  <a:gd name="T44" fmla="*/ 18 w 27"/>
                  <a:gd name="T45" fmla="*/ 6 h 47"/>
                  <a:gd name="T46" fmla="*/ 19 w 27"/>
                  <a:gd name="T47" fmla="*/ 6 h 47"/>
                  <a:gd name="T48" fmla="*/ 23 w 27"/>
                  <a:gd name="T49" fmla="*/ 19 h 47"/>
                  <a:gd name="T50" fmla="*/ 25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6" y="18"/>
                      <a:pt x="24" y="10"/>
                      <a:pt x="23" y="4"/>
                    </a:cubicBezTo>
                    <a:cubicBezTo>
                      <a:pt x="22" y="2"/>
                      <a:pt x="20" y="0"/>
                      <a:pt x="17" y="0"/>
                    </a:cubicBezTo>
                    <a:cubicBezTo>
                      <a:pt x="16" y="0"/>
                      <a:pt x="11" y="0"/>
                      <a:pt x="10" y="0"/>
                    </a:cubicBezTo>
                    <a:cubicBezTo>
                      <a:pt x="7" y="0"/>
                      <a:pt x="5" y="2"/>
                      <a:pt x="4" y="4"/>
                    </a:cubicBezTo>
                    <a:cubicBezTo>
                      <a:pt x="2" y="10"/>
                      <a:pt x="0" y="18"/>
                      <a:pt x="0" y="18"/>
                    </a:cubicBezTo>
                    <a:cubicBezTo>
                      <a:pt x="0" y="19"/>
                      <a:pt x="0" y="20"/>
                      <a:pt x="1" y="21"/>
                    </a:cubicBezTo>
                    <a:cubicBezTo>
                      <a:pt x="2" y="21"/>
                      <a:pt x="3" y="20"/>
                      <a:pt x="4" y="19"/>
                    </a:cubicBezTo>
                    <a:cubicBezTo>
                      <a:pt x="4" y="18"/>
                      <a:pt x="8" y="6"/>
                      <a:pt x="8" y="6"/>
                    </a:cubicBezTo>
                    <a:cubicBezTo>
                      <a:pt x="9" y="6"/>
                      <a:pt x="9" y="6"/>
                      <a:pt x="9" y="6"/>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1"/>
                    </a:cubicBezTo>
                    <a:cubicBezTo>
                      <a:pt x="26"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47" name="Freeform 1564"/>
              <p:cNvSpPr>
                <a:spLocks/>
              </p:cNvSpPr>
              <p:nvPr/>
            </p:nvSpPr>
            <p:spPr bwMode="auto">
              <a:xfrm>
                <a:off x="12694" y="1296"/>
                <a:ext cx="55" cy="111"/>
              </a:xfrm>
              <a:custGeom>
                <a:avLst/>
                <a:gdLst>
                  <a:gd name="T0" fmla="*/ 0 w 23"/>
                  <a:gd name="T1" fmla="*/ 6 h 47"/>
                  <a:gd name="T2" fmla="*/ 0 w 23"/>
                  <a:gd name="T3" fmla="*/ 21 h 47"/>
                  <a:gd name="T4" fmla="*/ 2 w 23"/>
                  <a:gd name="T5" fmla="*/ 23 h 47"/>
                  <a:gd name="T6" fmla="*/ 4 w 23"/>
                  <a:gd name="T7" fmla="*/ 21 h 47"/>
                  <a:gd name="T8" fmla="*/ 4 w 23"/>
                  <a:gd name="T9" fmla="*/ 7 h 47"/>
                  <a:gd name="T10" fmla="*/ 5 w 23"/>
                  <a:gd name="T11" fmla="*/ 7 h 47"/>
                  <a:gd name="T12" fmla="*/ 5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7 w 23"/>
                  <a:gd name="T27" fmla="*/ 44 h 47"/>
                  <a:gd name="T28" fmla="*/ 17 w 23"/>
                  <a:gd name="T29" fmla="*/ 7 h 47"/>
                  <a:gd name="T30" fmla="*/ 18 w 23"/>
                  <a:gd name="T31" fmla="*/ 7 h 47"/>
                  <a:gd name="T32" fmla="*/ 18 w 23"/>
                  <a:gd name="T33" fmla="*/ 21 h 47"/>
                  <a:gd name="T34" fmla="*/ 21 w 23"/>
                  <a:gd name="T35" fmla="*/ 23 h 47"/>
                  <a:gd name="T36" fmla="*/ 23 w 23"/>
                  <a:gd name="T37" fmla="*/ 21 h 47"/>
                  <a:gd name="T38" fmla="*/ 23 w 23"/>
                  <a:gd name="T39" fmla="*/ 6 h 47"/>
                  <a:gd name="T40" fmla="*/ 16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1" y="45"/>
                      <a:pt x="11" y="44"/>
                    </a:cubicBezTo>
                    <a:cubicBezTo>
                      <a:pt x="11" y="42"/>
                      <a:pt x="11" y="23"/>
                      <a:pt x="11" y="23"/>
                    </a:cubicBezTo>
                    <a:cubicBezTo>
                      <a:pt x="11" y="23"/>
                      <a:pt x="11" y="23"/>
                      <a:pt x="12" y="23"/>
                    </a:cubicBezTo>
                    <a:cubicBezTo>
                      <a:pt x="12" y="23"/>
                      <a:pt x="12" y="42"/>
                      <a:pt x="12" y="44"/>
                    </a:cubicBezTo>
                    <a:cubicBezTo>
                      <a:pt x="12" y="45"/>
                      <a:pt x="13" y="47"/>
                      <a:pt x="15" y="47"/>
                    </a:cubicBezTo>
                    <a:cubicBezTo>
                      <a:pt x="16" y="47"/>
                      <a:pt x="17" y="45"/>
                      <a:pt x="17" y="44"/>
                    </a:cubicBezTo>
                    <a:cubicBezTo>
                      <a:pt x="17" y="42"/>
                      <a:pt x="17" y="7"/>
                      <a:pt x="17" y="7"/>
                    </a:cubicBezTo>
                    <a:cubicBezTo>
                      <a:pt x="17" y="7"/>
                      <a:pt x="17" y="7"/>
                      <a:pt x="18" y="7"/>
                    </a:cubicBezTo>
                    <a:cubicBezTo>
                      <a:pt x="18" y="7"/>
                      <a:pt x="18" y="19"/>
                      <a:pt x="18" y="21"/>
                    </a:cubicBezTo>
                    <a:cubicBezTo>
                      <a:pt x="18" y="22"/>
                      <a:pt x="19" y="23"/>
                      <a:pt x="21" y="23"/>
                    </a:cubicBezTo>
                    <a:cubicBezTo>
                      <a:pt x="22" y="23"/>
                      <a:pt x="23" y="22"/>
                      <a:pt x="23" y="21"/>
                    </a:cubicBezTo>
                    <a:cubicBezTo>
                      <a:pt x="23" y="19"/>
                      <a:pt x="23" y="8"/>
                      <a:pt x="23" y="6"/>
                    </a:cubicBezTo>
                    <a:cubicBezTo>
                      <a:pt x="23" y="3"/>
                      <a:pt x="20" y="0"/>
                      <a:pt x="16"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48" name="Oval 1565"/>
              <p:cNvSpPr>
                <a:spLocks noChangeArrowheads="1"/>
              </p:cNvSpPr>
              <p:nvPr/>
            </p:nvSpPr>
            <p:spPr bwMode="auto">
              <a:xfrm>
                <a:off x="12971"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49" name="Freeform 1566"/>
              <p:cNvSpPr>
                <a:spLocks/>
              </p:cNvSpPr>
              <p:nvPr/>
            </p:nvSpPr>
            <p:spPr bwMode="auto">
              <a:xfrm>
                <a:off x="13021" y="1443"/>
                <a:ext cx="54" cy="109"/>
              </a:xfrm>
              <a:custGeom>
                <a:avLst/>
                <a:gdLst>
                  <a:gd name="T0" fmla="*/ 0 w 23"/>
                  <a:gd name="T1" fmla="*/ 6 h 46"/>
                  <a:gd name="T2" fmla="*/ 0 w 23"/>
                  <a:gd name="T3" fmla="*/ 20 h 46"/>
                  <a:gd name="T4" fmla="*/ 2 w 23"/>
                  <a:gd name="T5" fmla="*/ 23 h 46"/>
                  <a:gd name="T6" fmla="*/ 4 w 23"/>
                  <a:gd name="T7" fmla="*/ 20 h 46"/>
                  <a:gd name="T8" fmla="*/ 4 w 23"/>
                  <a:gd name="T9" fmla="*/ 7 h 46"/>
                  <a:gd name="T10" fmla="*/ 6 w 23"/>
                  <a:gd name="T11" fmla="*/ 7 h 46"/>
                  <a:gd name="T12" fmla="*/ 6 w 23"/>
                  <a:gd name="T13" fmla="*/ 44 h 46"/>
                  <a:gd name="T14" fmla="*/ 8 w 23"/>
                  <a:gd name="T15" fmla="*/ 46 h 46"/>
                  <a:gd name="T16" fmla="*/ 11 w 23"/>
                  <a:gd name="T17" fmla="*/ 44 h 46"/>
                  <a:gd name="T18" fmla="*/ 11 w 23"/>
                  <a:gd name="T19" fmla="*/ 23 h 46"/>
                  <a:gd name="T20" fmla="*/ 12 w 23"/>
                  <a:gd name="T21" fmla="*/ 23 h 46"/>
                  <a:gd name="T22" fmla="*/ 12 w 23"/>
                  <a:gd name="T23" fmla="*/ 44 h 46"/>
                  <a:gd name="T24" fmla="*/ 15 w 23"/>
                  <a:gd name="T25" fmla="*/ 46 h 46"/>
                  <a:gd name="T26" fmla="*/ 18 w 23"/>
                  <a:gd name="T27" fmla="*/ 44 h 46"/>
                  <a:gd name="T28" fmla="*/ 18 w 23"/>
                  <a:gd name="T29" fmla="*/ 7 h 46"/>
                  <a:gd name="T30" fmla="*/ 19 w 23"/>
                  <a:gd name="T31" fmla="*/ 7 h 46"/>
                  <a:gd name="T32" fmla="*/ 19 w 23"/>
                  <a:gd name="T33" fmla="*/ 20 h 46"/>
                  <a:gd name="T34" fmla="*/ 21 w 23"/>
                  <a:gd name="T35" fmla="*/ 23 h 46"/>
                  <a:gd name="T36" fmla="*/ 23 w 23"/>
                  <a:gd name="T37" fmla="*/ 20 h 46"/>
                  <a:gd name="T38" fmla="*/ 23 w 23"/>
                  <a:gd name="T39" fmla="*/ 6 h 46"/>
                  <a:gd name="T40" fmla="*/ 17 w 23"/>
                  <a:gd name="T41" fmla="*/ 0 h 46"/>
                  <a:gd name="T42" fmla="*/ 6 w 23"/>
                  <a:gd name="T43" fmla="*/ 0 h 46"/>
                  <a:gd name="T44" fmla="*/ 0 w 23"/>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0" y="6"/>
                    </a:moveTo>
                    <a:cubicBezTo>
                      <a:pt x="0" y="8"/>
                      <a:pt x="0" y="19"/>
                      <a:pt x="0" y="20"/>
                    </a:cubicBezTo>
                    <a:cubicBezTo>
                      <a:pt x="0" y="22"/>
                      <a:pt x="1" y="23"/>
                      <a:pt x="2" y="23"/>
                    </a:cubicBezTo>
                    <a:cubicBezTo>
                      <a:pt x="4" y="23"/>
                      <a:pt x="4" y="22"/>
                      <a:pt x="4" y="20"/>
                    </a:cubicBezTo>
                    <a:cubicBezTo>
                      <a:pt x="4" y="19"/>
                      <a:pt x="4" y="7"/>
                      <a:pt x="4" y="7"/>
                    </a:cubicBezTo>
                    <a:cubicBezTo>
                      <a:pt x="4" y="7"/>
                      <a:pt x="4" y="7"/>
                      <a:pt x="6" y="7"/>
                    </a:cubicBezTo>
                    <a:cubicBezTo>
                      <a:pt x="6" y="7"/>
                      <a:pt x="6" y="41"/>
                      <a:pt x="6" y="44"/>
                    </a:cubicBezTo>
                    <a:cubicBezTo>
                      <a:pt x="6"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8"/>
                      <a:pt x="23" y="6"/>
                    </a:cubicBezTo>
                    <a:cubicBezTo>
                      <a:pt x="23" y="2"/>
                      <a:pt x="20" y="0"/>
                      <a:pt x="17" y="0"/>
                    </a:cubicBezTo>
                    <a:cubicBezTo>
                      <a:pt x="15" y="0"/>
                      <a:pt x="8" y="0"/>
                      <a:pt x="6" y="0"/>
                    </a:cubicBezTo>
                    <a:cubicBezTo>
                      <a:pt x="3"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50" name="Oval 1567"/>
              <p:cNvSpPr>
                <a:spLocks noChangeArrowheads="1"/>
              </p:cNvSpPr>
              <p:nvPr/>
            </p:nvSpPr>
            <p:spPr bwMode="auto">
              <a:xfrm>
                <a:off x="12971"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51" name="Oval 1568"/>
              <p:cNvSpPr>
                <a:spLocks noChangeArrowheads="1"/>
              </p:cNvSpPr>
              <p:nvPr/>
            </p:nvSpPr>
            <p:spPr bwMode="auto">
              <a:xfrm>
                <a:off x="13038"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52" name="Freeform 1569"/>
              <p:cNvSpPr>
                <a:spLocks/>
              </p:cNvSpPr>
              <p:nvPr/>
            </p:nvSpPr>
            <p:spPr bwMode="auto">
              <a:xfrm>
                <a:off x="13016" y="1296"/>
                <a:ext cx="64" cy="111"/>
              </a:xfrm>
              <a:custGeom>
                <a:avLst/>
                <a:gdLst>
                  <a:gd name="T0" fmla="*/ 27 w 27"/>
                  <a:gd name="T1" fmla="*/ 18 h 47"/>
                  <a:gd name="T2" fmla="*/ 23 w 27"/>
                  <a:gd name="T3" fmla="*/ 4 h 47"/>
                  <a:gd name="T4" fmla="*/ 18 w 27"/>
                  <a:gd name="T5" fmla="*/ 0 h 47"/>
                  <a:gd name="T6" fmla="*/ 10 w 27"/>
                  <a:gd name="T7" fmla="*/ 0 h 47"/>
                  <a:gd name="T8" fmla="*/ 5 w 27"/>
                  <a:gd name="T9" fmla="*/ 4 h 47"/>
                  <a:gd name="T10" fmla="*/ 1 w 27"/>
                  <a:gd name="T11" fmla="*/ 18 h 47"/>
                  <a:gd name="T12" fmla="*/ 2 w 27"/>
                  <a:gd name="T13" fmla="*/ 21 h 47"/>
                  <a:gd name="T14" fmla="*/ 4 w 27"/>
                  <a:gd name="T15" fmla="*/ 19 h 47"/>
                  <a:gd name="T16" fmla="*/ 8 w 27"/>
                  <a:gd name="T17" fmla="*/ 6 h 47"/>
                  <a:gd name="T18" fmla="*/ 9 w 27"/>
                  <a:gd name="T19" fmla="*/ 6 h 47"/>
                  <a:gd name="T20" fmla="*/ 3 w 27"/>
                  <a:gd name="T21" fmla="*/ 28 h 47"/>
                  <a:gd name="T22" fmla="*/ 9 w 27"/>
                  <a:gd name="T23" fmla="*/ 28 h 47"/>
                  <a:gd name="T24" fmla="*/ 9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7 w 27"/>
                  <a:gd name="T37" fmla="*/ 47 h 47"/>
                  <a:gd name="T38" fmla="*/ 19 w 27"/>
                  <a:gd name="T39" fmla="*/ 45 h 47"/>
                  <a:gd name="T40" fmla="*/ 19 w 27"/>
                  <a:gd name="T41" fmla="*/ 28 h 47"/>
                  <a:gd name="T42" fmla="*/ 25 w 27"/>
                  <a:gd name="T43" fmla="*/ 28 h 47"/>
                  <a:gd name="T44" fmla="*/ 19 w 27"/>
                  <a:gd name="T45" fmla="*/ 6 h 47"/>
                  <a:gd name="T46" fmla="*/ 20 w 27"/>
                  <a:gd name="T47" fmla="*/ 6 h 47"/>
                  <a:gd name="T48" fmla="*/ 23 w 27"/>
                  <a:gd name="T49" fmla="*/ 19 h 47"/>
                  <a:gd name="T50" fmla="*/ 26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7" y="18"/>
                      <a:pt x="25" y="10"/>
                      <a:pt x="23" y="4"/>
                    </a:cubicBezTo>
                    <a:cubicBezTo>
                      <a:pt x="22" y="2"/>
                      <a:pt x="20" y="0"/>
                      <a:pt x="18" y="0"/>
                    </a:cubicBezTo>
                    <a:cubicBezTo>
                      <a:pt x="16" y="0"/>
                      <a:pt x="11" y="0"/>
                      <a:pt x="10" y="0"/>
                    </a:cubicBezTo>
                    <a:cubicBezTo>
                      <a:pt x="8" y="0"/>
                      <a:pt x="5" y="2"/>
                      <a:pt x="5" y="4"/>
                    </a:cubicBezTo>
                    <a:cubicBezTo>
                      <a:pt x="3" y="10"/>
                      <a:pt x="1" y="18"/>
                      <a:pt x="1" y="18"/>
                    </a:cubicBezTo>
                    <a:cubicBezTo>
                      <a:pt x="0" y="19"/>
                      <a:pt x="1" y="20"/>
                      <a:pt x="2" y="21"/>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3" y="19"/>
                    </a:cubicBezTo>
                    <a:cubicBezTo>
                      <a:pt x="24" y="20"/>
                      <a:pt x="25" y="21"/>
                      <a:pt x="26" y="21"/>
                    </a:cubicBezTo>
                    <a:cubicBezTo>
                      <a:pt x="27"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53" name="Freeform 1570"/>
              <p:cNvSpPr>
                <a:spLocks/>
              </p:cNvSpPr>
              <p:nvPr/>
            </p:nvSpPr>
            <p:spPr bwMode="auto">
              <a:xfrm>
                <a:off x="12891" y="1443"/>
                <a:ext cx="54" cy="109"/>
              </a:xfrm>
              <a:custGeom>
                <a:avLst/>
                <a:gdLst>
                  <a:gd name="T0" fmla="*/ 0 w 23"/>
                  <a:gd name="T1" fmla="*/ 6 h 46"/>
                  <a:gd name="T2" fmla="*/ 0 w 23"/>
                  <a:gd name="T3" fmla="*/ 20 h 46"/>
                  <a:gd name="T4" fmla="*/ 2 w 23"/>
                  <a:gd name="T5" fmla="*/ 23 h 46"/>
                  <a:gd name="T6" fmla="*/ 4 w 23"/>
                  <a:gd name="T7" fmla="*/ 20 h 46"/>
                  <a:gd name="T8" fmla="*/ 4 w 23"/>
                  <a:gd name="T9" fmla="*/ 7 h 46"/>
                  <a:gd name="T10" fmla="*/ 5 w 23"/>
                  <a:gd name="T11" fmla="*/ 7 h 46"/>
                  <a:gd name="T12" fmla="*/ 5 w 23"/>
                  <a:gd name="T13" fmla="*/ 44 h 46"/>
                  <a:gd name="T14" fmla="*/ 8 w 23"/>
                  <a:gd name="T15" fmla="*/ 46 h 46"/>
                  <a:gd name="T16" fmla="*/ 11 w 23"/>
                  <a:gd name="T17" fmla="*/ 44 h 46"/>
                  <a:gd name="T18" fmla="*/ 11 w 23"/>
                  <a:gd name="T19" fmla="*/ 23 h 46"/>
                  <a:gd name="T20" fmla="*/ 12 w 23"/>
                  <a:gd name="T21" fmla="*/ 23 h 46"/>
                  <a:gd name="T22" fmla="*/ 12 w 23"/>
                  <a:gd name="T23" fmla="*/ 44 h 46"/>
                  <a:gd name="T24" fmla="*/ 15 w 23"/>
                  <a:gd name="T25" fmla="*/ 46 h 46"/>
                  <a:gd name="T26" fmla="*/ 17 w 23"/>
                  <a:gd name="T27" fmla="*/ 44 h 46"/>
                  <a:gd name="T28" fmla="*/ 17 w 23"/>
                  <a:gd name="T29" fmla="*/ 7 h 46"/>
                  <a:gd name="T30" fmla="*/ 19 w 23"/>
                  <a:gd name="T31" fmla="*/ 7 h 46"/>
                  <a:gd name="T32" fmla="*/ 19 w 23"/>
                  <a:gd name="T33" fmla="*/ 20 h 46"/>
                  <a:gd name="T34" fmla="*/ 21 w 23"/>
                  <a:gd name="T35" fmla="*/ 23 h 46"/>
                  <a:gd name="T36" fmla="*/ 23 w 23"/>
                  <a:gd name="T37" fmla="*/ 20 h 46"/>
                  <a:gd name="T38" fmla="*/ 23 w 23"/>
                  <a:gd name="T39" fmla="*/ 6 h 46"/>
                  <a:gd name="T40" fmla="*/ 17 w 23"/>
                  <a:gd name="T41" fmla="*/ 0 h 46"/>
                  <a:gd name="T42" fmla="*/ 6 w 23"/>
                  <a:gd name="T43" fmla="*/ 0 h 46"/>
                  <a:gd name="T44" fmla="*/ 0 w 23"/>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0" y="6"/>
                    </a:move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9" y="7"/>
                    </a:cubicBezTo>
                    <a:cubicBezTo>
                      <a:pt x="19" y="7"/>
                      <a:pt x="19" y="19"/>
                      <a:pt x="19" y="20"/>
                    </a:cubicBezTo>
                    <a:cubicBezTo>
                      <a:pt x="19" y="22"/>
                      <a:pt x="19" y="23"/>
                      <a:pt x="21" y="23"/>
                    </a:cubicBezTo>
                    <a:cubicBezTo>
                      <a:pt x="22" y="23"/>
                      <a:pt x="23" y="22"/>
                      <a:pt x="23" y="20"/>
                    </a:cubicBezTo>
                    <a:cubicBezTo>
                      <a:pt x="23" y="19"/>
                      <a:pt x="23" y="8"/>
                      <a:pt x="23" y="6"/>
                    </a:cubicBezTo>
                    <a:cubicBezTo>
                      <a:pt x="23" y="2"/>
                      <a:pt x="20" y="0"/>
                      <a:pt x="17" y="0"/>
                    </a:cubicBezTo>
                    <a:cubicBezTo>
                      <a:pt x="15" y="0"/>
                      <a:pt x="8" y="0"/>
                      <a:pt x="6" y="0"/>
                    </a:cubicBezTo>
                    <a:cubicBezTo>
                      <a:pt x="3"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54" name="Freeform 1571"/>
              <p:cNvSpPr>
                <a:spLocks/>
              </p:cNvSpPr>
              <p:nvPr/>
            </p:nvSpPr>
            <p:spPr bwMode="auto">
              <a:xfrm>
                <a:off x="12950" y="1147"/>
                <a:ext cx="64" cy="111"/>
              </a:xfrm>
              <a:custGeom>
                <a:avLst/>
                <a:gdLst>
                  <a:gd name="T0" fmla="*/ 23 w 27"/>
                  <a:gd name="T1" fmla="*/ 5 h 47"/>
                  <a:gd name="T2" fmla="*/ 18 w 27"/>
                  <a:gd name="T3" fmla="*/ 0 h 47"/>
                  <a:gd name="T4" fmla="*/ 10 w 27"/>
                  <a:gd name="T5" fmla="*/ 0 h 47"/>
                  <a:gd name="T6" fmla="*/ 5 w 27"/>
                  <a:gd name="T7" fmla="*/ 5 h 47"/>
                  <a:gd name="T8" fmla="*/ 1 w 27"/>
                  <a:gd name="T9" fmla="*/ 19 h 47"/>
                  <a:gd name="T10" fmla="*/ 2 w 27"/>
                  <a:gd name="T11" fmla="*/ 21 h 47"/>
                  <a:gd name="T12" fmla="*/ 4 w 27"/>
                  <a:gd name="T13" fmla="*/ 20 h 47"/>
                  <a:gd name="T14" fmla="*/ 8 w 27"/>
                  <a:gd name="T15" fmla="*/ 7 h 47"/>
                  <a:gd name="T16" fmla="*/ 9 w 27"/>
                  <a:gd name="T17" fmla="*/ 7 h 47"/>
                  <a:gd name="T18" fmla="*/ 3 w 27"/>
                  <a:gd name="T19" fmla="*/ 29 h 47"/>
                  <a:gd name="T20" fmla="*/ 9 w 27"/>
                  <a:gd name="T21" fmla="*/ 29 h 47"/>
                  <a:gd name="T22" fmla="*/ 9 w 27"/>
                  <a:gd name="T23" fmla="*/ 45 h 47"/>
                  <a:gd name="T24" fmla="*/ 11 w 27"/>
                  <a:gd name="T25" fmla="*/ 47 h 47"/>
                  <a:gd name="T26" fmla="*/ 14 w 27"/>
                  <a:gd name="T27" fmla="*/ 45 h 47"/>
                  <a:gd name="T28" fmla="*/ 14 w 27"/>
                  <a:gd name="T29" fmla="*/ 29 h 47"/>
                  <a:gd name="T30" fmla="*/ 15 w 27"/>
                  <a:gd name="T31" fmla="*/ 29 h 47"/>
                  <a:gd name="T32" fmla="*/ 15 w 27"/>
                  <a:gd name="T33" fmla="*/ 45 h 47"/>
                  <a:gd name="T34" fmla="*/ 17 w 27"/>
                  <a:gd name="T35" fmla="*/ 47 h 47"/>
                  <a:gd name="T36" fmla="*/ 19 w 27"/>
                  <a:gd name="T37" fmla="*/ 45 h 47"/>
                  <a:gd name="T38" fmla="*/ 19 w 27"/>
                  <a:gd name="T39" fmla="*/ 29 h 47"/>
                  <a:gd name="T40" fmla="*/ 25 w 27"/>
                  <a:gd name="T41" fmla="*/ 29 h 47"/>
                  <a:gd name="T42" fmla="*/ 19 w 27"/>
                  <a:gd name="T43" fmla="*/ 7 h 47"/>
                  <a:gd name="T44" fmla="*/ 20 w 27"/>
                  <a:gd name="T45" fmla="*/ 7 h 47"/>
                  <a:gd name="T46" fmla="*/ 24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3" y="3"/>
                      <a:pt x="20" y="0"/>
                      <a:pt x="18" y="0"/>
                    </a:cubicBezTo>
                    <a:cubicBezTo>
                      <a:pt x="17" y="0"/>
                      <a:pt x="11" y="0"/>
                      <a:pt x="10" y="0"/>
                    </a:cubicBezTo>
                    <a:cubicBezTo>
                      <a:pt x="8" y="0"/>
                      <a:pt x="5" y="3"/>
                      <a:pt x="5" y="5"/>
                    </a:cubicBez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2" y="47"/>
                      <a:pt x="14" y="46"/>
                      <a:pt x="14" y="45"/>
                    </a:cubicBezTo>
                    <a:cubicBezTo>
                      <a:pt x="14" y="43"/>
                      <a:pt x="14" y="29"/>
                      <a:pt x="14" y="29"/>
                    </a:cubicBezTo>
                    <a:cubicBezTo>
                      <a:pt x="15" y="29"/>
                      <a:pt x="15" y="29"/>
                      <a:pt x="15" y="29"/>
                    </a:cubicBezTo>
                    <a:cubicBezTo>
                      <a:pt x="15" y="29"/>
                      <a:pt x="15" y="43"/>
                      <a:pt x="15" y="45"/>
                    </a:cubicBezTo>
                    <a:cubicBezTo>
                      <a:pt x="15" y="46"/>
                      <a:pt x="16" y="47"/>
                      <a:pt x="17" y="47"/>
                    </a:cubicBezTo>
                    <a:cubicBezTo>
                      <a:pt x="18" y="47"/>
                      <a:pt x="19" y="46"/>
                      <a:pt x="19" y="45"/>
                    </a:cubicBezTo>
                    <a:cubicBezTo>
                      <a:pt x="19" y="44"/>
                      <a:pt x="19" y="36"/>
                      <a:pt x="19" y="29"/>
                    </a:cubicBezTo>
                    <a:cubicBezTo>
                      <a:pt x="25" y="29"/>
                      <a:pt x="25" y="29"/>
                      <a:pt x="25" y="29"/>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55" name="Oval 1572"/>
              <p:cNvSpPr>
                <a:spLocks noChangeArrowheads="1"/>
              </p:cNvSpPr>
              <p:nvPr/>
            </p:nvSpPr>
            <p:spPr bwMode="auto">
              <a:xfrm>
                <a:off x="12907" y="1417"/>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56" name="Freeform 1573"/>
              <p:cNvSpPr>
                <a:spLocks/>
              </p:cNvSpPr>
              <p:nvPr/>
            </p:nvSpPr>
            <p:spPr bwMode="auto">
              <a:xfrm>
                <a:off x="12761" y="1443"/>
                <a:ext cx="52" cy="109"/>
              </a:xfrm>
              <a:custGeom>
                <a:avLst/>
                <a:gdLst>
                  <a:gd name="T0" fmla="*/ 0 w 22"/>
                  <a:gd name="T1" fmla="*/ 6 h 46"/>
                  <a:gd name="T2" fmla="*/ 0 w 22"/>
                  <a:gd name="T3" fmla="*/ 20 h 46"/>
                  <a:gd name="T4" fmla="*/ 2 w 22"/>
                  <a:gd name="T5" fmla="*/ 23 h 46"/>
                  <a:gd name="T6" fmla="*/ 4 w 22"/>
                  <a:gd name="T7" fmla="*/ 20 h 46"/>
                  <a:gd name="T8" fmla="*/ 4 w 22"/>
                  <a:gd name="T9" fmla="*/ 7 h 46"/>
                  <a:gd name="T10" fmla="*/ 5 w 22"/>
                  <a:gd name="T11" fmla="*/ 7 h 46"/>
                  <a:gd name="T12" fmla="*/ 5 w 22"/>
                  <a:gd name="T13" fmla="*/ 44 h 46"/>
                  <a:gd name="T14" fmla="*/ 8 w 22"/>
                  <a:gd name="T15" fmla="*/ 46 h 46"/>
                  <a:gd name="T16" fmla="*/ 10 w 22"/>
                  <a:gd name="T17" fmla="*/ 44 h 46"/>
                  <a:gd name="T18" fmla="*/ 10 w 22"/>
                  <a:gd name="T19" fmla="*/ 23 h 46"/>
                  <a:gd name="T20" fmla="*/ 11 w 22"/>
                  <a:gd name="T21" fmla="*/ 23 h 46"/>
                  <a:gd name="T22" fmla="*/ 11 w 22"/>
                  <a:gd name="T23" fmla="*/ 44 h 46"/>
                  <a:gd name="T24" fmla="*/ 14 w 22"/>
                  <a:gd name="T25" fmla="*/ 46 h 46"/>
                  <a:gd name="T26" fmla="*/ 17 w 22"/>
                  <a:gd name="T27" fmla="*/ 44 h 46"/>
                  <a:gd name="T28" fmla="*/ 17 w 22"/>
                  <a:gd name="T29" fmla="*/ 7 h 46"/>
                  <a:gd name="T30" fmla="*/ 18 w 22"/>
                  <a:gd name="T31" fmla="*/ 7 h 46"/>
                  <a:gd name="T32" fmla="*/ 18 w 22"/>
                  <a:gd name="T33" fmla="*/ 20 h 46"/>
                  <a:gd name="T34" fmla="*/ 20 w 22"/>
                  <a:gd name="T35" fmla="*/ 23 h 46"/>
                  <a:gd name="T36" fmla="*/ 22 w 22"/>
                  <a:gd name="T37" fmla="*/ 20 h 46"/>
                  <a:gd name="T38" fmla="*/ 22 w 22"/>
                  <a:gd name="T39" fmla="*/ 6 h 46"/>
                  <a:gd name="T40" fmla="*/ 16 w 22"/>
                  <a:gd name="T41" fmla="*/ 0 h 46"/>
                  <a:gd name="T42" fmla="*/ 6 w 22"/>
                  <a:gd name="T43" fmla="*/ 0 h 46"/>
                  <a:gd name="T44" fmla="*/ 0 w 22"/>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0" y="6"/>
                    </a:moveTo>
                    <a:cubicBezTo>
                      <a:pt x="0" y="8"/>
                      <a:pt x="0" y="19"/>
                      <a:pt x="0" y="20"/>
                    </a:cubicBezTo>
                    <a:cubicBezTo>
                      <a:pt x="0" y="22"/>
                      <a:pt x="0"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0" y="45"/>
                      <a:pt x="10" y="44"/>
                    </a:cubicBezTo>
                    <a:cubicBezTo>
                      <a:pt x="10" y="41"/>
                      <a:pt x="10" y="23"/>
                      <a:pt x="10" y="23"/>
                    </a:cubicBezTo>
                    <a:cubicBezTo>
                      <a:pt x="10" y="23"/>
                      <a:pt x="10" y="23"/>
                      <a:pt x="11" y="23"/>
                    </a:cubicBezTo>
                    <a:cubicBezTo>
                      <a:pt x="11" y="23"/>
                      <a:pt x="11" y="41"/>
                      <a:pt x="11" y="44"/>
                    </a:cubicBezTo>
                    <a:cubicBezTo>
                      <a:pt x="11"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ubicBezTo>
                      <a:pt x="21" y="23"/>
                      <a:pt x="22" y="22"/>
                      <a:pt x="22" y="20"/>
                    </a:cubicBezTo>
                    <a:cubicBezTo>
                      <a:pt x="22" y="19"/>
                      <a:pt x="22" y="8"/>
                      <a:pt x="22" y="6"/>
                    </a:cubicBezTo>
                    <a:cubicBezTo>
                      <a:pt x="22" y="2"/>
                      <a:pt x="19" y="0"/>
                      <a:pt x="16" y="0"/>
                    </a:cubicBezTo>
                    <a:cubicBezTo>
                      <a:pt x="14" y="0"/>
                      <a:pt x="7" y="0"/>
                      <a:pt x="6" y="0"/>
                    </a:cubicBezTo>
                    <a:cubicBezTo>
                      <a:pt x="2"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57" name="Oval 1574"/>
              <p:cNvSpPr>
                <a:spLocks noChangeArrowheads="1"/>
              </p:cNvSpPr>
              <p:nvPr/>
            </p:nvSpPr>
            <p:spPr bwMode="auto">
              <a:xfrm>
                <a:off x="12775"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58" name="Freeform 1575"/>
              <p:cNvSpPr>
                <a:spLocks/>
              </p:cNvSpPr>
              <p:nvPr/>
            </p:nvSpPr>
            <p:spPr bwMode="auto">
              <a:xfrm>
                <a:off x="12690" y="1147"/>
                <a:ext cx="64" cy="111"/>
              </a:xfrm>
              <a:custGeom>
                <a:avLst/>
                <a:gdLst>
                  <a:gd name="T0" fmla="*/ 22 w 27"/>
                  <a:gd name="T1" fmla="*/ 5 h 47"/>
                  <a:gd name="T2" fmla="*/ 17 w 27"/>
                  <a:gd name="T3" fmla="*/ 0 h 47"/>
                  <a:gd name="T4" fmla="*/ 9 w 27"/>
                  <a:gd name="T5" fmla="*/ 0 h 47"/>
                  <a:gd name="T6" fmla="*/ 4 w 27"/>
                  <a:gd name="T7" fmla="*/ 5 h 47"/>
                  <a:gd name="T8" fmla="*/ 0 w 27"/>
                  <a:gd name="T9" fmla="*/ 19 h 47"/>
                  <a:gd name="T10" fmla="*/ 1 w 27"/>
                  <a:gd name="T11" fmla="*/ 21 h 47"/>
                  <a:gd name="T12" fmla="*/ 4 w 27"/>
                  <a:gd name="T13" fmla="*/ 20 h 47"/>
                  <a:gd name="T14" fmla="*/ 7 w 27"/>
                  <a:gd name="T15" fmla="*/ 7 h 47"/>
                  <a:gd name="T16" fmla="*/ 9 w 27"/>
                  <a:gd name="T17" fmla="*/ 7 h 47"/>
                  <a:gd name="T18" fmla="*/ 2 w 27"/>
                  <a:gd name="T19" fmla="*/ 29 h 47"/>
                  <a:gd name="T20" fmla="*/ 8 w 27"/>
                  <a:gd name="T21" fmla="*/ 29 h 47"/>
                  <a:gd name="T22" fmla="*/ 8 w 27"/>
                  <a:gd name="T23" fmla="*/ 45 h 47"/>
                  <a:gd name="T24" fmla="*/ 10 w 27"/>
                  <a:gd name="T25" fmla="*/ 47 h 47"/>
                  <a:gd name="T26" fmla="*/ 13 w 27"/>
                  <a:gd name="T27" fmla="*/ 45 h 47"/>
                  <a:gd name="T28" fmla="*/ 13 w 27"/>
                  <a:gd name="T29" fmla="*/ 29 h 47"/>
                  <a:gd name="T30" fmla="*/ 14 w 27"/>
                  <a:gd name="T31" fmla="*/ 29 h 47"/>
                  <a:gd name="T32" fmla="*/ 14 w 27"/>
                  <a:gd name="T33" fmla="*/ 45 h 47"/>
                  <a:gd name="T34" fmla="*/ 16 w 27"/>
                  <a:gd name="T35" fmla="*/ 47 h 47"/>
                  <a:gd name="T36" fmla="*/ 18 w 27"/>
                  <a:gd name="T37" fmla="*/ 45 h 47"/>
                  <a:gd name="T38" fmla="*/ 18 w 27"/>
                  <a:gd name="T39" fmla="*/ 29 h 47"/>
                  <a:gd name="T40" fmla="*/ 24 w 27"/>
                  <a:gd name="T41" fmla="*/ 29 h 47"/>
                  <a:gd name="T42" fmla="*/ 18 w 27"/>
                  <a:gd name="T43" fmla="*/ 7 h 47"/>
                  <a:gd name="T44" fmla="*/ 19 w 27"/>
                  <a:gd name="T45" fmla="*/ 7 h 47"/>
                  <a:gd name="T46" fmla="*/ 23 w 27"/>
                  <a:gd name="T47" fmla="*/ 20 h 47"/>
                  <a:gd name="T48" fmla="*/ 25 w 27"/>
                  <a:gd name="T49" fmla="*/ 21 h 47"/>
                  <a:gd name="T50" fmla="*/ 26 w 27"/>
                  <a:gd name="T51" fmla="*/ 19 h 47"/>
                  <a:gd name="T52" fmla="*/ 22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2" y="5"/>
                    </a:moveTo>
                    <a:cubicBezTo>
                      <a:pt x="22" y="3"/>
                      <a:pt x="19" y="0"/>
                      <a:pt x="17" y="0"/>
                    </a:cubicBezTo>
                    <a:cubicBezTo>
                      <a:pt x="16" y="0"/>
                      <a:pt x="10" y="0"/>
                      <a:pt x="9" y="0"/>
                    </a:cubicBezTo>
                    <a:cubicBezTo>
                      <a:pt x="7" y="0"/>
                      <a:pt x="5" y="3"/>
                      <a:pt x="4" y="5"/>
                    </a:cubicBezTo>
                    <a:cubicBezTo>
                      <a:pt x="2" y="11"/>
                      <a:pt x="0" y="18"/>
                      <a:pt x="0" y="19"/>
                    </a:cubicBezTo>
                    <a:cubicBezTo>
                      <a:pt x="0" y="20"/>
                      <a:pt x="0" y="21"/>
                      <a:pt x="1" y="21"/>
                    </a:cubicBezTo>
                    <a:cubicBezTo>
                      <a:pt x="2" y="21"/>
                      <a:pt x="3" y="21"/>
                      <a:pt x="4" y="20"/>
                    </a:cubicBezTo>
                    <a:cubicBezTo>
                      <a:pt x="4" y="18"/>
                      <a:pt x="7" y="7"/>
                      <a:pt x="7" y="7"/>
                    </a:cubicBezTo>
                    <a:cubicBezTo>
                      <a:pt x="9" y="7"/>
                      <a:pt x="9" y="7"/>
                      <a:pt x="9" y="7"/>
                    </a:cubicBezTo>
                    <a:cubicBezTo>
                      <a:pt x="2" y="29"/>
                      <a:pt x="2" y="29"/>
                      <a:pt x="2" y="29"/>
                    </a:cubicBezTo>
                    <a:cubicBezTo>
                      <a:pt x="8" y="29"/>
                      <a:pt x="8" y="29"/>
                      <a:pt x="8" y="29"/>
                    </a:cubicBezTo>
                    <a:cubicBezTo>
                      <a:pt x="8" y="36"/>
                      <a:pt x="8" y="44"/>
                      <a:pt x="8" y="45"/>
                    </a:cubicBezTo>
                    <a:cubicBezTo>
                      <a:pt x="8" y="46"/>
                      <a:pt x="9" y="47"/>
                      <a:pt x="10"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7" y="47"/>
                      <a:pt x="18" y="46"/>
                      <a:pt x="18" y="45"/>
                    </a:cubicBezTo>
                    <a:cubicBezTo>
                      <a:pt x="18" y="44"/>
                      <a:pt x="18" y="36"/>
                      <a:pt x="18" y="29"/>
                    </a:cubicBezTo>
                    <a:cubicBezTo>
                      <a:pt x="24" y="29"/>
                      <a:pt x="24" y="29"/>
                      <a:pt x="24" y="29"/>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6" y="19"/>
                    </a:cubicBezTo>
                    <a:cubicBezTo>
                      <a:pt x="26" y="18"/>
                      <a:pt x="24" y="11"/>
                      <a:pt x="2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59" name="Oval 1576"/>
              <p:cNvSpPr>
                <a:spLocks noChangeArrowheads="1"/>
              </p:cNvSpPr>
              <p:nvPr/>
            </p:nvSpPr>
            <p:spPr bwMode="auto">
              <a:xfrm>
                <a:off x="12711"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60" name="Oval 1577"/>
              <p:cNvSpPr>
                <a:spLocks noChangeArrowheads="1"/>
              </p:cNvSpPr>
              <p:nvPr/>
            </p:nvSpPr>
            <p:spPr bwMode="auto">
              <a:xfrm>
                <a:off x="12711"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61" name="Oval 1578"/>
              <p:cNvSpPr>
                <a:spLocks noChangeArrowheads="1"/>
              </p:cNvSpPr>
              <p:nvPr/>
            </p:nvSpPr>
            <p:spPr bwMode="auto">
              <a:xfrm>
                <a:off x="12841" y="1417"/>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62" name="Freeform 1579"/>
              <p:cNvSpPr>
                <a:spLocks/>
              </p:cNvSpPr>
              <p:nvPr/>
            </p:nvSpPr>
            <p:spPr bwMode="auto">
              <a:xfrm>
                <a:off x="12825" y="1296"/>
                <a:ext cx="54" cy="111"/>
              </a:xfrm>
              <a:custGeom>
                <a:avLst/>
                <a:gdLst>
                  <a:gd name="T0" fmla="*/ 0 w 23"/>
                  <a:gd name="T1" fmla="*/ 6 h 47"/>
                  <a:gd name="T2" fmla="*/ 0 w 23"/>
                  <a:gd name="T3" fmla="*/ 21 h 47"/>
                  <a:gd name="T4" fmla="*/ 2 w 23"/>
                  <a:gd name="T5" fmla="*/ 23 h 47"/>
                  <a:gd name="T6" fmla="*/ 4 w 23"/>
                  <a:gd name="T7" fmla="*/ 21 h 47"/>
                  <a:gd name="T8" fmla="*/ 4 w 23"/>
                  <a:gd name="T9" fmla="*/ 7 h 47"/>
                  <a:gd name="T10" fmla="*/ 6 w 23"/>
                  <a:gd name="T11" fmla="*/ 7 h 47"/>
                  <a:gd name="T12" fmla="*/ 6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8 w 23"/>
                  <a:gd name="T27" fmla="*/ 44 h 47"/>
                  <a:gd name="T28" fmla="*/ 18 w 23"/>
                  <a:gd name="T29" fmla="*/ 7 h 47"/>
                  <a:gd name="T30" fmla="*/ 19 w 23"/>
                  <a:gd name="T31" fmla="*/ 7 h 47"/>
                  <a:gd name="T32" fmla="*/ 19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19"/>
                      <a:pt x="0" y="21"/>
                    </a:cubicBezTo>
                    <a:cubicBezTo>
                      <a:pt x="0" y="22"/>
                      <a:pt x="1" y="23"/>
                      <a:pt x="2" y="23"/>
                    </a:cubicBezTo>
                    <a:cubicBezTo>
                      <a:pt x="4" y="23"/>
                      <a:pt x="4" y="22"/>
                      <a:pt x="4" y="21"/>
                    </a:cubicBezTo>
                    <a:cubicBezTo>
                      <a:pt x="4" y="19"/>
                      <a:pt x="4" y="7"/>
                      <a:pt x="4" y="7"/>
                    </a:cubicBezTo>
                    <a:cubicBezTo>
                      <a:pt x="4" y="7"/>
                      <a:pt x="4" y="7"/>
                      <a:pt x="6" y="7"/>
                    </a:cubicBezTo>
                    <a:cubicBezTo>
                      <a:pt x="6" y="7"/>
                      <a:pt x="6" y="42"/>
                      <a:pt x="6" y="44"/>
                    </a:cubicBezTo>
                    <a:cubicBezTo>
                      <a:pt x="6" y="45"/>
                      <a:pt x="7" y="47"/>
                      <a:pt x="8" y="47"/>
                    </a:cubicBezTo>
                    <a:cubicBezTo>
                      <a:pt x="10" y="47"/>
                      <a:pt x="11" y="45"/>
                      <a:pt x="11" y="44"/>
                    </a:cubicBezTo>
                    <a:cubicBezTo>
                      <a:pt x="11" y="42"/>
                      <a:pt x="11" y="23"/>
                      <a:pt x="11" y="23"/>
                    </a:cubicBezTo>
                    <a:cubicBezTo>
                      <a:pt x="11" y="23"/>
                      <a:pt x="11" y="23"/>
                      <a:pt x="12" y="23"/>
                    </a:cubicBezTo>
                    <a:cubicBezTo>
                      <a:pt x="12" y="23"/>
                      <a:pt x="12" y="42"/>
                      <a:pt x="12" y="44"/>
                    </a:cubicBezTo>
                    <a:cubicBezTo>
                      <a:pt x="12" y="45"/>
                      <a:pt x="14" y="47"/>
                      <a:pt x="15" y="47"/>
                    </a:cubicBezTo>
                    <a:cubicBezTo>
                      <a:pt x="17" y="47"/>
                      <a:pt x="18" y="45"/>
                      <a:pt x="18" y="44"/>
                    </a:cubicBezTo>
                    <a:cubicBezTo>
                      <a:pt x="18" y="42"/>
                      <a:pt x="18" y="7"/>
                      <a:pt x="18" y="7"/>
                    </a:cubicBezTo>
                    <a:cubicBezTo>
                      <a:pt x="18" y="7"/>
                      <a:pt x="18" y="7"/>
                      <a:pt x="19" y="7"/>
                    </a:cubicBezTo>
                    <a:cubicBezTo>
                      <a:pt x="19" y="7"/>
                      <a:pt x="19" y="19"/>
                      <a:pt x="19" y="21"/>
                    </a:cubicBezTo>
                    <a:cubicBezTo>
                      <a:pt x="19" y="22"/>
                      <a:pt x="20" y="23"/>
                      <a:pt x="21" y="23"/>
                    </a:cubicBezTo>
                    <a:cubicBezTo>
                      <a:pt x="22" y="23"/>
                      <a:pt x="23" y="22"/>
                      <a:pt x="23" y="21"/>
                    </a:cubicBezTo>
                    <a:cubicBezTo>
                      <a:pt x="23" y="19"/>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63" name="Oval 1580"/>
              <p:cNvSpPr>
                <a:spLocks noChangeArrowheads="1"/>
              </p:cNvSpPr>
              <p:nvPr/>
            </p:nvSpPr>
            <p:spPr bwMode="auto">
              <a:xfrm>
                <a:off x="12841" y="127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64" name="Freeform 1581"/>
              <p:cNvSpPr>
                <a:spLocks/>
              </p:cNvSpPr>
              <p:nvPr/>
            </p:nvSpPr>
            <p:spPr bwMode="auto">
              <a:xfrm>
                <a:off x="12754" y="1296"/>
                <a:ext cx="66" cy="111"/>
              </a:xfrm>
              <a:custGeom>
                <a:avLst/>
                <a:gdLst>
                  <a:gd name="T0" fmla="*/ 27 w 28"/>
                  <a:gd name="T1" fmla="*/ 18 h 47"/>
                  <a:gd name="T2" fmla="*/ 23 w 28"/>
                  <a:gd name="T3" fmla="*/ 4 h 47"/>
                  <a:gd name="T4" fmla="*/ 18 w 28"/>
                  <a:gd name="T5" fmla="*/ 0 h 47"/>
                  <a:gd name="T6" fmla="*/ 10 w 28"/>
                  <a:gd name="T7" fmla="*/ 0 h 47"/>
                  <a:gd name="T8" fmla="*/ 5 w 28"/>
                  <a:gd name="T9" fmla="*/ 4 h 47"/>
                  <a:gd name="T10" fmla="*/ 1 w 28"/>
                  <a:gd name="T11" fmla="*/ 18 h 47"/>
                  <a:gd name="T12" fmla="*/ 2 w 28"/>
                  <a:gd name="T13" fmla="*/ 21 h 47"/>
                  <a:gd name="T14" fmla="*/ 4 w 28"/>
                  <a:gd name="T15" fmla="*/ 19 h 47"/>
                  <a:gd name="T16" fmla="*/ 8 w 28"/>
                  <a:gd name="T17" fmla="*/ 6 h 47"/>
                  <a:gd name="T18" fmla="*/ 9 w 28"/>
                  <a:gd name="T19" fmla="*/ 6 h 47"/>
                  <a:gd name="T20" fmla="*/ 3 w 28"/>
                  <a:gd name="T21" fmla="*/ 28 h 47"/>
                  <a:gd name="T22" fmla="*/ 9 w 28"/>
                  <a:gd name="T23" fmla="*/ 28 h 47"/>
                  <a:gd name="T24" fmla="*/ 9 w 28"/>
                  <a:gd name="T25" fmla="*/ 45 h 47"/>
                  <a:gd name="T26" fmla="*/ 11 w 28"/>
                  <a:gd name="T27" fmla="*/ 47 h 47"/>
                  <a:gd name="T28" fmla="*/ 13 w 28"/>
                  <a:gd name="T29" fmla="*/ 45 h 47"/>
                  <a:gd name="T30" fmla="*/ 13 w 28"/>
                  <a:gd name="T31" fmla="*/ 28 h 47"/>
                  <a:gd name="T32" fmla="*/ 15 w 28"/>
                  <a:gd name="T33" fmla="*/ 28 h 47"/>
                  <a:gd name="T34" fmla="*/ 15 w 28"/>
                  <a:gd name="T35" fmla="*/ 45 h 47"/>
                  <a:gd name="T36" fmla="*/ 17 w 28"/>
                  <a:gd name="T37" fmla="*/ 47 h 47"/>
                  <a:gd name="T38" fmla="*/ 19 w 28"/>
                  <a:gd name="T39" fmla="*/ 45 h 47"/>
                  <a:gd name="T40" fmla="*/ 19 w 28"/>
                  <a:gd name="T41" fmla="*/ 28 h 47"/>
                  <a:gd name="T42" fmla="*/ 25 w 28"/>
                  <a:gd name="T43" fmla="*/ 28 h 47"/>
                  <a:gd name="T44" fmla="*/ 19 w 28"/>
                  <a:gd name="T45" fmla="*/ 6 h 47"/>
                  <a:gd name="T46" fmla="*/ 20 w 28"/>
                  <a:gd name="T47" fmla="*/ 6 h 47"/>
                  <a:gd name="T48" fmla="*/ 24 w 28"/>
                  <a:gd name="T49" fmla="*/ 19 h 47"/>
                  <a:gd name="T50" fmla="*/ 26 w 28"/>
                  <a:gd name="T51" fmla="*/ 21 h 47"/>
                  <a:gd name="T52" fmla="*/ 27 w 28"/>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7" y="18"/>
                    </a:moveTo>
                    <a:cubicBezTo>
                      <a:pt x="27" y="18"/>
                      <a:pt x="25" y="10"/>
                      <a:pt x="23" y="4"/>
                    </a:cubicBezTo>
                    <a:cubicBezTo>
                      <a:pt x="22" y="2"/>
                      <a:pt x="20" y="0"/>
                      <a:pt x="18" y="0"/>
                    </a:cubicBezTo>
                    <a:cubicBezTo>
                      <a:pt x="17" y="0"/>
                      <a:pt x="11" y="0"/>
                      <a:pt x="10" y="0"/>
                    </a:cubicBezTo>
                    <a:cubicBezTo>
                      <a:pt x="8" y="0"/>
                      <a:pt x="6" y="2"/>
                      <a:pt x="5" y="4"/>
                    </a:cubicBezTo>
                    <a:cubicBezTo>
                      <a:pt x="3" y="10"/>
                      <a:pt x="1" y="18"/>
                      <a:pt x="1" y="18"/>
                    </a:cubicBezTo>
                    <a:cubicBezTo>
                      <a:pt x="0" y="19"/>
                      <a:pt x="1" y="20"/>
                      <a:pt x="2" y="21"/>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1"/>
                    </a:cubicBezTo>
                    <a:cubicBezTo>
                      <a:pt x="27" y="20"/>
                      <a:pt x="28"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65" name="Freeform 1582"/>
              <p:cNvSpPr>
                <a:spLocks/>
              </p:cNvSpPr>
              <p:nvPr/>
            </p:nvSpPr>
            <p:spPr bwMode="auto">
              <a:xfrm>
                <a:off x="12820" y="1443"/>
                <a:ext cx="64" cy="111"/>
              </a:xfrm>
              <a:custGeom>
                <a:avLst/>
                <a:gdLst>
                  <a:gd name="T0" fmla="*/ 23 w 27"/>
                  <a:gd name="T1" fmla="*/ 4 h 47"/>
                  <a:gd name="T2" fmla="*/ 17 w 27"/>
                  <a:gd name="T3" fmla="*/ 0 h 47"/>
                  <a:gd name="T4" fmla="*/ 10 w 27"/>
                  <a:gd name="T5" fmla="*/ 0 h 47"/>
                  <a:gd name="T6" fmla="*/ 4 w 27"/>
                  <a:gd name="T7" fmla="*/ 4 h 47"/>
                  <a:gd name="T8" fmla="*/ 0 w 27"/>
                  <a:gd name="T9" fmla="*/ 18 h 47"/>
                  <a:gd name="T10" fmla="*/ 2 w 27"/>
                  <a:gd name="T11" fmla="*/ 20 h 47"/>
                  <a:gd name="T12" fmla="*/ 4 w 27"/>
                  <a:gd name="T13" fmla="*/ 19 h 47"/>
                  <a:gd name="T14" fmla="*/ 8 w 27"/>
                  <a:gd name="T15" fmla="*/ 6 h 47"/>
                  <a:gd name="T16" fmla="*/ 9 w 27"/>
                  <a:gd name="T17" fmla="*/ 6 h 47"/>
                  <a:gd name="T18" fmla="*/ 2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9 w 27"/>
                  <a:gd name="T37" fmla="*/ 44 h 47"/>
                  <a:gd name="T38" fmla="*/ 19 w 27"/>
                  <a:gd name="T39" fmla="*/ 28 h 47"/>
                  <a:gd name="T40" fmla="*/ 25 w 27"/>
                  <a:gd name="T41" fmla="*/ 28 h 47"/>
                  <a:gd name="T42" fmla="*/ 18 w 27"/>
                  <a:gd name="T43" fmla="*/ 6 h 47"/>
                  <a:gd name="T44" fmla="*/ 20 w 27"/>
                  <a:gd name="T45" fmla="*/ 6 h 47"/>
                  <a:gd name="T46" fmla="*/ 23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7" y="0"/>
                    </a:cubicBezTo>
                    <a:cubicBezTo>
                      <a:pt x="16" y="0"/>
                      <a:pt x="11" y="0"/>
                      <a:pt x="10" y="0"/>
                    </a:cubicBezTo>
                    <a:cubicBezTo>
                      <a:pt x="8" y="0"/>
                      <a:pt x="5" y="2"/>
                      <a:pt x="4" y="4"/>
                    </a:cubicBezTo>
                    <a:cubicBezTo>
                      <a:pt x="3" y="10"/>
                      <a:pt x="1" y="17"/>
                      <a:pt x="0" y="18"/>
                    </a:cubicBezTo>
                    <a:cubicBezTo>
                      <a:pt x="0" y="19"/>
                      <a:pt x="1" y="20"/>
                      <a:pt x="2" y="20"/>
                    </a:cubicBezTo>
                    <a:cubicBezTo>
                      <a:pt x="3" y="21"/>
                      <a:pt x="4" y="20"/>
                      <a:pt x="4" y="19"/>
                    </a:cubicBezTo>
                    <a:cubicBezTo>
                      <a:pt x="4" y="18"/>
                      <a:pt x="8" y="6"/>
                      <a:pt x="8" y="6"/>
                    </a:cubicBezTo>
                    <a:cubicBezTo>
                      <a:pt x="9" y="6"/>
                      <a:pt x="9" y="6"/>
                      <a:pt x="9" y="6"/>
                    </a:cubicBezTo>
                    <a:cubicBezTo>
                      <a:pt x="2" y="28"/>
                      <a:pt x="2" y="28"/>
                      <a:pt x="2"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9" y="46"/>
                      <a:pt x="19" y="44"/>
                    </a:cubicBezTo>
                    <a:cubicBezTo>
                      <a:pt x="19" y="43"/>
                      <a:pt x="19" y="35"/>
                      <a:pt x="19" y="28"/>
                    </a:cubicBezTo>
                    <a:cubicBezTo>
                      <a:pt x="25" y="28"/>
                      <a:pt x="25" y="28"/>
                      <a:pt x="25" y="28"/>
                    </a:cubicBezTo>
                    <a:cubicBezTo>
                      <a:pt x="18" y="6"/>
                      <a:pt x="18" y="6"/>
                      <a:pt x="18"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66" name="Freeform 1583"/>
              <p:cNvSpPr>
                <a:spLocks/>
              </p:cNvSpPr>
              <p:nvPr/>
            </p:nvSpPr>
            <p:spPr bwMode="auto">
              <a:xfrm>
                <a:off x="13083" y="1443"/>
                <a:ext cx="63" cy="111"/>
              </a:xfrm>
              <a:custGeom>
                <a:avLst/>
                <a:gdLst>
                  <a:gd name="T0" fmla="*/ 23 w 27"/>
                  <a:gd name="T1" fmla="*/ 19 h 47"/>
                  <a:gd name="T2" fmla="*/ 25 w 27"/>
                  <a:gd name="T3" fmla="*/ 20 h 47"/>
                  <a:gd name="T4" fmla="*/ 27 w 27"/>
                  <a:gd name="T5" fmla="*/ 18 h 47"/>
                  <a:gd name="T6" fmla="*/ 23 w 27"/>
                  <a:gd name="T7" fmla="*/ 4 h 47"/>
                  <a:gd name="T8" fmla="*/ 17 w 27"/>
                  <a:gd name="T9" fmla="*/ 0 h 47"/>
                  <a:gd name="T10" fmla="*/ 10 w 27"/>
                  <a:gd name="T11" fmla="*/ 0 h 47"/>
                  <a:gd name="T12" fmla="*/ 4 w 27"/>
                  <a:gd name="T13" fmla="*/ 4 h 47"/>
                  <a:gd name="T14" fmla="*/ 0 w 27"/>
                  <a:gd name="T15" fmla="*/ 18 h 47"/>
                  <a:gd name="T16" fmla="*/ 1 w 27"/>
                  <a:gd name="T17" fmla="*/ 20 h 47"/>
                  <a:gd name="T18" fmla="*/ 4 w 27"/>
                  <a:gd name="T19" fmla="*/ 19 h 47"/>
                  <a:gd name="T20" fmla="*/ 8 w 27"/>
                  <a:gd name="T21" fmla="*/ 6 h 47"/>
                  <a:gd name="T22" fmla="*/ 9 w 27"/>
                  <a:gd name="T23" fmla="*/ 6 h 47"/>
                  <a:gd name="T24" fmla="*/ 2 w 27"/>
                  <a:gd name="T25" fmla="*/ 28 h 47"/>
                  <a:gd name="T26" fmla="*/ 8 w 27"/>
                  <a:gd name="T27" fmla="*/ 28 h 47"/>
                  <a:gd name="T28" fmla="*/ 8 w 27"/>
                  <a:gd name="T29" fmla="*/ 44 h 47"/>
                  <a:gd name="T30" fmla="*/ 11 w 27"/>
                  <a:gd name="T31" fmla="*/ 47 h 47"/>
                  <a:gd name="T32" fmla="*/ 13 w 27"/>
                  <a:gd name="T33" fmla="*/ 44 h 47"/>
                  <a:gd name="T34" fmla="*/ 13 w 27"/>
                  <a:gd name="T35" fmla="*/ 28 h 47"/>
                  <a:gd name="T36" fmla="*/ 14 w 27"/>
                  <a:gd name="T37" fmla="*/ 28 h 47"/>
                  <a:gd name="T38" fmla="*/ 14 w 27"/>
                  <a:gd name="T39" fmla="*/ 44 h 47"/>
                  <a:gd name="T40" fmla="*/ 16 w 27"/>
                  <a:gd name="T41" fmla="*/ 47 h 47"/>
                  <a:gd name="T42" fmla="*/ 18 w 27"/>
                  <a:gd name="T43" fmla="*/ 44 h 47"/>
                  <a:gd name="T44" fmla="*/ 18 w 27"/>
                  <a:gd name="T45" fmla="*/ 28 h 47"/>
                  <a:gd name="T46" fmla="*/ 25 w 27"/>
                  <a:gd name="T47" fmla="*/ 28 h 47"/>
                  <a:gd name="T48" fmla="*/ 18 w 27"/>
                  <a:gd name="T49" fmla="*/ 6 h 47"/>
                  <a:gd name="T50" fmla="*/ 19 w 27"/>
                  <a:gd name="T51" fmla="*/ 6 h 47"/>
                  <a:gd name="T52" fmla="*/ 23 w 27"/>
                  <a:gd name="T53"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19"/>
                    </a:moveTo>
                    <a:cubicBezTo>
                      <a:pt x="23" y="20"/>
                      <a:pt x="24" y="21"/>
                      <a:pt x="25" y="20"/>
                    </a:cubicBezTo>
                    <a:cubicBezTo>
                      <a:pt x="26" y="20"/>
                      <a:pt x="27" y="19"/>
                      <a:pt x="27" y="18"/>
                    </a:cubicBezTo>
                    <a:cubicBezTo>
                      <a:pt x="26" y="17"/>
                      <a:pt x="24" y="10"/>
                      <a:pt x="23" y="4"/>
                    </a:cubicBezTo>
                    <a:cubicBezTo>
                      <a:pt x="22" y="2"/>
                      <a:pt x="20" y="0"/>
                      <a:pt x="17" y="0"/>
                    </a:cubicBezTo>
                    <a:cubicBezTo>
                      <a:pt x="16" y="0"/>
                      <a:pt x="11" y="0"/>
                      <a:pt x="10" y="0"/>
                    </a:cubicBezTo>
                    <a:cubicBezTo>
                      <a:pt x="7" y="0"/>
                      <a:pt x="5" y="2"/>
                      <a:pt x="4" y="4"/>
                    </a:cubicBezTo>
                    <a:cubicBezTo>
                      <a:pt x="3" y="10"/>
                      <a:pt x="0" y="17"/>
                      <a:pt x="0" y="18"/>
                    </a:cubicBezTo>
                    <a:cubicBezTo>
                      <a:pt x="0" y="19"/>
                      <a:pt x="0" y="20"/>
                      <a:pt x="1" y="20"/>
                    </a:cubicBezTo>
                    <a:cubicBezTo>
                      <a:pt x="2" y="21"/>
                      <a:pt x="3" y="20"/>
                      <a:pt x="4" y="19"/>
                    </a:cubicBezTo>
                    <a:cubicBezTo>
                      <a:pt x="4" y="18"/>
                      <a:pt x="8" y="6"/>
                      <a:pt x="8" y="6"/>
                    </a:cubicBezTo>
                    <a:cubicBezTo>
                      <a:pt x="9" y="6"/>
                      <a:pt x="9" y="6"/>
                      <a:pt x="9" y="6"/>
                    </a:cubicBezTo>
                    <a:cubicBezTo>
                      <a:pt x="2" y="28"/>
                      <a:pt x="2" y="28"/>
                      <a:pt x="2" y="28"/>
                    </a:cubicBezTo>
                    <a:cubicBezTo>
                      <a:pt x="8" y="28"/>
                      <a:pt x="8" y="28"/>
                      <a:pt x="8" y="28"/>
                    </a:cubicBezTo>
                    <a:cubicBezTo>
                      <a:pt x="8" y="35"/>
                      <a:pt x="8" y="43"/>
                      <a:pt x="8" y="44"/>
                    </a:cubicBezTo>
                    <a:cubicBezTo>
                      <a:pt x="8" y="46"/>
                      <a:pt x="9"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5" y="28"/>
                      <a:pt x="25" y="28"/>
                      <a:pt x="25" y="28"/>
                    </a:cubicBezTo>
                    <a:cubicBezTo>
                      <a:pt x="18" y="6"/>
                      <a:pt x="18" y="6"/>
                      <a:pt x="18" y="6"/>
                    </a:cubicBezTo>
                    <a:cubicBezTo>
                      <a:pt x="19" y="6"/>
                      <a:pt x="19" y="6"/>
                      <a:pt x="19" y="6"/>
                    </a:cubicBezTo>
                    <a:cubicBezTo>
                      <a:pt x="19" y="6"/>
                      <a:pt x="23" y="18"/>
                      <a:pt x="2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67" name="Freeform 1584"/>
              <p:cNvSpPr>
                <a:spLocks/>
              </p:cNvSpPr>
              <p:nvPr/>
            </p:nvSpPr>
            <p:spPr bwMode="auto">
              <a:xfrm>
                <a:off x="12387" y="1443"/>
                <a:ext cx="35" cy="28"/>
              </a:xfrm>
              <a:custGeom>
                <a:avLst/>
                <a:gdLst>
                  <a:gd name="T0" fmla="*/ 9 w 15"/>
                  <a:gd name="T1" fmla="*/ 0 h 12"/>
                  <a:gd name="T2" fmla="*/ 0 w 15"/>
                  <a:gd name="T3" fmla="*/ 0 h 12"/>
                  <a:gd name="T4" fmla="*/ 10 w 15"/>
                  <a:gd name="T5" fmla="*/ 8 h 12"/>
                  <a:gd name="T6" fmla="*/ 10 w 15"/>
                  <a:gd name="T7" fmla="*/ 7 h 12"/>
                  <a:gd name="T8" fmla="*/ 11 w 15"/>
                  <a:gd name="T9" fmla="*/ 7 h 12"/>
                  <a:gd name="T10" fmla="*/ 11 w 15"/>
                  <a:gd name="T11" fmla="*/ 9 h 12"/>
                  <a:gd name="T12" fmla="*/ 15 w 15"/>
                  <a:gd name="T13" fmla="*/ 12 h 12"/>
                  <a:gd name="T14" fmla="*/ 15 w 15"/>
                  <a:gd name="T15" fmla="*/ 6 h 12"/>
                  <a:gd name="T16" fmla="*/ 9 w 15"/>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2">
                    <a:moveTo>
                      <a:pt x="9" y="0"/>
                    </a:moveTo>
                    <a:cubicBezTo>
                      <a:pt x="8" y="0"/>
                      <a:pt x="2" y="0"/>
                      <a:pt x="0" y="0"/>
                    </a:cubicBezTo>
                    <a:cubicBezTo>
                      <a:pt x="3" y="3"/>
                      <a:pt x="7" y="5"/>
                      <a:pt x="10" y="8"/>
                    </a:cubicBezTo>
                    <a:cubicBezTo>
                      <a:pt x="10" y="7"/>
                      <a:pt x="10" y="7"/>
                      <a:pt x="10" y="7"/>
                    </a:cubicBezTo>
                    <a:cubicBezTo>
                      <a:pt x="10" y="7"/>
                      <a:pt x="10" y="7"/>
                      <a:pt x="11" y="7"/>
                    </a:cubicBezTo>
                    <a:cubicBezTo>
                      <a:pt x="11" y="7"/>
                      <a:pt x="11" y="8"/>
                      <a:pt x="11" y="9"/>
                    </a:cubicBezTo>
                    <a:cubicBezTo>
                      <a:pt x="13" y="10"/>
                      <a:pt x="14" y="11"/>
                      <a:pt x="15" y="12"/>
                    </a:cubicBezTo>
                    <a:cubicBezTo>
                      <a:pt x="15" y="9"/>
                      <a:pt x="15" y="7"/>
                      <a:pt x="15" y="6"/>
                    </a:cubicBezTo>
                    <a:cubicBezTo>
                      <a:pt x="15" y="2"/>
                      <a:pt x="12"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68" name="Oval 1585"/>
              <p:cNvSpPr>
                <a:spLocks noChangeArrowheads="1"/>
              </p:cNvSpPr>
              <p:nvPr/>
            </p:nvSpPr>
            <p:spPr bwMode="auto">
              <a:xfrm>
                <a:off x="12517"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69" name="Freeform 1586"/>
              <p:cNvSpPr>
                <a:spLocks/>
              </p:cNvSpPr>
              <p:nvPr/>
            </p:nvSpPr>
            <p:spPr bwMode="auto">
              <a:xfrm>
                <a:off x="12432" y="1443"/>
                <a:ext cx="61" cy="87"/>
              </a:xfrm>
              <a:custGeom>
                <a:avLst/>
                <a:gdLst>
                  <a:gd name="T0" fmla="*/ 24 w 26"/>
                  <a:gd name="T1" fmla="*/ 28 h 37"/>
                  <a:gd name="T2" fmla="*/ 17 w 26"/>
                  <a:gd name="T3" fmla="*/ 6 h 37"/>
                  <a:gd name="T4" fmla="*/ 19 w 26"/>
                  <a:gd name="T5" fmla="*/ 6 h 37"/>
                  <a:gd name="T6" fmla="*/ 22 w 26"/>
                  <a:gd name="T7" fmla="*/ 19 h 37"/>
                  <a:gd name="T8" fmla="*/ 25 w 26"/>
                  <a:gd name="T9" fmla="*/ 20 h 37"/>
                  <a:gd name="T10" fmla="*/ 26 w 26"/>
                  <a:gd name="T11" fmla="*/ 18 h 37"/>
                  <a:gd name="T12" fmla="*/ 22 w 26"/>
                  <a:gd name="T13" fmla="*/ 4 h 37"/>
                  <a:gd name="T14" fmla="*/ 16 w 26"/>
                  <a:gd name="T15" fmla="*/ 0 h 37"/>
                  <a:gd name="T16" fmla="*/ 9 w 26"/>
                  <a:gd name="T17" fmla="*/ 0 h 37"/>
                  <a:gd name="T18" fmla="*/ 3 w 26"/>
                  <a:gd name="T19" fmla="*/ 4 h 37"/>
                  <a:gd name="T20" fmla="*/ 0 w 26"/>
                  <a:gd name="T21" fmla="*/ 16 h 37"/>
                  <a:gd name="T22" fmla="*/ 3 w 26"/>
                  <a:gd name="T23" fmla="*/ 19 h 37"/>
                  <a:gd name="T24" fmla="*/ 7 w 26"/>
                  <a:gd name="T25" fmla="*/ 6 h 37"/>
                  <a:gd name="T26" fmla="*/ 8 w 26"/>
                  <a:gd name="T27" fmla="*/ 6 h 37"/>
                  <a:gd name="T28" fmla="*/ 4 w 26"/>
                  <a:gd name="T29" fmla="*/ 19 h 37"/>
                  <a:gd name="T30" fmla="*/ 12 w 26"/>
                  <a:gd name="T31" fmla="*/ 29 h 37"/>
                  <a:gd name="T32" fmla="*/ 12 w 26"/>
                  <a:gd name="T33" fmla="*/ 28 h 37"/>
                  <a:gd name="T34" fmla="*/ 13 w 26"/>
                  <a:gd name="T35" fmla="*/ 28 h 37"/>
                  <a:gd name="T36" fmla="*/ 13 w 26"/>
                  <a:gd name="T37" fmla="*/ 30 h 37"/>
                  <a:gd name="T38" fmla="*/ 18 w 26"/>
                  <a:gd name="T39" fmla="*/ 37 h 37"/>
                  <a:gd name="T40" fmla="*/ 18 w 26"/>
                  <a:gd name="T41" fmla="*/ 28 h 37"/>
                  <a:gd name="T42" fmla="*/ 24 w 26"/>
                  <a:gd name="T43" fmla="*/ 2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37">
                    <a:moveTo>
                      <a:pt x="24" y="28"/>
                    </a:moveTo>
                    <a:cubicBezTo>
                      <a:pt x="17" y="6"/>
                      <a:pt x="17" y="6"/>
                      <a:pt x="17" y="6"/>
                    </a:cubicBezTo>
                    <a:cubicBezTo>
                      <a:pt x="19" y="6"/>
                      <a:pt x="19" y="6"/>
                      <a:pt x="19" y="6"/>
                    </a:cubicBezTo>
                    <a:cubicBezTo>
                      <a:pt x="19" y="6"/>
                      <a:pt x="22" y="18"/>
                      <a:pt x="22" y="19"/>
                    </a:cubicBezTo>
                    <a:cubicBezTo>
                      <a:pt x="23" y="20"/>
                      <a:pt x="24" y="21"/>
                      <a:pt x="25" y="20"/>
                    </a:cubicBezTo>
                    <a:cubicBezTo>
                      <a:pt x="26" y="20"/>
                      <a:pt x="26" y="19"/>
                      <a:pt x="26" y="18"/>
                    </a:cubicBezTo>
                    <a:cubicBezTo>
                      <a:pt x="26" y="17"/>
                      <a:pt x="24" y="10"/>
                      <a:pt x="22" y="4"/>
                    </a:cubicBezTo>
                    <a:cubicBezTo>
                      <a:pt x="21" y="2"/>
                      <a:pt x="19" y="0"/>
                      <a:pt x="16" y="0"/>
                    </a:cubicBezTo>
                    <a:cubicBezTo>
                      <a:pt x="15" y="0"/>
                      <a:pt x="10" y="0"/>
                      <a:pt x="9" y="0"/>
                    </a:cubicBezTo>
                    <a:cubicBezTo>
                      <a:pt x="6" y="0"/>
                      <a:pt x="4" y="2"/>
                      <a:pt x="3" y="4"/>
                    </a:cubicBezTo>
                    <a:cubicBezTo>
                      <a:pt x="2" y="8"/>
                      <a:pt x="1" y="13"/>
                      <a:pt x="0" y="16"/>
                    </a:cubicBezTo>
                    <a:cubicBezTo>
                      <a:pt x="1" y="17"/>
                      <a:pt x="2" y="18"/>
                      <a:pt x="3" y="19"/>
                    </a:cubicBezTo>
                    <a:cubicBezTo>
                      <a:pt x="4" y="16"/>
                      <a:pt x="7" y="6"/>
                      <a:pt x="7" y="6"/>
                    </a:cubicBezTo>
                    <a:cubicBezTo>
                      <a:pt x="8" y="6"/>
                      <a:pt x="8" y="6"/>
                      <a:pt x="8" y="6"/>
                    </a:cubicBezTo>
                    <a:cubicBezTo>
                      <a:pt x="6" y="12"/>
                      <a:pt x="5" y="16"/>
                      <a:pt x="4" y="19"/>
                    </a:cubicBezTo>
                    <a:cubicBezTo>
                      <a:pt x="7" y="22"/>
                      <a:pt x="10" y="25"/>
                      <a:pt x="12" y="29"/>
                    </a:cubicBezTo>
                    <a:cubicBezTo>
                      <a:pt x="12" y="28"/>
                      <a:pt x="12" y="28"/>
                      <a:pt x="12" y="28"/>
                    </a:cubicBezTo>
                    <a:cubicBezTo>
                      <a:pt x="13" y="28"/>
                      <a:pt x="13" y="28"/>
                      <a:pt x="13" y="28"/>
                    </a:cubicBezTo>
                    <a:cubicBezTo>
                      <a:pt x="13" y="28"/>
                      <a:pt x="13" y="29"/>
                      <a:pt x="13" y="30"/>
                    </a:cubicBezTo>
                    <a:cubicBezTo>
                      <a:pt x="15" y="32"/>
                      <a:pt x="16" y="35"/>
                      <a:pt x="18" y="37"/>
                    </a:cubicBezTo>
                    <a:cubicBezTo>
                      <a:pt x="18" y="34"/>
                      <a:pt x="18" y="31"/>
                      <a:pt x="18" y="28"/>
                    </a:cubicBezTo>
                    <a:cubicBezTo>
                      <a:pt x="24" y="28"/>
                      <a:pt x="24" y="28"/>
                      <a:pt x="2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70" name="Freeform 1587"/>
              <p:cNvSpPr>
                <a:spLocks/>
              </p:cNvSpPr>
              <p:nvPr/>
            </p:nvSpPr>
            <p:spPr bwMode="auto">
              <a:xfrm>
                <a:off x="12271" y="1296"/>
                <a:ext cx="26" cy="50"/>
              </a:xfrm>
              <a:custGeom>
                <a:avLst/>
                <a:gdLst>
                  <a:gd name="T0" fmla="*/ 11 w 11"/>
                  <a:gd name="T1" fmla="*/ 18 h 21"/>
                  <a:gd name="T2" fmla="*/ 7 w 11"/>
                  <a:gd name="T3" fmla="*/ 4 h 21"/>
                  <a:gd name="T4" fmla="*/ 1 w 11"/>
                  <a:gd name="T5" fmla="*/ 0 h 21"/>
                  <a:gd name="T6" fmla="*/ 0 w 11"/>
                  <a:gd name="T7" fmla="*/ 0 h 21"/>
                  <a:gd name="T8" fmla="*/ 3 w 11"/>
                  <a:gd name="T9" fmla="*/ 7 h 21"/>
                  <a:gd name="T10" fmla="*/ 2 w 11"/>
                  <a:gd name="T11" fmla="*/ 6 h 21"/>
                  <a:gd name="T12" fmla="*/ 3 w 11"/>
                  <a:gd name="T13" fmla="*/ 6 h 21"/>
                  <a:gd name="T14" fmla="*/ 6 w 11"/>
                  <a:gd name="T15" fmla="*/ 13 h 21"/>
                  <a:gd name="T16" fmla="*/ 9 w 11"/>
                  <a:gd name="T17" fmla="*/ 21 h 21"/>
                  <a:gd name="T18" fmla="*/ 10 w 11"/>
                  <a:gd name="T19" fmla="*/ 21 h 21"/>
                  <a:gd name="T20" fmla="*/ 11 w 11"/>
                  <a:gd name="T21"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21">
                    <a:moveTo>
                      <a:pt x="11" y="18"/>
                    </a:moveTo>
                    <a:cubicBezTo>
                      <a:pt x="11" y="18"/>
                      <a:pt x="8" y="10"/>
                      <a:pt x="7" y="4"/>
                    </a:cubicBezTo>
                    <a:cubicBezTo>
                      <a:pt x="6" y="2"/>
                      <a:pt x="4" y="0"/>
                      <a:pt x="1" y="0"/>
                    </a:cubicBezTo>
                    <a:cubicBezTo>
                      <a:pt x="1" y="0"/>
                      <a:pt x="1" y="0"/>
                      <a:pt x="0" y="0"/>
                    </a:cubicBezTo>
                    <a:cubicBezTo>
                      <a:pt x="1" y="2"/>
                      <a:pt x="2" y="5"/>
                      <a:pt x="3" y="7"/>
                    </a:cubicBezTo>
                    <a:cubicBezTo>
                      <a:pt x="2" y="6"/>
                      <a:pt x="2" y="6"/>
                      <a:pt x="2" y="6"/>
                    </a:cubicBezTo>
                    <a:cubicBezTo>
                      <a:pt x="3" y="6"/>
                      <a:pt x="3" y="6"/>
                      <a:pt x="3" y="6"/>
                    </a:cubicBezTo>
                    <a:cubicBezTo>
                      <a:pt x="3" y="6"/>
                      <a:pt x="5" y="10"/>
                      <a:pt x="6" y="13"/>
                    </a:cubicBezTo>
                    <a:cubicBezTo>
                      <a:pt x="7" y="16"/>
                      <a:pt x="8" y="18"/>
                      <a:pt x="9" y="21"/>
                    </a:cubicBezTo>
                    <a:cubicBezTo>
                      <a:pt x="10" y="21"/>
                      <a:pt x="10" y="21"/>
                      <a:pt x="10" y="21"/>
                    </a:cubicBezTo>
                    <a:cubicBezTo>
                      <a:pt x="11" y="20"/>
                      <a:pt x="11" y="19"/>
                      <a:pt x="1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71" name="Oval 1588"/>
              <p:cNvSpPr>
                <a:spLocks noChangeArrowheads="1"/>
              </p:cNvSpPr>
              <p:nvPr/>
            </p:nvSpPr>
            <p:spPr bwMode="auto">
              <a:xfrm>
                <a:off x="12581"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72" name="Freeform 1589"/>
              <p:cNvSpPr>
                <a:spLocks/>
              </p:cNvSpPr>
              <p:nvPr/>
            </p:nvSpPr>
            <p:spPr bwMode="auto">
              <a:xfrm>
                <a:off x="12500" y="1147"/>
                <a:ext cx="55" cy="111"/>
              </a:xfrm>
              <a:custGeom>
                <a:avLst/>
                <a:gdLst>
                  <a:gd name="T0" fmla="*/ 2 w 23"/>
                  <a:gd name="T1" fmla="*/ 23 h 47"/>
                  <a:gd name="T2" fmla="*/ 4 w 23"/>
                  <a:gd name="T3" fmla="*/ 21 h 47"/>
                  <a:gd name="T4" fmla="*/ 4 w 23"/>
                  <a:gd name="T5" fmla="*/ 8 h 47"/>
                  <a:gd name="T6" fmla="*/ 5 w 23"/>
                  <a:gd name="T7" fmla="*/ 8 h 47"/>
                  <a:gd name="T8" fmla="*/ 5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7 w 23"/>
                  <a:gd name="T23" fmla="*/ 44 h 47"/>
                  <a:gd name="T24" fmla="*/ 17 w 23"/>
                  <a:gd name="T25" fmla="*/ 8 h 47"/>
                  <a:gd name="T26" fmla="*/ 19 w 23"/>
                  <a:gd name="T27" fmla="*/ 8 h 47"/>
                  <a:gd name="T28" fmla="*/ 19 w 23"/>
                  <a:gd name="T29" fmla="*/ 21 h 47"/>
                  <a:gd name="T30" fmla="*/ 21 w 23"/>
                  <a:gd name="T31" fmla="*/ 23 h 47"/>
                  <a:gd name="T32" fmla="*/ 23 w 23"/>
                  <a:gd name="T33" fmla="*/ 21 h 47"/>
                  <a:gd name="T34" fmla="*/ 23 w 23"/>
                  <a:gd name="T35" fmla="*/ 7 h 47"/>
                  <a:gd name="T36" fmla="*/ 16 w 23"/>
                  <a:gd name="T37" fmla="*/ 0 h 47"/>
                  <a:gd name="T38" fmla="*/ 6 w 23"/>
                  <a:gd name="T39" fmla="*/ 0 h 47"/>
                  <a:gd name="T40" fmla="*/ 0 w 23"/>
                  <a:gd name="T41" fmla="*/ 7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9" y="8"/>
                    </a:cubicBezTo>
                    <a:cubicBezTo>
                      <a:pt x="19" y="8"/>
                      <a:pt x="19" y="20"/>
                      <a:pt x="19" y="21"/>
                    </a:cubicBezTo>
                    <a:cubicBezTo>
                      <a:pt x="19" y="22"/>
                      <a:pt x="19" y="23"/>
                      <a:pt x="21" y="23"/>
                    </a:cubicBezTo>
                    <a:cubicBezTo>
                      <a:pt x="22" y="23"/>
                      <a:pt x="23" y="22"/>
                      <a:pt x="23" y="21"/>
                    </a:cubicBezTo>
                    <a:cubicBezTo>
                      <a:pt x="23" y="20"/>
                      <a:pt x="23" y="8"/>
                      <a:pt x="23" y="7"/>
                    </a:cubicBezTo>
                    <a:cubicBezTo>
                      <a:pt x="23" y="3"/>
                      <a:pt x="20" y="0"/>
                      <a:pt x="16" y="0"/>
                    </a:cubicBezTo>
                    <a:cubicBezTo>
                      <a:pt x="15" y="0"/>
                      <a:pt x="8" y="0"/>
                      <a:pt x="6" y="0"/>
                    </a:cubicBezTo>
                    <a:cubicBezTo>
                      <a:pt x="3" y="0"/>
                      <a:pt x="0" y="3"/>
                      <a:pt x="0" y="7"/>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73" name="Oval 1590"/>
              <p:cNvSpPr>
                <a:spLocks noChangeArrowheads="1"/>
              </p:cNvSpPr>
              <p:nvPr/>
            </p:nvSpPr>
            <p:spPr bwMode="auto">
              <a:xfrm>
                <a:off x="12517"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74" name="Freeform 1591"/>
              <p:cNvSpPr>
                <a:spLocks/>
              </p:cNvSpPr>
              <p:nvPr/>
            </p:nvSpPr>
            <p:spPr bwMode="auto">
              <a:xfrm>
                <a:off x="12304" y="1296"/>
                <a:ext cx="54" cy="109"/>
              </a:xfrm>
              <a:custGeom>
                <a:avLst/>
                <a:gdLst>
                  <a:gd name="T0" fmla="*/ 17 w 23"/>
                  <a:gd name="T1" fmla="*/ 44 h 46"/>
                  <a:gd name="T2" fmla="*/ 17 w 23"/>
                  <a:gd name="T3" fmla="*/ 7 h 46"/>
                  <a:gd name="T4" fmla="*/ 18 w 23"/>
                  <a:gd name="T5" fmla="*/ 7 h 46"/>
                  <a:gd name="T6" fmla="*/ 18 w 23"/>
                  <a:gd name="T7" fmla="*/ 21 h 46"/>
                  <a:gd name="T8" fmla="*/ 21 w 23"/>
                  <a:gd name="T9" fmla="*/ 23 h 46"/>
                  <a:gd name="T10" fmla="*/ 23 w 23"/>
                  <a:gd name="T11" fmla="*/ 21 h 46"/>
                  <a:gd name="T12" fmla="*/ 23 w 23"/>
                  <a:gd name="T13" fmla="*/ 6 h 46"/>
                  <a:gd name="T14" fmla="*/ 17 w 23"/>
                  <a:gd name="T15" fmla="*/ 0 h 46"/>
                  <a:gd name="T16" fmla="*/ 6 w 23"/>
                  <a:gd name="T17" fmla="*/ 0 h 46"/>
                  <a:gd name="T18" fmla="*/ 0 w 23"/>
                  <a:gd name="T19" fmla="*/ 6 h 46"/>
                  <a:gd name="T20" fmla="*/ 0 w 23"/>
                  <a:gd name="T21" fmla="*/ 21 h 46"/>
                  <a:gd name="T22" fmla="*/ 2 w 23"/>
                  <a:gd name="T23" fmla="*/ 23 h 46"/>
                  <a:gd name="T24" fmla="*/ 4 w 23"/>
                  <a:gd name="T25" fmla="*/ 21 h 46"/>
                  <a:gd name="T26" fmla="*/ 4 w 23"/>
                  <a:gd name="T27" fmla="*/ 7 h 46"/>
                  <a:gd name="T28" fmla="*/ 5 w 23"/>
                  <a:gd name="T29" fmla="*/ 7 h 46"/>
                  <a:gd name="T30" fmla="*/ 5 w 23"/>
                  <a:gd name="T31" fmla="*/ 35 h 46"/>
                  <a:gd name="T32" fmla="*/ 11 w 23"/>
                  <a:gd name="T33" fmla="*/ 42 h 46"/>
                  <a:gd name="T34" fmla="*/ 11 w 23"/>
                  <a:gd name="T35" fmla="*/ 23 h 46"/>
                  <a:gd name="T36" fmla="*/ 12 w 23"/>
                  <a:gd name="T37" fmla="*/ 23 h 46"/>
                  <a:gd name="T38" fmla="*/ 12 w 23"/>
                  <a:gd name="T39" fmla="*/ 43 h 46"/>
                  <a:gd name="T40" fmla="*/ 15 w 23"/>
                  <a:gd name="T41" fmla="*/ 46 h 46"/>
                  <a:gd name="T42" fmla="*/ 17 w 23"/>
                  <a:gd name="T43"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46">
                    <a:moveTo>
                      <a:pt x="17" y="44"/>
                    </a:moveTo>
                    <a:cubicBezTo>
                      <a:pt x="17" y="42"/>
                      <a:pt x="17" y="7"/>
                      <a:pt x="17" y="7"/>
                    </a:cubicBezTo>
                    <a:cubicBezTo>
                      <a:pt x="17" y="7"/>
                      <a:pt x="17" y="7"/>
                      <a:pt x="18" y="7"/>
                    </a:cubicBezTo>
                    <a:cubicBezTo>
                      <a:pt x="18" y="7"/>
                      <a:pt x="18" y="19"/>
                      <a:pt x="18" y="21"/>
                    </a:cubicBezTo>
                    <a:cubicBezTo>
                      <a:pt x="18" y="22"/>
                      <a:pt x="19" y="23"/>
                      <a:pt x="21" y="23"/>
                    </a:cubicBezTo>
                    <a:cubicBezTo>
                      <a:pt x="22" y="23"/>
                      <a:pt x="23" y="22"/>
                      <a:pt x="23" y="21"/>
                    </a:cubicBezTo>
                    <a:cubicBezTo>
                      <a:pt x="23" y="19"/>
                      <a:pt x="23" y="8"/>
                      <a:pt x="23" y="6"/>
                    </a:cubicBezTo>
                    <a:cubicBezTo>
                      <a:pt x="23" y="3"/>
                      <a:pt x="20" y="0"/>
                      <a:pt x="17" y="0"/>
                    </a:cubicBezTo>
                    <a:cubicBezTo>
                      <a:pt x="15" y="0"/>
                      <a:pt x="8" y="0"/>
                      <a:pt x="6" y="0"/>
                    </a:cubicBezTo>
                    <a:cubicBezTo>
                      <a:pt x="3" y="0"/>
                      <a:pt x="0" y="3"/>
                      <a:pt x="0" y="6"/>
                    </a:cubicBez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24"/>
                      <a:pt x="5" y="35"/>
                    </a:cubicBezTo>
                    <a:cubicBezTo>
                      <a:pt x="7" y="37"/>
                      <a:pt x="9" y="39"/>
                      <a:pt x="11" y="42"/>
                    </a:cubicBezTo>
                    <a:cubicBezTo>
                      <a:pt x="11" y="36"/>
                      <a:pt x="11" y="23"/>
                      <a:pt x="11" y="23"/>
                    </a:cubicBezTo>
                    <a:cubicBezTo>
                      <a:pt x="11" y="23"/>
                      <a:pt x="11" y="23"/>
                      <a:pt x="12" y="23"/>
                    </a:cubicBezTo>
                    <a:cubicBezTo>
                      <a:pt x="12" y="23"/>
                      <a:pt x="12" y="38"/>
                      <a:pt x="12" y="43"/>
                    </a:cubicBezTo>
                    <a:cubicBezTo>
                      <a:pt x="13" y="44"/>
                      <a:pt x="14" y="45"/>
                      <a:pt x="15" y="46"/>
                    </a:cubicBezTo>
                    <a:cubicBezTo>
                      <a:pt x="17" y="46"/>
                      <a:pt x="17" y="45"/>
                      <a:pt x="17"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75" name="Freeform 1592"/>
              <p:cNvSpPr>
                <a:spLocks/>
              </p:cNvSpPr>
              <p:nvPr/>
            </p:nvSpPr>
            <p:spPr bwMode="auto">
              <a:xfrm>
                <a:off x="12304" y="1159"/>
                <a:ext cx="59" cy="99"/>
              </a:xfrm>
              <a:custGeom>
                <a:avLst/>
                <a:gdLst>
                  <a:gd name="T0" fmla="*/ 0 w 25"/>
                  <a:gd name="T1" fmla="*/ 24 h 42"/>
                  <a:gd name="T2" fmla="*/ 6 w 25"/>
                  <a:gd name="T3" fmla="*/ 24 h 42"/>
                  <a:gd name="T4" fmla="*/ 6 w 25"/>
                  <a:gd name="T5" fmla="*/ 40 h 42"/>
                  <a:gd name="T6" fmla="*/ 8 w 25"/>
                  <a:gd name="T7" fmla="*/ 42 h 42"/>
                  <a:gd name="T8" fmla="*/ 11 w 25"/>
                  <a:gd name="T9" fmla="*/ 40 h 42"/>
                  <a:gd name="T10" fmla="*/ 11 w 25"/>
                  <a:gd name="T11" fmla="*/ 24 h 42"/>
                  <a:gd name="T12" fmla="*/ 12 w 25"/>
                  <a:gd name="T13" fmla="*/ 24 h 42"/>
                  <a:gd name="T14" fmla="*/ 12 w 25"/>
                  <a:gd name="T15" fmla="*/ 40 h 42"/>
                  <a:gd name="T16" fmla="*/ 14 w 25"/>
                  <a:gd name="T17" fmla="*/ 42 h 42"/>
                  <a:gd name="T18" fmla="*/ 16 w 25"/>
                  <a:gd name="T19" fmla="*/ 40 h 42"/>
                  <a:gd name="T20" fmla="*/ 16 w 25"/>
                  <a:gd name="T21" fmla="*/ 24 h 42"/>
                  <a:gd name="T22" fmla="*/ 22 w 25"/>
                  <a:gd name="T23" fmla="*/ 24 h 42"/>
                  <a:gd name="T24" fmla="*/ 16 w 25"/>
                  <a:gd name="T25" fmla="*/ 2 h 42"/>
                  <a:gd name="T26" fmla="*/ 17 w 25"/>
                  <a:gd name="T27" fmla="*/ 2 h 42"/>
                  <a:gd name="T28" fmla="*/ 21 w 25"/>
                  <a:gd name="T29" fmla="*/ 15 h 42"/>
                  <a:gd name="T30" fmla="*/ 23 w 25"/>
                  <a:gd name="T31" fmla="*/ 16 h 42"/>
                  <a:gd name="T32" fmla="*/ 24 w 25"/>
                  <a:gd name="T33" fmla="*/ 14 h 42"/>
                  <a:gd name="T34" fmla="*/ 20 w 25"/>
                  <a:gd name="T35" fmla="*/ 0 h 42"/>
                  <a:gd name="T36" fmla="*/ 5 w 25"/>
                  <a:gd name="T37" fmla="*/ 6 h 42"/>
                  <a:gd name="T38" fmla="*/ 0 w 25"/>
                  <a:gd name="T39" fmla="*/ 2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42">
                    <a:moveTo>
                      <a:pt x="0" y="24"/>
                    </a:moveTo>
                    <a:cubicBezTo>
                      <a:pt x="6" y="24"/>
                      <a:pt x="6" y="24"/>
                      <a:pt x="6" y="24"/>
                    </a:cubicBezTo>
                    <a:cubicBezTo>
                      <a:pt x="6" y="31"/>
                      <a:pt x="6" y="39"/>
                      <a:pt x="6" y="40"/>
                    </a:cubicBezTo>
                    <a:cubicBezTo>
                      <a:pt x="6" y="41"/>
                      <a:pt x="7" y="42"/>
                      <a:pt x="8" y="42"/>
                    </a:cubicBezTo>
                    <a:cubicBezTo>
                      <a:pt x="10" y="42"/>
                      <a:pt x="11" y="41"/>
                      <a:pt x="11" y="40"/>
                    </a:cubicBezTo>
                    <a:cubicBezTo>
                      <a:pt x="11" y="38"/>
                      <a:pt x="11" y="24"/>
                      <a:pt x="11" y="24"/>
                    </a:cubicBezTo>
                    <a:cubicBezTo>
                      <a:pt x="12" y="24"/>
                      <a:pt x="12" y="24"/>
                      <a:pt x="12" y="24"/>
                    </a:cubicBezTo>
                    <a:cubicBezTo>
                      <a:pt x="12" y="24"/>
                      <a:pt x="12" y="38"/>
                      <a:pt x="12" y="40"/>
                    </a:cubicBezTo>
                    <a:cubicBezTo>
                      <a:pt x="12" y="41"/>
                      <a:pt x="13" y="42"/>
                      <a:pt x="14" y="42"/>
                    </a:cubicBezTo>
                    <a:cubicBezTo>
                      <a:pt x="15" y="42"/>
                      <a:pt x="16" y="41"/>
                      <a:pt x="16" y="40"/>
                    </a:cubicBezTo>
                    <a:cubicBezTo>
                      <a:pt x="16" y="39"/>
                      <a:pt x="16" y="31"/>
                      <a:pt x="16" y="24"/>
                    </a:cubicBezTo>
                    <a:cubicBezTo>
                      <a:pt x="22" y="24"/>
                      <a:pt x="22" y="24"/>
                      <a:pt x="22" y="24"/>
                    </a:cubicBezTo>
                    <a:cubicBezTo>
                      <a:pt x="16" y="2"/>
                      <a:pt x="16" y="2"/>
                      <a:pt x="16" y="2"/>
                    </a:cubicBezTo>
                    <a:cubicBezTo>
                      <a:pt x="17" y="2"/>
                      <a:pt x="17" y="2"/>
                      <a:pt x="17" y="2"/>
                    </a:cubicBezTo>
                    <a:cubicBezTo>
                      <a:pt x="17" y="2"/>
                      <a:pt x="20" y="13"/>
                      <a:pt x="21" y="15"/>
                    </a:cubicBezTo>
                    <a:cubicBezTo>
                      <a:pt x="21" y="16"/>
                      <a:pt x="22" y="16"/>
                      <a:pt x="23" y="16"/>
                    </a:cubicBezTo>
                    <a:cubicBezTo>
                      <a:pt x="24" y="16"/>
                      <a:pt x="25" y="15"/>
                      <a:pt x="24" y="14"/>
                    </a:cubicBezTo>
                    <a:cubicBezTo>
                      <a:pt x="24" y="13"/>
                      <a:pt x="22" y="6"/>
                      <a:pt x="20" y="0"/>
                    </a:cubicBezTo>
                    <a:cubicBezTo>
                      <a:pt x="15" y="2"/>
                      <a:pt x="10" y="3"/>
                      <a:pt x="5" y="6"/>
                    </a:cubicBezTo>
                    <a:cubicBezTo>
                      <a:pt x="0" y="24"/>
                      <a:pt x="0" y="24"/>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76" name="Freeform 1593"/>
              <p:cNvSpPr>
                <a:spLocks/>
              </p:cNvSpPr>
              <p:nvPr/>
            </p:nvSpPr>
            <p:spPr bwMode="auto">
              <a:xfrm>
                <a:off x="12370" y="1147"/>
                <a:ext cx="52" cy="111"/>
              </a:xfrm>
              <a:custGeom>
                <a:avLst/>
                <a:gdLst>
                  <a:gd name="T0" fmla="*/ 0 w 22"/>
                  <a:gd name="T1" fmla="*/ 21 h 47"/>
                  <a:gd name="T2" fmla="*/ 2 w 22"/>
                  <a:gd name="T3" fmla="*/ 23 h 47"/>
                  <a:gd name="T4" fmla="*/ 4 w 22"/>
                  <a:gd name="T5" fmla="*/ 21 h 47"/>
                  <a:gd name="T6" fmla="*/ 4 w 22"/>
                  <a:gd name="T7" fmla="*/ 8 h 47"/>
                  <a:gd name="T8" fmla="*/ 5 w 22"/>
                  <a:gd name="T9" fmla="*/ 8 h 47"/>
                  <a:gd name="T10" fmla="*/ 5 w 22"/>
                  <a:gd name="T11" fmla="*/ 44 h 47"/>
                  <a:gd name="T12" fmla="*/ 8 w 22"/>
                  <a:gd name="T13" fmla="*/ 47 h 47"/>
                  <a:gd name="T14" fmla="*/ 10 w 22"/>
                  <a:gd name="T15" fmla="*/ 44 h 47"/>
                  <a:gd name="T16" fmla="*/ 10 w 22"/>
                  <a:gd name="T17" fmla="*/ 23 h 47"/>
                  <a:gd name="T18" fmla="*/ 11 w 22"/>
                  <a:gd name="T19" fmla="*/ 23 h 47"/>
                  <a:gd name="T20" fmla="*/ 11 w 22"/>
                  <a:gd name="T21" fmla="*/ 44 h 47"/>
                  <a:gd name="T22" fmla="*/ 14 w 22"/>
                  <a:gd name="T23" fmla="*/ 47 h 47"/>
                  <a:gd name="T24" fmla="*/ 17 w 22"/>
                  <a:gd name="T25" fmla="*/ 44 h 47"/>
                  <a:gd name="T26" fmla="*/ 17 w 22"/>
                  <a:gd name="T27" fmla="*/ 8 h 47"/>
                  <a:gd name="T28" fmla="*/ 18 w 22"/>
                  <a:gd name="T29" fmla="*/ 8 h 47"/>
                  <a:gd name="T30" fmla="*/ 18 w 22"/>
                  <a:gd name="T31" fmla="*/ 21 h 47"/>
                  <a:gd name="T32" fmla="*/ 20 w 22"/>
                  <a:gd name="T33" fmla="*/ 23 h 47"/>
                  <a:gd name="T34" fmla="*/ 22 w 22"/>
                  <a:gd name="T35" fmla="*/ 21 h 47"/>
                  <a:gd name="T36" fmla="*/ 22 w 22"/>
                  <a:gd name="T37" fmla="*/ 7 h 47"/>
                  <a:gd name="T38" fmla="*/ 16 w 22"/>
                  <a:gd name="T39" fmla="*/ 0 h 47"/>
                  <a:gd name="T40" fmla="*/ 14 w 22"/>
                  <a:gd name="T41" fmla="*/ 0 h 47"/>
                  <a:gd name="T42" fmla="*/ 1 w 22"/>
                  <a:gd name="T43" fmla="*/ 3 h 47"/>
                  <a:gd name="T44" fmla="*/ 0 w 22"/>
                  <a:gd name="T45" fmla="*/ 7 h 47"/>
                  <a:gd name="T46" fmla="*/ 0 w 22"/>
                  <a:gd name="T47"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 h="47">
                    <a:moveTo>
                      <a:pt x="0" y="21"/>
                    </a:moveTo>
                    <a:cubicBezTo>
                      <a:pt x="0" y="22"/>
                      <a:pt x="0"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1" y="23"/>
                    </a:cubicBezTo>
                    <a:cubicBezTo>
                      <a:pt x="11" y="23"/>
                      <a:pt x="11" y="42"/>
                      <a:pt x="11" y="44"/>
                    </a:cubicBezTo>
                    <a:cubicBezTo>
                      <a:pt x="11"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7"/>
                    </a:cubicBezTo>
                    <a:cubicBezTo>
                      <a:pt x="22" y="3"/>
                      <a:pt x="19" y="0"/>
                      <a:pt x="16" y="0"/>
                    </a:cubicBezTo>
                    <a:cubicBezTo>
                      <a:pt x="16" y="0"/>
                      <a:pt x="15" y="0"/>
                      <a:pt x="14" y="0"/>
                    </a:cubicBezTo>
                    <a:cubicBezTo>
                      <a:pt x="9" y="1"/>
                      <a:pt x="5" y="2"/>
                      <a:pt x="1" y="3"/>
                    </a:cubicBezTo>
                    <a:cubicBezTo>
                      <a:pt x="0" y="4"/>
                      <a:pt x="0" y="5"/>
                      <a:pt x="0" y="7"/>
                    </a:cubicBezTo>
                    <a:cubicBezTo>
                      <a:pt x="0" y="8"/>
                      <a:pt x="0" y="20"/>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77" name="Freeform 1594"/>
              <p:cNvSpPr>
                <a:spLocks/>
              </p:cNvSpPr>
              <p:nvPr/>
            </p:nvSpPr>
            <p:spPr bwMode="auto">
              <a:xfrm>
                <a:off x="12299" y="1173"/>
                <a:ext cx="14" cy="24"/>
              </a:xfrm>
              <a:custGeom>
                <a:avLst/>
                <a:gdLst>
                  <a:gd name="T0" fmla="*/ 1 w 6"/>
                  <a:gd name="T1" fmla="*/ 10 h 10"/>
                  <a:gd name="T2" fmla="*/ 3 w 6"/>
                  <a:gd name="T3" fmla="*/ 9 h 10"/>
                  <a:gd name="T4" fmla="*/ 6 w 6"/>
                  <a:gd name="T5" fmla="*/ 0 h 10"/>
                  <a:gd name="T6" fmla="*/ 1 w 6"/>
                  <a:gd name="T7" fmla="*/ 3 h 10"/>
                  <a:gd name="T8" fmla="*/ 0 w 6"/>
                  <a:gd name="T9" fmla="*/ 8 h 10"/>
                  <a:gd name="T10" fmla="*/ 1 w 6"/>
                  <a:gd name="T11" fmla="*/ 10 h 10"/>
                </a:gdLst>
                <a:ahLst/>
                <a:cxnLst>
                  <a:cxn ang="0">
                    <a:pos x="T0" y="T1"/>
                  </a:cxn>
                  <a:cxn ang="0">
                    <a:pos x="T2" y="T3"/>
                  </a:cxn>
                  <a:cxn ang="0">
                    <a:pos x="T4" y="T5"/>
                  </a:cxn>
                  <a:cxn ang="0">
                    <a:pos x="T6" y="T7"/>
                  </a:cxn>
                  <a:cxn ang="0">
                    <a:pos x="T8" y="T9"/>
                  </a:cxn>
                  <a:cxn ang="0">
                    <a:pos x="T10" y="T11"/>
                  </a:cxn>
                </a:cxnLst>
                <a:rect l="0" t="0" r="r" b="b"/>
                <a:pathLst>
                  <a:path w="6" h="10">
                    <a:moveTo>
                      <a:pt x="1" y="10"/>
                    </a:moveTo>
                    <a:cubicBezTo>
                      <a:pt x="2" y="10"/>
                      <a:pt x="3" y="10"/>
                      <a:pt x="3" y="9"/>
                    </a:cubicBezTo>
                    <a:cubicBezTo>
                      <a:pt x="4" y="8"/>
                      <a:pt x="5" y="4"/>
                      <a:pt x="6" y="0"/>
                    </a:cubicBezTo>
                    <a:cubicBezTo>
                      <a:pt x="4" y="1"/>
                      <a:pt x="3" y="2"/>
                      <a:pt x="1" y="3"/>
                    </a:cubicBezTo>
                    <a:cubicBezTo>
                      <a:pt x="1" y="5"/>
                      <a:pt x="0" y="7"/>
                      <a:pt x="0" y="8"/>
                    </a:cubicBezTo>
                    <a:cubicBezTo>
                      <a:pt x="0" y="9"/>
                      <a:pt x="0" y="10"/>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78" name="Freeform 1595"/>
              <p:cNvSpPr>
                <a:spLocks/>
              </p:cNvSpPr>
              <p:nvPr/>
            </p:nvSpPr>
            <p:spPr bwMode="auto">
              <a:xfrm>
                <a:off x="12264" y="1270"/>
                <a:ext cx="12" cy="21"/>
              </a:xfrm>
              <a:custGeom>
                <a:avLst/>
                <a:gdLst>
                  <a:gd name="T0" fmla="*/ 5 w 5"/>
                  <a:gd name="T1" fmla="*/ 5 h 9"/>
                  <a:gd name="T2" fmla="*/ 1 w 5"/>
                  <a:gd name="T3" fmla="*/ 0 h 9"/>
                  <a:gd name="T4" fmla="*/ 0 w 5"/>
                  <a:gd name="T5" fmla="*/ 0 h 9"/>
                  <a:gd name="T6" fmla="*/ 2 w 5"/>
                  <a:gd name="T7" fmla="*/ 9 h 9"/>
                  <a:gd name="T8" fmla="*/ 5 w 5"/>
                  <a:gd name="T9" fmla="*/ 5 h 9"/>
                </a:gdLst>
                <a:ahLst/>
                <a:cxnLst>
                  <a:cxn ang="0">
                    <a:pos x="T0" y="T1"/>
                  </a:cxn>
                  <a:cxn ang="0">
                    <a:pos x="T2" y="T3"/>
                  </a:cxn>
                  <a:cxn ang="0">
                    <a:pos x="T4" y="T5"/>
                  </a:cxn>
                  <a:cxn ang="0">
                    <a:pos x="T6" y="T7"/>
                  </a:cxn>
                  <a:cxn ang="0">
                    <a:pos x="T8" y="T9"/>
                  </a:cxn>
                </a:cxnLst>
                <a:rect l="0" t="0" r="r" b="b"/>
                <a:pathLst>
                  <a:path w="5" h="9">
                    <a:moveTo>
                      <a:pt x="5" y="5"/>
                    </a:moveTo>
                    <a:cubicBezTo>
                      <a:pt x="5" y="2"/>
                      <a:pt x="3" y="0"/>
                      <a:pt x="1" y="0"/>
                    </a:cubicBezTo>
                    <a:cubicBezTo>
                      <a:pt x="0" y="0"/>
                      <a:pt x="0" y="0"/>
                      <a:pt x="0" y="0"/>
                    </a:cubicBezTo>
                    <a:cubicBezTo>
                      <a:pt x="1" y="3"/>
                      <a:pt x="1" y="6"/>
                      <a:pt x="2" y="9"/>
                    </a:cubicBezTo>
                    <a:cubicBezTo>
                      <a:pt x="4" y="9"/>
                      <a:pt x="5" y="7"/>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79" name="Freeform 1596"/>
              <p:cNvSpPr>
                <a:spLocks/>
              </p:cNvSpPr>
              <p:nvPr/>
            </p:nvSpPr>
            <p:spPr bwMode="auto">
              <a:xfrm>
                <a:off x="12261" y="1230"/>
                <a:ext cx="3" cy="26"/>
              </a:xfrm>
              <a:custGeom>
                <a:avLst/>
                <a:gdLst>
                  <a:gd name="T0" fmla="*/ 1 w 1"/>
                  <a:gd name="T1" fmla="*/ 0 h 11"/>
                  <a:gd name="T2" fmla="*/ 0 w 1"/>
                  <a:gd name="T3" fmla="*/ 11 h 11"/>
                  <a:gd name="T4" fmla="*/ 1 w 1"/>
                  <a:gd name="T5" fmla="*/ 9 h 11"/>
                  <a:gd name="T6" fmla="*/ 1 w 1"/>
                  <a:gd name="T7" fmla="*/ 0 h 11"/>
                </a:gdLst>
                <a:ahLst/>
                <a:cxnLst>
                  <a:cxn ang="0">
                    <a:pos x="T0" y="T1"/>
                  </a:cxn>
                  <a:cxn ang="0">
                    <a:pos x="T2" y="T3"/>
                  </a:cxn>
                  <a:cxn ang="0">
                    <a:pos x="T4" y="T5"/>
                  </a:cxn>
                  <a:cxn ang="0">
                    <a:pos x="T6" y="T7"/>
                  </a:cxn>
                </a:cxnLst>
                <a:rect l="0" t="0" r="r" b="b"/>
                <a:pathLst>
                  <a:path w="1" h="11">
                    <a:moveTo>
                      <a:pt x="1" y="0"/>
                    </a:moveTo>
                    <a:cubicBezTo>
                      <a:pt x="0" y="3"/>
                      <a:pt x="0" y="7"/>
                      <a:pt x="0" y="11"/>
                    </a:cubicBezTo>
                    <a:cubicBezTo>
                      <a:pt x="1" y="11"/>
                      <a:pt x="1" y="10"/>
                      <a:pt x="1" y="9"/>
                    </a:cubicBezTo>
                    <a:cubicBezTo>
                      <a:pt x="1" y="8"/>
                      <a:pt x="1" y="4"/>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80" name="Freeform 1597"/>
              <p:cNvSpPr>
                <a:spLocks/>
              </p:cNvSpPr>
              <p:nvPr/>
            </p:nvSpPr>
            <p:spPr bwMode="auto">
              <a:xfrm>
                <a:off x="12451" y="1133"/>
                <a:ext cx="21" cy="12"/>
              </a:xfrm>
              <a:custGeom>
                <a:avLst/>
                <a:gdLst>
                  <a:gd name="T0" fmla="*/ 5 w 9"/>
                  <a:gd name="T1" fmla="*/ 5 h 5"/>
                  <a:gd name="T2" fmla="*/ 9 w 9"/>
                  <a:gd name="T3" fmla="*/ 1 h 5"/>
                  <a:gd name="T4" fmla="*/ 9 w 9"/>
                  <a:gd name="T5" fmla="*/ 0 h 5"/>
                  <a:gd name="T6" fmla="*/ 0 w 9"/>
                  <a:gd name="T7" fmla="*/ 2 h 5"/>
                  <a:gd name="T8" fmla="*/ 5 w 9"/>
                  <a:gd name="T9" fmla="*/ 5 h 5"/>
                </a:gdLst>
                <a:ahLst/>
                <a:cxnLst>
                  <a:cxn ang="0">
                    <a:pos x="T0" y="T1"/>
                  </a:cxn>
                  <a:cxn ang="0">
                    <a:pos x="T2" y="T3"/>
                  </a:cxn>
                  <a:cxn ang="0">
                    <a:pos x="T4" y="T5"/>
                  </a:cxn>
                  <a:cxn ang="0">
                    <a:pos x="T6" y="T7"/>
                  </a:cxn>
                  <a:cxn ang="0">
                    <a:pos x="T8" y="T9"/>
                  </a:cxn>
                </a:cxnLst>
                <a:rect l="0" t="0" r="r" b="b"/>
                <a:pathLst>
                  <a:path w="9" h="5">
                    <a:moveTo>
                      <a:pt x="5" y="5"/>
                    </a:moveTo>
                    <a:cubicBezTo>
                      <a:pt x="7" y="5"/>
                      <a:pt x="9" y="3"/>
                      <a:pt x="9" y="1"/>
                    </a:cubicBezTo>
                    <a:cubicBezTo>
                      <a:pt x="9" y="0"/>
                      <a:pt x="9" y="0"/>
                      <a:pt x="9" y="0"/>
                    </a:cubicBezTo>
                    <a:cubicBezTo>
                      <a:pt x="6" y="1"/>
                      <a:pt x="3" y="1"/>
                      <a:pt x="0" y="2"/>
                    </a:cubicBezTo>
                    <a:cubicBezTo>
                      <a:pt x="1" y="4"/>
                      <a:pt x="3"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81" name="Freeform 1598"/>
              <p:cNvSpPr>
                <a:spLocks/>
              </p:cNvSpPr>
              <p:nvPr/>
            </p:nvSpPr>
            <p:spPr bwMode="auto">
              <a:xfrm>
                <a:off x="12266" y="1197"/>
                <a:ext cx="14" cy="61"/>
              </a:xfrm>
              <a:custGeom>
                <a:avLst/>
                <a:gdLst>
                  <a:gd name="T0" fmla="*/ 0 w 6"/>
                  <a:gd name="T1" fmla="*/ 23 h 26"/>
                  <a:gd name="T2" fmla="*/ 3 w 6"/>
                  <a:gd name="T3" fmla="*/ 26 h 26"/>
                  <a:gd name="T4" fmla="*/ 6 w 6"/>
                  <a:gd name="T5" fmla="*/ 23 h 26"/>
                  <a:gd name="T6" fmla="*/ 6 w 6"/>
                  <a:gd name="T7" fmla="*/ 0 h 26"/>
                  <a:gd name="T8" fmla="*/ 0 w 6"/>
                  <a:gd name="T9" fmla="*/ 10 h 26"/>
                  <a:gd name="T10" fmla="*/ 0 w 6"/>
                  <a:gd name="T11" fmla="*/ 23 h 26"/>
                </a:gdLst>
                <a:ahLst/>
                <a:cxnLst>
                  <a:cxn ang="0">
                    <a:pos x="T0" y="T1"/>
                  </a:cxn>
                  <a:cxn ang="0">
                    <a:pos x="T2" y="T3"/>
                  </a:cxn>
                  <a:cxn ang="0">
                    <a:pos x="T4" y="T5"/>
                  </a:cxn>
                  <a:cxn ang="0">
                    <a:pos x="T6" y="T7"/>
                  </a:cxn>
                  <a:cxn ang="0">
                    <a:pos x="T8" y="T9"/>
                  </a:cxn>
                  <a:cxn ang="0">
                    <a:pos x="T10" y="T11"/>
                  </a:cxn>
                </a:cxnLst>
                <a:rect l="0" t="0" r="r" b="b"/>
                <a:pathLst>
                  <a:path w="6" h="26">
                    <a:moveTo>
                      <a:pt x="0" y="23"/>
                    </a:moveTo>
                    <a:cubicBezTo>
                      <a:pt x="0" y="25"/>
                      <a:pt x="1" y="26"/>
                      <a:pt x="3" y="26"/>
                    </a:cubicBezTo>
                    <a:cubicBezTo>
                      <a:pt x="4" y="26"/>
                      <a:pt x="6" y="25"/>
                      <a:pt x="6" y="23"/>
                    </a:cubicBezTo>
                    <a:cubicBezTo>
                      <a:pt x="6" y="22"/>
                      <a:pt x="6" y="10"/>
                      <a:pt x="6" y="0"/>
                    </a:cubicBezTo>
                    <a:cubicBezTo>
                      <a:pt x="3" y="3"/>
                      <a:pt x="1" y="7"/>
                      <a:pt x="0" y="10"/>
                    </a:cubicBezTo>
                    <a:cubicBezTo>
                      <a:pt x="0" y="16"/>
                      <a:pt x="0" y="22"/>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82" name="Freeform 1599"/>
              <p:cNvSpPr>
                <a:spLocks/>
              </p:cNvSpPr>
              <p:nvPr/>
            </p:nvSpPr>
            <p:spPr bwMode="auto">
              <a:xfrm>
                <a:off x="12283" y="1187"/>
                <a:ext cx="9" cy="14"/>
              </a:xfrm>
              <a:custGeom>
                <a:avLst/>
                <a:gdLst>
                  <a:gd name="T0" fmla="*/ 0 w 4"/>
                  <a:gd name="T1" fmla="*/ 3 h 6"/>
                  <a:gd name="T2" fmla="*/ 0 w 4"/>
                  <a:gd name="T3" fmla="*/ 4 h 6"/>
                  <a:gd name="T4" fmla="*/ 2 w 4"/>
                  <a:gd name="T5" fmla="*/ 6 h 6"/>
                  <a:gd name="T6" fmla="*/ 4 w 4"/>
                  <a:gd name="T7" fmla="*/ 4 h 6"/>
                  <a:gd name="T8" fmla="*/ 4 w 4"/>
                  <a:gd name="T9" fmla="*/ 0 h 6"/>
                  <a:gd name="T10" fmla="*/ 1 w 4"/>
                  <a:gd name="T11" fmla="*/ 2 h 6"/>
                  <a:gd name="T12" fmla="*/ 0 w 4"/>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3"/>
                    </a:moveTo>
                    <a:cubicBezTo>
                      <a:pt x="0" y="4"/>
                      <a:pt x="0" y="4"/>
                      <a:pt x="0" y="4"/>
                    </a:cubicBezTo>
                    <a:cubicBezTo>
                      <a:pt x="0" y="5"/>
                      <a:pt x="1" y="6"/>
                      <a:pt x="2" y="6"/>
                    </a:cubicBezTo>
                    <a:cubicBezTo>
                      <a:pt x="3" y="6"/>
                      <a:pt x="4" y="5"/>
                      <a:pt x="4" y="4"/>
                    </a:cubicBezTo>
                    <a:cubicBezTo>
                      <a:pt x="4" y="4"/>
                      <a:pt x="4" y="2"/>
                      <a:pt x="4" y="0"/>
                    </a:cubicBezTo>
                    <a:cubicBezTo>
                      <a:pt x="3" y="0"/>
                      <a:pt x="2" y="1"/>
                      <a:pt x="1" y="2"/>
                    </a:cubicBezTo>
                    <a:cubicBezTo>
                      <a:pt x="1" y="2"/>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83" name="Freeform 1600"/>
              <p:cNvSpPr>
                <a:spLocks/>
              </p:cNvSpPr>
              <p:nvPr/>
            </p:nvSpPr>
            <p:spPr bwMode="auto">
              <a:xfrm>
                <a:off x="12560" y="1443"/>
                <a:ext cx="63" cy="111"/>
              </a:xfrm>
              <a:custGeom>
                <a:avLst/>
                <a:gdLst>
                  <a:gd name="T0" fmla="*/ 23 w 27"/>
                  <a:gd name="T1" fmla="*/ 4 h 47"/>
                  <a:gd name="T2" fmla="*/ 18 w 27"/>
                  <a:gd name="T3" fmla="*/ 0 h 47"/>
                  <a:gd name="T4" fmla="*/ 10 w 27"/>
                  <a:gd name="T5" fmla="*/ 0 h 47"/>
                  <a:gd name="T6" fmla="*/ 5 w 27"/>
                  <a:gd name="T7" fmla="*/ 4 h 47"/>
                  <a:gd name="T8" fmla="*/ 1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4 w 27"/>
                  <a:gd name="T27" fmla="*/ 44 h 47"/>
                  <a:gd name="T28" fmla="*/ 14 w 27"/>
                  <a:gd name="T29" fmla="*/ 28 h 47"/>
                  <a:gd name="T30" fmla="*/ 15 w 27"/>
                  <a:gd name="T31" fmla="*/ 28 h 47"/>
                  <a:gd name="T32" fmla="*/ 15 w 27"/>
                  <a:gd name="T33" fmla="*/ 44 h 47"/>
                  <a:gd name="T34" fmla="*/ 17 w 27"/>
                  <a:gd name="T35" fmla="*/ 47 h 47"/>
                  <a:gd name="T36" fmla="*/ 19 w 27"/>
                  <a:gd name="T37" fmla="*/ 44 h 47"/>
                  <a:gd name="T38" fmla="*/ 19 w 27"/>
                  <a:gd name="T39" fmla="*/ 28 h 47"/>
                  <a:gd name="T40" fmla="*/ 25 w 27"/>
                  <a:gd name="T41" fmla="*/ 28 h 47"/>
                  <a:gd name="T42" fmla="*/ 19 w 27"/>
                  <a:gd name="T43" fmla="*/ 6 h 47"/>
                  <a:gd name="T44" fmla="*/ 20 w 27"/>
                  <a:gd name="T45" fmla="*/ 6 h 47"/>
                  <a:gd name="T46" fmla="*/ 24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3" y="2"/>
                      <a:pt x="20" y="0"/>
                      <a:pt x="18" y="0"/>
                    </a:cubicBezTo>
                    <a:cubicBezTo>
                      <a:pt x="17" y="0"/>
                      <a:pt x="11" y="0"/>
                      <a:pt x="10" y="0"/>
                    </a:cubicBezTo>
                    <a:cubicBezTo>
                      <a:pt x="8" y="0"/>
                      <a:pt x="5" y="2"/>
                      <a:pt x="5" y="4"/>
                    </a:cubicBezTo>
                    <a:cubicBezTo>
                      <a:pt x="3" y="10"/>
                      <a:pt x="1" y="17"/>
                      <a:pt x="1" y="18"/>
                    </a:cubicBezTo>
                    <a:cubicBezTo>
                      <a:pt x="0" y="19"/>
                      <a:pt x="1" y="20"/>
                      <a:pt x="2" y="20"/>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4" y="46"/>
                      <a:pt x="14" y="44"/>
                    </a:cubicBezTo>
                    <a:cubicBezTo>
                      <a:pt x="14" y="43"/>
                      <a:pt x="14" y="28"/>
                      <a:pt x="14" y="28"/>
                    </a:cubicBezTo>
                    <a:cubicBezTo>
                      <a:pt x="15" y="28"/>
                      <a:pt x="15" y="28"/>
                      <a:pt x="15" y="28"/>
                    </a:cubicBezTo>
                    <a:cubicBezTo>
                      <a:pt x="15" y="28"/>
                      <a:pt x="15" y="43"/>
                      <a:pt x="15" y="44"/>
                    </a:cubicBezTo>
                    <a:cubicBezTo>
                      <a:pt x="15" y="46"/>
                      <a:pt x="16"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84" name="Freeform 1601"/>
              <p:cNvSpPr>
                <a:spLocks/>
              </p:cNvSpPr>
              <p:nvPr/>
            </p:nvSpPr>
            <p:spPr bwMode="auto">
              <a:xfrm>
                <a:off x="12496" y="1296"/>
                <a:ext cx="64" cy="111"/>
              </a:xfrm>
              <a:custGeom>
                <a:avLst/>
                <a:gdLst>
                  <a:gd name="T0" fmla="*/ 27 w 27"/>
                  <a:gd name="T1" fmla="*/ 18 h 47"/>
                  <a:gd name="T2" fmla="*/ 23 w 27"/>
                  <a:gd name="T3" fmla="*/ 4 h 47"/>
                  <a:gd name="T4" fmla="*/ 17 w 27"/>
                  <a:gd name="T5" fmla="*/ 0 h 47"/>
                  <a:gd name="T6" fmla="*/ 10 w 27"/>
                  <a:gd name="T7" fmla="*/ 0 h 47"/>
                  <a:gd name="T8" fmla="*/ 4 w 27"/>
                  <a:gd name="T9" fmla="*/ 4 h 47"/>
                  <a:gd name="T10" fmla="*/ 0 w 27"/>
                  <a:gd name="T11" fmla="*/ 18 h 47"/>
                  <a:gd name="T12" fmla="*/ 1 w 27"/>
                  <a:gd name="T13" fmla="*/ 21 h 47"/>
                  <a:gd name="T14" fmla="*/ 4 w 27"/>
                  <a:gd name="T15" fmla="*/ 19 h 47"/>
                  <a:gd name="T16" fmla="*/ 7 w 27"/>
                  <a:gd name="T17" fmla="*/ 6 h 47"/>
                  <a:gd name="T18" fmla="*/ 9 w 27"/>
                  <a:gd name="T19" fmla="*/ 6 h 47"/>
                  <a:gd name="T20" fmla="*/ 2 w 27"/>
                  <a:gd name="T21" fmla="*/ 28 h 47"/>
                  <a:gd name="T22" fmla="*/ 8 w 27"/>
                  <a:gd name="T23" fmla="*/ 28 h 47"/>
                  <a:gd name="T24" fmla="*/ 8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8 w 27"/>
                  <a:gd name="T39" fmla="*/ 45 h 47"/>
                  <a:gd name="T40" fmla="*/ 18 w 27"/>
                  <a:gd name="T41" fmla="*/ 28 h 47"/>
                  <a:gd name="T42" fmla="*/ 25 w 27"/>
                  <a:gd name="T43" fmla="*/ 28 h 47"/>
                  <a:gd name="T44" fmla="*/ 18 w 27"/>
                  <a:gd name="T45" fmla="*/ 6 h 47"/>
                  <a:gd name="T46" fmla="*/ 19 w 27"/>
                  <a:gd name="T47" fmla="*/ 6 h 47"/>
                  <a:gd name="T48" fmla="*/ 23 w 27"/>
                  <a:gd name="T49" fmla="*/ 19 h 47"/>
                  <a:gd name="T50" fmla="*/ 25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6" y="18"/>
                      <a:pt x="24" y="10"/>
                      <a:pt x="23" y="4"/>
                    </a:cubicBezTo>
                    <a:cubicBezTo>
                      <a:pt x="22" y="2"/>
                      <a:pt x="19" y="0"/>
                      <a:pt x="17" y="0"/>
                    </a:cubicBezTo>
                    <a:cubicBezTo>
                      <a:pt x="16" y="0"/>
                      <a:pt x="11" y="0"/>
                      <a:pt x="10" y="0"/>
                    </a:cubicBezTo>
                    <a:cubicBezTo>
                      <a:pt x="7" y="0"/>
                      <a:pt x="5" y="2"/>
                      <a:pt x="4" y="4"/>
                    </a:cubicBezTo>
                    <a:cubicBezTo>
                      <a:pt x="2" y="10"/>
                      <a:pt x="0" y="18"/>
                      <a:pt x="0" y="18"/>
                    </a:cubicBezTo>
                    <a:cubicBezTo>
                      <a:pt x="0" y="19"/>
                      <a:pt x="0" y="20"/>
                      <a:pt x="1" y="21"/>
                    </a:cubicBezTo>
                    <a:cubicBezTo>
                      <a:pt x="2" y="21"/>
                      <a:pt x="3" y="20"/>
                      <a:pt x="4" y="19"/>
                    </a:cubicBezTo>
                    <a:cubicBezTo>
                      <a:pt x="4" y="18"/>
                      <a:pt x="7" y="6"/>
                      <a:pt x="7" y="6"/>
                    </a:cubicBezTo>
                    <a:cubicBezTo>
                      <a:pt x="9" y="6"/>
                      <a:pt x="9" y="6"/>
                      <a:pt x="9" y="6"/>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1"/>
                    </a:cubicBezTo>
                    <a:cubicBezTo>
                      <a:pt x="26"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85" name="Freeform 1602"/>
              <p:cNvSpPr>
                <a:spLocks/>
              </p:cNvSpPr>
              <p:nvPr/>
            </p:nvSpPr>
            <p:spPr bwMode="auto">
              <a:xfrm>
                <a:off x="12567" y="1296"/>
                <a:ext cx="52" cy="111"/>
              </a:xfrm>
              <a:custGeom>
                <a:avLst/>
                <a:gdLst>
                  <a:gd name="T0" fmla="*/ 0 w 22"/>
                  <a:gd name="T1" fmla="*/ 6 h 47"/>
                  <a:gd name="T2" fmla="*/ 0 w 22"/>
                  <a:gd name="T3" fmla="*/ 21 h 47"/>
                  <a:gd name="T4" fmla="*/ 2 w 22"/>
                  <a:gd name="T5" fmla="*/ 23 h 47"/>
                  <a:gd name="T6" fmla="*/ 4 w 22"/>
                  <a:gd name="T7" fmla="*/ 21 h 47"/>
                  <a:gd name="T8" fmla="*/ 4 w 22"/>
                  <a:gd name="T9" fmla="*/ 7 h 47"/>
                  <a:gd name="T10" fmla="*/ 5 w 22"/>
                  <a:gd name="T11" fmla="*/ 7 h 47"/>
                  <a:gd name="T12" fmla="*/ 5 w 22"/>
                  <a:gd name="T13" fmla="*/ 44 h 47"/>
                  <a:gd name="T14" fmla="*/ 8 w 22"/>
                  <a:gd name="T15" fmla="*/ 47 h 47"/>
                  <a:gd name="T16" fmla="*/ 10 w 22"/>
                  <a:gd name="T17" fmla="*/ 44 h 47"/>
                  <a:gd name="T18" fmla="*/ 10 w 22"/>
                  <a:gd name="T19" fmla="*/ 23 h 47"/>
                  <a:gd name="T20" fmla="*/ 12 w 22"/>
                  <a:gd name="T21" fmla="*/ 23 h 47"/>
                  <a:gd name="T22" fmla="*/ 12 w 22"/>
                  <a:gd name="T23" fmla="*/ 44 h 47"/>
                  <a:gd name="T24" fmla="*/ 14 w 22"/>
                  <a:gd name="T25" fmla="*/ 47 h 47"/>
                  <a:gd name="T26" fmla="*/ 17 w 22"/>
                  <a:gd name="T27" fmla="*/ 44 h 47"/>
                  <a:gd name="T28" fmla="*/ 17 w 22"/>
                  <a:gd name="T29" fmla="*/ 7 h 47"/>
                  <a:gd name="T30" fmla="*/ 18 w 22"/>
                  <a:gd name="T31" fmla="*/ 7 h 47"/>
                  <a:gd name="T32" fmla="*/ 18 w 22"/>
                  <a:gd name="T33" fmla="*/ 21 h 47"/>
                  <a:gd name="T34" fmla="*/ 20 w 22"/>
                  <a:gd name="T35" fmla="*/ 23 h 47"/>
                  <a:gd name="T36" fmla="*/ 22 w 22"/>
                  <a:gd name="T37" fmla="*/ 21 h 47"/>
                  <a:gd name="T38" fmla="*/ 22 w 22"/>
                  <a:gd name="T39" fmla="*/ 6 h 47"/>
                  <a:gd name="T40" fmla="*/ 16 w 22"/>
                  <a:gd name="T41" fmla="*/ 0 h 47"/>
                  <a:gd name="T42" fmla="*/ 6 w 22"/>
                  <a:gd name="T43" fmla="*/ 0 h 47"/>
                  <a:gd name="T44" fmla="*/ 0 w 22"/>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6"/>
                    </a:move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0" y="45"/>
                      <a:pt x="10" y="44"/>
                    </a:cubicBezTo>
                    <a:cubicBezTo>
                      <a:pt x="10" y="42"/>
                      <a:pt x="10" y="23"/>
                      <a:pt x="10" y="23"/>
                    </a:cubicBezTo>
                    <a:cubicBezTo>
                      <a:pt x="10" y="23"/>
                      <a:pt x="10" y="23"/>
                      <a:pt x="12" y="23"/>
                    </a:cubicBezTo>
                    <a:cubicBezTo>
                      <a:pt x="12" y="23"/>
                      <a:pt x="12" y="42"/>
                      <a:pt x="12" y="44"/>
                    </a:cubicBezTo>
                    <a:cubicBezTo>
                      <a:pt x="12" y="45"/>
                      <a:pt x="13" y="47"/>
                      <a:pt x="14" y="47"/>
                    </a:cubicBezTo>
                    <a:cubicBezTo>
                      <a:pt x="16" y="47"/>
                      <a:pt x="17" y="45"/>
                      <a:pt x="17" y="44"/>
                    </a:cubicBezTo>
                    <a:cubicBezTo>
                      <a:pt x="17" y="42"/>
                      <a:pt x="17" y="7"/>
                      <a:pt x="17" y="7"/>
                    </a:cubicBezTo>
                    <a:cubicBezTo>
                      <a:pt x="17" y="7"/>
                      <a:pt x="17" y="7"/>
                      <a:pt x="18" y="7"/>
                    </a:cubicBezTo>
                    <a:cubicBezTo>
                      <a:pt x="18" y="7"/>
                      <a:pt x="18" y="19"/>
                      <a:pt x="18" y="21"/>
                    </a:cubicBezTo>
                    <a:cubicBezTo>
                      <a:pt x="18" y="22"/>
                      <a:pt x="19" y="23"/>
                      <a:pt x="20" y="23"/>
                    </a:cubicBezTo>
                    <a:cubicBezTo>
                      <a:pt x="21" y="23"/>
                      <a:pt x="22" y="22"/>
                      <a:pt x="22" y="21"/>
                    </a:cubicBezTo>
                    <a:cubicBezTo>
                      <a:pt x="22" y="19"/>
                      <a:pt x="22" y="8"/>
                      <a:pt x="22" y="6"/>
                    </a:cubicBezTo>
                    <a:cubicBezTo>
                      <a:pt x="22" y="3"/>
                      <a:pt x="20" y="0"/>
                      <a:pt x="16" y="0"/>
                    </a:cubicBezTo>
                    <a:cubicBezTo>
                      <a:pt x="15" y="0"/>
                      <a:pt x="7" y="0"/>
                      <a:pt x="6" y="0"/>
                    </a:cubicBezTo>
                    <a:cubicBezTo>
                      <a:pt x="2"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86" name="Freeform 1603"/>
              <p:cNvSpPr>
                <a:spLocks/>
              </p:cNvSpPr>
              <p:nvPr/>
            </p:nvSpPr>
            <p:spPr bwMode="auto">
              <a:xfrm>
                <a:off x="12560" y="1147"/>
                <a:ext cx="63" cy="111"/>
              </a:xfrm>
              <a:custGeom>
                <a:avLst/>
                <a:gdLst>
                  <a:gd name="T0" fmla="*/ 23 w 27"/>
                  <a:gd name="T1" fmla="*/ 5 h 47"/>
                  <a:gd name="T2" fmla="*/ 18 w 27"/>
                  <a:gd name="T3" fmla="*/ 0 h 47"/>
                  <a:gd name="T4" fmla="*/ 10 w 27"/>
                  <a:gd name="T5" fmla="*/ 0 h 47"/>
                  <a:gd name="T6" fmla="*/ 5 w 27"/>
                  <a:gd name="T7" fmla="*/ 5 h 47"/>
                  <a:gd name="T8" fmla="*/ 1 w 27"/>
                  <a:gd name="T9" fmla="*/ 19 h 47"/>
                  <a:gd name="T10" fmla="*/ 2 w 27"/>
                  <a:gd name="T11" fmla="*/ 21 h 47"/>
                  <a:gd name="T12" fmla="*/ 4 w 27"/>
                  <a:gd name="T13" fmla="*/ 20 h 47"/>
                  <a:gd name="T14" fmla="*/ 8 w 27"/>
                  <a:gd name="T15" fmla="*/ 7 h 47"/>
                  <a:gd name="T16" fmla="*/ 9 w 27"/>
                  <a:gd name="T17" fmla="*/ 7 h 47"/>
                  <a:gd name="T18" fmla="*/ 3 w 27"/>
                  <a:gd name="T19" fmla="*/ 29 h 47"/>
                  <a:gd name="T20" fmla="*/ 9 w 27"/>
                  <a:gd name="T21" fmla="*/ 29 h 47"/>
                  <a:gd name="T22" fmla="*/ 9 w 27"/>
                  <a:gd name="T23" fmla="*/ 45 h 47"/>
                  <a:gd name="T24" fmla="*/ 11 w 27"/>
                  <a:gd name="T25" fmla="*/ 47 h 47"/>
                  <a:gd name="T26" fmla="*/ 14 w 27"/>
                  <a:gd name="T27" fmla="*/ 45 h 47"/>
                  <a:gd name="T28" fmla="*/ 14 w 27"/>
                  <a:gd name="T29" fmla="*/ 29 h 47"/>
                  <a:gd name="T30" fmla="*/ 15 w 27"/>
                  <a:gd name="T31" fmla="*/ 29 h 47"/>
                  <a:gd name="T32" fmla="*/ 15 w 27"/>
                  <a:gd name="T33" fmla="*/ 45 h 47"/>
                  <a:gd name="T34" fmla="*/ 17 w 27"/>
                  <a:gd name="T35" fmla="*/ 47 h 47"/>
                  <a:gd name="T36" fmla="*/ 19 w 27"/>
                  <a:gd name="T37" fmla="*/ 45 h 47"/>
                  <a:gd name="T38" fmla="*/ 19 w 27"/>
                  <a:gd name="T39" fmla="*/ 29 h 47"/>
                  <a:gd name="T40" fmla="*/ 25 w 27"/>
                  <a:gd name="T41" fmla="*/ 29 h 47"/>
                  <a:gd name="T42" fmla="*/ 19 w 27"/>
                  <a:gd name="T43" fmla="*/ 7 h 47"/>
                  <a:gd name="T44" fmla="*/ 20 w 27"/>
                  <a:gd name="T45" fmla="*/ 7 h 47"/>
                  <a:gd name="T46" fmla="*/ 24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3" y="3"/>
                      <a:pt x="20" y="0"/>
                      <a:pt x="18" y="0"/>
                    </a:cubicBezTo>
                    <a:cubicBezTo>
                      <a:pt x="17" y="0"/>
                      <a:pt x="11" y="0"/>
                      <a:pt x="10" y="0"/>
                    </a:cubicBezTo>
                    <a:cubicBezTo>
                      <a:pt x="8" y="0"/>
                      <a:pt x="5" y="3"/>
                      <a:pt x="5" y="5"/>
                    </a:cubicBez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2" y="47"/>
                      <a:pt x="14" y="46"/>
                      <a:pt x="14" y="45"/>
                    </a:cubicBezTo>
                    <a:cubicBezTo>
                      <a:pt x="14" y="43"/>
                      <a:pt x="14" y="29"/>
                      <a:pt x="14" y="29"/>
                    </a:cubicBezTo>
                    <a:cubicBezTo>
                      <a:pt x="15" y="29"/>
                      <a:pt x="15" y="29"/>
                      <a:pt x="15" y="29"/>
                    </a:cubicBezTo>
                    <a:cubicBezTo>
                      <a:pt x="15" y="29"/>
                      <a:pt x="15" y="43"/>
                      <a:pt x="15" y="45"/>
                    </a:cubicBezTo>
                    <a:cubicBezTo>
                      <a:pt x="15" y="46"/>
                      <a:pt x="16" y="47"/>
                      <a:pt x="17" y="47"/>
                    </a:cubicBezTo>
                    <a:cubicBezTo>
                      <a:pt x="18" y="47"/>
                      <a:pt x="19" y="46"/>
                      <a:pt x="19" y="45"/>
                    </a:cubicBezTo>
                    <a:cubicBezTo>
                      <a:pt x="19" y="44"/>
                      <a:pt x="19" y="36"/>
                      <a:pt x="19" y="29"/>
                    </a:cubicBezTo>
                    <a:cubicBezTo>
                      <a:pt x="25" y="29"/>
                      <a:pt x="25" y="29"/>
                      <a:pt x="25" y="29"/>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887" name="Oval 1604"/>
              <p:cNvSpPr>
                <a:spLocks noChangeArrowheads="1"/>
              </p:cNvSpPr>
              <p:nvPr/>
            </p:nvSpPr>
            <p:spPr bwMode="auto">
              <a:xfrm>
                <a:off x="12581"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grpSp>
        <p:sp>
          <p:nvSpPr>
            <p:cNvPr id="488" name="Oval 1606"/>
            <p:cNvSpPr>
              <a:spLocks noChangeArrowheads="1"/>
            </p:cNvSpPr>
            <p:nvPr/>
          </p:nvSpPr>
          <p:spPr bwMode="auto">
            <a:xfrm>
              <a:off x="19870738" y="2249488"/>
              <a:ext cx="33338" cy="36513"/>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89" name="Oval 1607"/>
            <p:cNvSpPr>
              <a:spLocks noChangeArrowheads="1"/>
            </p:cNvSpPr>
            <p:nvPr/>
          </p:nvSpPr>
          <p:spPr bwMode="auto">
            <a:xfrm>
              <a:off x="19972338" y="2249488"/>
              <a:ext cx="38100" cy="36513"/>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90" name="Oval 1608"/>
            <p:cNvSpPr>
              <a:spLocks noChangeArrowheads="1"/>
            </p:cNvSpPr>
            <p:nvPr/>
          </p:nvSpPr>
          <p:spPr bwMode="auto">
            <a:xfrm>
              <a:off x="19659601" y="2016126"/>
              <a:ext cx="38100" cy="38100"/>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91" name="Freeform 1609"/>
            <p:cNvSpPr>
              <a:spLocks/>
            </p:cNvSpPr>
            <p:nvPr/>
          </p:nvSpPr>
          <p:spPr bwMode="auto">
            <a:xfrm>
              <a:off x="19626263" y="2057401"/>
              <a:ext cx="101600" cy="176213"/>
            </a:xfrm>
            <a:custGeom>
              <a:avLst/>
              <a:gdLst>
                <a:gd name="T0" fmla="*/ 23 w 27"/>
                <a:gd name="T1" fmla="*/ 4 h 47"/>
                <a:gd name="T2" fmla="*/ 18 w 27"/>
                <a:gd name="T3" fmla="*/ 0 h 47"/>
                <a:gd name="T4" fmla="*/ 10 w 27"/>
                <a:gd name="T5" fmla="*/ 0 h 47"/>
                <a:gd name="T6" fmla="*/ 5 w 27"/>
                <a:gd name="T7" fmla="*/ 4 h 47"/>
                <a:gd name="T8" fmla="*/ 1 w 27"/>
                <a:gd name="T9" fmla="*/ 18 h 47"/>
                <a:gd name="T10" fmla="*/ 2 w 27"/>
                <a:gd name="T11" fmla="*/ 21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5 w 27"/>
                <a:gd name="T31" fmla="*/ 28 h 47"/>
                <a:gd name="T32" fmla="*/ 15 w 27"/>
                <a:gd name="T33" fmla="*/ 45 h 47"/>
                <a:gd name="T34" fmla="*/ 17 w 27"/>
                <a:gd name="T35" fmla="*/ 47 h 47"/>
                <a:gd name="T36" fmla="*/ 19 w 27"/>
                <a:gd name="T37" fmla="*/ 45 h 47"/>
                <a:gd name="T38" fmla="*/ 19 w 27"/>
                <a:gd name="T39" fmla="*/ 28 h 47"/>
                <a:gd name="T40" fmla="*/ 25 w 27"/>
                <a:gd name="T41" fmla="*/ 28 h 47"/>
                <a:gd name="T42" fmla="*/ 19 w 27"/>
                <a:gd name="T43" fmla="*/ 6 h 47"/>
                <a:gd name="T44" fmla="*/ 20 w 27"/>
                <a:gd name="T45" fmla="*/ 6 h 47"/>
                <a:gd name="T46" fmla="*/ 24 w 27"/>
                <a:gd name="T47" fmla="*/ 19 h 47"/>
                <a:gd name="T48" fmla="*/ 26 w 27"/>
                <a:gd name="T49" fmla="*/ 21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8" y="0"/>
                  </a:cubicBezTo>
                  <a:cubicBezTo>
                    <a:pt x="17" y="0"/>
                    <a:pt x="11" y="0"/>
                    <a:pt x="10" y="0"/>
                  </a:cubicBezTo>
                  <a:cubicBezTo>
                    <a:pt x="8" y="0"/>
                    <a:pt x="5" y="2"/>
                    <a:pt x="5" y="4"/>
                  </a:cubicBezTo>
                  <a:cubicBezTo>
                    <a:pt x="3" y="10"/>
                    <a:pt x="1" y="18"/>
                    <a:pt x="1" y="18"/>
                  </a:cubicBezTo>
                  <a:cubicBezTo>
                    <a:pt x="0" y="19"/>
                    <a:pt x="1" y="20"/>
                    <a:pt x="2" y="21"/>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1"/>
                  </a:cubicBezTo>
                  <a:cubicBezTo>
                    <a:pt x="27" y="20"/>
                    <a:pt x="27" y="19"/>
                    <a:pt x="27" y="18"/>
                  </a:cubicBezTo>
                  <a:cubicBezTo>
                    <a:pt x="27" y="18"/>
                    <a:pt x="25" y="10"/>
                    <a:pt x="23" y="4"/>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92" name="Freeform 1610"/>
            <p:cNvSpPr>
              <a:spLocks/>
            </p:cNvSpPr>
            <p:nvPr/>
          </p:nvSpPr>
          <p:spPr bwMode="auto">
            <a:xfrm>
              <a:off x="19843751" y="2290763"/>
              <a:ext cx="87313" cy="173038"/>
            </a:xfrm>
            <a:custGeom>
              <a:avLst/>
              <a:gdLst>
                <a:gd name="T0" fmla="*/ 16 w 23"/>
                <a:gd name="T1" fmla="*/ 0 h 46"/>
                <a:gd name="T2" fmla="*/ 6 w 23"/>
                <a:gd name="T3" fmla="*/ 0 h 46"/>
                <a:gd name="T4" fmla="*/ 0 w 23"/>
                <a:gd name="T5" fmla="*/ 6 h 46"/>
                <a:gd name="T6" fmla="*/ 0 w 23"/>
                <a:gd name="T7" fmla="*/ 20 h 46"/>
                <a:gd name="T8" fmla="*/ 2 w 23"/>
                <a:gd name="T9" fmla="*/ 23 h 46"/>
                <a:gd name="T10" fmla="*/ 4 w 23"/>
                <a:gd name="T11" fmla="*/ 20 h 46"/>
                <a:gd name="T12" fmla="*/ 4 w 23"/>
                <a:gd name="T13" fmla="*/ 7 h 46"/>
                <a:gd name="T14" fmla="*/ 5 w 23"/>
                <a:gd name="T15" fmla="*/ 7 h 46"/>
                <a:gd name="T16" fmla="*/ 5 w 23"/>
                <a:gd name="T17" fmla="*/ 44 h 46"/>
                <a:gd name="T18" fmla="*/ 8 w 23"/>
                <a:gd name="T19" fmla="*/ 46 h 46"/>
                <a:gd name="T20" fmla="*/ 11 w 23"/>
                <a:gd name="T21" fmla="*/ 44 h 46"/>
                <a:gd name="T22" fmla="*/ 11 w 23"/>
                <a:gd name="T23" fmla="*/ 23 h 46"/>
                <a:gd name="T24" fmla="*/ 12 w 23"/>
                <a:gd name="T25" fmla="*/ 23 h 46"/>
                <a:gd name="T26" fmla="*/ 12 w 23"/>
                <a:gd name="T27" fmla="*/ 44 h 46"/>
                <a:gd name="T28" fmla="*/ 15 w 23"/>
                <a:gd name="T29" fmla="*/ 46 h 46"/>
                <a:gd name="T30" fmla="*/ 17 w 23"/>
                <a:gd name="T31" fmla="*/ 44 h 46"/>
                <a:gd name="T32" fmla="*/ 17 w 23"/>
                <a:gd name="T33" fmla="*/ 7 h 46"/>
                <a:gd name="T34" fmla="*/ 19 w 23"/>
                <a:gd name="T35" fmla="*/ 7 h 46"/>
                <a:gd name="T36" fmla="*/ 19 w 23"/>
                <a:gd name="T37" fmla="*/ 20 h 46"/>
                <a:gd name="T38" fmla="*/ 21 w 23"/>
                <a:gd name="T39" fmla="*/ 23 h 46"/>
                <a:gd name="T40" fmla="*/ 23 w 23"/>
                <a:gd name="T41" fmla="*/ 20 h 46"/>
                <a:gd name="T42" fmla="*/ 23 w 23"/>
                <a:gd name="T43" fmla="*/ 6 h 46"/>
                <a:gd name="T44" fmla="*/ 16 w 23"/>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16" y="0"/>
                  </a:moveTo>
                  <a:cubicBezTo>
                    <a:pt x="15" y="0"/>
                    <a:pt x="8" y="0"/>
                    <a:pt x="6" y="0"/>
                  </a:cubicBezTo>
                  <a:cubicBezTo>
                    <a:pt x="3" y="0"/>
                    <a:pt x="0" y="2"/>
                    <a:pt x="0" y="6"/>
                  </a:cubicBez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9" y="7"/>
                  </a:cubicBezTo>
                  <a:cubicBezTo>
                    <a:pt x="19" y="7"/>
                    <a:pt x="19" y="19"/>
                    <a:pt x="19" y="20"/>
                  </a:cubicBezTo>
                  <a:cubicBezTo>
                    <a:pt x="19" y="22"/>
                    <a:pt x="19" y="23"/>
                    <a:pt x="21" y="23"/>
                  </a:cubicBezTo>
                  <a:cubicBezTo>
                    <a:pt x="22" y="23"/>
                    <a:pt x="23" y="22"/>
                    <a:pt x="23" y="20"/>
                  </a:cubicBezTo>
                  <a:cubicBezTo>
                    <a:pt x="23" y="19"/>
                    <a:pt x="23" y="8"/>
                    <a:pt x="23" y="6"/>
                  </a:cubicBezTo>
                  <a:cubicBezTo>
                    <a:pt x="23" y="2"/>
                    <a:pt x="20" y="0"/>
                    <a:pt x="16" y="0"/>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93" name="Oval 1611"/>
            <p:cNvSpPr>
              <a:spLocks noChangeArrowheads="1"/>
            </p:cNvSpPr>
            <p:nvPr/>
          </p:nvSpPr>
          <p:spPr bwMode="auto">
            <a:xfrm>
              <a:off x="19765963" y="2249488"/>
              <a:ext cx="33338" cy="36513"/>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94" name="Oval 1612"/>
            <p:cNvSpPr>
              <a:spLocks noChangeArrowheads="1"/>
            </p:cNvSpPr>
            <p:nvPr/>
          </p:nvSpPr>
          <p:spPr bwMode="auto">
            <a:xfrm>
              <a:off x="19659601" y="2249488"/>
              <a:ext cx="38100" cy="36513"/>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95" name="Freeform 1613"/>
            <p:cNvSpPr>
              <a:spLocks/>
            </p:cNvSpPr>
            <p:nvPr/>
          </p:nvSpPr>
          <p:spPr bwMode="auto">
            <a:xfrm>
              <a:off x="19731038" y="1820863"/>
              <a:ext cx="101600" cy="176213"/>
            </a:xfrm>
            <a:custGeom>
              <a:avLst/>
              <a:gdLst>
                <a:gd name="T0" fmla="*/ 23 w 27"/>
                <a:gd name="T1" fmla="*/ 5 h 47"/>
                <a:gd name="T2" fmla="*/ 17 w 27"/>
                <a:gd name="T3" fmla="*/ 0 h 47"/>
                <a:gd name="T4" fmla="*/ 10 w 27"/>
                <a:gd name="T5" fmla="*/ 0 h 47"/>
                <a:gd name="T6" fmla="*/ 4 w 27"/>
                <a:gd name="T7" fmla="*/ 5 h 47"/>
                <a:gd name="T8" fmla="*/ 0 w 27"/>
                <a:gd name="T9" fmla="*/ 19 h 47"/>
                <a:gd name="T10" fmla="*/ 2 w 27"/>
                <a:gd name="T11" fmla="*/ 21 h 47"/>
                <a:gd name="T12" fmla="*/ 4 w 27"/>
                <a:gd name="T13" fmla="*/ 20 h 47"/>
                <a:gd name="T14" fmla="*/ 8 w 27"/>
                <a:gd name="T15" fmla="*/ 7 h 47"/>
                <a:gd name="T16" fmla="*/ 9 w 27"/>
                <a:gd name="T17" fmla="*/ 7 h 47"/>
                <a:gd name="T18" fmla="*/ 2 w 27"/>
                <a:gd name="T19" fmla="*/ 29 h 47"/>
                <a:gd name="T20" fmla="*/ 9 w 27"/>
                <a:gd name="T21" fmla="*/ 29 h 47"/>
                <a:gd name="T22" fmla="*/ 9 w 27"/>
                <a:gd name="T23" fmla="*/ 45 h 47"/>
                <a:gd name="T24" fmla="*/ 11 w 27"/>
                <a:gd name="T25" fmla="*/ 47 h 47"/>
                <a:gd name="T26" fmla="*/ 13 w 27"/>
                <a:gd name="T27" fmla="*/ 45 h 47"/>
                <a:gd name="T28" fmla="*/ 13 w 27"/>
                <a:gd name="T29" fmla="*/ 29 h 47"/>
                <a:gd name="T30" fmla="*/ 14 w 27"/>
                <a:gd name="T31" fmla="*/ 29 h 47"/>
                <a:gd name="T32" fmla="*/ 14 w 27"/>
                <a:gd name="T33" fmla="*/ 45 h 47"/>
                <a:gd name="T34" fmla="*/ 16 w 27"/>
                <a:gd name="T35" fmla="*/ 47 h 47"/>
                <a:gd name="T36" fmla="*/ 19 w 27"/>
                <a:gd name="T37" fmla="*/ 45 h 47"/>
                <a:gd name="T38" fmla="*/ 19 w 27"/>
                <a:gd name="T39" fmla="*/ 29 h 47"/>
                <a:gd name="T40" fmla="*/ 25 w 27"/>
                <a:gd name="T41" fmla="*/ 29 h 47"/>
                <a:gd name="T42" fmla="*/ 18 w 27"/>
                <a:gd name="T43" fmla="*/ 7 h 47"/>
                <a:gd name="T44" fmla="*/ 20 w 27"/>
                <a:gd name="T45" fmla="*/ 7 h 47"/>
                <a:gd name="T46" fmla="*/ 23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7" y="0"/>
                  </a:cubicBezTo>
                  <a:cubicBezTo>
                    <a:pt x="16" y="0"/>
                    <a:pt x="11" y="0"/>
                    <a:pt x="10" y="0"/>
                  </a:cubicBezTo>
                  <a:cubicBezTo>
                    <a:pt x="7" y="0"/>
                    <a:pt x="5" y="3"/>
                    <a:pt x="4" y="5"/>
                  </a:cubicBezTo>
                  <a:cubicBezTo>
                    <a:pt x="3" y="11"/>
                    <a:pt x="1" y="18"/>
                    <a:pt x="0" y="19"/>
                  </a:cubicBezTo>
                  <a:cubicBezTo>
                    <a:pt x="0" y="20"/>
                    <a:pt x="1" y="21"/>
                    <a:pt x="2" y="21"/>
                  </a:cubicBezTo>
                  <a:cubicBezTo>
                    <a:pt x="3" y="21"/>
                    <a:pt x="4" y="21"/>
                    <a:pt x="4" y="20"/>
                  </a:cubicBezTo>
                  <a:cubicBezTo>
                    <a:pt x="4" y="18"/>
                    <a:pt x="8" y="7"/>
                    <a:pt x="8" y="7"/>
                  </a:cubicBezTo>
                  <a:cubicBezTo>
                    <a:pt x="9" y="7"/>
                    <a:pt x="9" y="7"/>
                    <a:pt x="9" y="7"/>
                  </a:cubicBezTo>
                  <a:cubicBezTo>
                    <a:pt x="2" y="29"/>
                    <a:pt x="2" y="29"/>
                    <a:pt x="2" y="29"/>
                  </a:cubicBezTo>
                  <a:cubicBezTo>
                    <a:pt x="9" y="29"/>
                    <a:pt x="9" y="29"/>
                    <a:pt x="9" y="29"/>
                  </a:cubicBezTo>
                  <a:cubicBezTo>
                    <a:pt x="9" y="36"/>
                    <a:pt x="9" y="44"/>
                    <a:pt x="9" y="45"/>
                  </a:cubicBezTo>
                  <a:cubicBezTo>
                    <a:pt x="9"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8" y="47"/>
                    <a:pt x="19" y="46"/>
                    <a:pt x="19" y="45"/>
                  </a:cubicBezTo>
                  <a:cubicBezTo>
                    <a:pt x="19" y="44"/>
                    <a:pt x="19" y="36"/>
                    <a:pt x="19" y="29"/>
                  </a:cubicBezTo>
                  <a:cubicBezTo>
                    <a:pt x="25" y="29"/>
                    <a:pt x="25" y="29"/>
                    <a:pt x="25" y="29"/>
                  </a:cubicBezTo>
                  <a:cubicBezTo>
                    <a:pt x="18" y="7"/>
                    <a:pt x="18" y="7"/>
                    <a:pt x="18" y="7"/>
                  </a:cubicBezTo>
                  <a:cubicBezTo>
                    <a:pt x="20" y="7"/>
                    <a:pt x="20" y="7"/>
                    <a:pt x="20" y="7"/>
                  </a:cubicBezTo>
                  <a:cubicBezTo>
                    <a:pt x="20" y="7"/>
                    <a:pt x="23" y="18"/>
                    <a:pt x="23" y="20"/>
                  </a:cubicBezTo>
                  <a:cubicBezTo>
                    <a:pt x="24" y="21"/>
                    <a:pt x="25" y="21"/>
                    <a:pt x="26" y="21"/>
                  </a:cubicBezTo>
                  <a:cubicBezTo>
                    <a:pt x="27" y="21"/>
                    <a:pt x="27" y="20"/>
                    <a:pt x="27" y="19"/>
                  </a:cubicBezTo>
                  <a:cubicBezTo>
                    <a:pt x="27" y="18"/>
                    <a:pt x="25" y="11"/>
                    <a:pt x="23" y="5"/>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96" name="Oval 1614"/>
            <p:cNvSpPr>
              <a:spLocks noChangeArrowheads="1"/>
            </p:cNvSpPr>
            <p:nvPr/>
          </p:nvSpPr>
          <p:spPr bwMode="auto">
            <a:xfrm>
              <a:off x="19765963" y="2016126"/>
              <a:ext cx="33338" cy="38100"/>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97" name="Freeform 1615"/>
            <p:cNvSpPr>
              <a:spLocks/>
            </p:cNvSpPr>
            <p:nvPr/>
          </p:nvSpPr>
          <p:spPr bwMode="auto">
            <a:xfrm>
              <a:off x="19738976" y="2057401"/>
              <a:ext cx="87313" cy="176213"/>
            </a:xfrm>
            <a:custGeom>
              <a:avLst/>
              <a:gdLst>
                <a:gd name="T0" fmla="*/ 17 w 23"/>
                <a:gd name="T1" fmla="*/ 0 h 47"/>
                <a:gd name="T2" fmla="*/ 6 w 23"/>
                <a:gd name="T3" fmla="*/ 0 h 47"/>
                <a:gd name="T4" fmla="*/ 0 w 23"/>
                <a:gd name="T5" fmla="*/ 6 h 47"/>
                <a:gd name="T6" fmla="*/ 0 w 23"/>
                <a:gd name="T7" fmla="*/ 21 h 47"/>
                <a:gd name="T8" fmla="*/ 2 w 23"/>
                <a:gd name="T9" fmla="*/ 23 h 47"/>
                <a:gd name="T10" fmla="*/ 4 w 23"/>
                <a:gd name="T11" fmla="*/ 21 h 47"/>
                <a:gd name="T12" fmla="*/ 4 w 23"/>
                <a:gd name="T13" fmla="*/ 7 h 47"/>
                <a:gd name="T14" fmla="*/ 5 w 23"/>
                <a:gd name="T15" fmla="*/ 7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7 h 47"/>
                <a:gd name="T34" fmla="*/ 19 w 23"/>
                <a:gd name="T35" fmla="*/ 7 h 47"/>
                <a:gd name="T36" fmla="*/ 19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6"/>
                  </a:cubicBezTo>
                  <a:cubicBezTo>
                    <a:pt x="0" y="8"/>
                    <a:pt x="0" y="19"/>
                    <a:pt x="0" y="21"/>
                  </a:cubicBezTo>
                  <a:cubicBezTo>
                    <a:pt x="0" y="22"/>
                    <a:pt x="1" y="23"/>
                    <a:pt x="2" y="23"/>
                  </a:cubicBezTo>
                  <a:cubicBezTo>
                    <a:pt x="4" y="23"/>
                    <a:pt x="4" y="22"/>
                    <a:pt x="4" y="21"/>
                  </a:cubicBezTo>
                  <a:cubicBezTo>
                    <a:pt x="4" y="19"/>
                    <a:pt x="4" y="7"/>
                    <a:pt x="4" y="7"/>
                  </a:cubicBezTo>
                  <a:cubicBezTo>
                    <a:pt x="4" y="7"/>
                    <a:pt x="4" y="7"/>
                    <a:pt x="5" y="7"/>
                  </a:cubicBezTo>
                  <a:cubicBezTo>
                    <a:pt x="5" y="7"/>
                    <a:pt x="5" y="42"/>
                    <a:pt x="5" y="44"/>
                  </a:cubicBezTo>
                  <a:cubicBezTo>
                    <a:pt x="5" y="45"/>
                    <a:pt x="7" y="47"/>
                    <a:pt x="8" y="47"/>
                  </a:cubicBezTo>
                  <a:cubicBezTo>
                    <a:pt x="10" y="47"/>
                    <a:pt x="11" y="45"/>
                    <a:pt x="11" y="44"/>
                  </a:cubicBezTo>
                  <a:cubicBezTo>
                    <a:pt x="11" y="42"/>
                    <a:pt x="11" y="23"/>
                    <a:pt x="11" y="23"/>
                  </a:cubicBezTo>
                  <a:cubicBezTo>
                    <a:pt x="11" y="23"/>
                    <a:pt x="11" y="23"/>
                    <a:pt x="12" y="23"/>
                  </a:cubicBezTo>
                  <a:cubicBezTo>
                    <a:pt x="12" y="23"/>
                    <a:pt x="12" y="42"/>
                    <a:pt x="12" y="44"/>
                  </a:cubicBezTo>
                  <a:cubicBezTo>
                    <a:pt x="12" y="45"/>
                    <a:pt x="13" y="47"/>
                    <a:pt x="15" y="47"/>
                  </a:cubicBezTo>
                  <a:cubicBezTo>
                    <a:pt x="16" y="47"/>
                    <a:pt x="18" y="45"/>
                    <a:pt x="18" y="44"/>
                  </a:cubicBezTo>
                  <a:cubicBezTo>
                    <a:pt x="18" y="42"/>
                    <a:pt x="18" y="7"/>
                    <a:pt x="18" y="7"/>
                  </a:cubicBezTo>
                  <a:cubicBezTo>
                    <a:pt x="18" y="7"/>
                    <a:pt x="18" y="7"/>
                    <a:pt x="19" y="7"/>
                  </a:cubicBezTo>
                  <a:cubicBezTo>
                    <a:pt x="19" y="7"/>
                    <a:pt x="19" y="19"/>
                    <a:pt x="19" y="21"/>
                  </a:cubicBezTo>
                  <a:cubicBezTo>
                    <a:pt x="19" y="22"/>
                    <a:pt x="20" y="23"/>
                    <a:pt x="21" y="23"/>
                  </a:cubicBezTo>
                  <a:cubicBezTo>
                    <a:pt x="22" y="23"/>
                    <a:pt x="23" y="22"/>
                    <a:pt x="23" y="21"/>
                  </a:cubicBezTo>
                  <a:cubicBezTo>
                    <a:pt x="23" y="19"/>
                    <a:pt x="23" y="8"/>
                    <a:pt x="23" y="6"/>
                  </a:cubicBezTo>
                  <a:cubicBezTo>
                    <a:pt x="23" y="3"/>
                    <a:pt x="20" y="0"/>
                    <a:pt x="17" y="0"/>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98" name="Oval 1616"/>
            <p:cNvSpPr>
              <a:spLocks noChangeArrowheads="1"/>
            </p:cNvSpPr>
            <p:nvPr/>
          </p:nvSpPr>
          <p:spPr bwMode="auto">
            <a:xfrm>
              <a:off x="19559588" y="2016126"/>
              <a:ext cx="33338" cy="38100"/>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99" name="Oval 1617"/>
            <p:cNvSpPr>
              <a:spLocks noChangeArrowheads="1"/>
            </p:cNvSpPr>
            <p:nvPr/>
          </p:nvSpPr>
          <p:spPr bwMode="auto">
            <a:xfrm>
              <a:off x="22553613" y="2947988"/>
              <a:ext cx="33338" cy="33338"/>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00" name="Oval 1618"/>
            <p:cNvSpPr>
              <a:spLocks noChangeArrowheads="1"/>
            </p:cNvSpPr>
            <p:nvPr/>
          </p:nvSpPr>
          <p:spPr bwMode="auto">
            <a:xfrm>
              <a:off x="22553613" y="2481263"/>
              <a:ext cx="33338" cy="34925"/>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01" name="Freeform 1619"/>
            <p:cNvSpPr>
              <a:spLocks/>
            </p:cNvSpPr>
            <p:nvPr/>
          </p:nvSpPr>
          <p:spPr bwMode="auto">
            <a:xfrm>
              <a:off x="22518688" y="2755901"/>
              <a:ext cx="101600" cy="176213"/>
            </a:xfrm>
            <a:custGeom>
              <a:avLst/>
              <a:gdLst>
                <a:gd name="T0" fmla="*/ 23 w 27"/>
                <a:gd name="T1" fmla="*/ 4 h 47"/>
                <a:gd name="T2" fmla="*/ 18 w 27"/>
                <a:gd name="T3" fmla="*/ 0 h 47"/>
                <a:gd name="T4" fmla="*/ 10 w 27"/>
                <a:gd name="T5" fmla="*/ 0 h 47"/>
                <a:gd name="T6" fmla="*/ 5 w 27"/>
                <a:gd name="T7" fmla="*/ 4 h 47"/>
                <a:gd name="T8" fmla="*/ 0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7 w 27"/>
                <a:gd name="T35" fmla="*/ 47 h 47"/>
                <a:gd name="T36" fmla="*/ 19 w 27"/>
                <a:gd name="T37" fmla="*/ 44 h 47"/>
                <a:gd name="T38" fmla="*/ 19 w 27"/>
                <a:gd name="T39" fmla="*/ 28 h 47"/>
                <a:gd name="T40" fmla="*/ 25 w 27"/>
                <a:gd name="T41" fmla="*/ 28 h 47"/>
                <a:gd name="T42" fmla="*/ 19 w 27"/>
                <a:gd name="T43" fmla="*/ 6 h 47"/>
                <a:gd name="T44" fmla="*/ 20 w 27"/>
                <a:gd name="T45" fmla="*/ 6 h 47"/>
                <a:gd name="T46" fmla="*/ 23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8" y="0"/>
                  </a:cubicBezTo>
                  <a:cubicBezTo>
                    <a:pt x="16" y="0"/>
                    <a:pt x="11" y="0"/>
                    <a:pt x="10" y="0"/>
                  </a:cubicBezTo>
                  <a:cubicBezTo>
                    <a:pt x="8" y="0"/>
                    <a:pt x="5" y="2"/>
                    <a:pt x="5" y="4"/>
                  </a:cubicBezTo>
                  <a:cubicBezTo>
                    <a:pt x="3" y="10"/>
                    <a:pt x="1" y="17"/>
                    <a:pt x="0" y="18"/>
                  </a:cubicBezTo>
                  <a:cubicBezTo>
                    <a:pt x="0" y="19"/>
                    <a:pt x="1" y="20"/>
                    <a:pt x="2" y="20"/>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02" name="Oval 1620"/>
            <p:cNvSpPr>
              <a:spLocks noChangeArrowheads="1"/>
            </p:cNvSpPr>
            <p:nvPr/>
          </p:nvSpPr>
          <p:spPr bwMode="auto">
            <a:xfrm>
              <a:off x="22759988" y="2947988"/>
              <a:ext cx="38100" cy="33338"/>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03" name="Freeform 1621"/>
            <p:cNvSpPr>
              <a:spLocks/>
            </p:cNvSpPr>
            <p:nvPr/>
          </p:nvSpPr>
          <p:spPr bwMode="auto">
            <a:xfrm>
              <a:off x="22526626" y="2519363"/>
              <a:ext cx="87313" cy="176213"/>
            </a:xfrm>
            <a:custGeom>
              <a:avLst/>
              <a:gdLst>
                <a:gd name="T0" fmla="*/ 0 w 23"/>
                <a:gd name="T1" fmla="*/ 21 h 47"/>
                <a:gd name="T2" fmla="*/ 2 w 23"/>
                <a:gd name="T3" fmla="*/ 23 h 47"/>
                <a:gd name="T4" fmla="*/ 5 w 23"/>
                <a:gd name="T5" fmla="*/ 21 h 47"/>
                <a:gd name="T6" fmla="*/ 5 w 23"/>
                <a:gd name="T7" fmla="*/ 8 h 47"/>
                <a:gd name="T8" fmla="*/ 6 w 23"/>
                <a:gd name="T9" fmla="*/ 8 h 47"/>
                <a:gd name="T10" fmla="*/ 6 w 23"/>
                <a:gd name="T11" fmla="*/ 44 h 47"/>
                <a:gd name="T12" fmla="*/ 8 w 23"/>
                <a:gd name="T13" fmla="*/ 47 h 47"/>
                <a:gd name="T14" fmla="*/ 11 w 23"/>
                <a:gd name="T15" fmla="*/ 44 h 47"/>
                <a:gd name="T16" fmla="*/ 11 w 23"/>
                <a:gd name="T17" fmla="*/ 23 h 47"/>
                <a:gd name="T18" fmla="*/ 12 w 23"/>
                <a:gd name="T19" fmla="*/ 23 h 47"/>
                <a:gd name="T20" fmla="*/ 12 w 23"/>
                <a:gd name="T21" fmla="*/ 44 h 47"/>
                <a:gd name="T22" fmla="*/ 15 w 23"/>
                <a:gd name="T23" fmla="*/ 47 h 47"/>
                <a:gd name="T24" fmla="*/ 18 w 23"/>
                <a:gd name="T25" fmla="*/ 44 h 47"/>
                <a:gd name="T26" fmla="*/ 18 w 23"/>
                <a:gd name="T27" fmla="*/ 8 h 47"/>
                <a:gd name="T28" fmla="*/ 19 w 23"/>
                <a:gd name="T29" fmla="*/ 8 h 47"/>
                <a:gd name="T30" fmla="*/ 19 w 23"/>
                <a:gd name="T31" fmla="*/ 21 h 47"/>
                <a:gd name="T32" fmla="*/ 21 w 23"/>
                <a:gd name="T33" fmla="*/ 23 h 47"/>
                <a:gd name="T34" fmla="*/ 23 w 23"/>
                <a:gd name="T35" fmla="*/ 21 h 47"/>
                <a:gd name="T36" fmla="*/ 23 w 23"/>
                <a:gd name="T37" fmla="*/ 6 h 47"/>
                <a:gd name="T38" fmla="*/ 17 w 23"/>
                <a:gd name="T39" fmla="*/ 0 h 47"/>
                <a:gd name="T40" fmla="*/ 7 w 23"/>
                <a:gd name="T41" fmla="*/ 0 h 47"/>
                <a:gd name="T42" fmla="*/ 0 w 23"/>
                <a:gd name="T43" fmla="*/ 6 h 47"/>
                <a:gd name="T44" fmla="*/ 0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21"/>
                  </a:moveTo>
                  <a:cubicBezTo>
                    <a:pt x="0" y="22"/>
                    <a:pt x="1" y="23"/>
                    <a:pt x="2" y="23"/>
                  </a:cubicBezTo>
                  <a:cubicBezTo>
                    <a:pt x="4" y="23"/>
                    <a:pt x="5" y="22"/>
                    <a:pt x="5" y="21"/>
                  </a:cubicBezTo>
                  <a:cubicBezTo>
                    <a:pt x="5" y="20"/>
                    <a:pt x="5" y="8"/>
                    <a:pt x="5" y="8"/>
                  </a:cubicBezTo>
                  <a:cubicBezTo>
                    <a:pt x="5" y="8"/>
                    <a:pt x="5"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4"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7" y="0"/>
                  </a:cubicBezTo>
                  <a:cubicBezTo>
                    <a:pt x="3" y="0"/>
                    <a:pt x="0" y="3"/>
                    <a:pt x="0" y="6"/>
                  </a:cubicBezTo>
                  <a:cubicBezTo>
                    <a:pt x="0" y="8"/>
                    <a:pt x="0" y="20"/>
                    <a:pt x="0" y="21"/>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04" name="Freeform 1622"/>
            <p:cNvSpPr>
              <a:spLocks/>
            </p:cNvSpPr>
            <p:nvPr/>
          </p:nvSpPr>
          <p:spPr bwMode="auto">
            <a:xfrm>
              <a:off x="22625051" y="2989263"/>
              <a:ext cx="101600" cy="173038"/>
            </a:xfrm>
            <a:custGeom>
              <a:avLst/>
              <a:gdLst>
                <a:gd name="T0" fmla="*/ 4 w 27"/>
                <a:gd name="T1" fmla="*/ 19 h 46"/>
                <a:gd name="T2" fmla="*/ 8 w 27"/>
                <a:gd name="T3" fmla="*/ 6 h 46"/>
                <a:gd name="T4" fmla="*/ 9 w 27"/>
                <a:gd name="T5" fmla="*/ 6 h 46"/>
                <a:gd name="T6" fmla="*/ 2 w 27"/>
                <a:gd name="T7" fmla="*/ 28 h 46"/>
                <a:gd name="T8" fmla="*/ 8 w 27"/>
                <a:gd name="T9" fmla="*/ 28 h 46"/>
                <a:gd name="T10" fmla="*/ 8 w 27"/>
                <a:gd name="T11" fmla="*/ 44 h 46"/>
                <a:gd name="T12" fmla="*/ 11 w 27"/>
                <a:gd name="T13" fmla="*/ 46 h 46"/>
                <a:gd name="T14" fmla="*/ 13 w 27"/>
                <a:gd name="T15" fmla="*/ 44 h 46"/>
                <a:gd name="T16" fmla="*/ 13 w 27"/>
                <a:gd name="T17" fmla="*/ 28 h 46"/>
                <a:gd name="T18" fmla="*/ 14 w 27"/>
                <a:gd name="T19" fmla="*/ 28 h 46"/>
                <a:gd name="T20" fmla="*/ 14 w 27"/>
                <a:gd name="T21" fmla="*/ 44 h 46"/>
                <a:gd name="T22" fmla="*/ 16 w 27"/>
                <a:gd name="T23" fmla="*/ 46 h 46"/>
                <a:gd name="T24" fmla="*/ 18 w 27"/>
                <a:gd name="T25" fmla="*/ 44 h 46"/>
                <a:gd name="T26" fmla="*/ 18 w 27"/>
                <a:gd name="T27" fmla="*/ 28 h 46"/>
                <a:gd name="T28" fmla="*/ 25 w 27"/>
                <a:gd name="T29" fmla="*/ 28 h 46"/>
                <a:gd name="T30" fmla="*/ 18 w 27"/>
                <a:gd name="T31" fmla="*/ 6 h 46"/>
                <a:gd name="T32" fmla="*/ 19 w 27"/>
                <a:gd name="T33" fmla="*/ 6 h 46"/>
                <a:gd name="T34" fmla="*/ 23 w 27"/>
                <a:gd name="T35" fmla="*/ 19 h 46"/>
                <a:gd name="T36" fmla="*/ 25 w 27"/>
                <a:gd name="T37" fmla="*/ 20 h 46"/>
                <a:gd name="T38" fmla="*/ 27 w 27"/>
                <a:gd name="T39" fmla="*/ 18 h 46"/>
                <a:gd name="T40" fmla="*/ 23 w 27"/>
                <a:gd name="T41" fmla="*/ 4 h 46"/>
                <a:gd name="T42" fmla="*/ 17 w 27"/>
                <a:gd name="T43" fmla="*/ 0 h 46"/>
                <a:gd name="T44" fmla="*/ 10 w 27"/>
                <a:gd name="T45" fmla="*/ 0 h 46"/>
                <a:gd name="T46" fmla="*/ 4 w 27"/>
                <a:gd name="T47" fmla="*/ 4 h 46"/>
                <a:gd name="T48" fmla="*/ 0 w 27"/>
                <a:gd name="T49" fmla="*/ 18 h 46"/>
                <a:gd name="T50" fmla="*/ 1 w 27"/>
                <a:gd name="T51" fmla="*/ 20 h 46"/>
                <a:gd name="T52" fmla="*/ 4 w 27"/>
                <a:gd name="T5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4" y="19"/>
                  </a:moveTo>
                  <a:cubicBezTo>
                    <a:pt x="4" y="18"/>
                    <a:pt x="8" y="6"/>
                    <a:pt x="8" y="6"/>
                  </a:cubicBezTo>
                  <a:cubicBezTo>
                    <a:pt x="9" y="6"/>
                    <a:pt x="9" y="6"/>
                    <a:pt x="9" y="6"/>
                  </a:cubicBezTo>
                  <a:cubicBezTo>
                    <a:pt x="2" y="28"/>
                    <a:pt x="2" y="28"/>
                    <a:pt x="2" y="28"/>
                  </a:cubicBezTo>
                  <a:cubicBezTo>
                    <a:pt x="8" y="28"/>
                    <a:pt x="8" y="28"/>
                    <a:pt x="8" y="28"/>
                  </a:cubicBezTo>
                  <a:cubicBezTo>
                    <a:pt x="8" y="35"/>
                    <a:pt x="8" y="43"/>
                    <a:pt x="8" y="44"/>
                  </a:cubicBezTo>
                  <a:cubicBezTo>
                    <a:pt x="8" y="45"/>
                    <a:pt x="9" y="46"/>
                    <a:pt x="11" y="46"/>
                  </a:cubicBezTo>
                  <a:cubicBezTo>
                    <a:pt x="12" y="46"/>
                    <a:pt x="13" y="45"/>
                    <a:pt x="13" y="44"/>
                  </a:cubicBezTo>
                  <a:cubicBezTo>
                    <a:pt x="13" y="42"/>
                    <a:pt x="13" y="28"/>
                    <a:pt x="13" y="28"/>
                  </a:cubicBezTo>
                  <a:cubicBezTo>
                    <a:pt x="14" y="28"/>
                    <a:pt x="14" y="28"/>
                    <a:pt x="14" y="28"/>
                  </a:cubicBezTo>
                  <a:cubicBezTo>
                    <a:pt x="14" y="28"/>
                    <a:pt x="14" y="42"/>
                    <a:pt x="14" y="44"/>
                  </a:cubicBezTo>
                  <a:cubicBezTo>
                    <a:pt x="14" y="45"/>
                    <a:pt x="15" y="46"/>
                    <a:pt x="16" y="46"/>
                  </a:cubicBezTo>
                  <a:cubicBezTo>
                    <a:pt x="18" y="46"/>
                    <a:pt x="18" y="45"/>
                    <a:pt x="18" y="44"/>
                  </a:cubicBezTo>
                  <a:cubicBezTo>
                    <a:pt x="18" y="43"/>
                    <a:pt x="18" y="35"/>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7" y="18"/>
                  </a:cubicBezTo>
                  <a:cubicBezTo>
                    <a:pt x="26" y="17"/>
                    <a:pt x="24" y="10"/>
                    <a:pt x="23" y="4"/>
                  </a:cubicBezTo>
                  <a:cubicBezTo>
                    <a:pt x="22" y="2"/>
                    <a:pt x="20" y="0"/>
                    <a:pt x="17" y="0"/>
                  </a:cubicBezTo>
                  <a:cubicBezTo>
                    <a:pt x="16" y="0"/>
                    <a:pt x="11" y="0"/>
                    <a:pt x="10" y="0"/>
                  </a:cubicBezTo>
                  <a:cubicBezTo>
                    <a:pt x="7" y="0"/>
                    <a:pt x="5" y="2"/>
                    <a:pt x="4" y="4"/>
                  </a:cubicBezTo>
                  <a:cubicBezTo>
                    <a:pt x="2" y="10"/>
                    <a:pt x="0" y="17"/>
                    <a:pt x="0" y="18"/>
                  </a:cubicBezTo>
                  <a:cubicBezTo>
                    <a:pt x="0" y="19"/>
                    <a:pt x="0" y="20"/>
                    <a:pt x="1" y="20"/>
                  </a:cubicBezTo>
                  <a:cubicBezTo>
                    <a:pt x="2" y="21"/>
                    <a:pt x="3" y="20"/>
                    <a:pt x="4" y="1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05" name="Freeform 1623"/>
            <p:cNvSpPr>
              <a:spLocks/>
            </p:cNvSpPr>
            <p:nvPr/>
          </p:nvSpPr>
          <p:spPr bwMode="auto">
            <a:xfrm>
              <a:off x="22737763" y="2989263"/>
              <a:ext cx="82550" cy="173038"/>
            </a:xfrm>
            <a:custGeom>
              <a:avLst/>
              <a:gdLst>
                <a:gd name="T0" fmla="*/ 4 w 22"/>
                <a:gd name="T1" fmla="*/ 20 h 46"/>
                <a:gd name="T2" fmla="*/ 4 w 22"/>
                <a:gd name="T3" fmla="*/ 7 h 46"/>
                <a:gd name="T4" fmla="*/ 5 w 22"/>
                <a:gd name="T5" fmla="*/ 7 h 46"/>
                <a:gd name="T6" fmla="*/ 5 w 22"/>
                <a:gd name="T7" fmla="*/ 44 h 46"/>
                <a:gd name="T8" fmla="*/ 8 w 22"/>
                <a:gd name="T9" fmla="*/ 46 h 46"/>
                <a:gd name="T10" fmla="*/ 11 w 22"/>
                <a:gd name="T11" fmla="*/ 44 h 46"/>
                <a:gd name="T12" fmla="*/ 11 w 22"/>
                <a:gd name="T13" fmla="*/ 22 h 46"/>
                <a:gd name="T14" fmla="*/ 12 w 22"/>
                <a:gd name="T15" fmla="*/ 22 h 46"/>
                <a:gd name="T16" fmla="*/ 12 w 22"/>
                <a:gd name="T17" fmla="*/ 44 h 46"/>
                <a:gd name="T18" fmla="*/ 14 w 22"/>
                <a:gd name="T19" fmla="*/ 46 h 46"/>
                <a:gd name="T20" fmla="*/ 17 w 22"/>
                <a:gd name="T21" fmla="*/ 44 h 46"/>
                <a:gd name="T22" fmla="*/ 17 w 22"/>
                <a:gd name="T23" fmla="*/ 7 h 46"/>
                <a:gd name="T24" fmla="*/ 18 w 22"/>
                <a:gd name="T25" fmla="*/ 7 h 46"/>
                <a:gd name="T26" fmla="*/ 18 w 22"/>
                <a:gd name="T27" fmla="*/ 20 h 46"/>
                <a:gd name="T28" fmla="*/ 20 w 22"/>
                <a:gd name="T29" fmla="*/ 22 h 46"/>
                <a:gd name="T30" fmla="*/ 22 w 22"/>
                <a:gd name="T31" fmla="*/ 20 h 46"/>
                <a:gd name="T32" fmla="*/ 22 w 22"/>
                <a:gd name="T33" fmla="*/ 6 h 46"/>
                <a:gd name="T34" fmla="*/ 16 w 22"/>
                <a:gd name="T35" fmla="*/ 0 h 46"/>
                <a:gd name="T36" fmla="*/ 6 w 22"/>
                <a:gd name="T37" fmla="*/ 0 h 46"/>
                <a:gd name="T38" fmla="*/ 0 w 22"/>
                <a:gd name="T39" fmla="*/ 6 h 46"/>
                <a:gd name="T40" fmla="*/ 0 w 22"/>
                <a:gd name="T41" fmla="*/ 20 h 46"/>
                <a:gd name="T42" fmla="*/ 2 w 22"/>
                <a:gd name="T43" fmla="*/ 22 h 46"/>
                <a:gd name="T44" fmla="*/ 4 w 22"/>
                <a:gd name="T45"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4" y="20"/>
                  </a:move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2"/>
                    <a:pt x="11" y="22"/>
                  </a:cubicBezTo>
                  <a:cubicBezTo>
                    <a:pt x="11" y="22"/>
                    <a:pt x="11" y="22"/>
                    <a:pt x="12" y="22"/>
                  </a:cubicBezTo>
                  <a:cubicBezTo>
                    <a:pt x="12" y="22"/>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1"/>
                    <a:pt x="19" y="22"/>
                    <a:pt x="20" y="22"/>
                  </a:cubicBezTo>
                  <a:cubicBezTo>
                    <a:pt x="21" y="22"/>
                    <a:pt x="22" y="21"/>
                    <a:pt x="22" y="20"/>
                  </a:cubicBezTo>
                  <a:cubicBezTo>
                    <a:pt x="22" y="19"/>
                    <a:pt x="22" y="7"/>
                    <a:pt x="22" y="6"/>
                  </a:cubicBezTo>
                  <a:cubicBezTo>
                    <a:pt x="22" y="2"/>
                    <a:pt x="20" y="0"/>
                    <a:pt x="16" y="0"/>
                  </a:cubicBezTo>
                  <a:cubicBezTo>
                    <a:pt x="15" y="0"/>
                    <a:pt x="7" y="0"/>
                    <a:pt x="6" y="0"/>
                  </a:cubicBezTo>
                  <a:cubicBezTo>
                    <a:pt x="2" y="0"/>
                    <a:pt x="0" y="2"/>
                    <a:pt x="0" y="6"/>
                  </a:cubicBezTo>
                  <a:cubicBezTo>
                    <a:pt x="0" y="7"/>
                    <a:pt x="0" y="19"/>
                    <a:pt x="0" y="20"/>
                  </a:cubicBezTo>
                  <a:cubicBezTo>
                    <a:pt x="0" y="21"/>
                    <a:pt x="1" y="22"/>
                    <a:pt x="2" y="22"/>
                  </a:cubicBezTo>
                  <a:cubicBezTo>
                    <a:pt x="3" y="22"/>
                    <a:pt x="4" y="21"/>
                    <a:pt x="4" y="20"/>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06" name="Freeform 1624"/>
            <p:cNvSpPr>
              <a:spLocks/>
            </p:cNvSpPr>
            <p:nvPr/>
          </p:nvSpPr>
          <p:spPr bwMode="auto">
            <a:xfrm>
              <a:off x="22944138" y="2519363"/>
              <a:ext cx="66675" cy="176213"/>
            </a:xfrm>
            <a:custGeom>
              <a:avLst/>
              <a:gdLst>
                <a:gd name="T0" fmla="*/ 0 w 18"/>
                <a:gd name="T1" fmla="*/ 6 h 47"/>
                <a:gd name="T2" fmla="*/ 0 w 18"/>
                <a:gd name="T3" fmla="*/ 21 h 47"/>
                <a:gd name="T4" fmla="*/ 2 w 18"/>
                <a:gd name="T5" fmla="*/ 23 h 47"/>
                <a:gd name="T6" fmla="*/ 4 w 18"/>
                <a:gd name="T7" fmla="*/ 21 h 47"/>
                <a:gd name="T8" fmla="*/ 4 w 18"/>
                <a:gd name="T9" fmla="*/ 8 h 47"/>
                <a:gd name="T10" fmla="*/ 5 w 18"/>
                <a:gd name="T11" fmla="*/ 8 h 47"/>
                <a:gd name="T12" fmla="*/ 5 w 18"/>
                <a:gd name="T13" fmla="*/ 44 h 47"/>
                <a:gd name="T14" fmla="*/ 8 w 18"/>
                <a:gd name="T15" fmla="*/ 47 h 47"/>
                <a:gd name="T16" fmla="*/ 11 w 18"/>
                <a:gd name="T17" fmla="*/ 44 h 47"/>
                <a:gd name="T18" fmla="*/ 11 w 18"/>
                <a:gd name="T19" fmla="*/ 23 h 47"/>
                <a:gd name="T20" fmla="*/ 12 w 18"/>
                <a:gd name="T21" fmla="*/ 23 h 47"/>
                <a:gd name="T22" fmla="*/ 12 w 18"/>
                <a:gd name="T23" fmla="*/ 44 h 47"/>
                <a:gd name="T24" fmla="*/ 15 w 18"/>
                <a:gd name="T25" fmla="*/ 47 h 47"/>
                <a:gd name="T26" fmla="*/ 18 w 18"/>
                <a:gd name="T27" fmla="*/ 44 h 47"/>
                <a:gd name="T28" fmla="*/ 18 w 18"/>
                <a:gd name="T29" fmla="*/ 13 h 47"/>
                <a:gd name="T30" fmla="*/ 7 w 18"/>
                <a:gd name="T31" fmla="*/ 0 h 47"/>
                <a:gd name="T32" fmla="*/ 6 w 18"/>
                <a:gd name="T33" fmla="*/ 0 h 47"/>
                <a:gd name="T34" fmla="*/ 0 w 18"/>
                <a:gd name="T3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7">
                  <a:moveTo>
                    <a:pt x="0" y="6"/>
                  </a:move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22"/>
                    <a:pt x="18" y="13"/>
                  </a:cubicBezTo>
                  <a:cubicBezTo>
                    <a:pt x="15" y="9"/>
                    <a:pt x="11" y="4"/>
                    <a:pt x="7" y="0"/>
                  </a:cubicBezTo>
                  <a:cubicBezTo>
                    <a:pt x="7" y="0"/>
                    <a:pt x="7" y="0"/>
                    <a:pt x="6" y="0"/>
                  </a:cubicBezTo>
                  <a:cubicBezTo>
                    <a:pt x="3" y="0"/>
                    <a:pt x="0" y="3"/>
                    <a:pt x="0" y="6"/>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07" name="Oval 1625"/>
            <p:cNvSpPr>
              <a:spLocks noChangeArrowheads="1"/>
            </p:cNvSpPr>
            <p:nvPr/>
          </p:nvSpPr>
          <p:spPr bwMode="auto">
            <a:xfrm>
              <a:off x="22553613" y="2714626"/>
              <a:ext cx="36513" cy="38100"/>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08" name="Freeform 1626"/>
            <p:cNvSpPr>
              <a:spLocks/>
            </p:cNvSpPr>
            <p:nvPr/>
          </p:nvSpPr>
          <p:spPr bwMode="auto">
            <a:xfrm>
              <a:off x="22526626" y="2989263"/>
              <a:ext cx="87313" cy="173038"/>
            </a:xfrm>
            <a:custGeom>
              <a:avLst/>
              <a:gdLst>
                <a:gd name="T0" fmla="*/ 5 w 23"/>
                <a:gd name="T1" fmla="*/ 20 h 46"/>
                <a:gd name="T2" fmla="*/ 5 w 23"/>
                <a:gd name="T3" fmla="*/ 7 h 46"/>
                <a:gd name="T4" fmla="*/ 6 w 23"/>
                <a:gd name="T5" fmla="*/ 7 h 46"/>
                <a:gd name="T6" fmla="*/ 6 w 23"/>
                <a:gd name="T7" fmla="*/ 44 h 46"/>
                <a:gd name="T8" fmla="*/ 8 w 23"/>
                <a:gd name="T9" fmla="*/ 46 h 46"/>
                <a:gd name="T10" fmla="*/ 11 w 23"/>
                <a:gd name="T11" fmla="*/ 44 h 46"/>
                <a:gd name="T12" fmla="*/ 11 w 23"/>
                <a:gd name="T13" fmla="*/ 22 h 46"/>
                <a:gd name="T14" fmla="*/ 12 w 23"/>
                <a:gd name="T15" fmla="*/ 22 h 46"/>
                <a:gd name="T16" fmla="*/ 12 w 23"/>
                <a:gd name="T17" fmla="*/ 44 h 46"/>
                <a:gd name="T18" fmla="*/ 15 w 23"/>
                <a:gd name="T19" fmla="*/ 46 h 46"/>
                <a:gd name="T20" fmla="*/ 18 w 23"/>
                <a:gd name="T21" fmla="*/ 44 h 46"/>
                <a:gd name="T22" fmla="*/ 18 w 23"/>
                <a:gd name="T23" fmla="*/ 7 h 46"/>
                <a:gd name="T24" fmla="*/ 19 w 23"/>
                <a:gd name="T25" fmla="*/ 7 h 46"/>
                <a:gd name="T26" fmla="*/ 19 w 23"/>
                <a:gd name="T27" fmla="*/ 20 h 46"/>
                <a:gd name="T28" fmla="*/ 21 w 23"/>
                <a:gd name="T29" fmla="*/ 22 h 46"/>
                <a:gd name="T30" fmla="*/ 23 w 23"/>
                <a:gd name="T31" fmla="*/ 20 h 46"/>
                <a:gd name="T32" fmla="*/ 23 w 23"/>
                <a:gd name="T33" fmla="*/ 6 h 46"/>
                <a:gd name="T34" fmla="*/ 17 w 23"/>
                <a:gd name="T35" fmla="*/ 0 h 46"/>
                <a:gd name="T36" fmla="*/ 7 w 23"/>
                <a:gd name="T37" fmla="*/ 0 h 46"/>
                <a:gd name="T38" fmla="*/ 0 w 23"/>
                <a:gd name="T39" fmla="*/ 6 h 46"/>
                <a:gd name="T40" fmla="*/ 0 w 23"/>
                <a:gd name="T41" fmla="*/ 20 h 46"/>
                <a:gd name="T42" fmla="*/ 2 w 23"/>
                <a:gd name="T43" fmla="*/ 22 h 46"/>
                <a:gd name="T44" fmla="*/ 5 w 23"/>
                <a:gd name="T45"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5" y="20"/>
                  </a:moveTo>
                  <a:cubicBezTo>
                    <a:pt x="5" y="19"/>
                    <a:pt x="5" y="7"/>
                    <a:pt x="5" y="7"/>
                  </a:cubicBezTo>
                  <a:cubicBezTo>
                    <a:pt x="5" y="7"/>
                    <a:pt x="5" y="7"/>
                    <a:pt x="6" y="7"/>
                  </a:cubicBezTo>
                  <a:cubicBezTo>
                    <a:pt x="6" y="7"/>
                    <a:pt x="6" y="41"/>
                    <a:pt x="6" y="44"/>
                  </a:cubicBezTo>
                  <a:cubicBezTo>
                    <a:pt x="6" y="45"/>
                    <a:pt x="7" y="46"/>
                    <a:pt x="8" y="46"/>
                  </a:cubicBezTo>
                  <a:cubicBezTo>
                    <a:pt x="10" y="46"/>
                    <a:pt x="11" y="45"/>
                    <a:pt x="11" y="44"/>
                  </a:cubicBezTo>
                  <a:cubicBezTo>
                    <a:pt x="11" y="41"/>
                    <a:pt x="11" y="22"/>
                    <a:pt x="11" y="22"/>
                  </a:cubicBezTo>
                  <a:cubicBezTo>
                    <a:pt x="11" y="22"/>
                    <a:pt x="11" y="22"/>
                    <a:pt x="12" y="22"/>
                  </a:cubicBezTo>
                  <a:cubicBezTo>
                    <a:pt x="12" y="22"/>
                    <a:pt x="12" y="41"/>
                    <a:pt x="12" y="44"/>
                  </a:cubicBezTo>
                  <a:cubicBezTo>
                    <a:pt x="12" y="45"/>
                    <a:pt x="14" y="46"/>
                    <a:pt x="15" y="46"/>
                  </a:cubicBezTo>
                  <a:cubicBezTo>
                    <a:pt x="17" y="46"/>
                    <a:pt x="18" y="45"/>
                    <a:pt x="18" y="44"/>
                  </a:cubicBezTo>
                  <a:cubicBezTo>
                    <a:pt x="18" y="41"/>
                    <a:pt x="18" y="7"/>
                    <a:pt x="18" y="7"/>
                  </a:cubicBezTo>
                  <a:cubicBezTo>
                    <a:pt x="18" y="7"/>
                    <a:pt x="18" y="7"/>
                    <a:pt x="19" y="7"/>
                  </a:cubicBezTo>
                  <a:cubicBezTo>
                    <a:pt x="19" y="7"/>
                    <a:pt x="19" y="19"/>
                    <a:pt x="19" y="20"/>
                  </a:cubicBezTo>
                  <a:cubicBezTo>
                    <a:pt x="19" y="21"/>
                    <a:pt x="20" y="22"/>
                    <a:pt x="21" y="22"/>
                  </a:cubicBezTo>
                  <a:cubicBezTo>
                    <a:pt x="22" y="22"/>
                    <a:pt x="23" y="21"/>
                    <a:pt x="23" y="20"/>
                  </a:cubicBezTo>
                  <a:cubicBezTo>
                    <a:pt x="23" y="19"/>
                    <a:pt x="23" y="7"/>
                    <a:pt x="23" y="6"/>
                  </a:cubicBezTo>
                  <a:cubicBezTo>
                    <a:pt x="23" y="2"/>
                    <a:pt x="20" y="0"/>
                    <a:pt x="17" y="0"/>
                  </a:cubicBezTo>
                  <a:cubicBezTo>
                    <a:pt x="15" y="0"/>
                    <a:pt x="8" y="0"/>
                    <a:pt x="7" y="0"/>
                  </a:cubicBezTo>
                  <a:cubicBezTo>
                    <a:pt x="3" y="0"/>
                    <a:pt x="0" y="2"/>
                    <a:pt x="0" y="6"/>
                  </a:cubicBezTo>
                  <a:cubicBezTo>
                    <a:pt x="0" y="7"/>
                    <a:pt x="0" y="19"/>
                    <a:pt x="0" y="20"/>
                  </a:cubicBezTo>
                  <a:cubicBezTo>
                    <a:pt x="0" y="21"/>
                    <a:pt x="1" y="22"/>
                    <a:pt x="2" y="22"/>
                  </a:cubicBezTo>
                  <a:cubicBezTo>
                    <a:pt x="4" y="22"/>
                    <a:pt x="5" y="21"/>
                    <a:pt x="5" y="20"/>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09" name="Line 1627"/>
            <p:cNvSpPr>
              <a:spLocks noChangeShapeType="1"/>
            </p:cNvSpPr>
            <p:nvPr/>
          </p:nvSpPr>
          <p:spPr bwMode="auto">
            <a:xfrm>
              <a:off x="22969538" y="2733676"/>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10" name="Line 1628"/>
            <p:cNvSpPr>
              <a:spLocks noChangeShapeType="1"/>
            </p:cNvSpPr>
            <p:nvPr/>
          </p:nvSpPr>
          <p:spPr bwMode="auto">
            <a:xfrm>
              <a:off x="22969538" y="2733676"/>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11" name="Line 1629"/>
            <p:cNvSpPr>
              <a:spLocks noChangeShapeType="1"/>
            </p:cNvSpPr>
            <p:nvPr/>
          </p:nvSpPr>
          <p:spPr bwMode="auto">
            <a:xfrm>
              <a:off x="23004463" y="2733676"/>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12" name="Line 1630"/>
            <p:cNvSpPr>
              <a:spLocks noChangeShapeType="1"/>
            </p:cNvSpPr>
            <p:nvPr/>
          </p:nvSpPr>
          <p:spPr bwMode="auto">
            <a:xfrm>
              <a:off x="23004463" y="2733676"/>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13" name="Oval 1631"/>
            <p:cNvSpPr>
              <a:spLocks noChangeArrowheads="1"/>
            </p:cNvSpPr>
            <p:nvPr/>
          </p:nvSpPr>
          <p:spPr bwMode="auto">
            <a:xfrm>
              <a:off x="22969538" y="2947988"/>
              <a:ext cx="34925" cy="33338"/>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14" name="Freeform 1632"/>
            <p:cNvSpPr>
              <a:spLocks/>
            </p:cNvSpPr>
            <p:nvPr/>
          </p:nvSpPr>
          <p:spPr bwMode="auto">
            <a:xfrm>
              <a:off x="22944138" y="2989263"/>
              <a:ext cx="85725" cy="173038"/>
            </a:xfrm>
            <a:custGeom>
              <a:avLst/>
              <a:gdLst>
                <a:gd name="T0" fmla="*/ 17 w 23"/>
                <a:gd name="T1" fmla="*/ 0 h 46"/>
                <a:gd name="T2" fmla="*/ 6 w 23"/>
                <a:gd name="T3" fmla="*/ 0 h 46"/>
                <a:gd name="T4" fmla="*/ 0 w 23"/>
                <a:gd name="T5" fmla="*/ 6 h 46"/>
                <a:gd name="T6" fmla="*/ 0 w 23"/>
                <a:gd name="T7" fmla="*/ 20 h 46"/>
                <a:gd name="T8" fmla="*/ 2 w 23"/>
                <a:gd name="T9" fmla="*/ 22 h 46"/>
                <a:gd name="T10" fmla="*/ 4 w 23"/>
                <a:gd name="T11" fmla="*/ 20 h 46"/>
                <a:gd name="T12" fmla="*/ 4 w 23"/>
                <a:gd name="T13" fmla="*/ 7 h 46"/>
                <a:gd name="T14" fmla="*/ 5 w 23"/>
                <a:gd name="T15" fmla="*/ 7 h 46"/>
                <a:gd name="T16" fmla="*/ 5 w 23"/>
                <a:gd name="T17" fmla="*/ 44 h 46"/>
                <a:gd name="T18" fmla="*/ 8 w 23"/>
                <a:gd name="T19" fmla="*/ 46 h 46"/>
                <a:gd name="T20" fmla="*/ 9 w 23"/>
                <a:gd name="T21" fmla="*/ 46 h 46"/>
                <a:gd name="T22" fmla="*/ 11 w 23"/>
                <a:gd name="T23" fmla="*/ 43 h 46"/>
                <a:gd name="T24" fmla="*/ 11 w 23"/>
                <a:gd name="T25" fmla="*/ 22 h 46"/>
                <a:gd name="T26" fmla="*/ 12 w 23"/>
                <a:gd name="T27" fmla="*/ 22 h 46"/>
                <a:gd name="T28" fmla="*/ 12 w 23"/>
                <a:gd name="T29" fmla="*/ 40 h 46"/>
                <a:gd name="T30" fmla="*/ 18 w 23"/>
                <a:gd name="T31" fmla="*/ 28 h 46"/>
                <a:gd name="T32" fmla="*/ 18 w 23"/>
                <a:gd name="T33" fmla="*/ 7 h 46"/>
                <a:gd name="T34" fmla="*/ 19 w 23"/>
                <a:gd name="T35" fmla="*/ 7 h 46"/>
                <a:gd name="T36" fmla="*/ 19 w 23"/>
                <a:gd name="T37" fmla="*/ 20 h 46"/>
                <a:gd name="T38" fmla="*/ 20 w 23"/>
                <a:gd name="T39" fmla="*/ 22 h 46"/>
                <a:gd name="T40" fmla="*/ 23 w 23"/>
                <a:gd name="T41" fmla="*/ 15 h 46"/>
                <a:gd name="T42" fmla="*/ 23 w 23"/>
                <a:gd name="T43" fmla="*/ 6 h 46"/>
                <a:gd name="T44" fmla="*/ 17 w 23"/>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17" y="0"/>
                  </a:moveTo>
                  <a:cubicBezTo>
                    <a:pt x="15" y="0"/>
                    <a:pt x="8" y="0"/>
                    <a:pt x="6" y="0"/>
                  </a:cubicBezTo>
                  <a:cubicBezTo>
                    <a:pt x="3" y="0"/>
                    <a:pt x="0" y="2"/>
                    <a:pt x="0" y="6"/>
                  </a:cubicBezTo>
                  <a:cubicBezTo>
                    <a:pt x="0" y="7"/>
                    <a:pt x="0" y="19"/>
                    <a:pt x="0" y="20"/>
                  </a:cubicBezTo>
                  <a:cubicBezTo>
                    <a:pt x="0" y="21"/>
                    <a:pt x="1" y="22"/>
                    <a:pt x="2" y="22"/>
                  </a:cubicBezTo>
                  <a:cubicBezTo>
                    <a:pt x="3" y="22"/>
                    <a:pt x="4" y="21"/>
                    <a:pt x="4" y="20"/>
                  </a:cubicBezTo>
                  <a:cubicBezTo>
                    <a:pt x="4" y="19"/>
                    <a:pt x="4" y="7"/>
                    <a:pt x="4" y="7"/>
                  </a:cubicBezTo>
                  <a:cubicBezTo>
                    <a:pt x="4" y="7"/>
                    <a:pt x="4" y="7"/>
                    <a:pt x="5" y="7"/>
                  </a:cubicBezTo>
                  <a:cubicBezTo>
                    <a:pt x="5" y="7"/>
                    <a:pt x="5" y="41"/>
                    <a:pt x="5" y="44"/>
                  </a:cubicBezTo>
                  <a:cubicBezTo>
                    <a:pt x="5" y="45"/>
                    <a:pt x="7" y="46"/>
                    <a:pt x="8" y="46"/>
                  </a:cubicBezTo>
                  <a:cubicBezTo>
                    <a:pt x="9" y="46"/>
                    <a:pt x="9" y="46"/>
                    <a:pt x="9" y="46"/>
                  </a:cubicBezTo>
                  <a:cubicBezTo>
                    <a:pt x="10" y="45"/>
                    <a:pt x="10" y="44"/>
                    <a:pt x="11" y="43"/>
                  </a:cubicBezTo>
                  <a:cubicBezTo>
                    <a:pt x="11" y="38"/>
                    <a:pt x="11" y="22"/>
                    <a:pt x="11" y="22"/>
                  </a:cubicBezTo>
                  <a:cubicBezTo>
                    <a:pt x="11" y="22"/>
                    <a:pt x="11" y="22"/>
                    <a:pt x="12" y="22"/>
                  </a:cubicBezTo>
                  <a:cubicBezTo>
                    <a:pt x="12" y="22"/>
                    <a:pt x="12" y="34"/>
                    <a:pt x="12" y="40"/>
                  </a:cubicBezTo>
                  <a:cubicBezTo>
                    <a:pt x="14" y="36"/>
                    <a:pt x="16" y="32"/>
                    <a:pt x="18" y="28"/>
                  </a:cubicBezTo>
                  <a:cubicBezTo>
                    <a:pt x="18" y="18"/>
                    <a:pt x="18" y="7"/>
                    <a:pt x="18" y="7"/>
                  </a:cubicBezTo>
                  <a:cubicBezTo>
                    <a:pt x="18" y="7"/>
                    <a:pt x="18" y="7"/>
                    <a:pt x="19" y="7"/>
                  </a:cubicBezTo>
                  <a:cubicBezTo>
                    <a:pt x="19" y="7"/>
                    <a:pt x="19" y="19"/>
                    <a:pt x="19" y="20"/>
                  </a:cubicBezTo>
                  <a:cubicBezTo>
                    <a:pt x="19" y="21"/>
                    <a:pt x="19" y="22"/>
                    <a:pt x="20" y="22"/>
                  </a:cubicBezTo>
                  <a:cubicBezTo>
                    <a:pt x="21" y="20"/>
                    <a:pt x="22" y="17"/>
                    <a:pt x="23" y="15"/>
                  </a:cubicBezTo>
                  <a:cubicBezTo>
                    <a:pt x="23" y="11"/>
                    <a:pt x="23" y="7"/>
                    <a:pt x="23" y="6"/>
                  </a:cubicBezTo>
                  <a:cubicBezTo>
                    <a:pt x="23" y="2"/>
                    <a:pt x="20" y="0"/>
                    <a:pt x="17" y="0"/>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15" name="Freeform 1633"/>
            <p:cNvSpPr>
              <a:spLocks/>
            </p:cNvSpPr>
            <p:nvPr/>
          </p:nvSpPr>
          <p:spPr bwMode="auto">
            <a:xfrm>
              <a:off x="22831426" y="2989263"/>
              <a:ext cx="101600" cy="173038"/>
            </a:xfrm>
            <a:custGeom>
              <a:avLst/>
              <a:gdLst>
                <a:gd name="T0" fmla="*/ 4 w 27"/>
                <a:gd name="T1" fmla="*/ 19 h 46"/>
                <a:gd name="T2" fmla="*/ 8 w 27"/>
                <a:gd name="T3" fmla="*/ 6 h 46"/>
                <a:gd name="T4" fmla="*/ 9 w 27"/>
                <a:gd name="T5" fmla="*/ 6 h 46"/>
                <a:gd name="T6" fmla="*/ 3 w 27"/>
                <a:gd name="T7" fmla="*/ 28 h 46"/>
                <a:gd name="T8" fmla="*/ 9 w 27"/>
                <a:gd name="T9" fmla="*/ 28 h 46"/>
                <a:gd name="T10" fmla="*/ 9 w 27"/>
                <a:gd name="T11" fmla="*/ 44 h 46"/>
                <a:gd name="T12" fmla="*/ 11 w 27"/>
                <a:gd name="T13" fmla="*/ 46 h 46"/>
                <a:gd name="T14" fmla="*/ 13 w 27"/>
                <a:gd name="T15" fmla="*/ 44 h 46"/>
                <a:gd name="T16" fmla="*/ 13 w 27"/>
                <a:gd name="T17" fmla="*/ 28 h 46"/>
                <a:gd name="T18" fmla="*/ 14 w 27"/>
                <a:gd name="T19" fmla="*/ 28 h 46"/>
                <a:gd name="T20" fmla="*/ 14 w 27"/>
                <a:gd name="T21" fmla="*/ 44 h 46"/>
                <a:gd name="T22" fmla="*/ 17 w 27"/>
                <a:gd name="T23" fmla="*/ 46 h 46"/>
                <a:gd name="T24" fmla="*/ 19 w 27"/>
                <a:gd name="T25" fmla="*/ 44 h 46"/>
                <a:gd name="T26" fmla="*/ 19 w 27"/>
                <a:gd name="T27" fmla="*/ 28 h 46"/>
                <a:gd name="T28" fmla="*/ 25 w 27"/>
                <a:gd name="T29" fmla="*/ 28 h 46"/>
                <a:gd name="T30" fmla="*/ 19 w 27"/>
                <a:gd name="T31" fmla="*/ 6 h 46"/>
                <a:gd name="T32" fmla="*/ 20 w 27"/>
                <a:gd name="T33" fmla="*/ 6 h 46"/>
                <a:gd name="T34" fmla="*/ 24 w 27"/>
                <a:gd name="T35" fmla="*/ 19 h 46"/>
                <a:gd name="T36" fmla="*/ 26 w 27"/>
                <a:gd name="T37" fmla="*/ 20 h 46"/>
                <a:gd name="T38" fmla="*/ 27 w 27"/>
                <a:gd name="T39" fmla="*/ 18 h 46"/>
                <a:gd name="T40" fmla="*/ 23 w 27"/>
                <a:gd name="T41" fmla="*/ 4 h 46"/>
                <a:gd name="T42" fmla="*/ 18 w 27"/>
                <a:gd name="T43" fmla="*/ 0 h 46"/>
                <a:gd name="T44" fmla="*/ 10 w 27"/>
                <a:gd name="T45" fmla="*/ 0 h 46"/>
                <a:gd name="T46" fmla="*/ 5 w 27"/>
                <a:gd name="T47" fmla="*/ 4 h 46"/>
                <a:gd name="T48" fmla="*/ 1 w 27"/>
                <a:gd name="T49" fmla="*/ 18 h 46"/>
                <a:gd name="T50" fmla="*/ 2 w 27"/>
                <a:gd name="T51" fmla="*/ 20 h 46"/>
                <a:gd name="T52" fmla="*/ 4 w 27"/>
                <a:gd name="T5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4" y="19"/>
                  </a:move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5"/>
                    <a:pt x="10" y="46"/>
                    <a:pt x="11" y="46"/>
                  </a:cubicBezTo>
                  <a:cubicBezTo>
                    <a:pt x="12" y="46"/>
                    <a:pt x="13" y="45"/>
                    <a:pt x="13" y="44"/>
                  </a:cubicBezTo>
                  <a:cubicBezTo>
                    <a:pt x="13" y="42"/>
                    <a:pt x="13" y="28"/>
                    <a:pt x="13" y="28"/>
                  </a:cubicBezTo>
                  <a:cubicBezTo>
                    <a:pt x="14" y="28"/>
                    <a:pt x="14" y="28"/>
                    <a:pt x="14" y="28"/>
                  </a:cubicBezTo>
                  <a:cubicBezTo>
                    <a:pt x="14" y="28"/>
                    <a:pt x="14" y="42"/>
                    <a:pt x="14" y="44"/>
                  </a:cubicBezTo>
                  <a:cubicBezTo>
                    <a:pt x="14" y="45"/>
                    <a:pt x="15" y="46"/>
                    <a:pt x="17" y="46"/>
                  </a:cubicBezTo>
                  <a:cubicBezTo>
                    <a:pt x="18" y="46"/>
                    <a:pt x="19" y="45"/>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7" y="19"/>
                    <a:pt x="27" y="18"/>
                  </a:cubicBezTo>
                  <a:cubicBezTo>
                    <a:pt x="27" y="17"/>
                    <a:pt x="25" y="10"/>
                    <a:pt x="23" y="4"/>
                  </a:cubicBezTo>
                  <a:cubicBezTo>
                    <a:pt x="22" y="2"/>
                    <a:pt x="20" y="0"/>
                    <a:pt x="18" y="0"/>
                  </a:cubicBezTo>
                  <a:cubicBezTo>
                    <a:pt x="16" y="0"/>
                    <a:pt x="11" y="0"/>
                    <a:pt x="10" y="0"/>
                  </a:cubicBezTo>
                  <a:cubicBezTo>
                    <a:pt x="8" y="0"/>
                    <a:pt x="5" y="2"/>
                    <a:pt x="5" y="4"/>
                  </a:cubicBezTo>
                  <a:cubicBezTo>
                    <a:pt x="3" y="10"/>
                    <a:pt x="1" y="17"/>
                    <a:pt x="1" y="18"/>
                  </a:cubicBezTo>
                  <a:cubicBezTo>
                    <a:pt x="0" y="19"/>
                    <a:pt x="1" y="20"/>
                    <a:pt x="2" y="20"/>
                  </a:cubicBezTo>
                  <a:cubicBezTo>
                    <a:pt x="3" y="21"/>
                    <a:pt x="4" y="20"/>
                    <a:pt x="4" y="1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16" name="Freeform 1634"/>
            <p:cNvSpPr>
              <a:spLocks/>
            </p:cNvSpPr>
            <p:nvPr/>
          </p:nvSpPr>
          <p:spPr bwMode="auto">
            <a:xfrm>
              <a:off x="23015576" y="2571751"/>
              <a:ext cx="11113" cy="33338"/>
            </a:xfrm>
            <a:custGeom>
              <a:avLst/>
              <a:gdLst>
                <a:gd name="T0" fmla="*/ 0 w 3"/>
                <a:gd name="T1" fmla="*/ 0 h 9"/>
                <a:gd name="T2" fmla="*/ 0 w 3"/>
                <a:gd name="T3" fmla="*/ 7 h 9"/>
                <a:gd name="T4" fmla="*/ 2 w 3"/>
                <a:gd name="T5" fmla="*/ 9 h 9"/>
                <a:gd name="T6" fmla="*/ 3 w 3"/>
                <a:gd name="T7" fmla="*/ 9 h 9"/>
                <a:gd name="T8" fmla="*/ 1 w 3"/>
                <a:gd name="T9" fmla="*/ 2 h 9"/>
                <a:gd name="T10" fmla="*/ 0 w 3"/>
                <a:gd name="T11" fmla="*/ 0 h 9"/>
              </a:gdLst>
              <a:ahLst/>
              <a:cxnLst>
                <a:cxn ang="0">
                  <a:pos x="T0" y="T1"/>
                </a:cxn>
                <a:cxn ang="0">
                  <a:pos x="T2" y="T3"/>
                </a:cxn>
                <a:cxn ang="0">
                  <a:pos x="T4" y="T5"/>
                </a:cxn>
                <a:cxn ang="0">
                  <a:pos x="T6" y="T7"/>
                </a:cxn>
                <a:cxn ang="0">
                  <a:pos x="T8" y="T9"/>
                </a:cxn>
                <a:cxn ang="0">
                  <a:pos x="T10" y="T11"/>
                </a:cxn>
              </a:cxnLst>
              <a:rect l="0" t="0" r="r" b="b"/>
              <a:pathLst>
                <a:path w="3" h="9">
                  <a:moveTo>
                    <a:pt x="0" y="0"/>
                  </a:moveTo>
                  <a:cubicBezTo>
                    <a:pt x="0" y="3"/>
                    <a:pt x="0" y="6"/>
                    <a:pt x="0" y="7"/>
                  </a:cubicBezTo>
                  <a:cubicBezTo>
                    <a:pt x="0" y="8"/>
                    <a:pt x="1" y="9"/>
                    <a:pt x="2" y="9"/>
                  </a:cubicBezTo>
                  <a:cubicBezTo>
                    <a:pt x="2" y="9"/>
                    <a:pt x="3" y="9"/>
                    <a:pt x="3" y="9"/>
                  </a:cubicBezTo>
                  <a:cubicBezTo>
                    <a:pt x="3" y="6"/>
                    <a:pt x="2" y="4"/>
                    <a:pt x="1" y="2"/>
                  </a:cubicBezTo>
                  <a:cubicBezTo>
                    <a:pt x="0" y="1"/>
                    <a:pt x="0" y="1"/>
                    <a:pt x="0" y="0"/>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17" name="Freeform 1635"/>
            <p:cNvSpPr>
              <a:spLocks/>
            </p:cNvSpPr>
            <p:nvPr/>
          </p:nvSpPr>
          <p:spPr bwMode="auto">
            <a:xfrm>
              <a:off x="22729826" y="2755901"/>
              <a:ext cx="101600" cy="176213"/>
            </a:xfrm>
            <a:custGeom>
              <a:avLst/>
              <a:gdLst>
                <a:gd name="T0" fmla="*/ 22 w 27"/>
                <a:gd name="T1" fmla="*/ 4 h 47"/>
                <a:gd name="T2" fmla="*/ 17 w 27"/>
                <a:gd name="T3" fmla="*/ 0 h 47"/>
                <a:gd name="T4" fmla="*/ 9 w 27"/>
                <a:gd name="T5" fmla="*/ 0 h 47"/>
                <a:gd name="T6" fmla="*/ 4 w 27"/>
                <a:gd name="T7" fmla="*/ 4 h 47"/>
                <a:gd name="T8" fmla="*/ 0 w 27"/>
                <a:gd name="T9" fmla="*/ 18 h 47"/>
                <a:gd name="T10" fmla="*/ 1 w 27"/>
                <a:gd name="T11" fmla="*/ 20 h 47"/>
                <a:gd name="T12" fmla="*/ 3 w 27"/>
                <a:gd name="T13" fmla="*/ 19 h 47"/>
                <a:gd name="T14" fmla="*/ 7 w 27"/>
                <a:gd name="T15" fmla="*/ 6 h 47"/>
                <a:gd name="T16" fmla="*/ 8 w 27"/>
                <a:gd name="T17" fmla="*/ 6 h 47"/>
                <a:gd name="T18" fmla="*/ 2 w 27"/>
                <a:gd name="T19" fmla="*/ 28 h 47"/>
                <a:gd name="T20" fmla="*/ 8 w 27"/>
                <a:gd name="T21" fmla="*/ 28 h 47"/>
                <a:gd name="T22" fmla="*/ 8 w 27"/>
                <a:gd name="T23" fmla="*/ 44 h 47"/>
                <a:gd name="T24" fmla="*/ 10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8 w 27"/>
                <a:gd name="T37" fmla="*/ 44 h 47"/>
                <a:gd name="T38" fmla="*/ 18 w 27"/>
                <a:gd name="T39" fmla="*/ 28 h 47"/>
                <a:gd name="T40" fmla="*/ 24 w 27"/>
                <a:gd name="T41" fmla="*/ 28 h 47"/>
                <a:gd name="T42" fmla="*/ 18 w 27"/>
                <a:gd name="T43" fmla="*/ 6 h 47"/>
                <a:gd name="T44" fmla="*/ 19 w 27"/>
                <a:gd name="T45" fmla="*/ 6 h 47"/>
                <a:gd name="T46" fmla="*/ 23 w 27"/>
                <a:gd name="T47" fmla="*/ 19 h 47"/>
                <a:gd name="T48" fmla="*/ 25 w 27"/>
                <a:gd name="T49" fmla="*/ 20 h 47"/>
                <a:gd name="T50" fmla="*/ 26 w 27"/>
                <a:gd name="T51" fmla="*/ 18 h 47"/>
                <a:gd name="T52" fmla="*/ 22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2" y="4"/>
                  </a:moveTo>
                  <a:cubicBezTo>
                    <a:pt x="22" y="2"/>
                    <a:pt x="19" y="0"/>
                    <a:pt x="17" y="0"/>
                  </a:cubicBezTo>
                  <a:cubicBezTo>
                    <a:pt x="16" y="0"/>
                    <a:pt x="10" y="0"/>
                    <a:pt x="9" y="0"/>
                  </a:cubicBezTo>
                  <a:cubicBezTo>
                    <a:pt x="7" y="0"/>
                    <a:pt x="5" y="2"/>
                    <a:pt x="4" y="4"/>
                  </a:cubicBezTo>
                  <a:cubicBezTo>
                    <a:pt x="2" y="10"/>
                    <a:pt x="0" y="17"/>
                    <a:pt x="0" y="18"/>
                  </a:cubicBezTo>
                  <a:cubicBezTo>
                    <a:pt x="0" y="19"/>
                    <a:pt x="0" y="20"/>
                    <a:pt x="1" y="20"/>
                  </a:cubicBezTo>
                  <a:cubicBezTo>
                    <a:pt x="2" y="21"/>
                    <a:pt x="3" y="20"/>
                    <a:pt x="3" y="19"/>
                  </a:cubicBezTo>
                  <a:cubicBezTo>
                    <a:pt x="4" y="18"/>
                    <a:pt x="7" y="6"/>
                    <a:pt x="7" y="6"/>
                  </a:cubicBezTo>
                  <a:cubicBezTo>
                    <a:pt x="8" y="6"/>
                    <a:pt x="8" y="6"/>
                    <a:pt x="8" y="6"/>
                  </a:cubicBezTo>
                  <a:cubicBezTo>
                    <a:pt x="2" y="28"/>
                    <a:pt x="2" y="28"/>
                    <a:pt x="2" y="28"/>
                  </a:cubicBezTo>
                  <a:cubicBezTo>
                    <a:pt x="8" y="28"/>
                    <a:pt x="8" y="28"/>
                    <a:pt x="8" y="28"/>
                  </a:cubicBezTo>
                  <a:cubicBezTo>
                    <a:pt x="8" y="35"/>
                    <a:pt x="8" y="43"/>
                    <a:pt x="8" y="44"/>
                  </a:cubicBezTo>
                  <a:cubicBezTo>
                    <a:pt x="8" y="46"/>
                    <a:pt x="9" y="47"/>
                    <a:pt x="10"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0"/>
                  </a:cubicBezTo>
                  <a:cubicBezTo>
                    <a:pt x="26" y="20"/>
                    <a:pt x="27" y="19"/>
                    <a:pt x="26" y="18"/>
                  </a:cubicBezTo>
                  <a:cubicBezTo>
                    <a:pt x="26" y="17"/>
                    <a:pt x="24" y="10"/>
                    <a:pt x="22" y="4"/>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18" name="Oval 1636"/>
            <p:cNvSpPr>
              <a:spLocks noChangeArrowheads="1"/>
            </p:cNvSpPr>
            <p:nvPr/>
          </p:nvSpPr>
          <p:spPr bwMode="auto">
            <a:xfrm>
              <a:off x="22864763" y="2947988"/>
              <a:ext cx="38100" cy="33338"/>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19" name="Oval 1637"/>
            <p:cNvSpPr>
              <a:spLocks noChangeArrowheads="1"/>
            </p:cNvSpPr>
            <p:nvPr/>
          </p:nvSpPr>
          <p:spPr bwMode="auto">
            <a:xfrm>
              <a:off x="22658388" y="2947988"/>
              <a:ext cx="33338" cy="33338"/>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20" name="Oval 1638"/>
            <p:cNvSpPr>
              <a:spLocks noChangeArrowheads="1"/>
            </p:cNvSpPr>
            <p:nvPr/>
          </p:nvSpPr>
          <p:spPr bwMode="auto">
            <a:xfrm>
              <a:off x="22864763" y="2714626"/>
              <a:ext cx="38100" cy="38100"/>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21" name="Freeform 1639"/>
            <p:cNvSpPr>
              <a:spLocks/>
            </p:cNvSpPr>
            <p:nvPr/>
          </p:nvSpPr>
          <p:spPr bwMode="auto">
            <a:xfrm>
              <a:off x="22631401" y="2755901"/>
              <a:ext cx="87313" cy="173038"/>
            </a:xfrm>
            <a:custGeom>
              <a:avLst/>
              <a:gdLst>
                <a:gd name="T0" fmla="*/ 21 w 23"/>
                <a:gd name="T1" fmla="*/ 22 h 46"/>
                <a:gd name="T2" fmla="*/ 23 w 23"/>
                <a:gd name="T3" fmla="*/ 20 h 46"/>
                <a:gd name="T4" fmla="*/ 23 w 23"/>
                <a:gd name="T5" fmla="*/ 6 h 46"/>
                <a:gd name="T6" fmla="*/ 17 w 23"/>
                <a:gd name="T7" fmla="*/ 0 h 46"/>
                <a:gd name="T8" fmla="*/ 6 w 23"/>
                <a:gd name="T9" fmla="*/ 0 h 46"/>
                <a:gd name="T10" fmla="*/ 0 w 23"/>
                <a:gd name="T11" fmla="*/ 6 h 46"/>
                <a:gd name="T12" fmla="*/ 0 w 23"/>
                <a:gd name="T13" fmla="*/ 20 h 46"/>
                <a:gd name="T14" fmla="*/ 2 w 23"/>
                <a:gd name="T15" fmla="*/ 22 h 46"/>
                <a:gd name="T16" fmla="*/ 4 w 23"/>
                <a:gd name="T17" fmla="*/ 20 h 46"/>
                <a:gd name="T18" fmla="*/ 4 w 23"/>
                <a:gd name="T19" fmla="*/ 7 h 46"/>
                <a:gd name="T20" fmla="*/ 5 w 23"/>
                <a:gd name="T21" fmla="*/ 7 h 46"/>
                <a:gd name="T22" fmla="*/ 5 w 23"/>
                <a:gd name="T23" fmla="*/ 44 h 46"/>
                <a:gd name="T24" fmla="*/ 8 w 23"/>
                <a:gd name="T25" fmla="*/ 46 h 46"/>
                <a:gd name="T26" fmla="*/ 11 w 23"/>
                <a:gd name="T27" fmla="*/ 44 h 46"/>
                <a:gd name="T28" fmla="*/ 11 w 23"/>
                <a:gd name="T29" fmla="*/ 23 h 46"/>
                <a:gd name="T30" fmla="*/ 12 w 23"/>
                <a:gd name="T31" fmla="*/ 23 h 46"/>
                <a:gd name="T32" fmla="*/ 12 w 23"/>
                <a:gd name="T33" fmla="*/ 44 h 46"/>
                <a:gd name="T34" fmla="*/ 15 w 23"/>
                <a:gd name="T35" fmla="*/ 46 h 46"/>
                <a:gd name="T36" fmla="*/ 18 w 23"/>
                <a:gd name="T37" fmla="*/ 44 h 46"/>
                <a:gd name="T38" fmla="*/ 18 w 23"/>
                <a:gd name="T39" fmla="*/ 7 h 46"/>
                <a:gd name="T40" fmla="*/ 19 w 23"/>
                <a:gd name="T41" fmla="*/ 7 h 46"/>
                <a:gd name="T42" fmla="*/ 19 w 23"/>
                <a:gd name="T43" fmla="*/ 20 h 46"/>
                <a:gd name="T44" fmla="*/ 21 w 23"/>
                <a:gd name="T45"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21" y="22"/>
                  </a:moveTo>
                  <a:cubicBezTo>
                    <a:pt x="22" y="22"/>
                    <a:pt x="23" y="22"/>
                    <a:pt x="23" y="20"/>
                  </a:cubicBezTo>
                  <a:cubicBezTo>
                    <a:pt x="23" y="19"/>
                    <a:pt x="23" y="7"/>
                    <a:pt x="23" y="6"/>
                  </a:cubicBezTo>
                  <a:cubicBezTo>
                    <a:pt x="23" y="2"/>
                    <a:pt x="20" y="0"/>
                    <a:pt x="17" y="0"/>
                  </a:cubicBezTo>
                  <a:cubicBezTo>
                    <a:pt x="15" y="0"/>
                    <a:pt x="8" y="0"/>
                    <a:pt x="6" y="0"/>
                  </a:cubicBezTo>
                  <a:cubicBezTo>
                    <a:pt x="3" y="0"/>
                    <a:pt x="0" y="2"/>
                    <a:pt x="0" y="6"/>
                  </a:cubicBezTo>
                  <a:cubicBezTo>
                    <a:pt x="0" y="7"/>
                    <a:pt x="0" y="19"/>
                    <a:pt x="0" y="20"/>
                  </a:cubicBezTo>
                  <a:cubicBezTo>
                    <a:pt x="0" y="22"/>
                    <a:pt x="1" y="22"/>
                    <a:pt x="2" y="22"/>
                  </a:cubicBezTo>
                  <a:cubicBezTo>
                    <a:pt x="3" y="22"/>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2"/>
                    <a:pt x="21" y="22"/>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22" name="Oval 1640"/>
            <p:cNvSpPr>
              <a:spLocks noChangeArrowheads="1"/>
            </p:cNvSpPr>
            <p:nvPr/>
          </p:nvSpPr>
          <p:spPr bwMode="auto">
            <a:xfrm>
              <a:off x="22658388" y="2714626"/>
              <a:ext cx="33338" cy="38100"/>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23" name="Oval 1641"/>
            <p:cNvSpPr>
              <a:spLocks noChangeArrowheads="1"/>
            </p:cNvSpPr>
            <p:nvPr/>
          </p:nvSpPr>
          <p:spPr bwMode="auto">
            <a:xfrm>
              <a:off x="22658388" y="2481263"/>
              <a:ext cx="33338" cy="34925"/>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24" name="Freeform 1642"/>
            <p:cNvSpPr>
              <a:spLocks/>
            </p:cNvSpPr>
            <p:nvPr/>
          </p:nvSpPr>
          <p:spPr bwMode="auto">
            <a:xfrm>
              <a:off x="22625051" y="2519363"/>
              <a:ext cx="101600" cy="176213"/>
            </a:xfrm>
            <a:custGeom>
              <a:avLst/>
              <a:gdLst>
                <a:gd name="T0" fmla="*/ 23 w 27"/>
                <a:gd name="T1" fmla="*/ 20 h 47"/>
                <a:gd name="T2" fmla="*/ 25 w 27"/>
                <a:gd name="T3" fmla="*/ 21 h 47"/>
                <a:gd name="T4" fmla="*/ 27 w 27"/>
                <a:gd name="T5" fmla="*/ 19 h 47"/>
                <a:gd name="T6" fmla="*/ 23 w 27"/>
                <a:gd name="T7" fmla="*/ 5 h 47"/>
                <a:gd name="T8" fmla="*/ 17 w 27"/>
                <a:gd name="T9" fmla="*/ 0 h 47"/>
                <a:gd name="T10" fmla="*/ 10 w 27"/>
                <a:gd name="T11" fmla="*/ 0 h 47"/>
                <a:gd name="T12" fmla="*/ 4 w 27"/>
                <a:gd name="T13" fmla="*/ 5 h 47"/>
                <a:gd name="T14" fmla="*/ 0 w 27"/>
                <a:gd name="T15" fmla="*/ 19 h 47"/>
                <a:gd name="T16" fmla="*/ 1 w 27"/>
                <a:gd name="T17" fmla="*/ 21 h 47"/>
                <a:gd name="T18" fmla="*/ 4 w 27"/>
                <a:gd name="T19" fmla="*/ 20 h 47"/>
                <a:gd name="T20" fmla="*/ 8 w 27"/>
                <a:gd name="T21" fmla="*/ 7 h 47"/>
                <a:gd name="T22" fmla="*/ 9 w 27"/>
                <a:gd name="T23" fmla="*/ 7 h 47"/>
                <a:gd name="T24" fmla="*/ 2 w 27"/>
                <a:gd name="T25" fmla="*/ 28 h 47"/>
                <a:gd name="T26" fmla="*/ 8 w 27"/>
                <a:gd name="T27" fmla="*/ 28 h 47"/>
                <a:gd name="T28" fmla="*/ 8 w 27"/>
                <a:gd name="T29" fmla="*/ 45 h 47"/>
                <a:gd name="T30" fmla="*/ 11 w 27"/>
                <a:gd name="T31" fmla="*/ 47 h 47"/>
                <a:gd name="T32" fmla="*/ 13 w 27"/>
                <a:gd name="T33" fmla="*/ 45 h 47"/>
                <a:gd name="T34" fmla="*/ 13 w 27"/>
                <a:gd name="T35" fmla="*/ 28 h 47"/>
                <a:gd name="T36" fmla="*/ 14 w 27"/>
                <a:gd name="T37" fmla="*/ 28 h 47"/>
                <a:gd name="T38" fmla="*/ 14 w 27"/>
                <a:gd name="T39" fmla="*/ 45 h 47"/>
                <a:gd name="T40" fmla="*/ 16 w 27"/>
                <a:gd name="T41" fmla="*/ 47 h 47"/>
                <a:gd name="T42" fmla="*/ 18 w 27"/>
                <a:gd name="T43" fmla="*/ 45 h 47"/>
                <a:gd name="T44" fmla="*/ 18 w 27"/>
                <a:gd name="T45" fmla="*/ 28 h 47"/>
                <a:gd name="T46" fmla="*/ 25 w 27"/>
                <a:gd name="T47" fmla="*/ 28 h 47"/>
                <a:gd name="T48" fmla="*/ 18 w 27"/>
                <a:gd name="T49" fmla="*/ 7 h 47"/>
                <a:gd name="T50" fmla="*/ 19 w 27"/>
                <a:gd name="T51" fmla="*/ 7 h 47"/>
                <a:gd name="T52" fmla="*/ 23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20"/>
                  </a:moveTo>
                  <a:cubicBezTo>
                    <a:pt x="23" y="21"/>
                    <a:pt x="24" y="21"/>
                    <a:pt x="25" y="21"/>
                  </a:cubicBezTo>
                  <a:cubicBezTo>
                    <a:pt x="26" y="21"/>
                    <a:pt x="27" y="20"/>
                    <a:pt x="27" y="19"/>
                  </a:cubicBezTo>
                  <a:cubicBezTo>
                    <a:pt x="26" y="18"/>
                    <a:pt x="24" y="11"/>
                    <a:pt x="23" y="5"/>
                  </a:cubicBezTo>
                  <a:cubicBezTo>
                    <a:pt x="22" y="3"/>
                    <a:pt x="20" y="0"/>
                    <a:pt x="17" y="0"/>
                  </a:cubicBezTo>
                  <a:cubicBezTo>
                    <a:pt x="16" y="0"/>
                    <a:pt x="11" y="0"/>
                    <a:pt x="10" y="0"/>
                  </a:cubicBezTo>
                  <a:cubicBezTo>
                    <a:pt x="7" y="0"/>
                    <a:pt x="5" y="3"/>
                    <a:pt x="4" y="5"/>
                  </a:cubicBezTo>
                  <a:cubicBezTo>
                    <a:pt x="2" y="11"/>
                    <a:pt x="0" y="18"/>
                    <a:pt x="0" y="19"/>
                  </a:cubicBezTo>
                  <a:cubicBezTo>
                    <a:pt x="0" y="20"/>
                    <a:pt x="0" y="21"/>
                    <a:pt x="1" y="21"/>
                  </a:cubicBezTo>
                  <a:cubicBezTo>
                    <a:pt x="2" y="21"/>
                    <a:pt x="3" y="21"/>
                    <a:pt x="4" y="20"/>
                  </a:cubicBezTo>
                  <a:cubicBezTo>
                    <a:pt x="4" y="18"/>
                    <a:pt x="8" y="7"/>
                    <a:pt x="8"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8" y="46"/>
                    <a:pt x="18" y="45"/>
                  </a:cubicBezTo>
                  <a:cubicBezTo>
                    <a:pt x="18" y="44"/>
                    <a:pt x="18" y="36"/>
                    <a:pt x="18" y="28"/>
                  </a:cubicBezTo>
                  <a:cubicBezTo>
                    <a:pt x="25" y="28"/>
                    <a:pt x="25" y="28"/>
                    <a:pt x="25" y="28"/>
                  </a:cubicBezTo>
                  <a:cubicBezTo>
                    <a:pt x="18" y="7"/>
                    <a:pt x="18" y="7"/>
                    <a:pt x="18" y="7"/>
                  </a:cubicBezTo>
                  <a:cubicBezTo>
                    <a:pt x="19" y="7"/>
                    <a:pt x="19" y="7"/>
                    <a:pt x="19" y="7"/>
                  </a:cubicBezTo>
                  <a:cubicBezTo>
                    <a:pt x="19" y="7"/>
                    <a:pt x="23" y="18"/>
                    <a:pt x="23" y="20"/>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25" name="Freeform 1643"/>
            <p:cNvSpPr>
              <a:spLocks/>
            </p:cNvSpPr>
            <p:nvPr/>
          </p:nvSpPr>
          <p:spPr bwMode="auto">
            <a:xfrm>
              <a:off x="22831426" y="2519363"/>
              <a:ext cx="101600" cy="176213"/>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7 w 27"/>
                <a:gd name="T25" fmla="*/ 47 h 47"/>
                <a:gd name="T26" fmla="*/ 19 w 27"/>
                <a:gd name="T27" fmla="*/ 45 h 47"/>
                <a:gd name="T28" fmla="*/ 19 w 27"/>
                <a:gd name="T29" fmla="*/ 28 h 47"/>
                <a:gd name="T30" fmla="*/ 25 w 27"/>
                <a:gd name="T31" fmla="*/ 28 h 47"/>
                <a:gd name="T32" fmla="*/ 19 w 27"/>
                <a:gd name="T33" fmla="*/ 7 h 47"/>
                <a:gd name="T34" fmla="*/ 20 w 27"/>
                <a:gd name="T35" fmla="*/ 7 h 47"/>
                <a:gd name="T36" fmla="*/ 24 w 27"/>
                <a:gd name="T37" fmla="*/ 20 h 47"/>
                <a:gd name="T38" fmla="*/ 26 w 27"/>
                <a:gd name="T39" fmla="*/ 21 h 47"/>
                <a:gd name="T40" fmla="*/ 27 w 27"/>
                <a:gd name="T41" fmla="*/ 19 h 47"/>
                <a:gd name="T42" fmla="*/ 23 w 27"/>
                <a:gd name="T43" fmla="*/ 5 h 47"/>
                <a:gd name="T44" fmla="*/ 18 w 27"/>
                <a:gd name="T45" fmla="*/ 0 h 47"/>
                <a:gd name="T46" fmla="*/ 10 w 27"/>
                <a:gd name="T47" fmla="*/ 0 h 47"/>
                <a:gd name="T48" fmla="*/ 5 w 27"/>
                <a:gd name="T49" fmla="*/ 5 h 47"/>
                <a:gd name="T50" fmla="*/ 1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ubicBezTo>
                    <a:pt x="22" y="3"/>
                    <a:pt x="20" y="0"/>
                    <a:pt x="18" y="0"/>
                  </a:cubicBezTo>
                  <a:cubicBezTo>
                    <a:pt x="16" y="0"/>
                    <a:pt x="11" y="0"/>
                    <a:pt x="10" y="0"/>
                  </a:cubicBezTo>
                  <a:cubicBezTo>
                    <a:pt x="8" y="0"/>
                    <a:pt x="5" y="3"/>
                    <a:pt x="5" y="5"/>
                  </a:cubicBezTo>
                  <a:cubicBezTo>
                    <a:pt x="3" y="11"/>
                    <a:pt x="1" y="18"/>
                    <a:pt x="1" y="19"/>
                  </a:cubicBezTo>
                  <a:cubicBezTo>
                    <a:pt x="0" y="20"/>
                    <a:pt x="1" y="21"/>
                    <a:pt x="2" y="21"/>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26" name="Oval 1644"/>
            <p:cNvSpPr>
              <a:spLocks noChangeArrowheads="1"/>
            </p:cNvSpPr>
            <p:nvPr/>
          </p:nvSpPr>
          <p:spPr bwMode="auto">
            <a:xfrm>
              <a:off x="22759988" y="2714626"/>
              <a:ext cx="38100" cy="38100"/>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27" name="Oval 1645"/>
            <p:cNvSpPr>
              <a:spLocks noChangeArrowheads="1"/>
            </p:cNvSpPr>
            <p:nvPr/>
          </p:nvSpPr>
          <p:spPr bwMode="auto">
            <a:xfrm>
              <a:off x="22759988" y="2481263"/>
              <a:ext cx="38100" cy="34925"/>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28" name="Oval 1646"/>
            <p:cNvSpPr>
              <a:spLocks noChangeArrowheads="1"/>
            </p:cNvSpPr>
            <p:nvPr/>
          </p:nvSpPr>
          <p:spPr bwMode="auto">
            <a:xfrm>
              <a:off x="22864763" y="2481263"/>
              <a:ext cx="38100" cy="34925"/>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29" name="Freeform 1647"/>
            <p:cNvSpPr>
              <a:spLocks/>
            </p:cNvSpPr>
            <p:nvPr/>
          </p:nvSpPr>
          <p:spPr bwMode="auto">
            <a:xfrm>
              <a:off x="22737763" y="2519363"/>
              <a:ext cx="82550" cy="176213"/>
            </a:xfrm>
            <a:custGeom>
              <a:avLst/>
              <a:gdLst>
                <a:gd name="T0" fmla="*/ 0 w 22"/>
                <a:gd name="T1" fmla="*/ 21 h 47"/>
                <a:gd name="T2" fmla="*/ 2 w 22"/>
                <a:gd name="T3" fmla="*/ 23 h 47"/>
                <a:gd name="T4" fmla="*/ 4 w 22"/>
                <a:gd name="T5" fmla="*/ 21 h 47"/>
                <a:gd name="T6" fmla="*/ 4 w 22"/>
                <a:gd name="T7" fmla="*/ 8 h 47"/>
                <a:gd name="T8" fmla="*/ 5 w 22"/>
                <a:gd name="T9" fmla="*/ 8 h 47"/>
                <a:gd name="T10" fmla="*/ 5 w 22"/>
                <a:gd name="T11" fmla="*/ 44 h 47"/>
                <a:gd name="T12" fmla="*/ 8 w 22"/>
                <a:gd name="T13" fmla="*/ 47 h 47"/>
                <a:gd name="T14" fmla="*/ 11 w 22"/>
                <a:gd name="T15" fmla="*/ 44 h 47"/>
                <a:gd name="T16" fmla="*/ 11 w 22"/>
                <a:gd name="T17" fmla="*/ 23 h 47"/>
                <a:gd name="T18" fmla="*/ 12 w 22"/>
                <a:gd name="T19" fmla="*/ 23 h 47"/>
                <a:gd name="T20" fmla="*/ 12 w 22"/>
                <a:gd name="T21" fmla="*/ 44 h 47"/>
                <a:gd name="T22" fmla="*/ 14 w 22"/>
                <a:gd name="T23" fmla="*/ 47 h 47"/>
                <a:gd name="T24" fmla="*/ 17 w 22"/>
                <a:gd name="T25" fmla="*/ 44 h 47"/>
                <a:gd name="T26" fmla="*/ 17 w 22"/>
                <a:gd name="T27" fmla="*/ 8 h 47"/>
                <a:gd name="T28" fmla="*/ 18 w 22"/>
                <a:gd name="T29" fmla="*/ 8 h 47"/>
                <a:gd name="T30" fmla="*/ 18 w 22"/>
                <a:gd name="T31" fmla="*/ 21 h 47"/>
                <a:gd name="T32" fmla="*/ 20 w 22"/>
                <a:gd name="T33" fmla="*/ 23 h 47"/>
                <a:gd name="T34" fmla="*/ 22 w 22"/>
                <a:gd name="T35" fmla="*/ 21 h 47"/>
                <a:gd name="T36" fmla="*/ 22 w 22"/>
                <a:gd name="T37" fmla="*/ 6 h 47"/>
                <a:gd name="T38" fmla="*/ 16 w 22"/>
                <a:gd name="T39" fmla="*/ 0 h 47"/>
                <a:gd name="T40" fmla="*/ 6 w 22"/>
                <a:gd name="T41" fmla="*/ 0 h 47"/>
                <a:gd name="T42" fmla="*/ 0 w 22"/>
                <a:gd name="T43" fmla="*/ 6 h 47"/>
                <a:gd name="T44" fmla="*/ 0 w 22"/>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21"/>
                  </a:move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6"/>
                  </a:cubicBezTo>
                  <a:cubicBezTo>
                    <a:pt x="22" y="3"/>
                    <a:pt x="20" y="0"/>
                    <a:pt x="16" y="0"/>
                  </a:cubicBezTo>
                  <a:cubicBezTo>
                    <a:pt x="15" y="0"/>
                    <a:pt x="7" y="0"/>
                    <a:pt x="6" y="0"/>
                  </a:cubicBezTo>
                  <a:cubicBezTo>
                    <a:pt x="2" y="0"/>
                    <a:pt x="0" y="3"/>
                    <a:pt x="0" y="6"/>
                  </a:cubicBezTo>
                  <a:cubicBezTo>
                    <a:pt x="0" y="8"/>
                    <a:pt x="0" y="20"/>
                    <a:pt x="0" y="21"/>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30" name="Freeform 1648"/>
            <p:cNvSpPr>
              <a:spLocks/>
            </p:cNvSpPr>
            <p:nvPr/>
          </p:nvSpPr>
          <p:spPr bwMode="auto">
            <a:xfrm>
              <a:off x="22842538" y="2755901"/>
              <a:ext cx="82550" cy="173038"/>
            </a:xfrm>
            <a:custGeom>
              <a:avLst/>
              <a:gdLst>
                <a:gd name="T0" fmla="*/ 20 w 22"/>
                <a:gd name="T1" fmla="*/ 22 h 46"/>
                <a:gd name="T2" fmla="*/ 22 w 22"/>
                <a:gd name="T3" fmla="*/ 20 h 46"/>
                <a:gd name="T4" fmla="*/ 22 w 22"/>
                <a:gd name="T5" fmla="*/ 6 h 46"/>
                <a:gd name="T6" fmla="*/ 16 w 22"/>
                <a:gd name="T7" fmla="*/ 0 h 46"/>
                <a:gd name="T8" fmla="*/ 6 w 22"/>
                <a:gd name="T9" fmla="*/ 0 h 46"/>
                <a:gd name="T10" fmla="*/ 0 w 22"/>
                <a:gd name="T11" fmla="*/ 6 h 46"/>
                <a:gd name="T12" fmla="*/ 0 w 22"/>
                <a:gd name="T13" fmla="*/ 20 h 46"/>
                <a:gd name="T14" fmla="*/ 2 w 22"/>
                <a:gd name="T15" fmla="*/ 22 h 46"/>
                <a:gd name="T16" fmla="*/ 4 w 22"/>
                <a:gd name="T17" fmla="*/ 20 h 46"/>
                <a:gd name="T18" fmla="*/ 4 w 22"/>
                <a:gd name="T19" fmla="*/ 7 h 46"/>
                <a:gd name="T20" fmla="*/ 5 w 22"/>
                <a:gd name="T21" fmla="*/ 7 h 46"/>
                <a:gd name="T22" fmla="*/ 5 w 22"/>
                <a:gd name="T23" fmla="*/ 44 h 46"/>
                <a:gd name="T24" fmla="*/ 8 w 22"/>
                <a:gd name="T25" fmla="*/ 46 h 46"/>
                <a:gd name="T26" fmla="*/ 10 w 22"/>
                <a:gd name="T27" fmla="*/ 44 h 46"/>
                <a:gd name="T28" fmla="*/ 10 w 22"/>
                <a:gd name="T29" fmla="*/ 23 h 46"/>
                <a:gd name="T30" fmla="*/ 11 w 22"/>
                <a:gd name="T31" fmla="*/ 23 h 46"/>
                <a:gd name="T32" fmla="*/ 11 w 22"/>
                <a:gd name="T33" fmla="*/ 44 h 46"/>
                <a:gd name="T34" fmla="*/ 14 w 22"/>
                <a:gd name="T35" fmla="*/ 46 h 46"/>
                <a:gd name="T36" fmla="*/ 17 w 22"/>
                <a:gd name="T37" fmla="*/ 44 h 46"/>
                <a:gd name="T38" fmla="*/ 17 w 22"/>
                <a:gd name="T39" fmla="*/ 7 h 46"/>
                <a:gd name="T40" fmla="*/ 18 w 22"/>
                <a:gd name="T41" fmla="*/ 7 h 46"/>
                <a:gd name="T42" fmla="*/ 18 w 22"/>
                <a:gd name="T43" fmla="*/ 20 h 46"/>
                <a:gd name="T44" fmla="*/ 20 w 22"/>
                <a:gd name="T45"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20" y="22"/>
                  </a:moveTo>
                  <a:cubicBezTo>
                    <a:pt x="21" y="22"/>
                    <a:pt x="22" y="22"/>
                    <a:pt x="22" y="20"/>
                  </a:cubicBezTo>
                  <a:cubicBezTo>
                    <a:pt x="22" y="19"/>
                    <a:pt x="22" y="7"/>
                    <a:pt x="22" y="6"/>
                  </a:cubicBezTo>
                  <a:cubicBezTo>
                    <a:pt x="22" y="2"/>
                    <a:pt x="19" y="0"/>
                    <a:pt x="16" y="0"/>
                  </a:cubicBezTo>
                  <a:cubicBezTo>
                    <a:pt x="14" y="0"/>
                    <a:pt x="7" y="0"/>
                    <a:pt x="6" y="0"/>
                  </a:cubicBezTo>
                  <a:cubicBezTo>
                    <a:pt x="2" y="0"/>
                    <a:pt x="0" y="2"/>
                    <a:pt x="0" y="6"/>
                  </a:cubicBezTo>
                  <a:cubicBezTo>
                    <a:pt x="0" y="7"/>
                    <a:pt x="0" y="19"/>
                    <a:pt x="0" y="20"/>
                  </a:cubicBezTo>
                  <a:cubicBezTo>
                    <a:pt x="0" y="22"/>
                    <a:pt x="0" y="22"/>
                    <a:pt x="2" y="22"/>
                  </a:cubicBezTo>
                  <a:cubicBezTo>
                    <a:pt x="3" y="22"/>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0" y="45"/>
                    <a:pt x="10" y="44"/>
                  </a:cubicBezTo>
                  <a:cubicBezTo>
                    <a:pt x="10" y="41"/>
                    <a:pt x="10" y="23"/>
                    <a:pt x="10" y="23"/>
                  </a:cubicBezTo>
                  <a:cubicBezTo>
                    <a:pt x="10" y="23"/>
                    <a:pt x="10" y="23"/>
                    <a:pt x="11" y="23"/>
                  </a:cubicBezTo>
                  <a:cubicBezTo>
                    <a:pt x="11" y="23"/>
                    <a:pt x="11" y="41"/>
                    <a:pt x="11" y="44"/>
                  </a:cubicBezTo>
                  <a:cubicBezTo>
                    <a:pt x="11"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2"/>
                    <a:pt x="20" y="22"/>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31" name="Oval 1649"/>
            <p:cNvSpPr>
              <a:spLocks noChangeArrowheads="1"/>
            </p:cNvSpPr>
            <p:nvPr/>
          </p:nvSpPr>
          <p:spPr bwMode="auto">
            <a:xfrm>
              <a:off x="21726526" y="2481263"/>
              <a:ext cx="33338" cy="34925"/>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32" name="Freeform 1650"/>
            <p:cNvSpPr>
              <a:spLocks/>
            </p:cNvSpPr>
            <p:nvPr/>
          </p:nvSpPr>
          <p:spPr bwMode="auto">
            <a:xfrm>
              <a:off x="21907501" y="2989263"/>
              <a:ext cx="85725" cy="173038"/>
            </a:xfrm>
            <a:custGeom>
              <a:avLst/>
              <a:gdLst>
                <a:gd name="T0" fmla="*/ 4 w 23"/>
                <a:gd name="T1" fmla="*/ 20 h 46"/>
                <a:gd name="T2" fmla="*/ 4 w 23"/>
                <a:gd name="T3" fmla="*/ 7 h 46"/>
                <a:gd name="T4" fmla="*/ 6 w 23"/>
                <a:gd name="T5" fmla="*/ 7 h 46"/>
                <a:gd name="T6" fmla="*/ 6 w 23"/>
                <a:gd name="T7" fmla="*/ 44 h 46"/>
                <a:gd name="T8" fmla="*/ 8 w 23"/>
                <a:gd name="T9" fmla="*/ 46 h 46"/>
                <a:gd name="T10" fmla="*/ 11 w 23"/>
                <a:gd name="T11" fmla="*/ 44 h 46"/>
                <a:gd name="T12" fmla="*/ 11 w 23"/>
                <a:gd name="T13" fmla="*/ 22 h 46"/>
                <a:gd name="T14" fmla="*/ 12 w 23"/>
                <a:gd name="T15" fmla="*/ 22 h 46"/>
                <a:gd name="T16" fmla="*/ 12 w 23"/>
                <a:gd name="T17" fmla="*/ 44 h 46"/>
                <a:gd name="T18" fmla="*/ 15 w 23"/>
                <a:gd name="T19" fmla="*/ 46 h 46"/>
                <a:gd name="T20" fmla="*/ 18 w 23"/>
                <a:gd name="T21" fmla="*/ 44 h 46"/>
                <a:gd name="T22" fmla="*/ 18 w 23"/>
                <a:gd name="T23" fmla="*/ 7 h 46"/>
                <a:gd name="T24" fmla="*/ 19 w 23"/>
                <a:gd name="T25" fmla="*/ 7 h 46"/>
                <a:gd name="T26" fmla="*/ 19 w 23"/>
                <a:gd name="T27" fmla="*/ 20 h 46"/>
                <a:gd name="T28" fmla="*/ 21 w 23"/>
                <a:gd name="T29" fmla="*/ 22 h 46"/>
                <a:gd name="T30" fmla="*/ 23 w 23"/>
                <a:gd name="T31" fmla="*/ 20 h 46"/>
                <a:gd name="T32" fmla="*/ 23 w 23"/>
                <a:gd name="T33" fmla="*/ 6 h 46"/>
                <a:gd name="T34" fmla="*/ 17 w 23"/>
                <a:gd name="T35" fmla="*/ 0 h 46"/>
                <a:gd name="T36" fmla="*/ 6 w 23"/>
                <a:gd name="T37" fmla="*/ 0 h 46"/>
                <a:gd name="T38" fmla="*/ 0 w 23"/>
                <a:gd name="T39" fmla="*/ 6 h 46"/>
                <a:gd name="T40" fmla="*/ 0 w 23"/>
                <a:gd name="T41" fmla="*/ 20 h 46"/>
                <a:gd name="T42" fmla="*/ 2 w 23"/>
                <a:gd name="T43" fmla="*/ 22 h 46"/>
                <a:gd name="T44" fmla="*/ 4 w 23"/>
                <a:gd name="T45"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4" y="20"/>
                  </a:moveTo>
                  <a:cubicBezTo>
                    <a:pt x="4" y="19"/>
                    <a:pt x="4" y="7"/>
                    <a:pt x="4" y="7"/>
                  </a:cubicBezTo>
                  <a:cubicBezTo>
                    <a:pt x="4" y="7"/>
                    <a:pt x="4" y="7"/>
                    <a:pt x="6" y="7"/>
                  </a:cubicBezTo>
                  <a:cubicBezTo>
                    <a:pt x="6" y="7"/>
                    <a:pt x="6" y="41"/>
                    <a:pt x="6" y="44"/>
                  </a:cubicBezTo>
                  <a:cubicBezTo>
                    <a:pt x="6" y="45"/>
                    <a:pt x="7" y="46"/>
                    <a:pt x="8" y="46"/>
                  </a:cubicBezTo>
                  <a:cubicBezTo>
                    <a:pt x="10" y="46"/>
                    <a:pt x="11" y="45"/>
                    <a:pt x="11" y="44"/>
                  </a:cubicBezTo>
                  <a:cubicBezTo>
                    <a:pt x="11" y="41"/>
                    <a:pt x="11" y="22"/>
                    <a:pt x="11" y="22"/>
                  </a:cubicBezTo>
                  <a:cubicBezTo>
                    <a:pt x="11" y="22"/>
                    <a:pt x="11" y="22"/>
                    <a:pt x="12" y="22"/>
                  </a:cubicBezTo>
                  <a:cubicBezTo>
                    <a:pt x="12" y="22"/>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1"/>
                    <a:pt x="20" y="22"/>
                    <a:pt x="21" y="22"/>
                  </a:cubicBezTo>
                  <a:cubicBezTo>
                    <a:pt x="22" y="22"/>
                    <a:pt x="23" y="21"/>
                    <a:pt x="23" y="20"/>
                  </a:cubicBezTo>
                  <a:cubicBezTo>
                    <a:pt x="23" y="19"/>
                    <a:pt x="23" y="7"/>
                    <a:pt x="23" y="6"/>
                  </a:cubicBezTo>
                  <a:cubicBezTo>
                    <a:pt x="23" y="2"/>
                    <a:pt x="20" y="0"/>
                    <a:pt x="17" y="0"/>
                  </a:cubicBezTo>
                  <a:cubicBezTo>
                    <a:pt x="15" y="0"/>
                    <a:pt x="8" y="0"/>
                    <a:pt x="6" y="0"/>
                  </a:cubicBezTo>
                  <a:cubicBezTo>
                    <a:pt x="3" y="0"/>
                    <a:pt x="0" y="2"/>
                    <a:pt x="0" y="6"/>
                  </a:cubicBezTo>
                  <a:cubicBezTo>
                    <a:pt x="0" y="7"/>
                    <a:pt x="0" y="19"/>
                    <a:pt x="0" y="20"/>
                  </a:cubicBezTo>
                  <a:cubicBezTo>
                    <a:pt x="0" y="21"/>
                    <a:pt x="1" y="22"/>
                    <a:pt x="2" y="22"/>
                  </a:cubicBezTo>
                  <a:cubicBezTo>
                    <a:pt x="4" y="22"/>
                    <a:pt x="4" y="21"/>
                    <a:pt x="4" y="20"/>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33" name="Freeform 1651"/>
            <p:cNvSpPr>
              <a:spLocks/>
            </p:cNvSpPr>
            <p:nvPr/>
          </p:nvSpPr>
          <p:spPr bwMode="auto">
            <a:xfrm>
              <a:off x="21699538" y="2519363"/>
              <a:ext cx="87313" cy="176213"/>
            </a:xfrm>
            <a:custGeom>
              <a:avLst/>
              <a:gdLst>
                <a:gd name="T0" fmla="*/ 0 w 23"/>
                <a:gd name="T1" fmla="*/ 21 h 47"/>
                <a:gd name="T2" fmla="*/ 2 w 23"/>
                <a:gd name="T3" fmla="*/ 23 h 47"/>
                <a:gd name="T4" fmla="*/ 4 w 23"/>
                <a:gd name="T5" fmla="*/ 21 h 47"/>
                <a:gd name="T6" fmla="*/ 4 w 23"/>
                <a:gd name="T7" fmla="*/ 8 h 47"/>
                <a:gd name="T8" fmla="*/ 5 w 23"/>
                <a:gd name="T9" fmla="*/ 8 h 47"/>
                <a:gd name="T10" fmla="*/ 5 w 23"/>
                <a:gd name="T11" fmla="*/ 44 h 47"/>
                <a:gd name="T12" fmla="*/ 8 w 23"/>
                <a:gd name="T13" fmla="*/ 47 h 47"/>
                <a:gd name="T14" fmla="*/ 11 w 23"/>
                <a:gd name="T15" fmla="*/ 44 h 47"/>
                <a:gd name="T16" fmla="*/ 11 w 23"/>
                <a:gd name="T17" fmla="*/ 23 h 47"/>
                <a:gd name="T18" fmla="*/ 12 w 23"/>
                <a:gd name="T19" fmla="*/ 23 h 47"/>
                <a:gd name="T20" fmla="*/ 12 w 23"/>
                <a:gd name="T21" fmla="*/ 44 h 47"/>
                <a:gd name="T22" fmla="*/ 15 w 23"/>
                <a:gd name="T23" fmla="*/ 47 h 47"/>
                <a:gd name="T24" fmla="*/ 17 w 23"/>
                <a:gd name="T25" fmla="*/ 44 h 47"/>
                <a:gd name="T26" fmla="*/ 17 w 23"/>
                <a:gd name="T27" fmla="*/ 8 h 47"/>
                <a:gd name="T28" fmla="*/ 18 w 23"/>
                <a:gd name="T29" fmla="*/ 8 h 47"/>
                <a:gd name="T30" fmla="*/ 18 w 23"/>
                <a:gd name="T31" fmla="*/ 21 h 47"/>
                <a:gd name="T32" fmla="*/ 21 w 23"/>
                <a:gd name="T33" fmla="*/ 23 h 47"/>
                <a:gd name="T34" fmla="*/ 23 w 23"/>
                <a:gd name="T35" fmla="*/ 21 h 47"/>
                <a:gd name="T36" fmla="*/ 23 w 23"/>
                <a:gd name="T37" fmla="*/ 6 h 47"/>
                <a:gd name="T38" fmla="*/ 17 w 23"/>
                <a:gd name="T39" fmla="*/ 0 h 47"/>
                <a:gd name="T40" fmla="*/ 6 w 23"/>
                <a:gd name="T41" fmla="*/ 0 h 47"/>
                <a:gd name="T42" fmla="*/ 0 w 23"/>
                <a:gd name="T43" fmla="*/ 6 h 47"/>
                <a:gd name="T44" fmla="*/ 0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21"/>
                  </a:move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34" name="Oval 1652"/>
            <p:cNvSpPr>
              <a:spLocks noChangeArrowheads="1"/>
            </p:cNvSpPr>
            <p:nvPr/>
          </p:nvSpPr>
          <p:spPr bwMode="auto">
            <a:xfrm>
              <a:off x="21726526" y="2714626"/>
              <a:ext cx="33338" cy="38100"/>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35" name="Oval 1653"/>
            <p:cNvSpPr>
              <a:spLocks noChangeArrowheads="1"/>
            </p:cNvSpPr>
            <p:nvPr/>
          </p:nvSpPr>
          <p:spPr bwMode="auto">
            <a:xfrm>
              <a:off x="21932901" y="2714626"/>
              <a:ext cx="34925" cy="38100"/>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36" name="Oval 1654"/>
            <p:cNvSpPr>
              <a:spLocks noChangeArrowheads="1"/>
            </p:cNvSpPr>
            <p:nvPr/>
          </p:nvSpPr>
          <p:spPr bwMode="auto">
            <a:xfrm>
              <a:off x="21932901" y="2481263"/>
              <a:ext cx="34925" cy="34925"/>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37" name="Freeform 1655"/>
            <p:cNvSpPr>
              <a:spLocks/>
            </p:cNvSpPr>
            <p:nvPr/>
          </p:nvSpPr>
          <p:spPr bwMode="auto">
            <a:xfrm>
              <a:off x="21899563" y="2755901"/>
              <a:ext cx="101600" cy="176213"/>
            </a:xfrm>
            <a:custGeom>
              <a:avLst/>
              <a:gdLst>
                <a:gd name="T0" fmla="*/ 23 w 27"/>
                <a:gd name="T1" fmla="*/ 4 h 47"/>
                <a:gd name="T2" fmla="*/ 18 w 27"/>
                <a:gd name="T3" fmla="*/ 0 h 47"/>
                <a:gd name="T4" fmla="*/ 10 w 27"/>
                <a:gd name="T5" fmla="*/ 0 h 47"/>
                <a:gd name="T6" fmla="*/ 5 w 27"/>
                <a:gd name="T7" fmla="*/ 4 h 47"/>
                <a:gd name="T8" fmla="*/ 0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7 w 27"/>
                <a:gd name="T35" fmla="*/ 47 h 47"/>
                <a:gd name="T36" fmla="*/ 19 w 27"/>
                <a:gd name="T37" fmla="*/ 44 h 47"/>
                <a:gd name="T38" fmla="*/ 19 w 27"/>
                <a:gd name="T39" fmla="*/ 28 h 47"/>
                <a:gd name="T40" fmla="*/ 25 w 27"/>
                <a:gd name="T41" fmla="*/ 28 h 47"/>
                <a:gd name="T42" fmla="*/ 18 w 27"/>
                <a:gd name="T43" fmla="*/ 6 h 47"/>
                <a:gd name="T44" fmla="*/ 20 w 27"/>
                <a:gd name="T45" fmla="*/ 6 h 47"/>
                <a:gd name="T46" fmla="*/ 23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8" y="0"/>
                  </a:cubicBezTo>
                  <a:cubicBezTo>
                    <a:pt x="16" y="0"/>
                    <a:pt x="11" y="0"/>
                    <a:pt x="10" y="0"/>
                  </a:cubicBezTo>
                  <a:cubicBezTo>
                    <a:pt x="8" y="0"/>
                    <a:pt x="5" y="2"/>
                    <a:pt x="5" y="4"/>
                  </a:cubicBezTo>
                  <a:cubicBezTo>
                    <a:pt x="3" y="10"/>
                    <a:pt x="1" y="17"/>
                    <a:pt x="0" y="18"/>
                  </a:cubicBezTo>
                  <a:cubicBezTo>
                    <a:pt x="0" y="19"/>
                    <a:pt x="1" y="20"/>
                    <a:pt x="2" y="20"/>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7" y="47"/>
                  </a:cubicBezTo>
                  <a:cubicBezTo>
                    <a:pt x="18" y="47"/>
                    <a:pt x="19" y="46"/>
                    <a:pt x="19" y="44"/>
                  </a:cubicBezTo>
                  <a:cubicBezTo>
                    <a:pt x="19" y="43"/>
                    <a:pt x="19" y="35"/>
                    <a:pt x="19" y="28"/>
                  </a:cubicBezTo>
                  <a:cubicBezTo>
                    <a:pt x="25" y="28"/>
                    <a:pt x="25" y="28"/>
                    <a:pt x="25" y="28"/>
                  </a:cubicBezTo>
                  <a:cubicBezTo>
                    <a:pt x="18" y="6"/>
                    <a:pt x="18" y="6"/>
                    <a:pt x="18"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38" name="Oval 1656"/>
            <p:cNvSpPr>
              <a:spLocks noChangeArrowheads="1"/>
            </p:cNvSpPr>
            <p:nvPr/>
          </p:nvSpPr>
          <p:spPr bwMode="auto">
            <a:xfrm>
              <a:off x="21932901" y="2947988"/>
              <a:ext cx="34925" cy="33338"/>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39" name="Freeform 1657"/>
            <p:cNvSpPr>
              <a:spLocks/>
            </p:cNvSpPr>
            <p:nvPr/>
          </p:nvSpPr>
          <p:spPr bwMode="auto">
            <a:xfrm>
              <a:off x="21907501" y="2519363"/>
              <a:ext cx="85725" cy="176213"/>
            </a:xfrm>
            <a:custGeom>
              <a:avLst/>
              <a:gdLst>
                <a:gd name="T0" fmla="*/ 0 w 23"/>
                <a:gd name="T1" fmla="*/ 21 h 47"/>
                <a:gd name="T2" fmla="*/ 2 w 23"/>
                <a:gd name="T3" fmla="*/ 23 h 47"/>
                <a:gd name="T4" fmla="*/ 4 w 23"/>
                <a:gd name="T5" fmla="*/ 21 h 47"/>
                <a:gd name="T6" fmla="*/ 4 w 23"/>
                <a:gd name="T7" fmla="*/ 8 h 47"/>
                <a:gd name="T8" fmla="*/ 6 w 23"/>
                <a:gd name="T9" fmla="*/ 8 h 47"/>
                <a:gd name="T10" fmla="*/ 6 w 23"/>
                <a:gd name="T11" fmla="*/ 44 h 47"/>
                <a:gd name="T12" fmla="*/ 8 w 23"/>
                <a:gd name="T13" fmla="*/ 47 h 47"/>
                <a:gd name="T14" fmla="*/ 11 w 23"/>
                <a:gd name="T15" fmla="*/ 44 h 47"/>
                <a:gd name="T16" fmla="*/ 11 w 23"/>
                <a:gd name="T17" fmla="*/ 23 h 47"/>
                <a:gd name="T18" fmla="*/ 12 w 23"/>
                <a:gd name="T19" fmla="*/ 23 h 47"/>
                <a:gd name="T20" fmla="*/ 12 w 23"/>
                <a:gd name="T21" fmla="*/ 44 h 47"/>
                <a:gd name="T22" fmla="*/ 15 w 23"/>
                <a:gd name="T23" fmla="*/ 47 h 47"/>
                <a:gd name="T24" fmla="*/ 18 w 23"/>
                <a:gd name="T25" fmla="*/ 44 h 47"/>
                <a:gd name="T26" fmla="*/ 18 w 23"/>
                <a:gd name="T27" fmla="*/ 8 h 47"/>
                <a:gd name="T28" fmla="*/ 19 w 23"/>
                <a:gd name="T29" fmla="*/ 8 h 47"/>
                <a:gd name="T30" fmla="*/ 19 w 23"/>
                <a:gd name="T31" fmla="*/ 21 h 47"/>
                <a:gd name="T32" fmla="*/ 21 w 23"/>
                <a:gd name="T33" fmla="*/ 23 h 47"/>
                <a:gd name="T34" fmla="*/ 23 w 23"/>
                <a:gd name="T35" fmla="*/ 21 h 47"/>
                <a:gd name="T36" fmla="*/ 23 w 23"/>
                <a:gd name="T37" fmla="*/ 6 h 47"/>
                <a:gd name="T38" fmla="*/ 17 w 23"/>
                <a:gd name="T39" fmla="*/ 0 h 47"/>
                <a:gd name="T40" fmla="*/ 6 w 23"/>
                <a:gd name="T41" fmla="*/ 0 h 47"/>
                <a:gd name="T42" fmla="*/ 0 w 23"/>
                <a:gd name="T43" fmla="*/ 6 h 47"/>
                <a:gd name="T44" fmla="*/ 0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21"/>
                  </a:moveTo>
                  <a:cubicBezTo>
                    <a:pt x="0" y="22"/>
                    <a:pt x="1" y="23"/>
                    <a:pt x="2" y="23"/>
                  </a:cubicBezTo>
                  <a:cubicBezTo>
                    <a:pt x="4" y="23"/>
                    <a:pt x="4" y="22"/>
                    <a:pt x="4" y="21"/>
                  </a:cubicBezTo>
                  <a:cubicBezTo>
                    <a:pt x="4" y="20"/>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40" name="Freeform 1658"/>
            <p:cNvSpPr>
              <a:spLocks/>
            </p:cNvSpPr>
            <p:nvPr/>
          </p:nvSpPr>
          <p:spPr bwMode="auto">
            <a:xfrm>
              <a:off x="21794788" y="2989263"/>
              <a:ext cx="101600" cy="173038"/>
            </a:xfrm>
            <a:custGeom>
              <a:avLst/>
              <a:gdLst>
                <a:gd name="T0" fmla="*/ 4 w 27"/>
                <a:gd name="T1" fmla="*/ 19 h 46"/>
                <a:gd name="T2" fmla="*/ 8 w 27"/>
                <a:gd name="T3" fmla="*/ 6 h 46"/>
                <a:gd name="T4" fmla="*/ 9 w 27"/>
                <a:gd name="T5" fmla="*/ 6 h 46"/>
                <a:gd name="T6" fmla="*/ 3 w 27"/>
                <a:gd name="T7" fmla="*/ 28 h 46"/>
                <a:gd name="T8" fmla="*/ 9 w 27"/>
                <a:gd name="T9" fmla="*/ 28 h 46"/>
                <a:gd name="T10" fmla="*/ 9 w 27"/>
                <a:gd name="T11" fmla="*/ 44 h 46"/>
                <a:gd name="T12" fmla="*/ 11 w 27"/>
                <a:gd name="T13" fmla="*/ 46 h 46"/>
                <a:gd name="T14" fmla="*/ 14 w 27"/>
                <a:gd name="T15" fmla="*/ 44 h 46"/>
                <a:gd name="T16" fmla="*/ 14 w 27"/>
                <a:gd name="T17" fmla="*/ 28 h 46"/>
                <a:gd name="T18" fmla="*/ 15 w 27"/>
                <a:gd name="T19" fmla="*/ 28 h 46"/>
                <a:gd name="T20" fmla="*/ 15 w 27"/>
                <a:gd name="T21" fmla="*/ 44 h 46"/>
                <a:gd name="T22" fmla="*/ 17 w 27"/>
                <a:gd name="T23" fmla="*/ 46 h 46"/>
                <a:gd name="T24" fmla="*/ 19 w 27"/>
                <a:gd name="T25" fmla="*/ 44 h 46"/>
                <a:gd name="T26" fmla="*/ 19 w 27"/>
                <a:gd name="T27" fmla="*/ 28 h 46"/>
                <a:gd name="T28" fmla="*/ 25 w 27"/>
                <a:gd name="T29" fmla="*/ 28 h 46"/>
                <a:gd name="T30" fmla="*/ 19 w 27"/>
                <a:gd name="T31" fmla="*/ 6 h 46"/>
                <a:gd name="T32" fmla="*/ 20 w 27"/>
                <a:gd name="T33" fmla="*/ 6 h 46"/>
                <a:gd name="T34" fmla="*/ 24 w 27"/>
                <a:gd name="T35" fmla="*/ 19 h 46"/>
                <a:gd name="T36" fmla="*/ 26 w 27"/>
                <a:gd name="T37" fmla="*/ 20 h 46"/>
                <a:gd name="T38" fmla="*/ 27 w 27"/>
                <a:gd name="T39" fmla="*/ 18 h 46"/>
                <a:gd name="T40" fmla="*/ 23 w 27"/>
                <a:gd name="T41" fmla="*/ 4 h 46"/>
                <a:gd name="T42" fmla="*/ 18 w 27"/>
                <a:gd name="T43" fmla="*/ 0 h 46"/>
                <a:gd name="T44" fmla="*/ 10 w 27"/>
                <a:gd name="T45" fmla="*/ 0 h 46"/>
                <a:gd name="T46" fmla="*/ 5 w 27"/>
                <a:gd name="T47" fmla="*/ 4 h 46"/>
                <a:gd name="T48" fmla="*/ 1 w 27"/>
                <a:gd name="T49" fmla="*/ 18 h 46"/>
                <a:gd name="T50" fmla="*/ 2 w 27"/>
                <a:gd name="T51" fmla="*/ 20 h 46"/>
                <a:gd name="T52" fmla="*/ 4 w 27"/>
                <a:gd name="T5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4" y="19"/>
                  </a:move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5"/>
                    <a:pt x="10" y="46"/>
                    <a:pt x="11" y="46"/>
                  </a:cubicBezTo>
                  <a:cubicBezTo>
                    <a:pt x="12" y="46"/>
                    <a:pt x="14" y="45"/>
                    <a:pt x="14" y="44"/>
                  </a:cubicBezTo>
                  <a:cubicBezTo>
                    <a:pt x="14" y="42"/>
                    <a:pt x="14" y="28"/>
                    <a:pt x="14" y="28"/>
                  </a:cubicBezTo>
                  <a:cubicBezTo>
                    <a:pt x="15" y="28"/>
                    <a:pt x="15" y="28"/>
                    <a:pt x="15" y="28"/>
                  </a:cubicBezTo>
                  <a:cubicBezTo>
                    <a:pt x="15" y="28"/>
                    <a:pt x="15" y="42"/>
                    <a:pt x="15" y="44"/>
                  </a:cubicBezTo>
                  <a:cubicBezTo>
                    <a:pt x="15" y="45"/>
                    <a:pt x="16" y="46"/>
                    <a:pt x="17" y="46"/>
                  </a:cubicBezTo>
                  <a:cubicBezTo>
                    <a:pt x="18" y="46"/>
                    <a:pt x="19" y="45"/>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7" y="19"/>
                    <a:pt x="27" y="18"/>
                  </a:cubicBezTo>
                  <a:cubicBezTo>
                    <a:pt x="27" y="17"/>
                    <a:pt x="25" y="10"/>
                    <a:pt x="23" y="4"/>
                  </a:cubicBezTo>
                  <a:cubicBezTo>
                    <a:pt x="23" y="2"/>
                    <a:pt x="20" y="0"/>
                    <a:pt x="18" y="0"/>
                  </a:cubicBezTo>
                  <a:cubicBezTo>
                    <a:pt x="17" y="0"/>
                    <a:pt x="11" y="0"/>
                    <a:pt x="10" y="0"/>
                  </a:cubicBezTo>
                  <a:cubicBezTo>
                    <a:pt x="8" y="0"/>
                    <a:pt x="5" y="2"/>
                    <a:pt x="5" y="4"/>
                  </a:cubicBezTo>
                  <a:cubicBezTo>
                    <a:pt x="3" y="10"/>
                    <a:pt x="1" y="17"/>
                    <a:pt x="1" y="18"/>
                  </a:cubicBezTo>
                  <a:cubicBezTo>
                    <a:pt x="0" y="19"/>
                    <a:pt x="1" y="20"/>
                    <a:pt x="2" y="20"/>
                  </a:cubicBezTo>
                  <a:cubicBezTo>
                    <a:pt x="3" y="21"/>
                    <a:pt x="4" y="20"/>
                    <a:pt x="4" y="1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41" name="Freeform 1659"/>
            <p:cNvSpPr>
              <a:spLocks/>
            </p:cNvSpPr>
            <p:nvPr/>
          </p:nvSpPr>
          <p:spPr bwMode="auto">
            <a:xfrm>
              <a:off x="22323426" y="2519363"/>
              <a:ext cx="87313" cy="176213"/>
            </a:xfrm>
            <a:custGeom>
              <a:avLst/>
              <a:gdLst>
                <a:gd name="T0" fmla="*/ 0 w 23"/>
                <a:gd name="T1" fmla="*/ 21 h 47"/>
                <a:gd name="T2" fmla="*/ 2 w 23"/>
                <a:gd name="T3" fmla="*/ 23 h 47"/>
                <a:gd name="T4" fmla="*/ 4 w 23"/>
                <a:gd name="T5" fmla="*/ 21 h 47"/>
                <a:gd name="T6" fmla="*/ 4 w 23"/>
                <a:gd name="T7" fmla="*/ 8 h 47"/>
                <a:gd name="T8" fmla="*/ 5 w 23"/>
                <a:gd name="T9" fmla="*/ 8 h 47"/>
                <a:gd name="T10" fmla="*/ 5 w 23"/>
                <a:gd name="T11" fmla="*/ 44 h 47"/>
                <a:gd name="T12" fmla="*/ 8 w 23"/>
                <a:gd name="T13" fmla="*/ 47 h 47"/>
                <a:gd name="T14" fmla="*/ 11 w 23"/>
                <a:gd name="T15" fmla="*/ 44 h 47"/>
                <a:gd name="T16" fmla="*/ 11 w 23"/>
                <a:gd name="T17" fmla="*/ 23 h 47"/>
                <a:gd name="T18" fmla="*/ 12 w 23"/>
                <a:gd name="T19" fmla="*/ 23 h 47"/>
                <a:gd name="T20" fmla="*/ 12 w 23"/>
                <a:gd name="T21" fmla="*/ 44 h 47"/>
                <a:gd name="T22" fmla="*/ 15 w 23"/>
                <a:gd name="T23" fmla="*/ 47 h 47"/>
                <a:gd name="T24" fmla="*/ 18 w 23"/>
                <a:gd name="T25" fmla="*/ 44 h 47"/>
                <a:gd name="T26" fmla="*/ 18 w 23"/>
                <a:gd name="T27" fmla="*/ 8 h 47"/>
                <a:gd name="T28" fmla="*/ 19 w 23"/>
                <a:gd name="T29" fmla="*/ 8 h 47"/>
                <a:gd name="T30" fmla="*/ 19 w 23"/>
                <a:gd name="T31" fmla="*/ 21 h 47"/>
                <a:gd name="T32" fmla="*/ 21 w 23"/>
                <a:gd name="T33" fmla="*/ 23 h 47"/>
                <a:gd name="T34" fmla="*/ 23 w 23"/>
                <a:gd name="T35" fmla="*/ 21 h 47"/>
                <a:gd name="T36" fmla="*/ 23 w 23"/>
                <a:gd name="T37" fmla="*/ 6 h 47"/>
                <a:gd name="T38" fmla="*/ 17 w 23"/>
                <a:gd name="T39" fmla="*/ 0 h 47"/>
                <a:gd name="T40" fmla="*/ 6 w 23"/>
                <a:gd name="T41" fmla="*/ 0 h 47"/>
                <a:gd name="T42" fmla="*/ 0 w 23"/>
                <a:gd name="T43" fmla="*/ 6 h 47"/>
                <a:gd name="T44" fmla="*/ 0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21"/>
                  </a:move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42" name="Freeform 1660"/>
            <p:cNvSpPr>
              <a:spLocks/>
            </p:cNvSpPr>
            <p:nvPr/>
          </p:nvSpPr>
          <p:spPr bwMode="auto">
            <a:xfrm>
              <a:off x="22421851" y="2989263"/>
              <a:ext cx="101600" cy="173038"/>
            </a:xfrm>
            <a:custGeom>
              <a:avLst/>
              <a:gdLst>
                <a:gd name="T0" fmla="*/ 3 w 27"/>
                <a:gd name="T1" fmla="*/ 19 h 46"/>
                <a:gd name="T2" fmla="*/ 7 w 27"/>
                <a:gd name="T3" fmla="*/ 6 h 46"/>
                <a:gd name="T4" fmla="*/ 8 w 27"/>
                <a:gd name="T5" fmla="*/ 6 h 46"/>
                <a:gd name="T6" fmla="*/ 2 w 27"/>
                <a:gd name="T7" fmla="*/ 28 h 46"/>
                <a:gd name="T8" fmla="*/ 8 w 27"/>
                <a:gd name="T9" fmla="*/ 28 h 46"/>
                <a:gd name="T10" fmla="*/ 8 w 27"/>
                <a:gd name="T11" fmla="*/ 44 h 46"/>
                <a:gd name="T12" fmla="*/ 10 w 27"/>
                <a:gd name="T13" fmla="*/ 46 h 46"/>
                <a:gd name="T14" fmla="*/ 13 w 27"/>
                <a:gd name="T15" fmla="*/ 44 h 46"/>
                <a:gd name="T16" fmla="*/ 13 w 27"/>
                <a:gd name="T17" fmla="*/ 28 h 46"/>
                <a:gd name="T18" fmla="*/ 14 w 27"/>
                <a:gd name="T19" fmla="*/ 28 h 46"/>
                <a:gd name="T20" fmla="*/ 14 w 27"/>
                <a:gd name="T21" fmla="*/ 44 h 46"/>
                <a:gd name="T22" fmla="*/ 16 w 27"/>
                <a:gd name="T23" fmla="*/ 46 h 46"/>
                <a:gd name="T24" fmla="*/ 18 w 27"/>
                <a:gd name="T25" fmla="*/ 44 h 46"/>
                <a:gd name="T26" fmla="*/ 18 w 27"/>
                <a:gd name="T27" fmla="*/ 28 h 46"/>
                <a:gd name="T28" fmla="*/ 24 w 27"/>
                <a:gd name="T29" fmla="*/ 28 h 46"/>
                <a:gd name="T30" fmla="*/ 18 w 27"/>
                <a:gd name="T31" fmla="*/ 6 h 46"/>
                <a:gd name="T32" fmla="*/ 19 w 27"/>
                <a:gd name="T33" fmla="*/ 6 h 46"/>
                <a:gd name="T34" fmla="*/ 23 w 27"/>
                <a:gd name="T35" fmla="*/ 19 h 46"/>
                <a:gd name="T36" fmla="*/ 25 w 27"/>
                <a:gd name="T37" fmla="*/ 20 h 46"/>
                <a:gd name="T38" fmla="*/ 26 w 27"/>
                <a:gd name="T39" fmla="*/ 18 h 46"/>
                <a:gd name="T40" fmla="*/ 22 w 27"/>
                <a:gd name="T41" fmla="*/ 4 h 46"/>
                <a:gd name="T42" fmla="*/ 17 w 27"/>
                <a:gd name="T43" fmla="*/ 0 h 46"/>
                <a:gd name="T44" fmla="*/ 9 w 27"/>
                <a:gd name="T45" fmla="*/ 0 h 46"/>
                <a:gd name="T46" fmla="*/ 4 w 27"/>
                <a:gd name="T47" fmla="*/ 4 h 46"/>
                <a:gd name="T48" fmla="*/ 0 w 27"/>
                <a:gd name="T49" fmla="*/ 18 h 46"/>
                <a:gd name="T50" fmla="*/ 1 w 27"/>
                <a:gd name="T51" fmla="*/ 20 h 46"/>
                <a:gd name="T52" fmla="*/ 3 w 27"/>
                <a:gd name="T5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3" y="19"/>
                  </a:moveTo>
                  <a:cubicBezTo>
                    <a:pt x="4" y="18"/>
                    <a:pt x="7" y="6"/>
                    <a:pt x="7" y="6"/>
                  </a:cubicBezTo>
                  <a:cubicBezTo>
                    <a:pt x="8" y="6"/>
                    <a:pt x="8" y="6"/>
                    <a:pt x="8" y="6"/>
                  </a:cubicBezTo>
                  <a:cubicBezTo>
                    <a:pt x="2" y="28"/>
                    <a:pt x="2" y="28"/>
                    <a:pt x="2" y="28"/>
                  </a:cubicBezTo>
                  <a:cubicBezTo>
                    <a:pt x="8" y="28"/>
                    <a:pt x="8" y="28"/>
                    <a:pt x="8" y="28"/>
                  </a:cubicBezTo>
                  <a:cubicBezTo>
                    <a:pt x="8" y="35"/>
                    <a:pt x="8" y="43"/>
                    <a:pt x="8" y="44"/>
                  </a:cubicBezTo>
                  <a:cubicBezTo>
                    <a:pt x="8" y="45"/>
                    <a:pt x="9" y="46"/>
                    <a:pt x="10" y="46"/>
                  </a:cubicBezTo>
                  <a:cubicBezTo>
                    <a:pt x="12" y="46"/>
                    <a:pt x="13" y="45"/>
                    <a:pt x="13" y="44"/>
                  </a:cubicBezTo>
                  <a:cubicBezTo>
                    <a:pt x="13" y="42"/>
                    <a:pt x="13" y="28"/>
                    <a:pt x="13" y="28"/>
                  </a:cubicBezTo>
                  <a:cubicBezTo>
                    <a:pt x="14" y="28"/>
                    <a:pt x="14" y="28"/>
                    <a:pt x="14" y="28"/>
                  </a:cubicBezTo>
                  <a:cubicBezTo>
                    <a:pt x="14" y="28"/>
                    <a:pt x="14" y="42"/>
                    <a:pt x="14" y="44"/>
                  </a:cubicBezTo>
                  <a:cubicBezTo>
                    <a:pt x="14" y="45"/>
                    <a:pt x="15" y="46"/>
                    <a:pt x="16" y="46"/>
                  </a:cubicBezTo>
                  <a:cubicBezTo>
                    <a:pt x="17" y="46"/>
                    <a:pt x="18" y="45"/>
                    <a:pt x="18" y="44"/>
                  </a:cubicBezTo>
                  <a:cubicBezTo>
                    <a:pt x="18" y="43"/>
                    <a:pt x="18" y="35"/>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0"/>
                  </a:cubicBezTo>
                  <a:cubicBezTo>
                    <a:pt x="26" y="20"/>
                    <a:pt x="27" y="19"/>
                    <a:pt x="26" y="18"/>
                  </a:cubicBezTo>
                  <a:cubicBezTo>
                    <a:pt x="26" y="17"/>
                    <a:pt x="24" y="10"/>
                    <a:pt x="22" y="4"/>
                  </a:cubicBezTo>
                  <a:cubicBezTo>
                    <a:pt x="22" y="2"/>
                    <a:pt x="19" y="0"/>
                    <a:pt x="17" y="0"/>
                  </a:cubicBezTo>
                  <a:cubicBezTo>
                    <a:pt x="16" y="0"/>
                    <a:pt x="10" y="0"/>
                    <a:pt x="9" y="0"/>
                  </a:cubicBezTo>
                  <a:cubicBezTo>
                    <a:pt x="7" y="0"/>
                    <a:pt x="5" y="2"/>
                    <a:pt x="4" y="4"/>
                  </a:cubicBezTo>
                  <a:cubicBezTo>
                    <a:pt x="2" y="10"/>
                    <a:pt x="0" y="17"/>
                    <a:pt x="0" y="18"/>
                  </a:cubicBezTo>
                  <a:cubicBezTo>
                    <a:pt x="0" y="19"/>
                    <a:pt x="0" y="20"/>
                    <a:pt x="1" y="20"/>
                  </a:cubicBezTo>
                  <a:cubicBezTo>
                    <a:pt x="2" y="21"/>
                    <a:pt x="3" y="20"/>
                    <a:pt x="3" y="1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43" name="Freeform 1661"/>
            <p:cNvSpPr>
              <a:spLocks/>
            </p:cNvSpPr>
            <p:nvPr/>
          </p:nvSpPr>
          <p:spPr bwMode="auto">
            <a:xfrm>
              <a:off x="21805901" y="2755901"/>
              <a:ext cx="82550" cy="173038"/>
            </a:xfrm>
            <a:custGeom>
              <a:avLst/>
              <a:gdLst>
                <a:gd name="T0" fmla="*/ 20 w 22"/>
                <a:gd name="T1" fmla="*/ 22 h 46"/>
                <a:gd name="T2" fmla="*/ 22 w 22"/>
                <a:gd name="T3" fmla="*/ 20 h 46"/>
                <a:gd name="T4" fmla="*/ 22 w 22"/>
                <a:gd name="T5" fmla="*/ 6 h 46"/>
                <a:gd name="T6" fmla="*/ 16 w 22"/>
                <a:gd name="T7" fmla="*/ 0 h 46"/>
                <a:gd name="T8" fmla="*/ 6 w 22"/>
                <a:gd name="T9" fmla="*/ 0 h 46"/>
                <a:gd name="T10" fmla="*/ 0 w 22"/>
                <a:gd name="T11" fmla="*/ 6 h 46"/>
                <a:gd name="T12" fmla="*/ 0 w 22"/>
                <a:gd name="T13" fmla="*/ 20 h 46"/>
                <a:gd name="T14" fmla="*/ 2 w 22"/>
                <a:gd name="T15" fmla="*/ 22 h 46"/>
                <a:gd name="T16" fmla="*/ 4 w 22"/>
                <a:gd name="T17" fmla="*/ 20 h 46"/>
                <a:gd name="T18" fmla="*/ 4 w 22"/>
                <a:gd name="T19" fmla="*/ 7 h 46"/>
                <a:gd name="T20" fmla="*/ 5 w 22"/>
                <a:gd name="T21" fmla="*/ 7 h 46"/>
                <a:gd name="T22" fmla="*/ 5 w 22"/>
                <a:gd name="T23" fmla="*/ 44 h 46"/>
                <a:gd name="T24" fmla="*/ 8 w 22"/>
                <a:gd name="T25" fmla="*/ 46 h 46"/>
                <a:gd name="T26" fmla="*/ 10 w 22"/>
                <a:gd name="T27" fmla="*/ 44 h 46"/>
                <a:gd name="T28" fmla="*/ 10 w 22"/>
                <a:gd name="T29" fmla="*/ 23 h 46"/>
                <a:gd name="T30" fmla="*/ 12 w 22"/>
                <a:gd name="T31" fmla="*/ 23 h 46"/>
                <a:gd name="T32" fmla="*/ 12 w 22"/>
                <a:gd name="T33" fmla="*/ 44 h 46"/>
                <a:gd name="T34" fmla="*/ 14 w 22"/>
                <a:gd name="T35" fmla="*/ 46 h 46"/>
                <a:gd name="T36" fmla="*/ 17 w 22"/>
                <a:gd name="T37" fmla="*/ 44 h 46"/>
                <a:gd name="T38" fmla="*/ 17 w 22"/>
                <a:gd name="T39" fmla="*/ 7 h 46"/>
                <a:gd name="T40" fmla="*/ 18 w 22"/>
                <a:gd name="T41" fmla="*/ 7 h 46"/>
                <a:gd name="T42" fmla="*/ 18 w 22"/>
                <a:gd name="T43" fmla="*/ 20 h 46"/>
                <a:gd name="T44" fmla="*/ 20 w 22"/>
                <a:gd name="T45"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20" y="22"/>
                  </a:moveTo>
                  <a:cubicBezTo>
                    <a:pt x="21" y="22"/>
                    <a:pt x="22" y="22"/>
                    <a:pt x="22" y="20"/>
                  </a:cubicBezTo>
                  <a:cubicBezTo>
                    <a:pt x="22" y="19"/>
                    <a:pt x="22" y="7"/>
                    <a:pt x="22" y="6"/>
                  </a:cubicBezTo>
                  <a:cubicBezTo>
                    <a:pt x="22" y="2"/>
                    <a:pt x="20" y="0"/>
                    <a:pt x="16" y="0"/>
                  </a:cubicBezTo>
                  <a:cubicBezTo>
                    <a:pt x="15" y="0"/>
                    <a:pt x="7" y="0"/>
                    <a:pt x="6" y="0"/>
                  </a:cubicBezTo>
                  <a:cubicBezTo>
                    <a:pt x="2" y="0"/>
                    <a:pt x="0" y="2"/>
                    <a:pt x="0" y="6"/>
                  </a:cubicBezTo>
                  <a:cubicBezTo>
                    <a:pt x="0" y="7"/>
                    <a:pt x="0" y="19"/>
                    <a:pt x="0" y="20"/>
                  </a:cubicBezTo>
                  <a:cubicBezTo>
                    <a:pt x="0" y="22"/>
                    <a:pt x="1" y="22"/>
                    <a:pt x="2" y="22"/>
                  </a:cubicBezTo>
                  <a:cubicBezTo>
                    <a:pt x="3" y="22"/>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0" y="45"/>
                    <a:pt x="10" y="44"/>
                  </a:cubicBezTo>
                  <a:cubicBezTo>
                    <a:pt x="10" y="41"/>
                    <a:pt x="10" y="23"/>
                    <a:pt x="10" y="23"/>
                  </a:cubicBezTo>
                  <a:cubicBezTo>
                    <a:pt x="10" y="23"/>
                    <a:pt x="10" y="23"/>
                    <a:pt x="12" y="23"/>
                  </a:cubicBezTo>
                  <a:cubicBezTo>
                    <a:pt x="12" y="23"/>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2"/>
                    <a:pt x="20" y="22"/>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44" name="Oval 1662"/>
            <p:cNvSpPr>
              <a:spLocks noChangeArrowheads="1"/>
            </p:cNvSpPr>
            <p:nvPr/>
          </p:nvSpPr>
          <p:spPr bwMode="auto">
            <a:xfrm>
              <a:off x="22350413" y="2714626"/>
              <a:ext cx="33338" cy="38100"/>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45" name="Oval 1663"/>
            <p:cNvSpPr>
              <a:spLocks noChangeArrowheads="1"/>
            </p:cNvSpPr>
            <p:nvPr/>
          </p:nvSpPr>
          <p:spPr bwMode="auto">
            <a:xfrm>
              <a:off x="22452013" y="2947988"/>
              <a:ext cx="36513" cy="33338"/>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46" name="Oval 1664"/>
            <p:cNvSpPr>
              <a:spLocks noChangeArrowheads="1"/>
            </p:cNvSpPr>
            <p:nvPr/>
          </p:nvSpPr>
          <p:spPr bwMode="auto">
            <a:xfrm>
              <a:off x="22452013" y="2481263"/>
              <a:ext cx="36513" cy="34925"/>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47" name="Freeform 1665"/>
            <p:cNvSpPr>
              <a:spLocks/>
            </p:cNvSpPr>
            <p:nvPr/>
          </p:nvSpPr>
          <p:spPr bwMode="auto">
            <a:xfrm>
              <a:off x="22421851" y="2519363"/>
              <a:ext cx="101600" cy="176213"/>
            </a:xfrm>
            <a:custGeom>
              <a:avLst/>
              <a:gdLst>
                <a:gd name="T0" fmla="*/ 26 w 27"/>
                <a:gd name="T1" fmla="*/ 19 h 47"/>
                <a:gd name="T2" fmla="*/ 22 w 27"/>
                <a:gd name="T3" fmla="*/ 5 h 47"/>
                <a:gd name="T4" fmla="*/ 17 w 27"/>
                <a:gd name="T5" fmla="*/ 0 h 47"/>
                <a:gd name="T6" fmla="*/ 9 w 27"/>
                <a:gd name="T7" fmla="*/ 0 h 47"/>
                <a:gd name="T8" fmla="*/ 4 w 27"/>
                <a:gd name="T9" fmla="*/ 5 h 47"/>
                <a:gd name="T10" fmla="*/ 0 w 27"/>
                <a:gd name="T11" fmla="*/ 19 h 47"/>
                <a:gd name="T12" fmla="*/ 1 w 27"/>
                <a:gd name="T13" fmla="*/ 21 h 47"/>
                <a:gd name="T14" fmla="*/ 3 w 27"/>
                <a:gd name="T15" fmla="*/ 20 h 47"/>
                <a:gd name="T16" fmla="*/ 7 w 27"/>
                <a:gd name="T17" fmla="*/ 7 h 47"/>
                <a:gd name="T18" fmla="*/ 8 w 27"/>
                <a:gd name="T19" fmla="*/ 7 h 47"/>
                <a:gd name="T20" fmla="*/ 2 w 27"/>
                <a:gd name="T21" fmla="*/ 28 h 47"/>
                <a:gd name="T22" fmla="*/ 8 w 27"/>
                <a:gd name="T23" fmla="*/ 28 h 47"/>
                <a:gd name="T24" fmla="*/ 8 w 27"/>
                <a:gd name="T25" fmla="*/ 45 h 47"/>
                <a:gd name="T26" fmla="*/ 10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8 w 27"/>
                <a:gd name="T39" fmla="*/ 45 h 47"/>
                <a:gd name="T40" fmla="*/ 18 w 27"/>
                <a:gd name="T41" fmla="*/ 28 h 47"/>
                <a:gd name="T42" fmla="*/ 24 w 27"/>
                <a:gd name="T43" fmla="*/ 28 h 47"/>
                <a:gd name="T44" fmla="*/ 18 w 27"/>
                <a:gd name="T45" fmla="*/ 7 h 47"/>
                <a:gd name="T46" fmla="*/ 19 w 27"/>
                <a:gd name="T47" fmla="*/ 7 h 47"/>
                <a:gd name="T48" fmla="*/ 23 w 27"/>
                <a:gd name="T49" fmla="*/ 20 h 47"/>
                <a:gd name="T50" fmla="*/ 25 w 27"/>
                <a:gd name="T51" fmla="*/ 21 h 47"/>
                <a:gd name="T52" fmla="*/ 26 w 27"/>
                <a:gd name="T53"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6" y="19"/>
                  </a:moveTo>
                  <a:cubicBezTo>
                    <a:pt x="26" y="18"/>
                    <a:pt x="24" y="11"/>
                    <a:pt x="22" y="5"/>
                  </a:cubicBezTo>
                  <a:cubicBezTo>
                    <a:pt x="22" y="3"/>
                    <a:pt x="19" y="0"/>
                    <a:pt x="17" y="0"/>
                  </a:cubicBezTo>
                  <a:cubicBezTo>
                    <a:pt x="16" y="0"/>
                    <a:pt x="10" y="0"/>
                    <a:pt x="9" y="0"/>
                  </a:cubicBezTo>
                  <a:cubicBezTo>
                    <a:pt x="7" y="0"/>
                    <a:pt x="5" y="3"/>
                    <a:pt x="4" y="5"/>
                  </a:cubicBezTo>
                  <a:cubicBezTo>
                    <a:pt x="2" y="11"/>
                    <a:pt x="0" y="18"/>
                    <a:pt x="0" y="19"/>
                  </a:cubicBezTo>
                  <a:cubicBezTo>
                    <a:pt x="0" y="20"/>
                    <a:pt x="0" y="21"/>
                    <a:pt x="1" y="21"/>
                  </a:cubicBezTo>
                  <a:cubicBezTo>
                    <a:pt x="2" y="21"/>
                    <a:pt x="3" y="21"/>
                    <a:pt x="3"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1"/>
                    <a:pt x="24" y="21"/>
                    <a:pt x="25" y="21"/>
                  </a:cubicBezTo>
                  <a:cubicBezTo>
                    <a:pt x="26" y="21"/>
                    <a:pt x="27" y="20"/>
                    <a:pt x="26" y="1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48" name="Oval 1666"/>
            <p:cNvSpPr>
              <a:spLocks noChangeArrowheads="1"/>
            </p:cNvSpPr>
            <p:nvPr/>
          </p:nvSpPr>
          <p:spPr bwMode="auto">
            <a:xfrm>
              <a:off x="22452013" y="2714626"/>
              <a:ext cx="36513" cy="38100"/>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49" name="Freeform 1667"/>
            <p:cNvSpPr>
              <a:spLocks/>
            </p:cNvSpPr>
            <p:nvPr/>
          </p:nvSpPr>
          <p:spPr bwMode="auto">
            <a:xfrm>
              <a:off x="22317076" y="2755901"/>
              <a:ext cx="100013" cy="176213"/>
            </a:xfrm>
            <a:custGeom>
              <a:avLst/>
              <a:gdLst>
                <a:gd name="T0" fmla="*/ 23 w 27"/>
                <a:gd name="T1" fmla="*/ 4 h 47"/>
                <a:gd name="T2" fmla="*/ 17 w 27"/>
                <a:gd name="T3" fmla="*/ 0 h 47"/>
                <a:gd name="T4" fmla="*/ 10 w 27"/>
                <a:gd name="T5" fmla="*/ 0 h 47"/>
                <a:gd name="T6" fmla="*/ 4 w 27"/>
                <a:gd name="T7" fmla="*/ 4 h 47"/>
                <a:gd name="T8" fmla="*/ 0 w 27"/>
                <a:gd name="T9" fmla="*/ 18 h 47"/>
                <a:gd name="T10" fmla="*/ 1 w 27"/>
                <a:gd name="T11" fmla="*/ 20 h 47"/>
                <a:gd name="T12" fmla="*/ 4 w 27"/>
                <a:gd name="T13" fmla="*/ 19 h 47"/>
                <a:gd name="T14" fmla="*/ 8 w 27"/>
                <a:gd name="T15" fmla="*/ 6 h 47"/>
                <a:gd name="T16" fmla="*/ 9 w 27"/>
                <a:gd name="T17" fmla="*/ 6 h 47"/>
                <a:gd name="T18" fmla="*/ 2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9 w 27"/>
                <a:gd name="T37" fmla="*/ 44 h 47"/>
                <a:gd name="T38" fmla="*/ 19 w 27"/>
                <a:gd name="T39" fmla="*/ 28 h 47"/>
                <a:gd name="T40" fmla="*/ 25 w 27"/>
                <a:gd name="T41" fmla="*/ 28 h 47"/>
                <a:gd name="T42" fmla="*/ 18 w 27"/>
                <a:gd name="T43" fmla="*/ 6 h 47"/>
                <a:gd name="T44" fmla="*/ 19 w 27"/>
                <a:gd name="T45" fmla="*/ 6 h 47"/>
                <a:gd name="T46" fmla="*/ 23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7" y="0"/>
                  </a:cubicBezTo>
                  <a:cubicBezTo>
                    <a:pt x="16" y="0"/>
                    <a:pt x="11" y="0"/>
                    <a:pt x="10" y="0"/>
                  </a:cubicBezTo>
                  <a:cubicBezTo>
                    <a:pt x="7" y="0"/>
                    <a:pt x="5" y="2"/>
                    <a:pt x="4" y="4"/>
                  </a:cubicBezTo>
                  <a:cubicBezTo>
                    <a:pt x="3" y="10"/>
                    <a:pt x="0" y="17"/>
                    <a:pt x="0" y="18"/>
                  </a:cubicBezTo>
                  <a:cubicBezTo>
                    <a:pt x="0" y="19"/>
                    <a:pt x="0" y="20"/>
                    <a:pt x="1" y="20"/>
                  </a:cubicBezTo>
                  <a:cubicBezTo>
                    <a:pt x="2" y="21"/>
                    <a:pt x="3" y="20"/>
                    <a:pt x="4" y="19"/>
                  </a:cubicBezTo>
                  <a:cubicBezTo>
                    <a:pt x="4" y="18"/>
                    <a:pt x="8" y="6"/>
                    <a:pt x="8" y="6"/>
                  </a:cubicBezTo>
                  <a:cubicBezTo>
                    <a:pt x="9" y="6"/>
                    <a:pt x="9" y="6"/>
                    <a:pt x="9" y="6"/>
                  </a:cubicBezTo>
                  <a:cubicBezTo>
                    <a:pt x="2" y="28"/>
                    <a:pt x="2" y="28"/>
                    <a:pt x="2"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9" y="46"/>
                    <a:pt x="19" y="44"/>
                  </a:cubicBezTo>
                  <a:cubicBezTo>
                    <a:pt x="19" y="43"/>
                    <a:pt x="19" y="35"/>
                    <a:pt x="19"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6" y="20"/>
                  </a:cubicBezTo>
                  <a:cubicBezTo>
                    <a:pt x="27" y="20"/>
                    <a:pt x="27" y="19"/>
                    <a:pt x="27" y="18"/>
                  </a:cubicBezTo>
                  <a:cubicBezTo>
                    <a:pt x="27" y="17"/>
                    <a:pt x="24" y="10"/>
                    <a:pt x="23" y="4"/>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50" name="Freeform 1668"/>
            <p:cNvSpPr>
              <a:spLocks/>
            </p:cNvSpPr>
            <p:nvPr/>
          </p:nvSpPr>
          <p:spPr bwMode="auto">
            <a:xfrm>
              <a:off x="22117051" y="2989263"/>
              <a:ext cx="82550" cy="173038"/>
            </a:xfrm>
            <a:custGeom>
              <a:avLst/>
              <a:gdLst>
                <a:gd name="T0" fmla="*/ 0 w 22"/>
                <a:gd name="T1" fmla="*/ 6 h 46"/>
                <a:gd name="T2" fmla="*/ 0 w 22"/>
                <a:gd name="T3" fmla="*/ 20 h 46"/>
                <a:gd name="T4" fmla="*/ 2 w 22"/>
                <a:gd name="T5" fmla="*/ 22 h 46"/>
                <a:gd name="T6" fmla="*/ 4 w 22"/>
                <a:gd name="T7" fmla="*/ 20 h 46"/>
                <a:gd name="T8" fmla="*/ 4 w 22"/>
                <a:gd name="T9" fmla="*/ 7 h 46"/>
                <a:gd name="T10" fmla="*/ 5 w 22"/>
                <a:gd name="T11" fmla="*/ 7 h 46"/>
                <a:gd name="T12" fmla="*/ 5 w 22"/>
                <a:gd name="T13" fmla="*/ 44 h 46"/>
                <a:gd name="T14" fmla="*/ 8 w 22"/>
                <a:gd name="T15" fmla="*/ 46 h 46"/>
                <a:gd name="T16" fmla="*/ 11 w 22"/>
                <a:gd name="T17" fmla="*/ 44 h 46"/>
                <a:gd name="T18" fmla="*/ 11 w 22"/>
                <a:gd name="T19" fmla="*/ 22 h 46"/>
                <a:gd name="T20" fmla="*/ 12 w 22"/>
                <a:gd name="T21" fmla="*/ 22 h 46"/>
                <a:gd name="T22" fmla="*/ 12 w 22"/>
                <a:gd name="T23" fmla="*/ 44 h 46"/>
                <a:gd name="T24" fmla="*/ 14 w 22"/>
                <a:gd name="T25" fmla="*/ 46 h 46"/>
                <a:gd name="T26" fmla="*/ 17 w 22"/>
                <a:gd name="T27" fmla="*/ 44 h 46"/>
                <a:gd name="T28" fmla="*/ 17 w 22"/>
                <a:gd name="T29" fmla="*/ 7 h 46"/>
                <a:gd name="T30" fmla="*/ 18 w 22"/>
                <a:gd name="T31" fmla="*/ 7 h 46"/>
                <a:gd name="T32" fmla="*/ 18 w 22"/>
                <a:gd name="T33" fmla="*/ 20 h 46"/>
                <a:gd name="T34" fmla="*/ 20 w 22"/>
                <a:gd name="T35" fmla="*/ 22 h 46"/>
                <a:gd name="T36" fmla="*/ 22 w 22"/>
                <a:gd name="T37" fmla="*/ 20 h 46"/>
                <a:gd name="T38" fmla="*/ 22 w 22"/>
                <a:gd name="T39" fmla="*/ 6 h 46"/>
                <a:gd name="T40" fmla="*/ 16 w 22"/>
                <a:gd name="T41" fmla="*/ 0 h 46"/>
                <a:gd name="T42" fmla="*/ 6 w 22"/>
                <a:gd name="T43" fmla="*/ 0 h 46"/>
                <a:gd name="T44" fmla="*/ 0 w 22"/>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0" y="6"/>
                  </a:moveTo>
                  <a:cubicBezTo>
                    <a:pt x="0" y="7"/>
                    <a:pt x="0" y="19"/>
                    <a:pt x="0" y="20"/>
                  </a:cubicBezTo>
                  <a:cubicBezTo>
                    <a:pt x="0" y="21"/>
                    <a:pt x="1" y="22"/>
                    <a:pt x="2" y="22"/>
                  </a:cubicBezTo>
                  <a:cubicBezTo>
                    <a:pt x="3" y="22"/>
                    <a:pt x="4" y="21"/>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2"/>
                    <a:pt x="11" y="22"/>
                  </a:cubicBezTo>
                  <a:cubicBezTo>
                    <a:pt x="11" y="22"/>
                    <a:pt x="11" y="22"/>
                    <a:pt x="12" y="22"/>
                  </a:cubicBezTo>
                  <a:cubicBezTo>
                    <a:pt x="12" y="22"/>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1"/>
                    <a:pt x="19" y="22"/>
                    <a:pt x="20" y="22"/>
                  </a:cubicBezTo>
                  <a:cubicBezTo>
                    <a:pt x="21" y="22"/>
                    <a:pt x="22" y="21"/>
                    <a:pt x="22" y="20"/>
                  </a:cubicBezTo>
                  <a:cubicBezTo>
                    <a:pt x="22" y="19"/>
                    <a:pt x="22" y="7"/>
                    <a:pt x="22" y="6"/>
                  </a:cubicBezTo>
                  <a:cubicBezTo>
                    <a:pt x="22" y="2"/>
                    <a:pt x="20" y="0"/>
                    <a:pt x="16" y="0"/>
                  </a:cubicBezTo>
                  <a:cubicBezTo>
                    <a:pt x="15" y="0"/>
                    <a:pt x="7" y="0"/>
                    <a:pt x="6" y="0"/>
                  </a:cubicBezTo>
                  <a:cubicBezTo>
                    <a:pt x="2" y="0"/>
                    <a:pt x="0" y="2"/>
                    <a:pt x="0" y="6"/>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51" name="Oval 1669"/>
            <p:cNvSpPr>
              <a:spLocks noChangeArrowheads="1"/>
            </p:cNvSpPr>
            <p:nvPr/>
          </p:nvSpPr>
          <p:spPr bwMode="auto">
            <a:xfrm>
              <a:off x="22139276" y="2947988"/>
              <a:ext cx="38100" cy="33338"/>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52" name="Freeform 1670"/>
            <p:cNvSpPr>
              <a:spLocks/>
            </p:cNvSpPr>
            <p:nvPr/>
          </p:nvSpPr>
          <p:spPr bwMode="auto">
            <a:xfrm>
              <a:off x="22109113" y="2755901"/>
              <a:ext cx="101600" cy="176213"/>
            </a:xfrm>
            <a:custGeom>
              <a:avLst/>
              <a:gdLst>
                <a:gd name="T0" fmla="*/ 3 w 27"/>
                <a:gd name="T1" fmla="*/ 19 h 47"/>
                <a:gd name="T2" fmla="*/ 7 w 27"/>
                <a:gd name="T3" fmla="*/ 6 h 47"/>
                <a:gd name="T4" fmla="*/ 8 w 27"/>
                <a:gd name="T5" fmla="*/ 6 h 47"/>
                <a:gd name="T6" fmla="*/ 2 w 27"/>
                <a:gd name="T7" fmla="*/ 28 h 47"/>
                <a:gd name="T8" fmla="*/ 8 w 27"/>
                <a:gd name="T9" fmla="*/ 28 h 47"/>
                <a:gd name="T10" fmla="*/ 8 w 27"/>
                <a:gd name="T11" fmla="*/ 44 h 47"/>
                <a:gd name="T12" fmla="*/ 10 w 27"/>
                <a:gd name="T13" fmla="*/ 47 h 47"/>
                <a:gd name="T14" fmla="*/ 13 w 27"/>
                <a:gd name="T15" fmla="*/ 44 h 47"/>
                <a:gd name="T16" fmla="*/ 13 w 27"/>
                <a:gd name="T17" fmla="*/ 28 h 47"/>
                <a:gd name="T18" fmla="*/ 14 w 27"/>
                <a:gd name="T19" fmla="*/ 28 h 47"/>
                <a:gd name="T20" fmla="*/ 14 w 27"/>
                <a:gd name="T21" fmla="*/ 44 h 47"/>
                <a:gd name="T22" fmla="*/ 16 w 27"/>
                <a:gd name="T23" fmla="*/ 47 h 47"/>
                <a:gd name="T24" fmla="*/ 18 w 27"/>
                <a:gd name="T25" fmla="*/ 44 h 47"/>
                <a:gd name="T26" fmla="*/ 18 w 27"/>
                <a:gd name="T27" fmla="*/ 28 h 47"/>
                <a:gd name="T28" fmla="*/ 24 w 27"/>
                <a:gd name="T29" fmla="*/ 28 h 47"/>
                <a:gd name="T30" fmla="*/ 18 w 27"/>
                <a:gd name="T31" fmla="*/ 6 h 47"/>
                <a:gd name="T32" fmla="*/ 19 w 27"/>
                <a:gd name="T33" fmla="*/ 6 h 47"/>
                <a:gd name="T34" fmla="*/ 23 w 27"/>
                <a:gd name="T35" fmla="*/ 19 h 47"/>
                <a:gd name="T36" fmla="*/ 25 w 27"/>
                <a:gd name="T37" fmla="*/ 20 h 47"/>
                <a:gd name="T38" fmla="*/ 26 w 27"/>
                <a:gd name="T39" fmla="*/ 18 h 47"/>
                <a:gd name="T40" fmla="*/ 22 w 27"/>
                <a:gd name="T41" fmla="*/ 4 h 47"/>
                <a:gd name="T42" fmla="*/ 17 w 27"/>
                <a:gd name="T43" fmla="*/ 0 h 47"/>
                <a:gd name="T44" fmla="*/ 9 w 27"/>
                <a:gd name="T45" fmla="*/ 0 h 47"/>
                <a:gd name="T46" fmla="*/ 4 w 27"/>
                <a:gd name="T47" fmla="*/ 4 h 47"/>
                <a:gd name="T48" fmla="*/ 0 w 27"/>
                <a:gd name="T49" fmla="*/ 18 h 47"/>
                <a:gd name="T50" fmla="*/ 1 w 27"/>
                <a:gd name="T51" fmla="*/ 20 h 47"/>
                <a:gd name="T52" fmla="*/ 3 w 27"/>
                <a:gd name="T53"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3" y="19"/>
                  </a:moveTo>
                  <a:cubicBezTo>
                    <a:pt x="4" y="18"/>
                    <a:pt x="7" y="6"/>
                    <a:pt x="7" y="6"/>
                  </a:cubicBezTo>
                  <a:cubicBezTo>
                    <a:pt x="8" y="6"/>
                    <a:pt x="8" y="6"/>
                    <a:pt x="8" y="6"/>
                  </a:cubicBezTo>
                  <a:cubicBezTo>
                    <a:pt x="2" y="28"/>
                    <a:pt x="2" y="28"/>
                    <a:pt x="2" y="28"/>
                  </a:cubicBezTo>
                  <a:cubicBezTo>
                    <a:pt x="8" y="28"/>
                    <a:pt x="8" y="28"/>
                    <a:pt x="8" y="28"/>
                  </a:cubicBezTo>
                  <a:cubicBezTo>
                    <a:pt x="8" y="35"/>
                    <a:pt x="8" y="43"/>
                    <a:pt x="8" y="44"/>
                  </a:cubicBezTo>
                  <a:cubicBezTo>
                    <a:pt x="8" y="46"/>
                    <a:pt x="9" y="47"/>
                    <a:pt x="10"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0"/>
                  </a:cubicBezTo>
                  <a:cubicBezTo>
                    <a:pt x="26" y="20"/>
                    <a:pt x="27" y="19"/>
                    <a:pt x="26" y="18"/>
                  </a:cubicBezTo>
                  <a:cubicBezTo>
                    <a:pt x="26" y="17"/>
                    <a:pt x="24" y="10"/>
                    <a:pt x="22" y="4"/>
                  </a:cubicBezTo>
                  <a:cubicBezTo>
                    <a:pt x="22" y="2"/>
                    <a:pt x="19" y="0"/>
                    <a:pt x="17" y="0"/>
                  </a:cubicBezTo>
                  <a:cubicBezTo>
                    <a:pt x="16" y="0"/>
                    <a:pt x="10" y="0"/>
                    <a:pt x="9" y="0"/>
                  </a:cubicBezTo>
                  <a:cubicBezTo>
                    <a:pt x="7" y="0"/>
                    <a:pt x="5" y="2"/>
                    <a:pt x="4" y="4"/>
                  </a:cubicBezTo>
                  <a:cubicBezTo>
                    <a:pt x="2" y="10"/>
                    <a:pt x="0" y="17"/>
                    <a:pt x="0" y="18"/>
                  </a:cubicBezTo>
                  <a:cubicBezTo>
                    <a:pt x="0" y="19"/>
                    <a:pt x="0" y="20"/>
                    <a:pt x="1" y="20"/>
                  </a:cubicBezTo>
                  <a:cubicBezTo>
                    <a:pt x="2" y="21"/>
                    <a:pt x="3" y="20"/>
                    <a:pt x="3" y="1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53" name="Freeform 1671"/>
            <p:cNvSpPr>
              <a:spLocks/>
            </p:cNvSpPr>
            <p:nvPr/>
          </p:nvSpPr>
          <p:spPr bwMode="auto">
            <a:xfrm>
              <a:off x="22210713" y="2989263"/>
              <a:ext cx="101600" cy="173038"/>
            </a:xfrm>
            <a:custGeom>
              <a:avLst/>
              <a:gdLst>
                <a:gd name="T0" fmla="*/ 4 w 27"/>
                <a:gd name="T1" fmla="*/ 19 h 46"/>
                <a:gd name="T2" fmla="*/ 8 w 27"/>
                <a:gd name="T3" fmla="*/ 6 h 46"/>
                <a:gd name="T4" fmla="*/ 9 w 27"/>
                <a:gd name="T5" fmla="*/ 6 h 46"/>
                <a:gd name="T6" fmla="*/ 3 w 27"/>
                <a:gd name="T7" fmla="*/ 28 h 46"/>
                <a:gd name="T8" fmla="*/ 9 w 27"/>
                <a:gd name="T9" fmla="*/ 28 h 46"/>
                <a:gd name="T10" fmla="*/ 9 w 27"/>
                <a:gd name="T11" fmla="*/ 44 h 46"/>
                <a:gd name="T12" fmla="*/ 11 w 27"/>
                <a:gd name="T13" fmla="*/ 46 h 46"/>
                <a:gd name="T14" fmla="*/ 13 w 27"/>
                <a:gd name="T15" fmla="*/ 44 h 46"/>
                <a:gd name="T16" fmla="*/ 13 w 27"/>
                <a:gd name="T17" fmla="*/ 28 h 46"/>
                <a:gd name="T18" fmla="*/ 14 w 27"/>
                <a:gd name="T19" fmla="*/ 28 h 46"/>
                <a:gd name="T20" fmla="*/ 14 w 27"/>
                <a:gd name="T21" fmla="*/ 44 h 46"/>
                <a:gd name="T22" fmla="*/ 17 w 27"/>
                <a:gd name="T23" fmla="*/ 46 h 46"/>
                <a:gd name="T24" fmla="*/ 19 w 27"/>
                <a:gd name="T25" fmla="*/ 44 h 46"/>
                <a:gd name="T26" fmla="*/ 19 w 27"/>
                <a:gd name="T27" fmla="*/ 28 h 46"/>
                <a:gd name="T28" fmla="*/ 25 w 27"/>
                <a:gd name="T29" fmla="*/ 28 h 46"/>
                <a:gd name="T30" fmla="*/ 19 w 27"/>
                <a:gd name="T31" fmla="*/ 6 h 46"/>
                <a:gd name="T32" fmla="*/ 20 w 27"/>
                <a:gd name="T33" fmla="*/ 6 h 46"/>
                <a:gd name="T34" fmla="*/ 23 w 27"/>
                <a:gd name="T35" fmla="*/ 19 h 46"/>
                <a:gd name="T36" fmla="*/ 26 w 27"/>
                <a:gd name="T37" fmla="*/ 20 h 46"/>
                <a:gd name="T38" fmla="*/ 27 w 27"/>
                <a:gd name="T39" fmla="*/ 18 h 46"/>
                <a:gd name="T40" fmla="*/ 23 w 27"/>
                <a:gd name="T41" fmla="*/ 4 h 46"/>
                <a:gd name="T42" fmla="*/ 18 w 27"/>
                <a:gd name="T43" fmla="*/ 0 h 46"/>
                <a:gd name="T44" fmla="*/ 10 w 27"/>
                <a:gd name="T45" fmla="*/ 0 h 46"/>
                <a:gd name="T46" fmla="*/ 5 w 27"/>
                <a:gd name="T47" fmla="*/ 4 h 46"/>
                <a:gd name="T48" fmla="*/ 0 w 27"/>
                <a:gd name="T49" fmla="*/ 18 h 46"/>
                <a:gd name="T50" fmla="*/ 2 w 27"/>
                <a:gd name="T51" fmla="*/ 20 h 46"/>
                <a:gd name="T52" fmla="*/ 4 w 27"/>
                <a:gd name="T5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4" y="19"/>
                  </a:move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5"/>
                    <a:pt x="10" y="46"/>
                    <a:pt x="11" y="46"/>
                  </a:cubicBezTo>
                  <a:cubicBezTo>
                    <a:pt x="12" y="46"/>
                    <a:pt x="13" y="45"/>
                    <a:pt x="13" y="44"/>
                  </a:cubicBezTo>
                  <a:cubicBezTo>
                    <a:pt x="13" y="42"/>
                    <a:pt x="13" y="28"/>
                    <a:pt x="13" y="28"/>
                  </a:cubicBezTo>
                  <a:cubicBezTo>
                    <a:pt x="14" y="28"/>
                    <a:pt x="14" y="28"/>
                    <a:pt x="14" y="28"/>
                  </a:cubicBezTo>
                  <a:cubicBezTo>
                    <a:pt x="14" y="28"/>
                    <a:pt x="14" y="42"/>
                    <a:pt x="14" y="44"/>
                  </a:cubicBezTo>
                  <a:cubicBezTo>
                    <a:pt x="14" y="45"/>
                    <a:pt x="15" y="46"/>
                    <a:pt x="17" y="46"/>
                  </a:cubicBezTo>
                  <a:cubicBezTo>
                    <a:pt x="18" y="46"/>
                    <a:pt x="19" y="45"/>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ubicBezTo>
                    <a:pt x="22" y="2"/>
                    <a:pt x="20" y="0"/>
                    <a:pt x="18" y="0"/>
                  </a:cubicBezTo>
                  <a:cubicBezTo>
                    <a:pt x="16" y="0"/>
                    <a:pt x="11" y="0"/>
                    <a:pt x="10" y="0"/>
                  </a:cubicBezTo>
                  <a:cubicBezTo>
                    <a:pt x="8" y="0"/>
                    <a:pt x="5" y="2"/>
                    <a:pt x="5" y="4"/>
                  </a:cubicBezTo>
                  <a:cubicBezTo>
                    <a:pt x="3" y="10"/>
                    <a:pt x="1" y="17"/>
                    <a:pt x="0" y="18"/>
                  </a:cubicBezTo>
                  <a:cubicBezTo>
                    <a:pt x="0" y="19"/>
                    <a:pt x="1" y="20"/>
                    <a:pt x="2" y="20"/>
                  </a:cubicBezTo>
                  <a:cubicBezTo>
                    <a:pt x="3" y="21"/>
                    <a:pt x="4" y="20"/>
                    <a:pt x="4" y="1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54" name="Freeform 1672"/>
            <p:cNvSpPr>
              <a:spLocks/>
            </p:cNvSpPr>
            <p:nvPr/>
          </p:nvSpPr>
          <p:spPr bwMode="auto">
            <a:xfrm>
              <a:off x="22004338" y="2989263"/>
              <a:ext cx="101600" cy="173038"/>
            </a:xfrm>
            <a:custGeom>
              <a:avLst/>
              <a:gdLst>
                <a:gd name="T0" fmla="*/ 4 w 27"/>
                <a:gd name="T1" fmla="*/ 19 h 46"/>
                <a:gd name="T2" fmla="*/ 7 w 27"/>
                <a:gd name="T3" fmla="*/ 6 h 46"/>
                <a:gd name="T4" fmla="*/ 9 w 27"/>
                <a:gd name="T5" fmla="*/ 6 h 46"/>
                <a:gd name="T6" fmla="*/ 2 w 27"/>
                <a:gd name="T7" fmla="*/ 28 h 46"/>
                <a:gd name="T8" fmla="*/ 8 w 27"/>
                <a:gd name="T9" fmla="*/ 28 h 46"/>
                <a:gd name="T10" fmla="*/ 8 w 27"/>
                <a:gd name="T11" fmla="*/ 44 h 46"/>
                <a:gd name="T12" fmla="*/ 11 w 27"/>
                <a:gd name="T13" fmla="*/ 46 h 46"/>
                <a:gd name="T14" fmla="*/ 13 w 27"/>
                <a:gd name="T15" fmla="*/ 44 h 46"/>
                <a:gd name="T16" fmla="*/ 13 w 27"/>
                <a:gd name="T17" fmla="*/ 28 h 46"/>
                <a:gd name="T18" fmla="*/ 14 w 27"/>
                <a:gd name="T19" fmla="*/ 28 h 46"/>
                <a:gd name="T20" fmla="*/ 14 w 27"/>
                <a:gd name="T21" fmla="*/ 44 h 46"/>
                <a:gd name="T22" fmla="*/ 16 w 27"/>
                <a:gd name="T23" fmla="*/ 46 h 46"/>
                <a:gd name="T24" fmla="*/ 18 w 27"/>
                <a:gd name="T25" fmla="*/ 44 h 46"/>
                <a:gd name="T26" fmla="*/ 18 w 27"/>
                <a:gd name="T27" fmla="*/ 28 h 46"/>
                <a:gd name="T28" fmla="*/ 25 w 27"/>
                <a:gd name="T29" fmla="*/ 28 h 46"/>
                <a:gd name="T30" fmla="*/ 18 w 27"/>
                <a:gd name="T31" fmla="*/ 6 h 46"/>
                <a:gd name="T32" fmla="*/ 19 w 27"/>
                <a:gd name="T33" fmla="*/ 6 h 46"/>
                <a:gd name="T34" fmla="*/ 23 w 27"/>
                <a:gd name="T35" fmla="*/ 19 h 46"/>
                <a:gd name="T36" fmla="*/ 25 w 27"/>
                <a:gd name="T37" fmla="*/ 20 h 46"/>
                <a:gd name="T38" fmla="*/ 27 w 27"/>
                <a:gd name="T39" fmla="*/ 18 h 46"/>
                <a:gd name="T40" fmla="*/ 23 w 27"/>
                <a:gd name="T41" fmla="*/ 4 h 46"/>
                <a:gd name="T42" fmla="*/ 17 w 27"/>
                <a:gd name="T43" fmla="*/ 0 h 46"/>
                <a:gd name="T44" fmla="*/ 10 w 27"/>
                <a:gd name="T45" fmla="*/ 0 h 46"/>
                <a:gd name="T46" fmla="*/ 4 w 27"/>
                <a:gd name="T47" fmla="*/ 4 h 46"/>
                <a:gd name="T48" fmla="*/ 0 w 27"/>
                <a:gd name="T49" fmla="*/ 18 h 46"/>
                <a:gd name="T50" fmla="*/ 1 w 27"/>
                <a:gd name="T51" fmla="*/ 20 h 46"/>
                <a:gd name="T52" fmla="*/ 4 w 27"/>
                <a:gd name="T5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4" y="19"/>
                  </a:moveTo>
                  <a:cubicBezTo>
                    <a:pt x="4" y="18"/>
                    <a:pt x="7" y="6"/>
                    <a:pt x="7" y="6"/>
                  </a:cubicBezTo>
                  <a:cubicBezTo>
                    <a:pt x="9" y="6"/>
                    <a:pt x="9" y="6"/>
                    <a:pt x="9" y="6"/>
                  </a:cubicBezTo>
                  <a:cubicBezTo>
                    <a:pt x="2" y="28"/>
                    <a:pt x="2" y="28"/>
                    <a:pt x="2" y="28"/>
                  </a:cubicBezTo>
                  <a:cubicBezTo>
                    <a:pt x="8" y="28"/>
                    <a:pt x="8" y="28"/>
                    <a:pt x="8" y="28"/>
                  </a:cubicBezTo>
                  <a:cubicBezTo>
                    <a:pt x="8" y="35"/>
                    <a:pt x="8" y="43"/>
                    <a:pt x="8" y="44"/>
                  </a:cubicBezTo>
                  <a:cubicBezTo>
                    <a:pt x="8" y="45"/>
                    <a:pt x="9" y="46"/>
                    <a:pt x="11" y="46"/>
                  </a:cubicBezTo>
                  <a:cubicBezTo>
                    <a:pt x="12" y="46"/>
                    <a:pt x="13" y="45"/>
                    <a:pt x="13" y="44"/>
                  </a:cubicBezTo>
                  <a:cubicBezTo>
                    <a:pt x="13" y="42"/>
                    <a:pt x="13" y="28"/>
                    <a:pt x="13" y="28"/>
                  </a:cubicBezTo>
                  <a:cubicBezTo>
                    <a:pt x="14" y="28"/>
                    <a:pt x="14" y="28"/>
                    <a:pt x="14" y="28"/>
                  </a:cubicBezTo>
                  <a:cubicBezTo>
                    <a:pt x="14" y="28"/>
                    <a:pt x="14" y="42"/>
                    <a:pt x="14" y="44"/>
                  </a:cubicBezTo>
                  <a:cubicBezTo>
                    <a:pt x="14" y="45"/>
                    <a:pt x="15" y="46"/>
                    <a:pt x="16" y="46"/>
                  </a:cubicBezTo>
                  <a:cubicBezTo>
                    <a:pt x="17" y="46"/>
                    <a:pt x="18" y="45"/>
                    <a:pt x="18" y="44"/>
                  </a:cubicBezTo>
                  <a:cubicBezTo>
                    <a:pt x="18" y="43"/>
                    <a:pt x="18" y="35"/>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7" y="18"/>
                  </a:cubicBezTo>
                  <a:cubicBezTo>
                    <a:pt x="26" y="17"/>
                    <a:pt x="24" y="10"/>
                    <a:pt x="23" y="4"/>
                  </a:cubicBezTo>
                  <a:cubicBezTo>
                    <a:pt x="22" y="2"/>
                    <a:pt x="19" y="0"/>
                    <a:pt x="17" y="0"/>
                  </a:cubicBezTo>
                  <a:cubicBezTo>
                    <a:pt x="16" y="0"/>
                    <a:pt x="11" y="0"/>
                    <a:pt x="10" y="0"/>
                  </a:cubicBezTo>
                  <a:cubicBezTo>
                    <a:pt x="7" y="0"/>
                    <a:pt x="5" y="2"/>
                    <a:pt x="4" y="4"/>
                  </a:cubicBezTo>
                  <a:cubicBezTo>
                    <a:pt x="2" y="10"/>
                    <a:pt x="0" y="17"/>
                    <a:pt x="0" y="18"/>
                  </a:cubicBezTo>
                  <a:cubicBezTo>
                    <a:pt x="0" y="19"/>
                    <a:pt x="0" y="20"/>
                    <a:pt x="1" y="20"/>
                  </a:cubicBezTo>
                  <a:cubicBezTo>
                    <a:pt x="2" y="21"/>
                    <a:pt x="3" y="20"/>
                    <a:pt x="4" y="1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55" name="Oval 1673"/>
            <p:cNvSpPr>
              <a:spLocks noChangeArrowheads="1"/>
            </p:cNvSpPr>
            <p:nvPr/>
          </p:nvSpPr>
          <p:spPr bwMode="auto">
            <a:xfrm>
              <a:off x="22350413" y="2481263"/>
              <a:ext cx="33338" cy="34925"/>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56" name="Oval 1674"/>
            <p:cNvSpPr>
              <a:spLocks noChangeArrowheads="1"/>
            </p:cNvSpPr>
            <p:nvPr/>
          </p:nvSpPr>
          <p:spPr bwMode="auto">
            <a:xfrm>
              <a:off x="22350413" y="2947988"/>
              <a:ext cx="33338" cy="33338"/>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57" name="Freeform 1675"/>
            <p:cNvSpPr>
              <a:spLocks/>
            </p:cNvSpPr>
            <p:nvPr/>
          </p:nvSpPr>
          <p:spPr bwMode="auto">
            <a:xfrm>
              <a:off x="22323426" y="2989263"/>
              <a:ext cx="87313" cy="173038"/>
            </a:xfrm>
            <a:custGeom>
              <a:avLst/>
              <a:gdLst>
                <a:gd name="T0" fmla="*/ 4 w 23"/>
                <a:gd name="T1" fmla="*/ 20 h 46"/>
                <a:gd name="T2" fmla="*/ 4 w 23"/>
                <a:gd name="T3" fmla="*/ 7 h 46"/>
                <a:gd name="T4" fmla="*/ 5 w 23"/>
                <a:gd name="T5" fmla="*/ 7 h 46"/>
                <a:gd name="T6" fmla="*/ 5 w 23"/>
                <a:gd name="T7" fmla="*/ 44 h 46"/>
                <a:gd name="T8" fmla="*/ 8 w 23"/>
                <a:gd name="T9" fmla="*/ 46 h 46"/>
                <a:gd name="T10" fmla="*/ 11 w 23"/>
                <a:gd name="T11" fmla="*/ 44 h 46"/>
                <a:gd name="T12" fmla="*/ 11 w 23"/>
                <a:gd name="T13" fmla="*/ 22 h 46"/>
                <a:gd name="T14" fmla="*/ 12 w 23"/>
                <a:gd name="T15" fmla="*/ 22 h 46"/>
                <a:gd name="T16" fmla="*/ 12 w 23"/>
                <a:gd name="T17" fmla="*/ 44 h 46"/>
                <a:gd name="T18" fmla="*/ 15 w 23"/>
                <a:gd name="T19" fmla="*/ 46 h 46"/>
                <a:gd name="T20" fmla="*/ 18 w 23"/>
                <a:gd name="T21" fmla="*/ 44 h 46"/>
                <a:gd name="T22" fmla="*/ 18 w 23"/>
                <a:gd name="T23" fmla="*/ 7 h 46"/>
                <a:gd name="T24" fmla="*/ 19 w 23"/>
                <a:gd name="T25" fmla="*/ 7 h 46"/>
                <a:gd name="T26" fmla="*/ 19 w 23"/>
                <a:gd name="T27" fmla="*/ 20 h 46"/>
                <a:gd name="T28" fmla="*/ 21 w 23"/>
                <a:gd name="T29" fmla="*/ 22 h 46"/>
                <a:gd name="T30" fmla="*/ 23 w 23"/>
                <a:gd name="T31" fmla="*/ 20 h 46"/>
                <a:gd name="T32" fmla="*/ 23 w 23"/>
                <a:gd name="T33" fmla="*/ 6 h 46"/>
                <a:gd name="T34" fmla="*/ 17 w 23"/>
                <a:gd name="T35" fmla="*/ 0 h 46"/>
                <a:gd name="T36" fmla="*/ 6 w 23"/>
                <a:gd name="T37" fmla="*/ 0 h 46"/>
                <a:gd name="T38" fmla="*/ 0 w 23"/>
                <a:gd name="T39" fmla="*/ 6 h 46"/>
                <a:gd name="T40" fmla="*/ 0 w 23"/>
                <a:gd name="T41" fmla="*/ 20 h 46"/>
                <a:gd name="T42" fmla="*/ 2 w 23"/>
                <a:gd name="T43" fmla="*/ 22 h 46"/>
                <a:gd name="T44" fmla="*/ 4 w 23"/>
                <a:gd name="T45"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4" y="20"/>
                  </a:move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2"/>
                    <a:pt x="11" y="22"/>
                  </a:cubicBezTo>
                  <a:cubicBezTo>
                    <a:pt x="11" y="22"/>
                    <a:pt x="11" y="22"/>
                    <a:pt x="12" y="22"/>
                  </a:cubicBezTo>
                  <a:cubicBezTo>
                    <a:pt x="12" y="22"/>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1"/>
                    <a:pt x="20" y="22"/>
                    <a:pt x="21" y="22"/>
                  </a:cubicBezTo>
                  <a:cubicBezTo>
                    <a:pt x="22" y="22"/>
                    <a:pt x="23" y="21"/>
                    <a:pt x="23" y="20"/>
                  </a:cubicBezTo>
                  <a:cubicBezTo>
                    <a:pt x="23" y="19"/>
                    <a:pt x="23" y="7"/>
                    <a:pt x="23" y="6"/>
                  </a:cubicBezTo>
                  <a:cubicBezTo>
                    <a:pt x="23" y="2"/>
                    <a:pt x="20" y="0"/>
                    <a:pt x="17" y="0"/>
                  </a:cubicBezTo>
                  <a:cubicBezTo>
                    <a:pt x="15" y="0"/>
                    <a:pt x="8" y="0"/>
                    <a:pt x="6" y="0"/>
                  </a:cubicBezTo>
                  <a:cubicBezTo>
                    <a:pt x="3" y="0"/>
                    <a:pt x="0" y="2"/>
                    <a:pt x="0" y="6"/>
                  </a:cubicBezTo>
                  <a:cubicBezTo>
                    <a:pt x="0" y="7"/>
                    <a:pt x="0" y="19"/>
                    <a:pt x="0" y="20"/>
                  </a:cubicBezTo>
                  <a:cubicBezTo>
                    <a:pt x="0" y="21"/>
                    <a:pt x="1" y="22"/>
                    <a:pt x="2" y="22"/>
                  </a:cubicBezTo>
                  <a:cubicBezTo>
                    <a:pt x="3" y="22"/>
                    <a:pt x="4" y="21"/>
                    <a:pt x="4" y="20"/>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58" name="Freeform 1676"/>
            <p:cNvSpPr>
              <a:spLocks/>
            </p:cNvSpPr>
            <p:nvPr/>
          </p:nvSpPr>
          <p:spPr bwMode="auto">
            <a:xfrm>
              <a:off x="22429788" y="2755901"/>
              <a:ext cx="82550" cy="173038"/>
            </a:xfrm>
            <a:custGeom>
              <a:avLst/>
              <a:gdLst>
                <a:gd name="T0" fmla="*/ 20 w 22"/>
                <a:gd name="T1" fmla="*/ 22 h 46"/>
                <a:gd name="T2" fmla="*/ 22 w 22"/>
                <a:gd name="T3" fmla="*/ 20 h 46"/>
                <a:gd name="T4" fmla="*/ 22 w 22"/>
                <a:gd name="T5" fmla="*/ 6 h 46"/>
                <a:gd name="T6" fmla="*/ 16 w 22"/>
                <a:gd name="T7" fmla="*/ 0 h 46"/>
                <a:gd name="T8" fmla="*/ 6 w 22"/>
                <a:gd name="T9" fmla="*/ 0 h 46"/>
                <a:gd name="T10" fmla="*/ 0 w 22"/>
                <a:gd name="T11" fmla="*/ 6 h 46"/>
                <a:gd name="T12" fmla="*/ 0 w 22"/>
                <a:gd name="T13" fmla="*/ 20 h 46"/>
                <a:gd name="T14" fmla="*/ 2 w 22"/>
                <a:gd name="T15" fmla="*/ 22 h 46"/>
                <a:gd name="T16" fmla="*/ 4 w 22"/>
                <a:gd name="T17" fmla="*/ 20 h 46"/>
                <a:gd name="T18" fmla="*/ 4 w 22"/>
                <a:gd name="T19" fmla="*/ 7 h 46"/>
                <a:gd name="T20" fmla="*/ 5 w 22"/>
                <a:gd name="T21" fmla="*/ 7 h 46"/>
                <a:gd name="T22" fmla="*/ 5 w 22"/>
                <a:gd name="T23" fmla="*/ 44 h 46"/>
                <a:gd name="T24" fmla="*/ 8 w 22"/>
                <a:gd name="T25" fmla="*/ 46 h 46"/>
                <a:gd name="T26" fmla="*/ 11 w 22"/>
                <a:gd name="T27" fmla="*/ 44 h 46"/>
                <a:gd name="T28" fmla="*/ 11 w 22"/>
                <a:gd name="T29" fmla="*/ 23 h 46"/>
                <a:gd name="T30" fmla="*/ 12 w 22"/>
                <a:gd name="T31" fmla="*/ 23 h 46"/>
                <a:gd name="T32" fmla="*/ 12 w 22"/>
                <a:gd name="T33" fmla="*/ 44 h 46"/>
                <a:gd name="T34" fmla="*/ 15 w 22"/>
                <a:gd name="T35" fmla="*/ 46 h 46"/>
                <a:gd name="T36" fmla="*/ 17 w 22"/>
                <a:gd name="T37" fmla="*/ 44 h 46"/>
                <a:gd name="T38" fmla="*/ 17 w 22"/>
                <a:gd name="T39" fmla="*/ 7 h 46"/>
                <a:gd name="T40" fmla="*/ 18 w 22"/>
                <a:gd name="T41" fmla="*/ 7 h 46"/>
                <a:gd name="T42" fmla="*/ 18 w 22"/>
                <a:gd name="T43" fmla="*/ 20 h 46"/>
                <a:gd name="T44" fmla="*/ 20 w 22"/>
                <a:gd name="T45"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20" y="22"/>
                  </a:moveTo>
                  <a:cubicBezTo>
                    <a:pt x="22" y="22"/>
                    <a:pt x="22" y="22"/>
                    <a:pt x="22" y="20"/>
                  </a:cubicBezTo>
                  <a:cubicBezTo>
                    <a:pt x="22" y="19"/>
                    <a:pt x="22" y="7"/>
                    <a:pt x="22" y="6"/>
                  </a:cubicBezTo>
                  <a:cubicBezTo>
                    <a:pt x="22" y="2"/>
                    <a:pt x="20" y="0"/>
                    <a:pt x="16" y="0"/>
                  </a:cubicBezTo>
                  <a:cubicBezTo>
                    <a:pt x="15" y="0"/>
                    <a:pt x="8" y="0"/>
                    <a:pt x="6" y="0"/>
                  </a:cubicBezTo>
                  <a:cubicBezTo>
                    <a:pt x="3" y="0"/>
                    <a:pt x="0" y="2"/>
                    <a:pt x="0" y="6"/>
                  </a:cubicBezTo>
                  <a:cubicBezTo>
                    <a:pt x="0" y="7"/>
                    <a:pt x="0" y="19"/>
                    <a:pt x="0" y="20"/>
                  </a:cubicBezTo>
                  <a:cubicBezTo>
                    <a:pt x="0" y="22"/>
                    <a:pt x="1" y="22"/>
                    <a:pt x="2" y="22"/>
                  </a:cubicBezTo>
                  <a:cubicBezTo>
                    <a:pt x="3" y="22"/>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2"/>
                    <a:pt x="20" y="22"/>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59" name="Oval 1677"/>
            <p:cNvSpPr>
              <a:spLocks noChangeArrowheads="1"/>
            </p:cNvSpPr>
            <p:nvPr/>
          </p:nvSpPr>
          <p:spPr bwMode="auto">
            <a:xfrm>
              <a:off x="22139276" y="2481263"/>
              <a:ext cx="38100" cy="34925"/>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60" name="Oval 1678"/>
            <p:cNvSpPr>
              <a:spLocks noChangeArrowheads="1"/>
            </p:cNvSpPr>
            <p:nvPr/>
          </p:nvSpPr>
          <p:spPr bwMode="auto">
            <a:xfrm>
              <a:off x="21828126" y="2481263"/>
              <a:ext cx="38100" cy="34925"/>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61" name="Freeform 1679"/>
            <p:cNvSpPr>
              <a:spLocks/>
            </p:cNvSpPr>
            <p:nvPr/>
          </p:nvSpPr>
          <p:spPr bwMode="auto">
            <a:xfrm>
              <a:off x="22117051" y="2519363"/>
              <a:ext cx="82550" cy="176213"/>
            </a:xfrm>
            <a:custGeom>
              <a:avLst/>
              <a:gdLst>
                <a:gd name="T0" fmla="*/ 20 w 22"/>
                <a:gd name="T1" fmla="*/ 23 h 47"/>
                <a:gd name="T2" fmla="*/ 22 w 22"/>
                <a:gd name="T3" fmla="*/ 21 h 47"/>
                <a:gd name="T4" fmla="*/ 22 w 22"/>
                <a:gd name="T5" fmla="*/ 6 h 47"/>
                <a:gd name="T6" fmla="*/ 16 w 22"/>
                <a:gd name="T7" fmla="*/ 0 h 47"/>
                <a:gd name="T8" fmla="*/ 6 w 22"/>
                <a:gd name="T9" fmla="*/ 0 h 47"/>
                <a:gd name="T10" fmla="*/ 0 w 22"/>
                <a:gd name="T11" fmla="*/ 6 h 47"/>
                <a:gd name="T12" fmla="*/ 0 w 22"/>
                <a:gd name="T13" fmla="*/ 21 h 47"/>
                <a:gd name="T14" fmla="*/ 2 w 22"/>
                <a:gd name="T15" fmla="*/ 23 h 47"/>
                <a:gd name="T16" fmla="*/ 4 w 22"/>
                <a:gd name="T17" fmla="*/ 21 h 47"/>
                <a:gd name="T18" fmla="*/ 4 w 22"/>
                <a:gd name="T19" fmla="*/ 8 h 47"/>
                <a:gd name="T20" fmla="*/ 5 w 22"/>
                <a:gd name="T21" fmla="*/ 8 h 47"/>
                <a:gd name="T22" fmla="*/ 5 w 22"/>
                <a:gd name="T23" fmla="*/ 44 h 47"/>
                <a:gd name="T24" fmla="*/ 8 w 22"/>
                <a:gd name="T25" fmla="*/ 47 h 47"/>
                <a:gd name="T26" fmla="*/ 11 w 22"/>
                <a:gd name="T27" fmla="*/ 44 h 47"/>
                <a:gd name="T28" fmla="*/ 11 w 22"/>
                <a:gd name="T29" fmla="*/ 23 h 47"/>
                <a:gd name="T30" fmla="*/ 12 w 22"/>
                <a:gd name="T31" fmla="*/ 23 h 47"/>
                <a:gd name="T32" fmla="*/ 12 w 22"/>
                <a:gd name="T33" fmla="*/ 44 h 47"/>
                <a:gd name="T34" fmla="*/ 14 w 22"/>
                <a:gd name="T35" fmla="*/ 47 h 47"/>
                <a:gd name="T36" fmla="*/ 17 w 22"/>
                <a:gd name="T37" fmla="*/ 44 h 47"/>
                <a:gd name="T38" fmla="*/ 17 w 22"/>
                <a:gd name="T39" fmla="*/ 8 h 47"/>
                <a:gd name="T40" fmla="*/ 18 w 22"/>
                <a:gd name="T41" fmla="*/ 8 h 47"/>
                <a:gd name="T42" fmla="*/ 18 w 22"/>
                <a:gd name="T43" fmla="*/ 21 h 47"/>
                <a:gd name="T44" fmla="*/ 20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0" y="23"/>
                  </a:moveTo>
                  <a:cubicBezTo>
                    <a:pt x="21" y="23"/>
                    <a:pt x="22" y="22"/>
                    <a:pt x="22" y="21"/>
                  </a:cubicBezTo>
                  <a:cubicBezTo>
                    <a:pt x="22" y="20"/>
                    <a:pt x="22" y="8"/>
                    <a:pt x="22" y="6"/>
                  </a:cubicBezTo>
                  <a:cubicBezTo>
                    <a:pt x="22" y="3"/>
                    <a:pt x="20" y="0"/>
                    <a:pt x="16" y="0"/>
                  </a:cubicBezTo>
                  <a:cubicBezTo>
                    <a:pt x="15" y="0"/>
                    <a:pt x="7" y="0"/>
                    <a:pt x="6" y="0"/>
                  </a:cubicBezTo>
                  <a:cubicBezTo>
                    <a:pt x="2" y="0"/>
                    <a:pt x="0" y="3"/>
                    <a:pt x="0" y="6"/>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62" name="Oval 1680"/>
            <p:cNvSpPr>
              <a:spLocks noChangeArrowheads="1"/>
            </p:cNvSpPr>
            <p:nvPr/>
          </p:nvSpPr>
          <p:spPr bwMode="auto">
            <a:xfrm>
              <a:off x="22139276" y="2714626"/>
              <a:ext cx="38100" cy="38100"/>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63" name="Oval 1681"/>
            <p:cNvSpPr>
              <a:spLocks noChangeArrowheads="1"/>
            </p:cNvSpPr>
            <p:nvPr/>
          </p:nvSpPr>
          <p:spPr bwMode="auto">
            <a:xfrm>
              <a:off x="22037676" y="2481263"/>
              <a:ext cx="34925" cy="34925"/>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64" name="Oval 1682"/>
            <p:cNvSpPr>
              <a:spLocks noChangeArrowheads="1"/>
            </p:cNvSpPr>
            <p:nvPr/>
          </p:nvSpPr>
          <p:spPr bwMode="auto">
            <a:xfrm>
              <a:off x="22245638" y="2481263"/>
              <a:ext cx="36513" cy="34925"/>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65" name="Oval 1683"/>
            <p:cNvSpPr>
              <a:spLocks noChangeArrowheads="1"/>
            </p:cNvSpPr>
            <p:nvPr/>
          </p:nvSpPr>
          <p:spPr bwMode="auto">
            <a:xfrm>
              <a:off x="22037676" y="2947988"/>
              <a:ext cx="34925" cy="33338"/>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66" name="Freeform 1684"/>
            <p:cNvSpPr>
              <a:spLocks/>
            </p:cNvSpPr>
            <p:nvPr/>
          </p:nvSpPr>
          <p:spPr bwMode="auto">
            <a:xfrm>
              <a:off x="22004338" y="2519363"/>
              <a:ext cx="101600" cy="176213"/>
            </a:xfrm>
            <a:custGeom>
              <a:avLst/>
              <a:gdLst>
                <a:gd name="T0" fmla="*/ 27 w 27"/>
                <a:gd name="T1" fmla="*/ 19 h 47"/>
                <a:gd name="T2" fmla="*/ 23 w 27"/>
                <a:gd name="T3" fmla="*/ 5 h 47"/>
                <a:gd name="T4" fmla="*/ 17 w 27"/>
                <a:gd name="T5" fmla="*/ 0 h 47"/>
                <a:gd name="T6" fmla="*/ 10 w 27"/>
                <a:gd name="T7" fmla="*/ 0 h 47"/>
                <a:gd name="T8" fmla="*/ 4 w 27"/>
                <a:gd name="T9" fmla="*/ 5 h 47"/>
                <a:gd name="T10" fmla="*/ 0 w 27"/>
                <a:gd name="T11" fmla="*/ 19 h 47"/>
                <a:gd name="T12" fmla="*/ 1 w 27"/>
                <a:gd name="T13" fmla="*/ 21 h 47"/>
                <a:gd name="T14" fmla="*/ 4 w 27"/>
                <a:gd name="T15" fmla="*/ 20 h 47"/>
                <a:gd name="T16" fmla="*/ 7 w 27"/>
                <a:gd name="T17" fmla="*/ 7 h 47"/>
                <a:gd name="T18" fmla="*/ 9 w 27"/>
                <a:gd name="T19" fmla="*/ 7 h 47"/>
                <a:gd name="T20" fmla="*/ 2 w 27"/>
                <a:gd name="T21" fmla="*/ 28 h 47"/>
                <a:gd name="T22" fmla="*/ 8 w 27"/>
                <a:gd name="T23" fmla="*/ 28 h 47"/>
                <a:gd name="T24" fmla="*/ 8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8 w 27"/>
                <a:gd name="T39" fmla="*/ 45 h 47"/>
                <a:gd name="T40" fmla="*/ 18 w 27"/>
                <a:gd name="T41" fmla="*/ 28 h 47"/>
                <a:gd name="T42" fmla="*/ 25 w 27"/>
                <a:gd name="T43" fmla="*/ 28 h 47"/>
                <a:gd name="T44" fmla="*/ 18 w 27"/>
                <a:gd name="T45" fmla="*/ 7 h 47"/>
                <a:gd name="T46" fmla="*/ 19 w 27"/>
                <a:gd name="T47" fmla="*/ 7 h 47"/>
                <a:gd name="T48" fmla="*/ 23 w 27"/>
                <a:gd name="T49" fmla="*/ 20 h 47"/>
                <a:gd name="T50" fmla="*/ 25 w 27"/>
                <a:gd name="T51" fmla="*/ 21 h 47"/>
                <a:gd name="T52" fmla="*/ 27 w 27"/>
                <a:gd name="T53"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9"/>
                  </a:moveTo>
                  <a:cubicBezTo>
                    <a:pt x="26" y="18"/>
                    <a:pt x="24" y="11"/>
                    <a:pt x="23" y="5"/>
                  </a:cubicBezTo>
                  <a:cubicBezTo>
                    <a:pt x="22" y="3"/>
                    <a:pt x="19" y="0"/>
                    <a:pt x="17" y="0"/>
                  </a:cubicBezTo>
                  <a:cubicBezTo>
                    <a:pt x="16" y="0"/>
                    <a:pt x="11" y="0"/>
                    <a:pt x="10" y="0"/>
                  </a:cubicBezTo>
                  <a:cubicBezTo>
                    <a:pt x="7" y="0"/>
                    <a:pt x="5" y="3"/>
                    <a:pt x="4" y="5"/>
                  </a:cubicBezTo>
                  <a:cubicBezTo>
                    <a:pt x="2" y="11"/>
                    <a:pt x="0" y="18"/>
                    <a:pt x="0" y="19"/>
                  </a:cubicBezTo>
                  <a:cubicBezTo>
                    <a:pt x="0" y="20"/>
                    <a:pt x="0" y="21"/>
                    <a:pt x="1" y="21"/>
                  </a:cubicBezTo>
                  <a:cubicBezTo>
                    <a:pt x="2" y="21"/>
                    <a:pt x="3" y="21"/>
                    <a:pt x="4" y="20"/>
                  </a:cubicBezTo>
                  <a:cubicBezTo>
                    <a:pt x="4" y="18"/>
                    <a:pt x="7" y="7"/>
                    <a:pt x="7"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7" y="1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67" name="Oval 1685"/>
            <p:cNvSpPr>
              <a:spLocks noChangeArrowheads="1"/>
            </p:cNvSpPr>
            <p:nvPr/>
          </p:nvSpPr>
          <p:spPr bwMode="auto">
            <a:xfrm>
              <a:off x="22245638" y="2714626"/>
              <a:ext cx="36513" cy="38100"/>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68" name="Freeform 1686"/>
            <p:cNvSpPr>
              <a:spLocks/>
            </p:cNvSpPr>
            <p:nvPr/>
          </p:nvSpPr>
          <p:spPr bwMode="auto">
            <a:xfrm>
              <a:off x="22012276" y="2755901"/>
              <a:ext cx="85725" cy="173038"/>
            </a:xfrm>
            <a:custGeom>
              <a:avLst/>
              <a:gdLst>
                <a:gd name="T0" fmla="*/ 21 w 23"/>
                <a:gd name="T1" fmla="*/ 22 h 46"/>
                <a:gd name="T2" fmla="*/ 23 w 23"/>
                <a:gd name="T3" fmla="*/ 20 h 46"/>
                <a:gd name="T4" fmla="*/ 23 w 23"/>
                <a:gd name="T5" fmla="*/ 6 h 46"/>
                <a:gd name="T6" fmla="*/ 17 w 23"/>
                <a:gd name="T7" fmla="*/ 0 h 46"/>
                <a:gd name="T8" fmla="*/ 6 w 23"/>
                <a:gd name="T9" fmla="*/ 0 h 46"/>
                <a:gd name="T10" fmla="*/ 0 w 23"/>
                <a:gd name="T11" fmla="*/ 6 h 46"/>
                <a:gd name="T12" fmla="*/ 0 w 23"/>
                <a:gd name="T13" fmla="*/ 20 h 46"/>
                <a:gd name="T14" fmla="*/ 2 w 23"/>
                <a:gd name="T15" fmla="*/ 22 h 46"/>
                <a:gd name="T16" fmla="*/ 4 w 23"/>
                <a:gd name="T17" fmla="*/ 20 h 46"/>
                <a:gd name="T18" fmla="*/ 4 w 23"/>
                <a:gd name="T19" fmla="*/ 7 h 46"/>
                <a:gd name="T20" fmla="*/ 5 w 23"/>
                <a:gd name="T21" fmla="*/ 7 h 46"/>
                <a:gd name="T22" fmla="*/ 5 w 23"/>
                <a:gd name="T23" fmla="*/ 44 h 46"/>
                <a:gd name="T24" fmla="*/ 8 w 23"/>
                <a:gd name="T25" fmla="*/ 46 h 46"/>
                <a:gd name="T26" fmla="*/ 11 w 23"/>
                <a:gd name="T27" fmla="*/ 44 h 46"/>
                <a:gd name="T28" fmla="*/ 11 w 23"/>
                <a:gd name="T29" fmla="*/ 23 h 46"/>
                <a:gd name="T30" fmla="*/ 12 w 23"/>
                <a:gd name="T31" fmla="*/ 23 h 46"/>
                <a:gd name="T32" fmla="*/ 12 w 23"/>
                <a:gd name="T33" fmla="*/ 44 h 46"/>
                <a:gd name="T34" fmla="*/ 15 w 23"/>
                <a:gd name="T35" fmla="*/ 46 h 46"/>
                <a:gd name="T36" fmla="*/ 17 w 23"/>
                <a:gd name="T37" fmla="*/ 44 h 46"/>
                <a:gd name="T38" fmla="*/ 17 w 23"/>
                <a:gd name="T39" fmla="*/ 7 h 46"/>
                <a:gd name="T40" fmla="*/ 19 w 23"/>
                <a:gd name="T41" fmla="*/ 7 h 46"/>
                <a:gd name="T42" fmla="*/ 19 w 23"/>
                <a:gd name="T43" fmla="*/ 20 h 46"/>
                <a:gd name="T44" fmla="*/ 21 w 23"/>
                <a:gd name="T45"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21" y="22"/>
                  </a:moveTo>
                  <a:cubicBezTo>
                    <a:pt x="22" y="22"/>
                    <a:pt x="23" y="22"/>
                    <a:pt x="23" y="20"/>
                  </a:cubicBezTo>
                  <a:cubicBezTo>
                    <a:pt x="23" y="19"/>
                    <a:pt x="23" y="7"/>
                    <a:pt x="23" y="6"/>
                  </a:cubicBezTo>
                  <a:cubicBezTo>
                    <a:pt x="23" y="2"/>
                    <a:pt x="20" y="0"/>
                    <a:pt x="17" y="0"/>
                  </a:cubicBezTo>
                  <a:cubicBezTo>
                    <a:pt x="15" y="0"/>
                    <a:pt x="8" y="0"/>
                    <a:pt x="6" y="0"/>
                  </a:cubicBezTo>
                  <a:cubicBezTo>
                    <a:pt x="3" y="0"/>
                    <a:pt x="0" y="2"/>
                    <a:pt x="0" y="6"/>
                  </a:cubicBezTo>
                  <a:cubicBezTo>
                    <a:pt x="0" y="7"/>
                    <a:pt x="0" y="19"/>
                    <a:pt x="0" y="20"/>
                  </a:cubicBezTo>
                  <a:cubicBezTo>
                    <a:pt x="0" y="22"/>
                    <a:pt x="1" y="22"/>
                    <a:pt x="2" y="22"/>
                  </a:cubicBezTo>
                  <a:cubicBezTo>
                    <a:pt x="3" y="22"/>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9" y="7"/>
                  </a:cubicBezTo>
                  <a:cubicBezTo>
                    <a:pt x="19" y="7"/>
                    <a:pt x="19" y="19"/>
                    <a:pt x="19" y="20"/>
                  </a:cubicBezTo>
                  <a:cubicBezTo>
                    <a:pt x="19" y="22"/>
                    <a:pt x="20" y="22"/>
                    <a:pt x="21" y="22"/>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69" name="Oval 1687"/>
            <p:cNvSpPr>
              <a:spLocks noChangeArrowheads="1"/>
            </p:cNvSpPr>
            <p:nvPr/>
          </p:nvSpPr>
          <p:spPr bwMode="auto">
            <a:xfrm>
              <a:off x="22037676" y="2714626"/>
              <a:ext cx="34925" cy="38100"/>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70" name="Freeform 1688"/>
            <p:cNvSpPr>
              <a:spLocks/>
            </p:cNvSpPr>
            <p:nvPr/>
          </p:nvSpPr>
          <p:spPr bwMode="auto">
            <a:xfrm>
              <a:off x="21794788" y="2519363"/>
              <a:ext cx="101600" cy="176213"/>
            </a:xfrm>
            <a:custGeom>
              <a:avLst/>
              <a:gdLst>
                <a:gd name="T0" fmla="*/ 24 w 27"/>
                <a:gd name="T1" fmla="*/ 20 h 47"/>
                <a:gd name="T2" fmla="*/ 26 w 27"/>
                <a:gd name="T3" fmla="*/ 21 h 47"/>
                <a:gd name="T4" fmla="*/ 27 w 27"/>
                <a:gd name="T5" fmla="*/ 19 h 47"/>
                <a:gd name="T6" fmla="*/ 23 w 27"/>
                <a:gd name="T7" fmla="*/ 5 h 47"/>
                <a:gd name="T8" fmla="*/ 18 w 27"/>
                <a:gd name="T9" fmla="*/ 0 h 47"/>
                <a:gd name="T10" fmla="*/ 10 w 27"/>
                <a:gd name="T11" fmla="*/ 0 h 47"/>
                <a:gd name="T12" fmla="*/ 5 w 27"/>
                <a:gd name="T13" fmla="*/ 5 h 47"/>
                <a:gd name="T14" fmla="*/ 1 w 27"/>
                <a:gd name="T15" fmla="*/ 19 h 47"/>
                <a:gd name="T16" fmla="*/ 2 w 27"/>
                <a:gd name="T17" fmla="*/ 21 h 47"/>
                <a:gd name="T18" fmla="*/ 4 w 27"/>
                <a:gd name="T19" fmla="*/ 20 h 47"/>
                <a:gd name="T20" fmla="*/ 8 w 27"/>
                <a:gd name="T21" fmla="*/ 7 h 47"/>
                <a:gd name="T22" fmla="*/ 9 w 27"/>
                <a:gd name="T23" fmla="*/ 7 h 47"/>
                <a:gd name="T24" fmla="*/ 3 w 27"/>
                <a:gd name="T25" fmla="*/ 28 h 47"/>
                <a:gd name="T26" fmla="*/ 9 w 27"/>
                <a:gd name="T27" fmla="*/ 28 h 47"/>
                <a:gd name="T28" fmla="*/ 9 w 27"/>
                <a:gd name="T29" fmla="*/ 45 h 47"/>
                <a:gd name="T30" fmla="*/ 11 w 27"/>
                <a:gd name="T31" fmla="*/ 47 h 47"/>
                <a:gd name="T32" fmla="*/ 14 w 27"/>
                <a:gd name="T33" fmla="*/ 45 h 47"/>
                <a:gd name="T34" fmla="*/ 14 w 27"/>
                <a:gd name="T35" fmla="*/ 28 h 47"/>
                <a:gd name="T36" fmla="*/ 15 w 27"/>
                <a:gd name="T37" fmla="*/ 28 h 47"/>
                <a:gd name="T38" fmla="*/ 15 w 27"/>
                <a:gd name="T39" fmla="*/ 45 h 47"/>
                <a:gd name="T40" fmla="*/ 17 w 27"/>
                <a:gd name="T41" fmla="*/ 47 h 47"/>
                <a:gd name="T42" fmla="*/ 19 w 27"/>
                <a:gd name="T43" fmla="*/ 45 h 47"/>
                <a:gd name="T44" fmla="*/ 19 w 27"/>
                <a:gd name="T45" fmla="*/ 28 h 47"/>
                <a:gd name="T46" fmla="*/ 25 w 27"/>
                <a:gd name="T47" fmla="*/ 28 h 47"/>
                <a:gd name="T48" fmla="*/ 19 w 27"/>
                <a:gd name="T49" fmla="*/ 7 h 47"/>
                <a:gd name="T50" fmla="*/ 20 w 27"/>
                <a:gd name="T51" fmla="*/ 7 h 47"/>
                <a:gd name="T52" fmla="*/ 24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4" y="20"/>
                  </a:moveTo>
                  <a:cubicBezTo>
                    <a:pt x="24" y="21"/>
                    <a:pt x="25" y="21"/>
                    <a:pt x="26" y="21"/>
                  </a:cubicBezTo>
                  <a:cubicBezTo>
                    <a:pt x="27" y="21"/>
                    <a:pt x="27" y="20"/>
                    <a:pt x="27" y="19"/>
                  </a:cubicBezTo>
                  <a:cubicBezTo>
                    <a:pt x="27" y="18"/>
                    <a:pt x="25" y="11"/>
                    <a:pt x="23" y="5"/>
                  </a:cubicBezTo>
                  <a:cubicBezTo>
                    <a:pt x="23" y="3"/>
                    <a:pt x="20" y="0"/>
                    <a:pt x="18" y="0"/>
                  </a:cubicBezTo>
                  <a:cubicBezTo>
                    <a:pt x="17" y="0"/>
                    <a:pt x="11" y="0"/>
                    <a:pt x="10" y="0"/>
                  </a:cubicBezTo>
                  <a:cubicBezTo>
                    <a:pt x="8" y="0"/>
                    <a:pt x="5" y="3"/>
                    <a:pt x="5" y="5"/>
                  </a:cubicBez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4" y="46"/>
                    <a:pt x="14" y="45"/>
                  </a:cubicBezTo>
                  <a:cubicBezTo>
                    <a:pt x="14" y="43"/>
                    <a:pt x="14" y="28"/>
                    <a:pt x="14"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71" name="Oval 1689"/>
            <p:cNvSpPr>
              <a:spLocks noChangeArrowheads="1"/>
            </p:cNvSpPr>
            <p:nvPr/>
          </p:nvSpPr>
          <p:spPr bwMode="auto">
            <a:xfrm>
              <a:off x="21828126" y="2714626"/>
              <a:ext cx="38100" cy="38100"/>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72" name="Freeform 1690"/>
            <p:cNvSpPr>
              <a:spLocks/>
            </p:cNvSpPr>
            <p:nvPr/>
          </p:nvSpPr>
          <p:spPr bwMode="auto">
            <a:xfrm>
              <a:off x="22210713" y="2519363"/>
              <a:ext cx="101600" cy="176213"/>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7 w 27"/>
                <a:gd name="T25" fmla="*/ 47 h 47"/>
                <a:gd name="T26" fmla="*/ 19 w 27"/>
                <a:gd name="T27" fmla="*/ 45 h 47"/>
                <a:gd name="T28" fmla="*/ 19 w 27"/>
                <a:gd name="T29" fmla="*/ 28 h 47"/>
                <a:gd name="T30" fmla="*/ 25 w 27"/>
                <a:gd name="T31" fmla="*/ 28 h 47"/>
                <a:gd name="T32" fmla="*/ 19 w 27"/>
                <a:gd name="T33" fmla="*/ 7 h 47"/>
                <a:gd name="T34" fmla="*/ 20 w 27"/>
                <a:gd name="T35" fmla="*/ 7 h 47"/>
                <a:gd name="T36" fmla="*/ 23 w 27"/>
                <a:gd name="T37" fmla="*/ 20 h 47"/>
                <a:gd name="T38" fmla="*/ 26 w 27"/>
                <a:gd name="T39" fmla="*/ 21 h 47"/>
                <a:gd name="T40" fmla="*/ 27 w 27"/>
                <a:gd name="T41" fmla="*/ 19 h 47"/>
                <a:gd name="T42" fmla="*/ 23 w 27"/>
                <a:gd name="T43" fmla="*/ 5 h 47"/>
                <a:gd name="T44" fmla="*/ 18 w 27"/>
                <a:gd name="T45" fmla="*/ 0 h 47"/>
                <a:gd name="T46" fmla="*/ 10 w 27"/>
                <a:gd name="T47" fmla="*/ 0 h 47"/>
                <a:gd name="T48" fmla="*/ 5 w 27"/>
                <a:gd name="T49" fmla="*/ 5 h 47"/>
                <a:gd name="T50" fmla="*/ 0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3" y="20"/>
                  </a:cubicBezTo>
                  <a:cubicBezTo>
                    <a:pt x="24" y="21"/>
                    <a:pt x="25" y="21"/>
                    <a:pt x="26" y="21"/>
                  </a:cubicBezTo>
                  <a:cubicBezTo>
                    <a:pt x="27" y="21"/>
                    <a:pt x="27" y="20"/>
                    <a:pt x="27" y="19"/>
                  </a:cubicBezTo>
                  <a:cubicBezTo>
                    <a:pt x="27" y="18"/>
                    <a:pt x="25" y="11"/>
                    <a:pt x="23" y="5"/>
                  </a:cubicBezTo>
                  <a:cubicBezTo>
                    <a:pt x="22" y="3"/>
                    <a:pt x="20" y="0"/>
                    <a:pt x="18" y="0"/>
                  </a:cubicBezTo>
                  <a:cubicBezTo>
                    <a:pt x="16" y="0"/>
                    <a:pt x="11" y="0"/>
                    <a:pt x="10" y="0"/>
                  </a:cubicBezTo>
                  <a:cubicBezTo>
                    <a:pt x="8" y="0"/>
                    <a:pt x="5" y="3"/>
                    <a:pt x="5" y="5"/>
                  </a:cubicBezTo>
                  <a:cubicBezTo>
                    <a:pt x="3" y="11"/>
                    <a:pt x="1" y="18"/>
                    <a:pt x="0" y="19"/>
                  </a:cubicBezTo>
                  <a:cubicBezTo>
                    <a:pt x="0" y="20"/>
                    <a:pt x="1" y="21"/>
                    <a:pt x="2" y="21"/>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73" name="Oval 1691"/>
            <p:cNvSpPr>
              <a:spLocks noChangeArrowheads="1"/>
            </p:cNvSpPr>
            <p:nvPr/>
          </p:nvSpPr>
          <p:spPr bwMode="auto">
            <a:xfrm>
              <a:off x="21726526" y="2947988"/>
              <a:ext cx="33338" cy="33338"/>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74" name="Oval 1692"/>
            <p:cNvSpPr>
              <a:spLocks noChangeArrowheads="1"/>
            </p:cNvSpPr>
            <p:nvPr/>
          </p:nvSpPr>
          <p:spPr bwMode="auto">
            <a:xfrm>
              <a:off x="21828126" y="2947988"/>
              <a:ext cx="38100" cy="33338"/>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75" name="Freeform 1693"/>
            <p:cNvSpPr>
              <a:spLocks/>
            </p:cNvSpPr>
            <p:nvPr/>
          </p:nvSpPr>
          <p:spPr bwMode="auto">
            <a:xfrm>
              <a:off x="21699538" y="2989263"/>
              <a:ext cx="87313" cy="173038"/>
            </a:xfrm>
            <a:custGeom>
              <a:avLst/>
              <a:gdLst>
                <a:gd name="T0" fmla="*/ 4 w 23"/>
                <a:gd name="T1" fmla="*/ 20 h 46"/>
                <a:gd name="T2" fmla="*/ 4 w 23"/>
                <a:gd name="T3" fmla="*/ 7 h 46"/>
                <a:gd name="T4" fmla="*/ 5 w 23"/>
                <a:gd name="T5" fmla="*/ 7 h 46"/>
                <a:gd name="T6" fmla="*/ 5 w 23"/>
                <a:gd name="T7" fmla="*/ 44 h 46"/>
                <a:gd name="T8" fmla="*/ 8 w 23"/>
                <a:gd name="T9" fmla="*/ 46 h 46"/>
                <a:gd name="T10" fmla="*/ 11 w 23"/>
                <a:gd name="T11" fmla="*/ 44 h 46"/>
                <a:gd name="T12" fmla="*/ 11 w 23"/>
                <a:gd name="T13" fmla="*/ 22 h 46"/>
                <a:gd name="T14" fmla="*/ 12 w 23"/>
                <a:gd name="T15" fmla="*/ 22 h 46"/>
                <a:gd name="T16" fmla="*/ 12 w 23"/>
                <a:gd name="T17" fmla="*/ 44 h 46"/>
                <a:gd name="T18" fmla="*/ 15 w 23"/>
                <a:gd name="T19" fmla="*/ 46 h 46"/>
                <a:gd name="T20" fmla="*/ 17 w 23"/>
                <a:gd name="T21" fmla="*/ 44 h 46"/>
                <a:gd name="T22" fmla="*/ 17 w 23"/>
                <a:gd name="T23" fmla="*/ 7 h 46"/>
                <a:gd name="T24" fmla="*/ 18 w 23"/>
                <a:gd name="T25" fmla="*/ 7 h 46"/>
                <a:gd name="T26" fmla="*/ 18 w 23"/>
                <a:gd name="T27" fmla="*/ 20 h 46"/>
                <a:gd name="T28" fmla="*/ 21 w 23"/>
                <a:gd name="T29" fmla="*/ 22 h 46"/>
                <a:gd name="T30" fmla="*/ 23 w 23"/>
                <a:gd name="T31" fmla="*/ 20 h 46"/>
                <a:gd name="T32" fmla="*/ 23 w 23"/>
                <a:gd name="T33" fmla="*/ 6 h 46"/>
                <a:gd name="T34" fmla="*/ 17 w 23"/>
                <a:gd name="T35" fmla="*/ 0 h 46"/>
                <a:gd name="T36" fmla="*/ 6 w 23"/>
                <a:gd name="T37" fmla="*/ 0 h 46"/>
                <a:gd name="T38" fmla="*/ 0 w 23"/>
                <a:gd name="T39" fmla="*/ 6 h 46"/>
                <a:gd name="T40" fmla="*/ 0 w 23"/>
                <a:gd name="T41" fmla="*/ 20 h 46"/>
                <a:gd name="T42" fmla="*/ 2 w 23"/>
                <a:gd name="T43" fmla="*/ 22 h 46"/>
                <a:gd name="T44" fmla="*/ 4 w 23"/>
                <a:gd name="T45"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4" y="20"/>
                  </a:move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2"/>
                    <a:pt x="11" y="22"/>
                  </a:cubicBezTo>
                  <a:cubicBezTo>
                    <a:pt x="11" y="22"/>
                    <a:pt x="11" y="22"/>
                    <a:pt x="12" y="22"/>
                  </a:cubicBezTo>
                  <a:cubicBezTo>
                    <a:pt x="12" y="22"/>
                    <a:pt x="12" y="41"/>
                    <a:pt x="12" y="44"/>
                  </a:cubicBezTo>
                  <a:cubicBezTo>
                    <a:pt x="12" y="45"/>
                    <a:pt x="13" y="46"/>
                    <a:pt x="15" y="46"/>
                  </a:cubicBezTo>
                  <a:cubicBezTo>
                    <a:pt x="16" y="46"/>
                    <a:pt x="17" y="45"/>
                    <a:pt x="17" y="44"/>
                  </a:cubicBezTo>
                  <a:cubicBezTo>
                    <a:pt x="17" y="41"/>
                    <a:pt x="17" y="7"/>
                    <a:pt x="17" y="7"/>
                  </a:cubicBezTo>
                  <a:cubicBezTo>
                    <a:pt x="17" y="7"/>
                    <a:pt x="17" y="7"/>
                    <a:pt x="18" y="7"/>
                  </a:cubicBezTo>
                  <a:cubicBezTo>
                    <a:pt x="18" y="7"/>
                    <a:pt x="18" y="19"/>
                    <a:pt x="18" y="20"/>
                  </a:cubicBezTo>
                  <a:cubicBezTo>
                    <a:pt x="18" y="21"/>
                    <a:pt x="19" y="22"/>
                    <a:pt x="21" y="22"/>
                  </a:cubicBezTo>
                  <a:cubicBezTo>
                    <a:pt x="22" y="22"/>
                    <a:pt x="23" y="21"/>
                    <a:pt x="23" y="20"/>
                  </a:cubicBezTo>
                  <a:cubicBezTo>
                    <a:pt x="23" y="19"/>
                    <a:pt x="23" y="7"/>
                    <a:pt x="23" y="6"/>
                  </a:cubicBezTo>
                  <a:cubicBezTo>
                    <a:pt x="23" y="2"/>
                    <a:pt x="20" y="0"/>
                    <a:pt x="17" y="0"/>
                  </a:cubicBezTo>
                  <a:cubicBezTo>
                    <a:pt x="15" y="0"/>
                    <a:pt x="8" y="0"/>
                    <a:pt x="6" y="0"/>
                  </a:cubicBezTo>
                  <a:cubicBezTo>
                    <a:pt x="3" y="0"/>
                    <a:pt x="0" y="2"/>
                    <a:pt x="0" y="6"/>
                  </a:cubicBezTo>
                  <a:cubicBezTo>
                    <a:pt x="0" y="7"/>
                    <a:pt x="0" y="19"/>
                    <a:pt x="0" y="20"/>
                  </a:cubicBezTo>
                  <a:cubicBezTo>
                    <a:pt x="0" y="21"/>
                    <a:pt x="1" y="22"/>
                    <a:pt x="2" y="22"/>
                  </a:cubicBezTo>
                  <a:cubicBezTo>
                    <a:pt x="3" y="22"/>
                    <a:pt x="4" y="21"/>
                    <a:pt x="4" y="20"/>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76" name="Freeform 1694"/>
            <p:cNvSpPr>
              <a:spLocks/>
            </p:cNvSpPr>
            <p:nvPr/>
          </p:nvSpPr>
          <p:spPr bwMode="auto">
            <a:xfrm>
              <a:off x="21693188" y="2755901"/>
              <a:ext cx="101600" cy="176213"/>
            </a:xfrm>
            <a:custGeom>
              <a:avLst/>
              <a:gdLst>
                <a:gd name="T0" fmla="*/ 23 w 27"/>
                <a:gd name="T1" fmla="*/ 4 h 47"/>
                <a:gd name="T2" fmla="*/ 17 w 27"/>
                <a:gd name="T3" fmla="*/ 0 h 47"/>
                <a:gd name="T4" fmla="*/ 10 w 27"/>
                <a:gd name="T5" fmla="*/ 0 h 47"/>
                <a:gd name="T6" fmla="*/ 4 w 27"/>
                <a:gd name="T7" fmla="*/ 4 h 47"/>
                <a:gd name="T8" fmla="*/ 0 w 27"/>
                <a:gd name="T9" fmla="*/ 18 h 47"/>
                <a:gd name="T10" fmla="*/ 1 w 27"/>
                <a:gd name="T11" fmla="*/ 20 h 47"/>
                <a:gd name="T12" fmla="*/ 4 w 27"/>
                <a:gd name="T13" fmla="*/ 19 h 47"/>
                <a:gd name="T14" fmla="*/ 8 w 27"/>
                <a:gd name="T15" fmla="*/ 6 h 47"/>
                <a:gd name="T16" fmla="*/ 9 w 27"/>
                <a:gd name="T17" fmla="*/ 6 h 47"/>
                <a:gd name="T18" fmla="*/ 2 w 27"/>
                <a:gd name="T19" fmla="*/ 28 h 47"/>
                <a:gd name="T20" fmla="*/ 8 w 27"/>
                <a:gd name="T21" fmla="*/ 28 h 47"/>
                <a:gd name="T22" fmla="*/ 8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8 w 27"/>
                <a:gd name="T37" fmla="*/ 44 h 47"/>
                <a:gd name="T38" fmla="*/ 18 w 27"/>
                <a:gd name="T39" fmla="*/ 28 h 47"/>
                <a:gd name="T40" fmla="*/ 25 w 27"/>
                <a:gd name="T41" fmla="*/ 28 h 47"/>
                <a:gd name="T42" fmla="*/ 18 w 27"/>
                <a:gd name="T43" fmla="*/ 6 h 47"/>
                <a:gd name="T44" fmla="*/ 19 w 27"/>
                <a:gd name="T45" fmla="*/ 6 h 47"/>
                <a:gd name="T46" fmla="*/ 23 w 27"/>
                <a:gd name="T47" fmla="*/ 19 h 47"/>
                <a:gd name="T48" fmla="*/ 25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7" y="0"/>
                  </a:cubicBezTo>
                  <a:cubicBezTo>
                    <a:pt x="16" y="0"/>
                    <a:pt x="11" y="0"/>
                    <a:pt x="10" y="0"/>
                  </a:cubicBezTo>
                  <a:cubicBezTo>
                    <a:pt x="7" y="0"/>
                    <a:pt x="5" y="2"/>
                    <a:pt x="4" y="4"/>
                  </a:cubicBezTo>
                  <a:cubicBezTo>
                    <a:pt x="2" y="10"/>
                    <a:pt x="0" y="17"/>
                    <a:pt x="0" y="18"/>
                  </a:cubicBezTo>
                  <a:cubicBezTo>
                    <a:pt x="0" y="19"/>
                    <a:pt x="0" y="20"/>
                    <a:pt x="1" y="20"/>
                  </a:cubicBezTo>
                  <a:cubicBezTo>
                    <a:pt x="2" y="21"/>
                    <a:pt x="3" y="20"/>
                    <a:pt x="4" y="19"/>
                  </a:cubicBezTo>
                  <a:cubicBezTo>
                    <a:pt x="4" y="18"/>
                    <a:pt x="8" y="6"/>
                    <a:pt x="8" y="6"/>
                  </a:cubicBezTo>
                  <a:cubicBezTo>
                    <a:pt x="9" y="6"/>
                    <a:pt x="9" y="6"/>
                    <a:pt x="9" y="6"/>
                  </a:cubicBezTo>
                  <a:cubicBezTo>
                    <a:pt x="2" y="28"/>
                    <a:pt x="2" y="28"/>
                    <a:pt x="2" y="28"/>
                  </a:cubicBezTo>
                  <a:cubicBezTo>
                    <a:pt x="8" y="28"/>
                    <a:pt x="8" y="28"/>
                    <a:pt x="8" y="28"/>
                  </a:cubicBezTo>
                  <a:cubicBezTo>
                    <a:pt x="8" y="35"/>
                    <a:pt x="8" y="43"/>
                    <a:pt x="8" y="44"/>
                  </a:cubicBezTo>
                  <a:cubicBezTo>
                    <a:pt x="8" y="46"/>
                    <a:pt x="9"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7" y="18"/>
                  </a:cubicBezTo>
                  <a:cubicBezTo>
                    <a:pt x="26" y="17"/>
                    <a:pt x="24" y="10"/>
                    <a:pt x="23" y="4"/>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77" name="Oval 1695"/>
            <p:cNvSpPr>
              <a:spLocks noChangeArrowheads="1"/>
            </p:cNvSpPr>
            <p:nvPr/>
          </p:nvSpPr>
          <p:spPr bwMode="auto">
            <a:xfrm>
              <a:off x="22245638" y="2947988"/>
              <a:ext cx="36513" cy="33338"/>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78" name="Freeform 1696"/>
            <p:cNvSpPr>
              <a:spLocks/>
            </p:cNvSpPr>
            <p:nvPr/>
          </p:nvSpPr>
          <p:spPr bwMode="auto">
            <a:xfrm>
              <a:off x="22218651" y="2755901"/>
              <a:ext cx="85725" cy="173038"/>
            </a:xfrm>
            <a:custGeom>
              <a:avLst/>
              <a:gdLst>
                <a:gd name="T0" fmla="*/ 21 w 23"/>
                <a:gd name="T1" fmla="*/ 22 h 46"/>
                <a:gd name="T2" fmla="*/ 23 w 23"/>
                <a:gd name="T3" fmla="*/ 20 h 46"/>
                <a:gd name="T4" fmla="*/ 23 w 23"/>
                <a:gd name="T5" fmla="*/ 6 h 46"/>
                <a:gd name="T6" fmla="*/ 17 w 23"/>
                <a:gd name="T7" fmla="*/ 0 h 46"/>
                <a:gd name="T8" fmla="*/ 7 w 23"/>
                <a:gd name="T9" fmla="*/ 0 h 46"/>
                <a:gd name="T10" fmla="*/ 0 w 23"/>
                <a:gd name="T11" fmla="*/ 6 h 46"/>
                <a:gd name="T12" fmla="*/ 0 w 23"/>
                <a:gd name="T13" fmla="*/ 20 h 46"/>
                <a:gd name="T14" fmla="*/ 3 w 23"/>
                <a:gd name="T15" fmla="*/ 22 h 46"/>
                <a:gd name="T16" fmla="*/ 5 w 23"/>
                <a:gd name="T17" fmla="*/ 20 h 46"/>
                <a:gd name="T18" fmla="*/ 5 w 23"/>
                <a:gd name="T19" fmla="*/ 7 h 46"/>
                <a:gd name="T20" fmla="*/ 6 w 23"/>
                <a:gd name="T21" fmla="*/ 7 h 46"/>
                <a:gd name="T22" fmla="*/ 6 w 23"/>
                <a:gd name="T23" fmla="*/ 44 h 46"/>
                <a:gd name="T24" fmla="*/ 8 w 23"/>
                <a:gd name="T25" fmla="*/ 46 h 46"/>
                <a:gd name="T26" fmla="*/ 11 w 23"/>
                <a:gd name="T27" fmla="*/ 44 h 46"/>
                <a:gd name="T28" fmla="*/ 11 w 23"/>
                <a:gd name="T29" fmla="*/ 23 h 46"/>
                <a:gd name="T30" fmla="*/ 12 w 23"/>
                <a:gd name="T31" fmla="*/ 23 h 46"/>
                <a:gd name="T32" fmla="*/ 12 w 23"/>
                <a:gd name="T33" fmla="*/ 44 h 46"/>
                <a:gd name="T34" fmla="*/ 15 w 23"/>
                <a:gd name="T35" fmla="*/ 46 h 46"/>
                <a:gd name="T36" fmla="*/ 18 w 23"/>
                <a:gd name="T37" fmla="*/ 44 h 46"/>
                <a:gd name="T38" fmla="*/ 18 w 23"/>
                <a:gd name="T39" fmla="*/ 7 h 46"/>
                <a:gd name="T40" fmla="*/ 19 w 23"/>
                <a:gd name="T41" fmla="*/ 7 h 46"/>
                <a:gd name="T42" fmla="*/ 19 w 23"/>
                <a:gd name="T43" fmla="*/ 20 h 46"/>
                <a:gd name="T44" fmla="*/ 21 w 23"/>
                <a:gd name="T45"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21" y="22"/>
                  </a:moveTo>
                  <a:cubicBezTo>
                    <a:pt x="22" y="22"/>
                    <a:pt x="23" y="22"/>
                    <a:pt x="23" y="20"/>
                  </a:cubicBezTo>
                  <a:cubicBezTo>
                    <a:pt x="23" y="19"/>
                    <a:pt x="23" y="7"/>
                    <a:pt x="23" y="6"/>
                  </a:cubicBezTo>
                  <a:cubicBezTo>
                    <a:pt x="23" y="2"/>
                    <a:pt x="20" y="0"/>
                    <a:pt x="17" y="0"/>
                  </a:cubicBezTo>
                  <a:cubicBezTo>
                    <a:pt x="15" y="0"/>
                    <a:pt x="8" y="0"/>
                    <a:pt x="7" y="0"/>
                  </a:cubicBezTo>
                  <a:cubicBezTo>
                    <a:pt x="3" y="0"/>
                    <a:pt x="0" y="2"/>
                    <a:pt x="0" y="6"/>
                  </a:cubicBezTo>
                  <a:cubicBezTo>
                    <a:pt x="0" y="7"/>
                    <a:pt x="0" y="19"/>
                    <a:pt x="0" y="20"/>
                  </a:cubicBezTo>
                  <a:cubicBezTo>
                    <a:pt x="0" y="22"/>
                    <a:pt x="1" y="22"/>
                    <a:pt x="3" y="22"/>
                  </a:cubicBezTo>
                  <a:cubicBezTo>
                    <a:pt x="4" y="22"/>
                    <a:pt x="5" y="22"/>
                    <a:pt x="5" y="20"/>
                  </a:cubicBezTo>
                  <a:cubicBezTo>
                    <a:pt x="5" y="19"/>
                    <a:pt x="5" y="7"/>
                    <a:pt x="5" y="7"/>
                  </a:cubicBezTo>
                  <a:cubicBezTo>
                    <a:pt x="5" y="7"/>
                    <a:pt x="5" y="7"/>
                    <a:pt x="6" y="7"/>
                  </a:cubicBezTo>
                  <a:cubicBezTo>
                    <a:pt x="6" y="7"/>
                    <a:pt x="6" y="41"/>
                    <a:pt x="6" y="44"/>
                  </a:cubicBezTo>
                  <a:cubicBezTo>
                    <a:pt x="6"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4" y="46"/>
                    <a:pt x="15" y="46"/>
                  </a:cubicBezTo>
                  <a:cubicBezTo>
                    <a:pt x="17" y="46"/>
                    <a:pt x="18" y="45"/>
                    <a:pt x="18" y="44"/>
                  </a:cubicBezTo>
                  <a:cubicBezTo>
                    <a:pt x="18" y="41"/>
                    <a:pt x="18" y="7"/>
                    <a:pt x="18" y="7"/>
                  </a:cubicBezTo>
                  <a:cubicBezTo>
                    <a:pt x="18" y="7"/>
                    <a:pt x="18" y="7"/>
                    <a:pt x="19" y="7"/>
                  </a:cubicBezTo>
                  <a:cubicBezTo>
                    <a:pt x="19" y="7"/>
                    <a:pt x="19" y="19"/>
                    <a:pt x="19" y="20"/>
                  </a:cubicBezTo>
                  <a:cubicBezTo>
                    <a:pt x="19" y="22"/>
                    <a:pt x="20" y="22"/>
                    <a:pt x="21" y="22"/>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79" name="Freeform 1697"/>
            <p:cNvSpPr>
              <a:spLocks/>
            </p:cNvSpPr>
            <p:nvPr/>
          </p:nvSpPr>
          <p:spPr bwMode="auto">
            <a:xfrm>
              <a:off x="20874038" y="2989263"/>
              <a:ext cx="74613" cy="52388"/>
            </a:xfrm>
            <a:custGeom>
              <a:avLst/>
              <a:gdLst>
                <a:gd name="T0" fmla="*/ 6 w 20"/>
                <a:gd name="T1" fmla="*/ 0 h 14"/>
                <a:gd name="T2" fmla="*/ 0 w 20"/>
                <a:gd name="T3" fmla="*/ 6 h 14"/>
                <a:gd name="T4" fmla="*/ 0 w 20"/>
                <a:gd name="T5" fmla="*/ 14 h 14"/>
                <a:gd name="T6" fmla="*/ 4 w 20"/>
                <a:gd name="T7" fmla="*/ 12 h 14"/>
                <a:gd name="T8" fmla="*/ 4 w 20"/>
                <a:gd name="T9" fmla="*/ 7 h 14"/>
                <a:gd name="T10" fmla="*/ 5 w 20"/>
                <a:gd name="T11" fmla="*/ 7 h 14"/>
                <a:gd name="T12" fmla="*/ 5 w 20"/>
                <a:gd name="T13" fmla="*/ 12 h 14"/>
                <a:gd name="T14" fmla="*/ 20 w 20"/>
                <a:gd name="T15" fmla="*/ 1 h 14"/>
                <a:gd name="T16" fmla="*/ 16 w 20"/>
                <a:gd name="T17" fmla="*/ 0 h 14"/>
                <a:gd name="T18" fmla="*/ 6 w 20"/>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4">
                  <a:moveTo>
                    <a:pt x="6" y="0"/>
                  </a:moveTo>
                  <a:cubicBezTo>
                    <a:pt x="2" y="0"/>
                    <a:pt x="0" y="2"/>
                    <a:pt x="0" y="6"/>
                  </a:cubicBezTo>
                  <a:cubicBezTo>
                    <a:pt x="0" y="7"/>
                    <a:pt x="0" y="10"/>
                    <a:pt x="0" y="14"/>
                  </a:cubicBezTo>
                  <a:cubicBezTo>
                    <a:pt x="1" y="14"/>
                    <a:pt x="2" y="13"/>
                    <a:pt x="4" y="12"/>
                  </a:cubicBezTo>
                  <a:cubicBezTo>
                    <a:pt x="4" y="9"/>
                    <a:pt x="4" y="7"/>
                    <a:pt x="4" y="7"/>
                  </a:cubicBezTo>
                  <a:cubicBezTo>
                    <a:pt x="4" y="7"/>
                    <a:pt x="4" y="7"/>
                    <a:pt x="5" y="7"/>
                  </a:cubicBezTo>
                  <a:cubicBezTo>
                    <a:pt x="5" y="7"/>
                    <a:pt x="5" y="9"/>
                    <a:pt x="5" y="12"/>
                  </a:cubicBezTo>
                  <a:cubicBezTo>
                    <a:pt x="10" y="9"/>
                    <a:pt x="15" y="5"/>
                    <a:pt x="20" y="1"/>
                  </a:cubicBezTo>
                  <a:cubicBezTo>
                    <a:pt x="19" y="0"/>
                    <a:pt x="17" y="0"/>
                    <a:pt x="16" y="0"/>
                  </a:cubicBezTo>
                  <a:cubicBezTo>
                    <a:pt x="14" y="0"/>
                    <a:pt x="7" y="0"/>
                    <a:pt x="6" y="0"/>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80" name="Freeform 1698"/>
            <p:cNvSpPr>
              <a:spLocks/>
            </p:cNvSpPr>
            <p:nvPr/>
          </p:nvSpPr>
          <p:spPr bwMode="auto">
            <a:xfrm>
              <a:off x="21207413" y="2947988"/>
              <a:ext cx="38100" cy="33338"/>
            </a:xfrm>
            <a:custGeom>
              <a:avLst/>
              <a:gdLst>
                <a:gd name="T0" fmla="*/ 10 w 10"/>
                <a:gd name="T1" fmla="*/ 5 h 9"/>
                <a:gd name="T2" fmla="*/ 5 w 10"/>
                <a:gd name="T3" fmla="*/ 0 h 9"/>
                <a:gd name="T4" fmla="*/ 0 w 10"/>
                <a:gd name="T5" fmla="*/ 5 h 9"/>
                <a:gd name="T6" fmla="*/ 0 w 10"/>
                <a:gd name="T7" fmla="*/ 5 h 9"/>
                <a:gd name="T8" fmla="*/ 6 w 10"/>
                <a:gd name="T9" fmla="*/ 9 h 9"/>
                <a:gd name="T10" fmla="*/ 10 w 10"/>
                <a:gd name="T11" fmla="*/ 5 h 9"/>
              </a:gdLst>
              <a:ahLst/>
              <a:cxnLst>
                <a:cxn ang="0">
                  <a:pos x="T0" y="T1"/>
                </a:cxn>
                <a:cxn ang="0">
                  <a:pos x="T2" y="T3"/>
                </a:cxn>
                <a:cxn ang="0">
                  <a:pos x="T4" y="T5"/>
                </a:cxn>
                <a:cxn ang="0">
                  <a:pos x="T6" y="T7"/>
                </a:cxn>
                <a:cxn ang="0">
                  <a:pos x="T8" y="T9"/>
                </a:cxn>
                <a:cxn ang="0">
                  <a:pos x="T10" y="T11"/>
                </a:cxn>
              </a:cxnLst>
              <a:rect l="0" t="0" r="r" b="b"/>
              <a:pathLst>
                <a:path w="10" h="9">
                  <a:moveTo>
                    <a:pt x="10" y="5"/>
                  </a:moveTo>
                  <a:cubicBezTo>
                    <a:pt x="10" y="2"/>
                    <a:pt x="8" y="0"/>
                    <a:pt x="5" y="0"/>
                  </a:cubicBezTo>
                  <a:cubicBezTo>
                    <a:pt x="2" y="0"/>
                    <a:pt x="0" y="2"/>
                    <a:pt x="0" y="5"/>
                  </a:cubicBezTo>
                  <a:cubicBezTo>
                    <a:pt x="0" y="5"/>
                    <a:pt x="0" y="5"/>
                    <a:pt x="0" y="5"/>
                  </a:cubicBezTo>
                  <a:cubicBezTo>
                    <a:pt x="2" y="6"/>
                    <a:pt x="4" y="8"/>
                    <a:pt x="6" y="9"/>
                  </a:cubicBezTo>
                  <a:cubicBezTo>
                    <a:pt x="8" y="9"/>
                    <a:pt x="10" y="7"/>
                    <a:pt x="10" y="5"/>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81" name="Freeform 1699"/>
            <p:cNvSpPr>
              <a:spLocks/>
            </p:cNvSpPr>
            <p:nvPr/>
          </p:nvSpPr>
          <p:spPr bwMode="auto">
            <a:xfrm>
              <a:off x="21072476" y="2755901"/>
              <a:ext cx="101600" cy="176213"/>
            </a:xfrm>
            <a:custGeom>
              <a:avLst/>
              <a:gdLst>
                <a:gd name="T0" fmla="*/ 13 w 27"/>
                <a:gd name="T1" fmla="*/ 44 h 47"/>
                <a:gd name="T2" fmla="*/ 13 w 27"/>
                <a:gd name="T3" fmla="*/ 28 h 47"/>
                <a:gd name="T4" fmla="*/ 14 w 27"/>
                <a:gd name="T5" fmla="*/ 28 h 47"/>
                <a:gd name="T6" fmla="*/ 14 w 27"/>
                <a:gd name="T7" fmla="*/ 44 h 47"/>
                <a:gd name="T8" fmla="*/ 16 w 27"/>
                <a:gd name="T9" fmla="*/ 47 h 47"/>
                <a:gd name="T10" fmla="*/ 18 w 27"/>
                <a:gd name="T11" fmla="*/ 44 h 47"/>
                <a:gd name="T12" fmla="*/ 18 w 27"/>
                <a:gd name="T13" fmla="*/ 28 h 47"/>
                <a:gd name="T14" fmla="*/ 25 w 27"/>
                <a:gd name="T15" fmla="*/ 28 h 47"/>
                <a:gd name="T16" fmla="*/ 18 w 27"/>
                <a:gd name="T17" fmla="*/ 6 h 47"/>
                <a:gd name="T18" fmla="*/ 19 w 27"/>
                <a:gd name="T19" fmla="*/ 6 h 47"/>
                <a:gd name="T20" fmla="*/ 23 w 27"/>
                <a:gd name="T21" fmla="*/ 19 h 47"/>
                <a:gd name="T22" fmla="*/ 25 w 27"/>
                <a:gd name="T23" fmla="*/ 20 h 47"/>
                <a:gd name="T24" fmla="*/ 26 w 27"/>
                <a:gd name="T25" fmla="*/ 18 h 47"/>
                <a:gd name="T26" fmla="*/ 23 w 27"/>
                <a:gd name="T27" fmla="*/ 4 h 47"/>
                <a:gd name="T28" fmla="*/ 17 w 27"/>
                <a:gd name="T29" fmla="*/ 0 h 47"/>
                <a:gd name="T30" fmla="*/ 10 w 27"/>
                <a:gd name="T31" fmla="*/ 0 h 47"/>
                <a:gd name="T32" fmla="*/ 4 w 27"/>
                <a:gd name="T33" fmla="*/ 4 h 47"/>
                <a:gd name="T34" fmla="*/ 0 w 27"/>
                <a:gd name="T35" fmla="*/ 18 h 47"/>
                <a:gd name="T36" fmla="*/ 1 w 27"/>
                <a:gd name="T37" fmla="*/ 20 h 47"/>
                <a:gd name="T38" fmla="*/ 4 w 27"/>
                <a:gd name="T39" fmla="*/ 19 h 47"/>
                <a:gd name="T40" fmla="*/ 7 w 27"/>
                <a:gd name="T41" fmla="*/ 6 h 47"/>
                <a:gd name="T42" fmla="*/ 9 w 27"/>
                <a:gd name="T43" fmla="*/ 6 h 47"/>
                <a:gd name="T44" fmla="*/ 2 w 27"/>
                <a:gd name="T45" fmla="*/ 28 h 47"/>
                <a:gd name="T46" fmla="*/ 8 w 27"/>
                <a:gd name="T47" fmla="*/ 28 h 47"/>
                <a:gd name="T48" fmla="*/ 8 w 27"/>
                <a:gd name="T49" fmla="*/ 44 h 47"/>
                <a:gd name="T50" fmla="*/ 9 w 27"/>
                <a:gd name="T51" fmla="*/ 46 h 47"/>
                <a:gd name="T52" fmla="*/ 11 w 27"/>
                <a:gd name="T53" fmla="*/ 47 h 47"/>
                <a:gd name="T54" fmla="*/ 13 w 27"/>
                <a:gd name="T55"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 h="47">
                  <a:moveTo>
                    <a:pt x="13" y="44"/>
                  </a:move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6" y="18"/>
                  </a:cubicBezTo>
                  <a:cubicBezTo>
                    <a:pt x="26" y="17"/>
                    <a:pt x="24" y="10"/>
                    <a:pt x="23" y="4"/>
                  </a:cubicBezTo>
                  <a:cubicBezTo>
                    <a:pt x="22" y="2"/>
                    <a:pt x="19" y="0"/>
                    <a:pt x="17" y="0"/>
                  </a:cubicBezTo>
                  <a:cubicBezTo>
                    <a:pt x="16" y="0"/>
                    <a:pt x="11" y="0"/>
                    <a:pt x="10" y="0"/>
                  </a:cubicBezTo>
                  <a:cubicBezTo>
                    <a:pt x="7" y="0"/>
                    <a:pt x="5" y="2"/>
                    <a:pt x="4" y="4"/>
                  </a:cubicBezTo>
                  <a:cubicBezTo>
                    <a:pt x="2" y="10"/>
                    <a:pt x="0" y="17"/>
                    <a:pt x="0" y="18"/>
                  </a:cubicBezTo>
                  <a:cubicBezTo>
                    <a:pt x="0" y="19"/>
                    <a:pt x="0" y="20"/>
                    <a:pt x="1" y="20"/>
                  </a:cubicBezTo>
                  <a:cubicBezTo>
                    <a:pt x="2" y="21"/>
                    <a:pt x="3" y="20"/>
                    <a:pt x="4" y="19"/>
                  </a:cubicBezTo>
                  <a:cubicBezTo>
                    <a:pt x="4" y="18"/>
                    <a:pt x="7" y="6"/>
                    <a:pt x="7" y="6"/>
                  </a:cubicBezTo>
                  <a:cubicBezTo>
                    <a:pt x="9" y="6"/>
                    <a:pt x="9" y="6"/>
                    <a:pt x="9" y="6"/>
                  </a:cubicBezTo>
                  <a:cubicBezTo>
                    <a:pt x="2" y="28"/>
                    <a:pt x="2" y="28"/>
                    <a:pt x="2" y="28"/>
                  </a:cubicBezTo>
                  <a:cubicBezTo>
                    <a:pt x="8" y="28"/>
                    <a:pt x="8" y="28"/>
                    <a:pt x="8" y="28"/>
                  </a:cubicBezTo>
                  <a:cubicBezTo>
                    <a:pt x="8" y="35"/>
                    <a:pt x="8" y="43"/>
                    <a:pt x="8" y="44"/>
                  </a:cubicBezTo>
                  <a:cubicBezTo>
                    <a:pt x="8" y="45"/>
                    <a:pt x="9" y="46"/>
                    <a:pt x="9" y="46"/>
                  </a:cubicBezTo>
                  <a:cubicBezTo>
                    <a:pt x="10" y="46"/>
                    <a:pt x="11" y="46"/>
                    <a:pt x="11" y="47"/>
                  </a:cubicBezTo>
                  <a:cubicBezTo>
                    <a:pt x="12" y="46"/>
                    <a:pt x="13" y="45"/>
                    <a:pt x="13" y="44"/>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82" name="Freeform 1700"/>
            <p:cNvSpPr>
              <a:spLocks/>
            </p:cNvSpPr>
            <p:nvPr/>
          </p:nvSpPr>
          <p:spPr bwMode="auto">
            <a:xfrm>
              <a:off x="21599526" y="2755901"/>
              <a:ext cx="85725" cy="173038"/>
            </a:xfrm>
            <a:custGeom>
              <a:avLst/>
              <a:gdLst>
                <a:gd name="T0" fmla="*/ 21 w 23"/>
                <a:gd name="T1" fmla="*/ 22 h 46"/>
                <a:gd name="T2" fmla="*/ 23 w 23"/>
                <a:gd name="T3" fmla="*/ 20 h 46"/>
                <a:gd name="T4" fmla="*/ 23 w 23"/>
                <a:gd name="T5" fmla="*/ 6 h 46"/>
                <a:gd name="T6" fmla="*/ 17 w 23"/>
                <a:gd name="T7" fmla="*/ 0 h 46"/>
                <a:gd name="T8" fmla="*/ 7 w 23"/>
                <a:gd name="T9" fmla="*/ 0 h 46"/>
                <a:gd name="T10" fmla="*/ 0 w 23"/>
                <a:gd name="T11" fmla="*/ 6 h 46"/>
                <a:gd name="T12" fmla="*/ 0 w 23"/>
                <a:gd name="T13" fmla="*/ 20 h 46"/>
                <a:gd name="T14" fmla="*/ 3 w 23"/>
                <a:gd name="T15" fmla="*/ 22 h 46"/>
                <a:gd name="T16" fmla="*/ 5 w 23"/>
                <a:gd name="T17" fmla="*/ 20 h 46"/>
                <a:gd name="T18" fmla="*/ 5 w 23"/>
                <a:gd name="T19" fmla="*/ 7 h 46"/>
                <a:gd name="T20" fmla="*/ 6 w 23"/>
                <a:gd name="T21" fmla="*/ 7 h 46"/>
                <a:gd name="T22" fmla="*/ 6 w 23"/>
                <a:gd name="T23" fmla="*/ 44 h 46"/>
                <a:gd name="T24" fmla="*/ 8 w 23"/>
                <a:gd name="T25" fmla="*/ 46 h 46"/>
                <a:gd name="T26" fmla="*/ 11 w 23"/>
                <a:gd name="T27" fmla="*/ 44 h 46"/>
                <a:gd name="T28" fmla="*/ 11 w 23"/>
                <a:gd name="T29" fmla="*/ 23 h 46"/>
                <a:gd name="T30" fmla="*/ 12 w 23"/>
                <a:gd name="T31" fmla="*/ 23 h 46"/>
                <a:gd name="T32" fmla="*/ 12 w 23"/>
                <a:gd name="T33" fmla="*/ 44 h 46"/>
                <a:gd name="T34" fmla="*/ 15 w 23"/>
                <a:gd name="T35" fmla="*/ 46 h 46"/>
                <a:gd name="T36" fmla="*/ 18 w 23"/>
                <a:gd name="T37" fmla="*/ 44 h 46"/>
                <a:gd name="T38" fmla="*/ 18 w 23"/>
                <a:gd name="T39" fmla="*/ 7 h 46"/>
                <a:gd name="T40" fmla="*/ 19 w 23"/>
                <a:gd name="T41" fmla="*/ 7 h 46"/>
                <a:gd name="T42" fmla="*/ 19 w 23"/>
                <a:gd name="T43" fmla="*/ 20 h 46"/>
                <a:gd name="T44" fmla="*/ 21 w 23"/>
                <a:gd name="T45"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21" y="22"/>
                  </a:moveTo>
                  <a:cubicBezTo>
                    <a:pt x="22" y="22"/>
                    <a:pt x="23" y="22"/>
                    <a:pt x="23" y="20"/>
                  </a:cubicBezTo>
                  <a:cubicBezTo>
                    <a:pt x="23" y="19"/>
                    <a:pt x="23" y="7"/>
                    <a:pt x="23" y="6"/>
                  </a:cubicBezTo>
                  <a:cubicBezTo>
                    <a:pt x="23" y="2"/>
                    <a:pt x="20" y="0"/>
                    <a:pt x="17" y="0"/>
                  </a:cubicBezTo>
                  <a:cubicBezTo>
                    <a:pt x="15" y="0"/>
                    <a:pt x="8" y="0"/>
                    <a:pt x="7" y="0"/>
                  </a:cubicBezTo>
                  <a:cubicBezTo>
                    <a:pt x="3" y="0"/>
                    <a:pt x="0" y="2"/>
                    <a:pt x="0" y="6"/>
                  </a:cubicBezTo>
                  <a:cubicBezTo>
                    <a:pt x="0" y="7"/>
                    <a:pt x="0" y="19"/>
                    <a:pt x="0" y="20"/>
                  </a:cubicBezTo>
                  <a:cubicBezTo>
                    <a:pt x="0" y="22"/>
                    <a:pt x="1" y="22"/>
                    <a:pt x="3" y="22"/>
                  </a:cubicBezTo>
                  <a:cubicBezTo>
                    <a:pt x="4" y="22"/>
                    <a:pt x="5" y="22"/>
                    <a:pt x="5" y="20"/>
                  </a:cubicBezTo>
                  <a:cubicBezTo>
                    <a:pt x="5" y="19"/>
                    <a:pt x="5" y="7"/>
                    <a:pt x="5" y="7"/>
                  </a:cubicBezTo>
                  <a:cubicBezTo>
                    <a:pt x="5" y="7"/>
                    <a:pt x="5" y="7"/>
                    <a:pt x="6" y="7"/>
                  </a:cubicBezTo>
                  <a:cubicBezTo>
                    <a:pt x="6" y="7"/>
                    <a:pt x="6" y="41"/>
                    <a:pt x="6" y="44"/>
                  </a:cubicBezTo>
                  <a:cubicBezTo>
                    <a:pt x="6"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4" y="46"/>
                    <a:pt x="15" y="46"/>
                  </a:cubicBezTo>
                  <a:cubicBezTo>
                    <a:pt x="17" y="46"/>
                    <a:pt x="18" y="45"/>
                    <a:pt x="18" y="44"/>
                  </a:cubicBezTo>
                  <a:cubicBezTo>
                    <a:pt x="18" y="41"/>
                    <a:pt x="18" y="7"/>
                    <a:pt x="18" y="7"/>
                  </a:cubicBezTo>
                  <a:cubicBezTo>
                    <a:pt x="18" y="7"/>
                    <a:pt x="18" y="7"/>
                    <a:pt x="19" y="7"/>
                  </a:cubicBezTo>
                  <a:cubicBezTo>
                    <a:pt x="19" y="7"/>
                    <a:pt x="19" y="19"/>
                    <a:pt x="19" y="20"/>
                  </a:cubicBezTo>
                  <a:cubicBezTo>
                    <a:pt x="19" y="22"/>
                    <a:pt x="20" y="22"/>
                    <a:pt x="21" y="22"/>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83" name="Oval 1701"/>
            <p:cNvSpPr>
              <a:spLocks noChangeArrowheads="1"/>
            </p:cNvSpPr>
            <p:nvPr/>
          </p:nvSpPr>
          <p:spPr bwMode="auto">
            <a:xfrm>
              <a:off x="20896263" y="2714626"/>
              <a:ext cx="38100" cy="38100"/>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84" name="Freeform 1702"/>
            <p:cNvSpPr>
              <a:spLocks/>
            </p:cNvSpPr>
            <p:nvPr/>
          </p:nvSpPr>
          <p:spPr bwMode="auto">
            <a:xfrm>
              <a:off x="21391563" y="2755901"/>
              <a:ext cx="87313" cy="173038"/>
            </a:xfrm>
            <a:custGeom>
              <a:avLst/>
              <a:gdLst>
                <a:gd name="T0" fmla="*/ 21 w 23"/>
                <a:gd name="T1" fmla="*/ 22 h 46"/>
                <a:gd name="T2" fmla="*/ 23 w 23"/>
                <a:gd name="T3" fmla="*/ 20 h 46"/>
                <a:gd name="T4" fmla="*/ 23 w 23"/>
                <a:gd name="T5" fmla="*/ 6 h 46"/>
                <a:gd name="T6" fmla="*/ 17 w 23"/>
                <a:gd name="T7" fmla="*/ 0 h 46"/>
                <a:gd name="T8" fmla="*/ 6 w 23"/>
                <a:gd name="T9" fmla="*/ 0 h 46"/>
                <a:gd name="T10" fmla="*/ 0 w 23"/>
                <a:gd name="T11" fmla="*/ 6 h 46"/>
                <a:gd name="T12" fmla="*/ 0 w 23"/>
                <a:gd name="T13" fmla="*/ 20 h 46"/>
                <a:gd name="T14" fmla="*/ 2 w 23"/>
                <a:gd name="T15" fmla="*/ 22 h 46"/>
                <a:gd name="T16" fmla="*/ 4 w 23"/>
                <a:gd name="T17" fmla="*/ 20 h 46"/>
                <a:gd name="T18" fmla="*/ 4 w 23"/>
                <a:gd name="T19" fmla="*/ 7 h 46"/>
                <a:gd name="T20" fmla="*/ 5 w 23"/>
                <a:gd name="T21" fmla="*/ 7 h 46"/>
                <a:gd name="T22" fmla="*/ 5 w 23"/>
                <a:gd name="T23" fmla="*/ 44 h 46"/>
                <a:gd name="T24" fmla="*/ 8 w 23"/>
                <a:gd name="T25" fmla="*/ 46 h 46"/>
                <a:gd name="T26" fmla="*/ 11 w 23"/>
                <a:gd name="T27" fmla="*/ 44 h 46"/>
                <a:gd name="T28" fmla="*/ 11 w 23"/>
                <a:gd name="T29" fmla="*/ 23 h 46"/>
                <a:gd name="T30" fmla="*/ 12 w 23"/>
                <a:gd name="T31" fmla="*/ 23 h 46"/>
                <a:gd name="T32" fmla="*/ 12 w 23"/>
                <a:gd name="T33" fmla="*/ 44 h 46"/>
                <a:gd name="T34" fmla="*/ 15 w 23"/>
                <a:gd name="T35" fmla="*/ 46 h 46"/>
                <a:gd name="T36" fmla="*/ 17 w 23"/>
                <a:gd name="T37" fmla="*/ 44 h 46"/>
                <a:gd name="T38" fmla="*/ 17 w 23"/>
                <a:gd name="T39" fmla="*/ 7 h 46"/>
                <a:gd name="T40" fmla="*/ 19 w 23"/>
                <a:gd name="T41" fmla="*/ 7 h 46"/>
                <a:gd name="T42" fmla="*/ 19 w 23"/>
                <a:gd name="T43" fmla="*/ 20 h 46"/>
                <a:gd name="T44" fmla="*/ 21 w 23"/>
                <a:gd name="T45"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21" y="22"/>
                  </a:moveTo>
                  <a:cubicBezTo>
                    <a:pt x="22" y="22"/>
                    <a:pt x="23" y="22"/>
                    <a:pt x="23" y="20"/>
                  </a:cubicBezTo>
                  <a:cubicBezTo>
                    <a:pt x="23" y="19"/>
                    <a:pt x="23" y="7"/>
                    <a:pt x="23" y="6"/>
                  </a:cubicBezTo>
                  <a:cubicBezTo>
                    <a:pt x="23" y="2"/>
                    <a:pt x="20" y="0"/>
                    <a:pt x="17" y="0"/>
                  </a:cubicBezTo>
                  <a:cubicBezTo>
                    <a:pt x="15" y="0"/>
                    <a:pt x="8" y="0"/>
                    <a:pt x="6" y="0"/>
                  </a:cubicBezTo>
                  <a:cubicBezTo>
                    <a:pt x="3" y="0"/>
                    <a:pt x="0" y="2"/>
                    <a:pt x="0" y="6"/>
                  </a:cubicBezTo>
                  <a:cubicBezTo>
                    <a:pt x="0" y="7"/>
                    <a:pt x="0" y="19"/>
                    <a:pt x="0" y="20"/>
                  </a:cubicBezTo>
                  <a:cubicBezTo>
                    <a:pt x="0" y="22"/>
                    <a:pt x="1" y="22"/>
                    <a:pt x="2" y="22"/>
                  </a:cubicBezTo>
                  <a:cubicBezTo>
                    <a:pt x="3" y="22"/>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9" y="7"/>
                  </a:cubicBezTo>
                  <a:cubicBezTo>
                    <a:pt x="19" y="7"/>
                    <a:pt x="19" y="19"/>
                    <a:pt x="19" y="20"/>
                  </a:cubicBezTo>
                  <a:cubicBezTo>
                    <a:pt x="19" y="22"/>
                    <a:pt x="19" y="22"/>
                    <a:pt x="21" y="22"/>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85" name="Oval 1703"/>
            <p:cNvSpPr>
              <a:spLocks noChangeArrowheads="1"/>
            </p:cNvSpPr>
            <p:nvPr/>
          </p:nvSpPr>
          <p:spPr bwMode="auto">
            <a:xfrm>
              <a:off x="21624926" y="2714626"/>
              <a:ext cx="38100" cy="38100"/>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86" name="Oval 1704"/>
            <p:cNvSpPr>
              <a:spLocks noChangeArrowheads="1"/>
            </p:cNvSpPr>
            <p:nvPr/>
          </p:nvSpPr>
          <p:spPr bwMode="auto">
            <a:xfrm>
              <a:off x="20896263" y="2947988"/>
              <a:ext cx="38100" cy="33338"/>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87" name="Oval 1705"/>
            <p:cNvSpPr>
              <a:spLocks noChangeArrowheads="1"/>
            </p:cNvSpPr>
            <p:nvPr/>
          </p:nvSpPr>
          <p:spPr bwMode="auto">
            <a:xfrm>
              <a:off x="21624926" y="2481263"/>
              <a:ext cx="38100" cy="34925"/>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88" name="Freeform 1706"/>
            <p:cNvSpPr>
              <a:spLocks/>
            </p:cNvSpPr>
            <p:nvPr/>
          </p:nvSpPr>
          <p:spPr bwMode="auto">
            <a:xfrm>
              <a:off x="21385213" y="2519363"/>
              <a:ext cx="101600" cy="176213"/>
            </a:xfrm>
            <a:custGeom>
              <a:avLst/>
              <a:gdLst>
                <a:gd name="T0" fmla="*/ 1 w 27"/>
                <a:gd name="T1" fmla="*/ 21 h 47"/>
                <a:gd name="T2" fmla="*/ 4 w 27"/>
                <a:gd name="T3" fmla="*/ 20 h 47"/>
                <a:gd name="T4" fmla="*/ 7 w 27"/>
                <a:gd name="T5" fmla="*/ 7 h 47"/>
                <a:gd name="T6" fmla="*/ 9 w 27"/>
                <a:gd name="T7" fmla="*/ 7 h 47"/>
                <a:gd name="T8" fmla="*/ 2 w 27"/>
                <a:gd name="T9" fmla="*/ 28 h 47"/>
                <a:gd name="T10" fmla="*/ 8 w 27"/>
                <a:gd name="T11" fmla="*/ 28 h 47"/>
                <a:gd name="T12" fmla="*/ 8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5 w 27"/>
                <a:gd name="T31" fmla="*/ 28 h 47"/>
                <a:gd name="T32" fmla="*/ 18 w 27"/>
                <a:gd name="T33" fmla="*/ 7 h 47"/>
                <a:gd name="T34" fmla="*/ 19 w 27"/>
                <a:gd name="T35" fmla="*/ 7 h 47"/>
                <a:gd name="T36" fmla="*/ 23 w 27"/>
                <a:gd name="T37" fmla="*/ 20 h 47"/>
                <a:gd name="T38" fmla="*/ 25 w 27"/>
                <a:gd name="T39" fmla="*/ 21 h 47"/>
                <a:gd name="T40" fmla="*/ 27 w 27"/>
                <a:gd name="T41" fmla="*/ 19 h 47"/>
                <a:gd name="T42" fmla="*/ 22 w 27"/>
                <a:gd name="T43" fmla="*/ 5 h 47"/>
                <a:gd name="T44" fmla="*/ 17 w 27"/>
                <a:gd name="T45" fmla="*/ 0 h 47"/>
                <a:gd name="T46" fmla="*/ 10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4" y="20"/>
                  </a:cubicBezTo>
                  <a:cubicBezTo>
                    <a:pt x="4" y="18"/>
                    <a:pt x="7" y="7"/>
                    <a:pt x="7"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7" y="19"/>
                  </a:cubicBezTo>
                  <a:cubicBezTo>
                    <a:pt x="26" y="18"/>
                    <a:pt x="24" y="11"/>
                    <a:pt x="22" y="5"/>
                  </a:cubicBezTo>
                  <a:cubicBezTo>
                    <a:pt x="22" y="3"/>
                    <a:pt x="20" y="0"/>
                    <a:pt x="17" y="0"/>
                  </a:cubicBezTo>
                  <a:cubicBezTo>
                    <a:pt x="16" y="0"/>
                    <a:pt x="11" y="0"/>
                    <a:pt x="10" y="0"/>
                  </a:cubicBezTo>
                  <a:cubicBezTo>
                    <a:pt x="7" y="0"/>
                    <a:pt x="5" y="3"/>
                    <a:pt x="4" y="5"/>
                  </a:cubicBezTo>
                  <a:cubicBezTo>
                    <a:pt x="2" y="11"/>
                    <a:pt x="0" y="18"/>
                    <a:pt x="0" y="19"/>
                  </a:cubicBezTo>
                  <a:cubicBezTo>
                    <a:pt x="0" y="20"/>
                    <a:pt x="0" y="21"/>
                    <a:pt x="1" y="21"/>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89" name="Oval 1707"/>
            <p:cNvSpPr>
              <a:spLocks noChangeArrowheads="1"/>
            </p:cNvSpPr>
            <p:nvPr/>
          </p:nvSpPr>
          <p:spPr bwMode="auto">
            <a:xfrm>
              <a:off x="21418551" y="2481263"/>
              <a:ext cx="33338" cy="34925"/>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90" name="Freeform 1708"/>
            <p:cNvSpPr>
              <a:spLocks/>
            </p:cNvSpPr>
            <p:nvPr/>
          </p:nvSpPr>
          <p:spPr bwMode="auto">
            <a:xfrm>
              <a:off x="20862926" y="2755901"/>
              <a:ext cx="104775" cy="176213"/>
            </a:xfrm>
            <a:custGeom>
              <a:avLst/>
              <a:gdLst>
                <a:gd name="T0" fmla="*/ 23 w 28"/>
                <a:gd name="T1" fmla="*/ 4 h 47"/>
                <a:gd name="T2" fmla="*/ 18 w 28"/>
                <a:gd name="T3" fmla="*/ 0 h 47"/>
                <a:gd name="T4" fmla="*/ 10 w 28"/>
                <a:gd name="T5" fmla="*/ 0 h 47"/>
                <a:gd name="T6" fmla="*/ 5 w 28"/>
                <a:gd name="T7" fmla="*/ 4 h 47"/>
                <a:gd name="T8" fmla="*/ 1 w 28"/>
                <a:gd name="T9" fmla="*/ 18 h 47"/>
                <a:gd name="T10" fmla="*/ 2 w 28"/>
                <a:gd name="T11" fmla="*/ 20 h 47"/>
                <a:gd name="T12" fmla="*/ 4 w 28"/>
                <a:gd name="T13" fmla="*/ 19 h 47"/>
                <a:gd name="T14" fmla="*/ 8 w 28"/>
                <a:gd name="T15" fmla="*/ 6 h 47"/>
                <a:gd name="T16" fmla="*/ 9 w 28"/>
                <a:gd name="T17" fmla="*/ 6 h 47"/>
                <a:gd name="T18" fmla="*/ 3 w 28"/>
                <a:gd name="T19" fmla="*/ 28 h 47"/>
                <a:gd name="T20" fmla="*/ 9 w 28"/>
                <a:gd name="T21" fmla="*/ 28 h 47"/>
                <a:gd name="T22" fmla="*/ 9 w 28"/>
                <a:gd name="T23" fmla="*/ 44 h 47"/>
                <a:gd name="T24" fmla="*/ 11 w 28"/>
                <a:gd name="T25" fmla="*/ 47 h 47"/>
                <a:gd name="T26" fmla="*/ 13 w 28"/>
                <a:gd name="T27" fmla="*/ 44 h 47"/>
                <a:gd name="T28" fmla="*/ 13 w 28"/>
                <a:gd name="T29" fmla="*/ 28 h 47"/>
                <a:gd name="T30" fmla="*/ 14 w 28"/>
                <a:gd name="T31" fmla="*/ 28 h 47"/>
                <a:gd name="T32" fmla="*/ 14 w 28"/>
                <a:gd name="T33" fmla="*/ 44 h 47"/>
                <a:gd name="T34" fmla="*/ 17 w 28"/>
                <a:gd name="T35" fmla="*/ 47 h 47"/>
                <a:gd name="T36" fmla="*/ 19 w 28"/>
                <a:gd name="T37" fmla="*/ 44 h 47"/>
                <a:gd name="T38" fmla="*/ 19 w 28"/>
                <a:gd name="T39" fmla="*/ 28 h 47"/>
                <a:gd name="T40" fmla="*/ 25 w 28"/>
                <a:gd name="T41" fmla="*/ 28 h 47"/>
                <a:gd name="T42" fmla="*/ 19 w 28"/>
                <a:gd name="T43" fmla="*/ 6 h 47"/>
                <a:gd name="T44" fmla="*/ 20 w 28"/>
                <a:gd name="T45" fmla="*/ 6 h 47"/>
                <a:gd name="T46" fmla="*/ 24 w 28"/>
                <a:gd name="T47" fmla="*/ 19 h 47"/>
                <a:gd name="T48" fmla="*/ 26 w 28"/>
                <a:gd name="T49" fmla="*/ 20 h 47"/>
                <a:gd name="T50" fmla="*/ 27 w 28"/>
                <a:gd name="T51" fmla="*/ 18 h 47"/>
                <a:gd name="T52" fmla="*/ 23 w 28"/>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3" y="4"/>
                  </a:moveTo>
                  <a:cubicBezTo>
                    <a:pt x="22" y="2"/>
                    <a:pt x="20" y="0"/>
                    <a:pt x="18" y="0"/>
                  </a:cubicBezTo>
                  <a:cubicBezTo>
                    <a:pt x="17" y="0"/>
                    <a:pt x="11" y="0"/>
                    <a:pt x="10" y="0"/>
                  </a:cubicBezTo>
                  <a:cubicBezTo>
                    <a:pt x="8" y="0"/>
                    <a:pt x="5" y="2"/>
                    <a:pt x="5" y="4"/>
                  </a:cubicBezTo>
                  <a:cubicBezTo>
                    <a:pt x="3" y="10"/>
                    <a:pt x="1" y="17"/>
                    <a:pt x="1" y="18"/>
                  </a:cubicBezTo>
                  <a:cubicBezTo>
                    <a:pt x="0" y="19"/>
                    <a:pt x="1" y="20"/>
                    <a:pt x="2" y="20"/>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6"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8" y="19"/>
                    <a:pt x="27" y="18"/>
                  </a:cubicBezTo>
                  <a:cubicBezTo>
                    <a:pt x="27" y="17"/>
                    <a:pt x="25" y="10"/>
                    <a:pt x="23" y="4"/>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91" name="Freeform 1709"/>
            <p:cNvSpPr>
              <a:spLocks/>
            </p:cNvSpPr>
            <p:nvPr/>
          </p:nvSpPr>
          <p:spPr bwMode="auto">
            <a:xfrm>
              <a:off x="20967701" y="2519363"/>
              <a:ext cx="101600" cy="176213"/>
            </a:xfrm>
            <a:custGeom>
              <a:avLst/>
              <a:gdLst>
                <a:gd name="T0" fmla="*/ 23 w 27"/>
                <a:gd name="T1" fmla="*/ 5 h 47"/>
                <a:gd name="T2" fmla="*/ 17 w 27"/>
                <a:gd name="T3" fmla="*/ 0 h 47"/>
                <a:gd name="T4" fmla="*/ 10 w 27"/>
                <a:gd name="T5" fmla="*/ 0 h 47"/>
                <a:gd name="T6" fmla="*/ 4 w 27"/>
                <a:gd name="T7" fmla="*/ 5 h 47"/>
                <a:gd name="T8" fmla="*/ 0 w 27"/>
                <a:gd name="T9" fmla="*/ 19 h 47"/>
                <a:gd name="T10" fmla="*/ 2 w 27"/>
                <a:gd name="T11" fmla="*/ 21 h 47"/>
                <a:gd name="T12" fmla="*/ 4 w 27"/>
                <a:gd name="T13" fmla="*/ 20 h 47"/>
                <a:gd name="T14" fmla="*/ 8 w 27"/>
                <a:gd name="T15" fmla="*/ 7 h 47"/>
                <a:gd name="T16" fmla="*/ 9 w 27"/>
                <a:gd name="T17" fmla="*/ 7 h 47"/>
                <a:gd name="T18" fmla="*/ 2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9 w 27"/>
                <a:gd name="T37" fmla="*/ 45 h 47"/>
                <a:gd name="T38" fmla="*/ 19 w 27"/>
                <a:gd name="T39" fmla="*/ 28 h 47"/>
                <a:gd name="T40" fmla="*/ 25 w 27"/>
                <a:gd name="T41" fmla="*/ 28 h 47"/>
                <a:gd name="T42" fmla="*/ 18 w 27"/>
                <a:gd name="T43" fmla="*/ 7 h 47"/>
                <a:gd name="T44" fmla="*/ 20 w 27"/>
                <a:gd name="T45" fmla="*/ 7 h 47"/>
                <a:gd name="T46" fmla="*/ 23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7" y="0"/>
                  </a:cubicBezTo>
                  <a:cubicBezTo>
                    <a:pt x="16" y="0"/>
                    <a:pt x="11" y="0"/>
                    <a:pt x="10" y="0"/>
                  </a:cubicBezTo>
                  <a:cubicBezTo>
                    <a:pt x="7" y="0"/>
                    <a:pt x="5" y="3"/>
                    <a:pt x="4" y="5"/>
                  </a:cubicBezTo>
                  <a:cubicBezTo>
                    <a:pt x="3" y="11"/>
                    <a:pt x="1" y="18"/>
                    <a:pt x="0" y="19"/>
                  </a:cubicBezTo>
                  <a:cubicBezTo>
                    <a:pt x="0" y="20"/>
                    <a:pt x="1" y="21"/>
                    <a:pt x="2" y="21"/>
                  </a:cubicBezTo>
                  <a:cubicBezTo>
                    <a:pt x="3" y="21"/>
                    <a:pt x="4" y="21"/>
                    <a:pt x="4" y="20"/>
                  </a:cubicBezTo>
                  <a:cubicBezTo>
                    <a:pt x="4" y="18"/>
                    <a:pt x="8" y="7"/>
                    <a:pt x="8" y="7"/>
                  </a:cubicBezTo>
                  <a:cubicBezTo>
                    <a:pt x="9" y="7"/>
                    <a:pt x="9" y="7"/>
                    <a:pt x="9" y="7"/>
                  </a:cubicBezTo>
                  <a:cubicBezTo>
                    <a:pt x="2" y="28"/>
                    <a:pt x="2" y="28"/>
                    <a:pt x="2"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7"/>
                    <a:pt x="18" y="7"/>
                    <a:pt x="18" y="7"/>
                  </a:cubicBezTo>
                  <a:cubicBezTo>
                    <a:pt x="20" y="7"/>
                    <a:pt x="20" y="7"/>
                    <a:pt x="20" y="7"/>
                  </a:cubicBezTo>
                  <a:cubicBezTo>
                    <a:pt x="20" y="7"/>
                    <a:pt x="23" y="18"/>
                    <a:pt x="23" y="20"/>
                  </a:cubicBezTo>
                  <a:cubicBezTo>
                    <a:pt x="24" y="21"/>
                    <a:pt x="25" y="21"/>
                    <a:pt x="26" y="21"/>
                  </a:cubicBezTo>
                  <a:cubicBezTo>
                    <a:pt x="27" y="21"/>
                    <a:pt x="27" y="20"/>
                    <a:pt x="27" y="19"/>
                  </a:cubicBezTo>
                  <a:cubicBezTo>
                    <a:pt x="27" y="18"/>
                    <a:pt x="25" y="11"/>
                    <a:pt x="23" y="5"/>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92" name="Oval 1710"/>
            <p:cNvSpPr>
              <a:spLocks noChangeArrowheads="1"/>
            </p:cNvSpPr>
            <p:nvPr/>
          </p:nvSpPr>
          <p:spPr bwMode="auto">
            <a:xfrm>
              <a:off x="21624926" y="2947988"/>
              <a:ext cx="38100" cy="33338"/>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93" name="Oval 1711"/>
            <p:cNvSpPr>
              <a:spLocks noChangeArrowheads="1"/>
            </p:cNvSpPr>
            <p:nvPr/>
          </p:nvSpPr>
          <p:spPr bwMode="auto">
            <a:xfrm>
              <a:off x="21001038" y="2714626"/>
              <a:ext cx="34925" cy="38100"/>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94" name="Oval 1712"/>
            <p:cNvSpPr>
              <a:spLocks noChangeArrowheads="1"/>
            </p:cNvSpPr>
            <p:nvPr/>
          </p:nvSpPr>
          <p:spPr bwMode="auto">
            <a:xfrm>
              <a:off x="20896263" y="2481263"/>
              <a:ext cx="38100" cy="34925"/>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95" name="Oval 1713"/>
            <p:cNvSpPr>
              <a:spLocks noChangeArrowheads="1"/>
            </p:cNvSpPr>
            <p:nvPr/>
          </p:nvSpPr>
          <p:spPr bwMode="auto">
            <a:xfrm>
              <a:off x="21001038" y="2481263"/>
              <a:ext cx="34925" cy="34925"/>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96" name="Freeform 1714"/>
            <p:cNvSpPr>
              <a:spLocks/>
            </p:cNvSpPr>
            <p:nvPr/>
          </p:nvSpPr>
          <p:spPr bwMode="auto">
            <a:xfrm>
              <a:off x="20874038" y="2519363"/>
              <a:ext cx="82550" cy="176213"/>
            </a:xfrm>
            <a:custGeom>
              <a:avLst/>
              <a:gdLst>
                <a:gd name="T0" fmla="*/ 0 w 22"/>
                <a:gd name="T1" fmla="*/ 21 h 47"/>
                <a:gd name="T2" fmla="*/ 2 w 22"/>
                <a:gd name="T3" fmla="*/ 23 h 47"/>
                <a:gd name="T4" fmla="*/ 4 w 22"/>
                <a:gd name="T5" fmla="*/ 21 h 47"/>
                <a:gd name="T6" fmla="*/ 4 w 22"/>
                <a:gd name="T7" fmla="*/ 8 h 47"/>
                <a:gd name="T8" fmla="*/ 5 w 22"/>
                <a:gd name="T9" fmla="*/ 8 h 47"/>
                <a:gd name="T10" fmla="*/ 5 w 22"/>
                <a:gd name="T11" fmla="*/ 44 h 47"/>
                <a:gd name="T12" fmla="*/ 8 w 22"/>
                <a:gd name="T13" fmla="*/ 47 h 47"/>
                <a:gd name="T14" fmla="*/ 10 w 22"/>
                <a:gd name="T15" fmla="*/ 44 h 47"/>
                <a:gd name="T16" fmla="*/ 10 w 22"/>
                <a:gd name="T17" fmla="*/ 23 h 47"/>
                <a:gd name="T18" fmla="*/ 11 w 22"/>
                <a:gd name="T19" fmla="*/ 23 h 47"/>
                <a:gd name="T20" fmla="*/ 11 w 22"/>
                <a:gd name="T21" fmla="*/ 44 h 47"/>
                <a:gd name="T22" fmla="*/ 14 w 22"/>
                <a:gd name="T23" fmla="*/ 47 h 47"/>
                <a:gd name="T24" fmla="*/ 17 w 22"/>
                <a:gd name="T25" fmla="*/ 44 h 47"/>
                <a:gd name="T26" fmla="*/ 17 w 22"/>
                <a:gd name="T27" fmla="*/ 8 h 47"/>
                <a:gd name="T28" fmla="*/ 18 w 22"/>
                <a:gd name="T29" fmla="*/ 8 h 47"/>
                <a:gd name="T30" fmla="*/ 18 w 22"/>
                <a:gd name="T31" fmla="*/ 21 h 47"/>
                <a:gd name="T32" fmla="*/ 20 w 22"/>
                <a:gd name="T33" fmla="*/ 23 h 47"/>
                <a:gd name="T34" fmla="*/ 22 w 22"/>
                <a:gd name="T35" fmla="*/ 21 h 47"/>
                <a:gd name="T36" fmla="*/ 22 w 22"/>
                <a:gd name="T37" fmla="*/ 6 h 47"/>
                <a:gd name="T38" fmla="*/ 16 w 22"/>
                <a:gd name="T39" fmla="*/ 0 h 47"/>
                <a:gd name="T40" fmla="*/ 6 w 22"/>
                <a:gd name="T41" fmla="*/ 0 h 47"/>
                <a:gd name="T42" fmla="*/ 0 w 22"/>
                <a:gd name="T43" fmla="*/ 6 h 47"/>
                <a:gd name="T44" fmla="*/ 0 w 22"/>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21"/>
                  </a:moveTo>
                  <a:cubicBezTo>
                    <a:pt x="0" y="22"/>
                    <a:pt x="0"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1" y="23"/>
                  </a:cubicBezTo>
                  <a:cubicBezTo>
                    <a:pt x="11" y="23"/>
                    <a:pt x="11" y="42"/>
                    <a:pt x="11" y="44"/>
                  </a:cubicBezTo>
                  <a:cubicBezTo>
                    <a:pt x="11"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6"/>
                  </a:cubicBezTo>
                  <a:cubicBezTo>
                    <a:pt x="22" y="3"/>
                    <a:pt x="19" y="0"/>
                    <a:pt x="16" y="0"/>
                  </a:cubicBezTo>
                  <a:cubicBezTo>
                    <a:pt x="14" y="0"/>
                    <a:pt x="7" y="0"/>
                    <a:pt x="6" y="0"/>
                  </a:cubicBezTo>
                  <a:cubicBezTo>
                    <a:pt x="2" y="0"/>
                    <a:pt x="0" y="3"/>
                    <a:pt x="0" y="6"/>
                  </a:cubicBezTo>
                  <a:cubicBezTo>
                    <a:pt x="0" y="8"/>
                    <a:pt x="0" y="20"/>
                    <a:pt x="0" y="21"/>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97" name="Freeform 1715"/>
            <p:cNvSpPr>
              <a:spLocks/>
            </p:cNvSpPr>
            <p:nvPr/>
          </p:nvSpPr>
          <p:spPr bwMode="auto">
            <a:xfrm>
              <a:off x="20975638" y="2755901"/>
              <a:ext cx="85725" cy="173038"/>
            </a:xfrm>
            <a:custGeom>
              <a:avLst/>
              <a:gdLst>
                <a:gd name="T0" fmla="*/ 17 w 23"/>
                <a:gd name="T1" fmla="*/ 0 h 46"/>
                <a:gd name="T2" fmla="*/ 6 w 23"/>
                <a:gd name="T3" fmla="*/ 0 h 46"/>
                <a:gd name="T4" fmla="*/ 0 w 23"/>
                <a:gd name="T5" fmla="*/ 6 h 46"/>
                <a:gd name="T6" fmla="*/ 0 w 23"/>
                <a:gd name="T7" fmla="*/ 20 h 46"/>
                <a:gd name="T8" fmla="*/ 2 w 23"/>
                <a:gd name="T9" fmla="*/ 22 h 46"/>
                <a:gd name="T10" fmla="*/ 4 w 23"/>
                <a:gd name="T11" fmla="*/ 20 h 46"/>
                <a:gd name="T12" fmla="*/ 4 w 23"/>
                <a:gd name="T13" fmla="*/ 7 h 46"/>
                <a:gd name="T14" fmla="*/ 5 w 23"/>
                <a:gd name="T15" fmla="*/ 7 h 46"/>
                <a:gd name="T16" fmla="*/ 5 w 23"/>
                <a:gd name="T17" fmla="*/ 44 h 46"/>
                <a:gd name="T18" fmla="*/ 8 w 23"/>
                <a:gd name="T19" fmla="*/ 46 h 46"/>
                <a:gd name="T20" fmla="*/ 11 w 23"/>
                <a:gd name="T21" fmla="*/ 44 h 46"/>
                <a:gd name="T22" fmla="*/ 11 w 23"/>
                <a:gd name="T23" fmla="*/ 23 h 46"/>
                <a:gd name="T24" fmla="*/ 12 w 23"/>
                <a:gd name="T25" fmla="*/ 23 h 46"/>
                <a:gd name="T26" fmla="*/ 12 w 23"/>
                <a:gd name="T27" fmla="*/ 44 h 46"/>
                <a:gd name="T28" fmla="*/ 15 w 23"/>
                <a:gd name="T29" fmla="*/ 46 h 46"/>
                <a:gd name="T30" fmla="*/ 18 w 23"/>
                <a:gd name="T31" fmla="*/ 44 h 46"/>
                <a:gd name="T32" fmla="*/ 18 w 23"/>
                <a:gd name="T33" fmla="*/ 7 h 46"/>
                <a:gd name="T34" fmla="*/ 19 w 23"/>
                <a:gd name="T35" fmla="*/ 7 h 46"/>
                <a:gd name="T36" fmla="*/ 19 w 23"/>
                <a:gd name="T37" fmla="*/ 20 h 46"/>
                <a:gd name="T38" fmla="*/ 21 w 23"/>
                <a:gd name="T39" fmla="*/ 22 h 46"/>
                <a:gd name="T40" fmla="*/ 23 w 23"/>
                <a:gd name="T41" fmla="*/ 20 h 46"/>
                <a:gd name="T42" fmla="*/ 23 w 23"/>
                <a:gd name="T43" fmla="*/ 6 h 46"/>
                <a:gd name="T44" fmla="*/ 17 w 23"/>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17" y="0"/>
                  </a:moveTo>
                  <a:cubicBezTo>
                    <a:pt x="15" y="0"/>
                    <a:pt x="8" y="0"/>
                    <a:pt x="6" y="0"/>
                  </a:cubicBezTo>
                  <a:cubicBezTo>
                    <a:pt x="3" y="0"/>
                    <a:pt x="0" y="2"/>
                    <a:pt x="0" y="6"/>
                  </a:cubicBezTo>
                  <a:cubicBezTo>
                    <a:pt x="0" y="7"/>
                    <a:pt x="0" y="19"/>
                    <a:pt x="0" y="20"/>
                  </a:cubicBezTo>
                  <a:cubicBezTo>
                    <a:pt x="0" y="22"/>
                    <a:pt x="1" y="22"/>
                    <a:pt x="2" y="22"/>
                  </a:cubicBezTo>
                  <a:cubicBezTo>
                    <a:pt x="4" y="22"/>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2"/>
                    <a:pt x="21" y="22"/>
                  </a:cubicBezTo>
                  <a:cubicBezTo>
                    <a:pt x="22" y="22"/>
                    <a:pt x="23" y="22"/>
                    <a:pt x="23" y="20"/>
                  </a:cubicBezTo>
                  <a:cubicBezTo>
                    <a:pt x="23" y="19"/>
                    <a:pt x="23" y="7"/>
                    <a:pt x="23" y="6"/>
                  </a:cubicBezTo>
                  <a:cubicBezTo>
                    <a:pt x="23" y="2"/>
                    <a:pt x="20" y="0"/>
                    <a:pt x="17" y="0"/>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98" name="Freeform 1716"/>
            <p:cNvSpPr>
              <a:spLocks/>
            </p:cNvSpPr>
            <p:nvPr/>
          </p:nvSpPr>
          <p:spPr bwMode="auto">
            <a:xfrm>
              <a:off x="21234401" y="2989263"/>
              <a:ext cx="30163" cy="30163"/>
            </a:xfrm>
            <a:custGeom>
              <a:avLst/>
              <a:gdLst>
                <a:gd name="T0" fmla="*/ 2 w 8"/>
                <a:gd name="T1" fmla="*/ 0 h 8"/>
                <a:gd name="T2" fmla="*/ 0 w 8"/>
                <a:gd name="T3" fmla="*/ 0 h 8"/>
                <a:gd name="T4" fmla="*/ 8 w 8"/>
                <a:gd name="T5" fmla="*/ 8 h 8"/>
                <a:gd name="T6" fmla="*/ 7 w 8"/>
                <a:gd name="T7" fmla="*/ 4 h 8"/>
                <a:gd name="T8" fmla="*/ 2 w 8"/>
                <a:gd name="T9" fmla="*/ 0 h 8"/>
              </a:gdLst>
              <a:ahLst/>
              <a:cxnLst>
                <a:cxn ang="0">
                  <a:pos x="T0" y="T1"/>
                </a:cxn>
                <a:cxn ang="0">
                  <a:pos x="T2" y="T3"/>
                </a:cxn>
                <a:cxn ang="0">
                  <a:pos x="T4" y="T5"/>
                </a:cxn>
                <a:cxn ang="0">
                  <a:pos x="T6" y="T7"/>
                </a:cxn>
                <a:cxn ang="0">
                  <a:pos x="T8" y="T9"/>
                </a:cxn>
              </a:cxnLst>
              <a:rect l="0" t="0" r="r" b="b"/>
              <a:pathLst>
                <a:path w="8" h="8">
                  <a:moveTo>
                    <a:pt x="2" y="0"/>
                  </a:moveTo>
                  <a:cubicBezTo>
                    <a:pt x="2" y="0"/>
                    <a:pt x="1" y="0"/>
                    <a:pt x="0" y="0"/>
                  </a:cubicBezTo>
                  <a:cubicBezTo>
                    <a:pt x="3" y="2"/>
                    <a:pt x="6" y="5"/>
                    <a:pt x="8" y="8"/>
                  </a:cubicBezTo>
                  <a:cubicBezTo>
                    <a:pt x="8" y="7"/>
                    <a:pt x="8" y="5"/>
                    <a:pt x="7" y="4"/>
                  </a:cubicBezTo>
                  <a:cubicBezTo>
                    <a:pt x="6" y="2"/>
                    <a:pt x="4" y="0"/>
                    <a:pt x="2" y="0"/>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599" name="Freeform 1717"/>
            <p:cNvSpPr>
              <a:spLocks/>
            </p:cNvSpPr>
            <p:nvPr/>
          </p:nvSpPr>
          <p:spPr bwMode="auto">
            <a:xfrm>
              <a:off x="21591588" y="2519363"/>
              <a:ext cx="101600" cy="176213"/>
            </a:xfrm>
            <a:custGeom>
              <a:avLst/>
              <a:gdLst>
                <a:gd name="T0" fmla="*/ 27 w 27"/>
                <a:gd name="T1" fmla="*/ 19 h 47"/>
                <a:gd name="T2" fmla="*/ 23 w 27"/>
                <a:gd name="T3" fmla="*/ 5 h 47"/>
                <a:gd name="T4" fmla="*/ 17 w 27"/>
                <a:gd name="T5" fmla="*/ 0 h 47"/>
                <a:gd name="T6" fmla="*/ 10 w 27"/>
                <a:gd name="T7" fmla="*/ 0 h 47"/>
                <a:gd name="T8" fmla="*/ 5 w 27"/>
                <a:gd name="T9" fmla="*/ 5 h 47"/>
                <a:gd name="T10" fmla="*/ 0 w 27"/>
                <a:gd name="T11" fmla="*/ 19 h 47"/>
                <a:gd name="T12" fmla="*/ 2 w 27"/>
                <a:gd name="T13" fmla="*/ 21 h 47"/>
                <a:gd name="T14" fmla="*/ 4 w 27"/>
                <a:gd name="T15" fmla="*/ 20 h 47"/>
                <a:gd name="T16" fmla="*/ 8 w 27"/>
                <a:gd name="T17" fmla="*/ 7 h 47"/>
                <a:gd name="T18" fmla="*/ 9 w 27"/>
                <a:gd name="T19" fmla="*/ 7 h 47"/>
                <a:gd name="T20" fmla="*/ 3 w 27"/>
                <a:gd name="T21" fmla="*/ 28 h 47"/>
                <a:gd name="T22" fmla="*/ 9 w 27"/>
                <a:gd name="T23" fmla="*/ 28 h 47"/>
                <a:gd name="T24" fmla="*/ 9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9 w 27"/>
                <a:gd name="T39" fmla="*/ 45 h 47"/>
                <a:gd name="T40" fmla="*/ 19 w 27"/>
                <a:gd name="T41" fmla="*/ 28 h 47"/>
                <a:gd name="T42" fmla="*/ 25 w 27"/>
                <a:gd name="T43" fmla="*/ 28 h 47"/>
                <a:gd name="T44" fmla="*/ 19 w 27"/>
                <a:gd name="T45" fmla="*/ 7 h 47"/>
                <a:gd name="T46" fmla="*/ 20 w 27"/>
                <a:gd name="T47" fmla="*/ 7 h 47"/>
                <a:gd name="T48" fmla="*/ 23 w 27"/>
                <a:gd name="T49" fmla="*/ 20 h 47"/>
                <a:gd name="T50" fmla="*/ 26 w 27"/>
                <a:gd name="T51" fmla="*/ 21 h 47"/>
                <a:gd name="T52" fmla="*/ 27 w 27"/>
                <a:gd name="T53"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9"/>
                  </a:moveTo>
                  <a:cubicBezTo>
                    <a:pt x="27" y="18"/>
                    <a:pt x="25" y="11"/>
                    <a:pt x="23" y="5"/>
                  </a:cubicBezTo>
                  <a:cubicBezTo>
                    <a:pt x="22" y="3"/>
                    <a:pt x="20" y="0"/>
                    <a:pt x="17" y="0"/>
                  </a:cubicBezTo>
                  <a:cubicBezTo>
                    <a:pt x="16" y="0"/>
                    <a:pt x="11" y="0"/>
                    <a:pt x="10" y="0"/>
                  </a:cubicBezTo>
                  <a:cubicBezTo>
                    <a:pt x="8" y="0"/>
                    <a:pt x="5" y="3"/>
                    <a:pt x="5" y="5"/>
                  </a:cubicBezTo>
                  <a:cubicBezTo>
                    <a:pt x="3" y="11"/>
                    <a:pt x="1" y="18"/>
                    <a:pt x="0" y="19"/>
                  </a:cubicBezTo>
                  <a:cubicBezTo>
                    <a:pt x="0" y="20"/>
                    <a:pt x="1" y="21"/>
                    <a:pt x="2" y="21"/>
                  </a:cubicBezTo>
                  <a:cubicBezTo>
                    <a:pt x="3" y="21"/>
                    <a:pt x="4" y="21"/>
                    <a:pt x="4" y="20"/>
                  </a:cubicBezTo>
                  <a:cubicBezTo>
                    <a:pt x="4"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3" y="20"/>
                  </a:cubicBezTo>
                  <a:cubicBezTo>
                    <a:pt x="24" y="21"/>
                    <a:pt x="25" y="21"/>
                    <a:pt x="26" y="21"/>
                  </a:cubicBezTo>
                  <a:cubicBezTo>
                    <a:pt x="27" y="21"/>
                    <a:pt x="27" y="20"/>
                    <a:pt x="27" y="1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00" name="Freeform 1718"/>
            <p:cNvSpPr>
              <a:spLocks/>
            </p:cNvSpPr>
            <p:nvPr/>
          </p:nvSpPr>
          <p:spPr bwMode="auto">
            <a:xfrm>
              <a:off x="21591588" y="2989263"/>
              <a:ext cx="101600" cy="173038"/>
            </a:xfrm>
            <a:custGeom>
              <a:avLst/>
              <a:gdLst>
                <a:gd name="T0" fmla="*/ 4 w 27"/>
                <a:gd name="T1" fmla="*/ 19 h 46"/>
                <a:gd name="T2" fmla="*/ 8 w 27"/>
                <a:gd name="T3" fmla="*/ 6 h 46"/>
                <a:gd name="T4" fmla="*/ 9 w 27"/>
                <a:gd name="T5" fmla="*/ 6 h 46"/>
                <a:gd name="T6" fmla="*/ 3 w 27"/>
                <a:gd name="T7" fmla="*/ 28 h 46"/>
                <a:gd name="T8" fmla="*/ 9 w 27"/>
                <a:gd name="T9" fmla="*/ 28 h 46"/>
                <a:gd name="T10" fmla="*/ 9 w 27"/>
                <a:gd name="T11" fmla="*/ 44 h 46"/>
                <a:gd name="T12" fmla="*/ 11 w 27"/>
                <a:gd name="T13" fmla="*/ 46 h 46"/>
                <a:gd name="T14" fmla="*/ 13 w 27"/>
                <a:gd name="T15" fmla="*/ 44 h 46"/>
                <a:gd name="T16" fmla="*/ 13 w 27"/>
                <a:gd name="T17" fmla="*/ 28 h 46"/>
                <a:gd name="T18" fmla="*/ 14 w 27"/>
                <a:gd name="T19" fmla="*/ 28 h 46"/>
                <a:gd name="T20" fmla="*/ 14 w 27"/>
                <a:gd name="T21" fmla="*/ 44 h 46"/>
                <a:gd name="T22" fmla="*/ 16 w 27"/>
                <a:gd name="T23" fmla="*/ 46 h 46"/>
                <a:gd name="T24" fmla="*/ 19 w 27"/>
                <a:gd name="T25" fmla="*/ 44 h 46"/>
                <a:gd name="T26" fmla="*/ 19 w 27"/>
                <a:gd name="T27" fmla="*/ 28 h 46"/>
                <a:gd name="T28" fmla="*/ 25 w 27"/>
                <a:gd name="T29" fmla="*/ 28 h 46"/>
                <a:gd name="T30" fmla="*/ 19 w 27"/>
                <a:gd name="T31" fmla="*/ 6 h 46"/>
                <a:gd name="T32" fmla="*/ 20 w 27"/>
                <a:gd name="T33" fmla="*/ 6 h 46"/>
                <a:gd name="T34" fmla="*/ 23 w 27"/>
                <a:gd name="T35" fmla="*/ 19 h 46"/>
                <a:gd name="T36" fmla="*/ 26 w 27"/>
                <a:gd name="T37" fmla="*/ 20 h 46"/>
                <a:gd name="T38" fmla="*/ 27 w 27"/>
                <a:gd name="T39" fmla="*/ 18 h 46"/>
                <a:gd name="T40" fmla="*/ 23 w 27"/>
                <a:gd name="T41" fmla="*/ 4 h 46"/>
                <a:gd name="T42" fmla="*/ 17 w 27"/>
                <a:gd name="T43" fmla="*/ 0 h 46"/>
                <a:gd name="T44" fmla="*/ 10 w 27"/>
                <a:gd name="T45" fmla="*/ 0 h 46"/>
                <a:gd name="T46" fmla="*/ 5 w 27"/>
                <a:gd name="T47" fmla="*/ 4 h 46"/>
                <a:gd name="T48" fmla="*/ 0 w 27"/>
                <a:gd name="T49" fmla="*/ 18 h 46"/>
                <a:gd name="T50" fmla="*/ 2 w 27"/>
                <a:gd name="T51" fmla="*/ 20 h 46"/>
                <a:gd name="T52" fmla="*/ 4 w 27"/>
                <a:gd name="T5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4" y="19"/>
                  </a:moveTo>
                  <a:cubicBezTo>
                    <a:pt x="4"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5"/>
                    <a:pt x="10" y="46"/>
                    <a:pt x="11" y="46"/>
                  </a:cubicBezTo>
                  <a:cubicBezTo>
                    <a:pt x="12" y="46"/>
                    <a:pt x="13" y="45"/>
                    <a:pt x="13" y="44"/>
                  </a:cubicBezTo>
                  <a:cubicBezTo>
                    <a:pt x="13" y="42"/>
                    <a:pt x="13" y="28"/>
                    <a:pt x="13" y="28"/>
                  </a:cubicBezTo>
                  <a:cubicBezTo>
                    <a:pt x="14" y="28"/>
                    <a:pt x="14" y="28"/>
                    <a:pt x="14" y="28"/>
                  </a:cubicBezTo>
                  <a:cubicBezTo>
                    <a:pt x="14" y="28"/>
                    <a:pt x="14" y="42"/>
                    <a:pt x="14" y="44"/>
                  </a:cubicBezTo>
                  <a:cubicBezTo>
                    <a:pt x="14" y="45"/>
                    <a:pt x="15" y="46"/>
                    <a:pt x="16" y="46"/>
                  </a:cubicBezTo>
                  <a:cubicBezTo>
                    <a:pt x="18" y="46"/>
                    <a:pt x="19" y="45"/>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ubicBezTo>
                    <a:pt x="22" y="2"/>
                    <a:pt x="20" y="0"/>
                    <a:pt x="17" y="0"/>
                  </a:cubicBezTo>
                  <a:cubicBezTo>
                    <a:pt x="16" y="0"/>
                    <a:pt x="11" y="0"/>
                    <a:pt x="10" y="0"/>
                  </a:cubicBezTo>
                  <a:cubicBezTo>
                    <a:pt x="8" y="0"/>
                    <a:pt x="5" y="2"/>
                    <a:pt x="5" y="4"/>
                  </a:cubicBezTo>
                  <a:cubicBezTo>
                    <a:pt x="3" y="10"/>
                    <a:pt x="1" y="17"/>
                    <a:pt x="0" y="18"/>
                  </a:cubicBezTo>
                  <a:cubicBezTo>
                    <a:pt x="0" y="19"/>
                    <a:pt x="1" y="20"/>
                    <a:pt x="2" y="20"/>
                  </a:cubicBezTo>
                  <a:cubicBezTo>
                    <a:pt x="3" y="21"/>
                    <a:pt x="4" y="20"/>
                    <a:pt x="4" y="1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01" name="Oval 1719"/>
            <p:cNvSpPr>
              <a:spLocks noChangeArrowheads="1"/>
            </p:cNvSpPr>
            <p:nvPr/>
          </p:nvSpPr>
          <p:spPr bwMode="auto">
            <a:xfrm>
              <a:off x="21520151" y="2947988"/>
              <a:ext cx="38100" cy="33338"/>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02" name="Oval 1720"/>
            <p:cNvSpPr>
              <a:spLocks noChangeArrowheads="1"/>
            </p:cNvSpPr>
            <p:nvPr/>
          </p:nvSpPr>
          <p:spPr bwMode="auto">
            <a:xfrm>
              <a:off x="21418551" y="2714626"/>
              <a:ext cx="33338" cy="38100"/>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03" name="Freeform 1721"/>
            <p:cNvSpPr>
              <a:spLocks/>
            </p:cNvSpPr>
            <p:nvPr/>
          </p:nvSpPr>
          <p:spPr bwMode="auto">
            <a:xfrm>
              <a:off x="21497926" y="2989263"/>
              <a:ext cx="82550" cy="173038"/>
            </a:xfrm>
            <a:custGeom>
              <a:avLst/>
              <a:gdLst>
                <a:gd name="T0" fmla="*/ 4 w 22"/>
                <a:gd name="T1" fmla="*/ 20 h 46"/>
                <a:gd name="T2" fmla="*/ 4 w 22"/>
                <a:gd name="T3" fmla="*/ 7 h 46"/>
                <a:gd name="T4" fmla="*/ 5 w 22"/>
                <a:gd name="T5" fmla="*/ 7 h 46"/>
                <a:gd name="T6" fmla="*/ 5 w 22"/>
                <a:gd name="T7" fmla="*/ 44 h 46"/>
                <a:gd name="T8" fmla="*/ 8 w 22"/>
                <a:gd name="T9" fmla="*/ 46 h 46"/>
                <a:gd name="T10" fmla="*/ 10 w 22"/>
                <a:gd name="T11" fmla="*/ 44 h 46"/>
                <a:gd name="T12" fmla="*/ 10 w 22"/>
                <a:gd name="T13" fmla="*/ 22 h 46"/>
                <a:gd name="T14" fmla="*/ 12 w 22"/>
                <a:gd name="T15" fmla="*/ 22 h 46"/>
                <a:gd name="T16" fmla="*/ 12 w 22"/>
                <a:gd name="T17" fmla="*/ 44 h 46"/>
                <a:gd name="T18" fmla="*/ 14 w 22"/>
                <a:gd name="T19" fmla="*/ 46 h 46"/>
                <a:gd name="T20" fmla="*/ 17 w 22"/>
                <a:gd name="T21" fmla="*/ 44 h 46"/>
                <a:gd name="T22" fmla="*/ 17 w 22"/>
                <a:gd name="T23" fmla="*/ 7 h 46"/>
                <a:gd name="T24" fmla="*/ 18 w 22"/>
                <a:gd name="T25" fmla="*/ 7 h 46"/>
                <a:gd name="T26" fmla="*/ 18 w 22"/>
                <a:gd name="T27" fmla="*/ 20 h 46"/>
                <a:gd name="T28" fmla="*/ 20 w 22"/>
                <a:gd name="T29" fmla="*/ 22 h 46"/>
                <a:gd name="T30" fmla="*/ 22 w 22"/>
                <a:gd name="T31" fmla="*/ 20 h 46"/>
                <a:gd name="T32" fmla="*/ 22 w 22"/>
                <a:gd name="T33" fmla="*/ 6 h 46"/>
                <a:gd name="T34" fmla="*/ 16 w 22"/>
                <a:gd name="T35" fmla="*/ 0 h 46"/>
                <a:gd name="T36" fmla="*/ 6 w 22"/>
                <a:gd name="T37" fmla="*/ 0 h 46"/>
                <a:gd name="T38" fmla="*/ 0 w 22"/>
                <a:gd name="T39" fmla="*/ 6 h 46"/>
                <a:gd name="T40" fmla="*/ 0 w 22"/>
                <a:gd name="T41" fmla="*/ 20 h 46"/>
                <a:gd name="T42" fmla="*/ 2 w 22"/>
                <a:gd name="T43" fmla="*/ 22 h 46"/>
                <a:gd name="T44" fmla="*/ 4 w 22"/>
                <a:gd name="T45"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4" y="20"/>
                  </a:moveTo>
                  <a:cubicBezTo>
                    <a:pt x="4" y="19"/>
                    <a:pt x="4" y="7"/>
                    <a:pt x="4" y="7"/>
                  </a:cubicBezTo>
                  <a:cubicBezTo>
                    <a:pt x="4" y="7"/>
                    <a:pt x="4" y="7"/>
                    <a:pt x="5" y="7"/>
                  </a:cubicBezTo>
                  <a:cubicBezTo>
                    <a:pt x="5" y="7"/>
                    <a:pt x="5" y="41"/>
                    <a:pt x="5" y="44"/>
                  </a:cubicBezTo>
                  <a:cubicBezTo>
                    <a:pt x="5" y="45"/>
                    <a:pt x="6" y="46"/>
                    <a:pt x="8" y="46"/>
                  </a:cubicBezTo>
                  <a:cubicBezTo>
                    <a:pt x="9" y="46"/>
                    <a:pt x="10" y="45"/>
                    <a:pt x="10" y="44"/>
                  </a:cubicBezTo>
                  <a:cubicBezTo>
                    <a:pt x="10" y="41"/>
                    <a:pt x="10" y="22"/>
                    <a:pt x="10" y="22"/>
                  </a:cubicBezTo>
                  <a:cubicBezTo>
                    <a:pt x="10" y="22"/>
                    <a:pt x="10" y="22"/>
                    <a:pt x="12" y="22"/>
                  </a:cubicBezTo>
                  <a:cubicBezTo>
                    <a:pt x="12" y="22"/>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1"/>
                    <a:pt x="19" y="22"/>
                    <a:pt x="20" y="22"/>
                  </a:cubicBezTo>
                  <a:cubicBezTo>
                    <a:pt x="21" y="22"/>
                    <a:pt x="22" y="21"/>
                    <a:pt x="22" y="20"/>
                  </a:cubicBezTo>
                  <a:cubicBezTo>
                    <a:pt x="22" y="19"/>
                    <a:pt x="22" y="7"/>
                    <a:pt x="22" y="6"/>
                  </a:cubicBezTo>
                  <a:cubicBezTo>
                    <a:pt x="22" y="2"/>
                    <a:pt x="20" y="0"/>
                    <a:pt x="16" y="0"/>
                  </a:cubicBezTo>
                  <a:cubicBezTo>
                    <a:pt x="15" y="0"/>
                    <a:pt x="7" y="0"/>
                    <a:pt x="6" y="0"/>
                  </a:cubicBezTo>
                  <a:cubicBezTo>
                    <a:pt x="2" y="0"/>
                    <a:pt x="0" y="2"/>
                    <a:pt x="0" y="6"/>
                  </a:cubicBezTo>
                  <a:cubicBezTo>
                    <a:pt x="0" y="7"/>
                    <a:pt x="0" y="19"/>
                    <a:pt x="0" y="20"/>
                  </a:cubicBezTo>
                  <a:cubicBezTo>
                    <a:pt x="0" y="21"/>
                    <a:pt x="1" y="22"/>
                    <a:pt x="2" y="22"/>
                  </a:cubicBezTo>
                  <a:cubicBezTo>
                    <a:pt x="3" y="22"/>
                    <a:pt x="4" y="21"/>
                    <a:pt x="4" y="20"/>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04" name="Freeform 1722"/>
            <p:cNvSpPr>
              <a:spLocks/>
            </p:cNvSpPr>
            <p:nvPr/>
          </p:nvSpPr>
          <p:spPr bwMode="auto">
            <a:xfrm>
              <a:off x="21385213" y="2989263"/>
              <a:ext cx="101600" cy="173038"/>
            </a:xfrm>
            <a:custGeom>
              <a:avLst/>
              <a:gdLst>
                <a:gd name="T0" fmla="*/ 4 w 27"/>
                <a:gd name="T1" fmla="*/ 19 h 46"/>
                <a:gd name="T2" fmla="*/ 7 w 27"/>
                <a:gd name="T3" fmla="*/ 6 h 46"/>
                <a:gd name="T4" fmla="*/ 9 w 27"/>
                <a:gd name="T5" fmla="*/ 6 h 46"/>
                <a:gd name="T6" fmla="*/ 2 w 27"/>
                <a:gd name="T7" fmla="*/ 28 h 46"/>
                <a:gd name="T8" fmla="*/ 8 w 27"/>
                <a:gd name="T9" fmla="*/ 28 h 46"/>
                <a:gd name="T10" fmla="*/ 8 w 27"/>
                <a:gd name="T11" fmla="*/ 44 h 46"/>
                <a:gd name="T12" fmla="*/ 11 w 27"/>
                <a:gd name="T13" fmla="*/ 46 h 46"/>
                <a:gd name="T14" fmla="*/ 13 w 27"/>
                <a:gd name="T15" fmla="*/ 44 h 46"/>
                <a:gd name="T16" fmla="*/ 13 w 27"/>
                <a:gd name="T17" fmla="*/ 28 h 46"/>
                <a:gd name="T18" fmla="*/ 14 w 27"/>
                <a:gd name="T19" fmla="*/ 28 h 46"/>
                <a:gd name="T20" fmla="*/ 14 w 27"/>
                <a:gd name="T21" fmla="*/ 44 h 46"/>
                <a:gd name="T22" fmla="*/ 16 w 27"/>
                <a:gd name="T23" fmla="*/ 46 h 46"/>
                <a:gd name="T24" fmla="*/ 18 w 27"/>
                <a:gd name="T25" fmla="*/ 44 h 46"/>
                <a:gd name="T26" fmla="*/ 18 w 27"/>
                <a:gd name="T27" fmla="*/ 28 h 46"/>
                <a:gd name="T28" fmla="*/ 25 w 27"/>
                <a:gd name="T29" fmla="*/ 28 h 46"/>
                <a:gd name="T30" fmla="*/ 18 w 27"/>
                <a:gd name="T31" fmla="*/ 6 h 46"/>
                <a:gd name="T32" fmla="*/ 19 w 27"/>
                <a:gd name="T33" fmla="*/ 6 h 46"/>
                <a:gd name="T34" fmla="*/ 23 w 27"/>
                <a:gd name="T35" fmla="*/ 19 h 46"/>
                <a:gd name="T36" fmla="*/ 25 w 27"/>
                <a:gd name="T37" fmla="*/ 20 h 46"/>
                <a:gd name="T38" fmla="*/ 27 w 27"/>
                <a:gd name="T39" fmla="*/ 18 h 46"/>
                <a:gd name="T40" fmla="*/ 22 w 27"/>
                <a:gd name="T41" fmla="*/ 4 h 46"/>
                <a:gd name="T42" fmla="*/ 17 w 27"/>
                <a:gd name="T43" fmla="*/ 0 h 46"/>
                <a:gd name="T44" fmla="*/ 10 w 27"/>
                <a:gd name="T45" fmla="*/ 0 h 46"/>
                <a:gd name="T46" fmla="*/ 4 w 27"/>
                <a:gd name="T47" fmla="*/ 4 h 46"/>
                <a:gd name="T48" fmla="*/ 0 w 27"/>
                <a:gd name="T49" fmla="*/ 18 h 46"/>
                <a:gd name="T50" fmla="*/ 1 w 27"/>
                <a:gd name="T51" fmla="*/ 20 h 46"/>
                <a:gd name="T52" fmla="*/ 4 w 27"/>
                <a:gd name="T5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4" y="19"/>
                  </a:moveTo>
                  <a:cubicBezTo>
                    <a:pt x="4" y="18"/>
                    <a:pt x="7" y="6"/>
                    <a:pt x="7" y="6"/>
                  </a:cubicBezTo>
                  <a:cubicBezTo>
                    <a:pt x="9" y="6"/>
                    <a:pt x="9" y="6"/>
                    <a:pt x="9" y="6"/>
                  </a:cubicBezTo>
                  <a:cubicBezTo>
                    <a:pt x="2" y="28"/>
                    <a:pt x="2" y="28"/>
                    <a:pt x="2" y="28"/>
                  </a:cubicBezTo>
                  <a:cubicBezTo>
                    <a:pt x="8" y="28"/>
                    <a:pt x="8" y="28"/>
                    <a:pt x="8" y="28"/>
                  </a:cubicBezTo>
                  <a:cubicBezTo>
                    <a:pt x="8" y="35"/>
                    <a:pt x="8" y="43"/>
                    <a:pt x="8" y="44"/>
                  </a:cubicBezTo>
                  <a:cubicBezTo>
                    <a:pt x="8" y="45"/>
                    <a:pt x="9" y="46"/>
                    <a:pt x="11" y="46"/>
                  </a:cubicBezTo>
                  <a:cubicBezTo>
                    <a:pt x="12" y="46"/>
                    <a:pt x="13" y="45"/>
                    <a:pt x="13" y="44"/>
                  </a:cubicBezTo>
                  <a:cubicBezTo>
                    <a:pt x="13" y="42"/>
                    <a:pt x="13" y="28"/>
                    <a:pt x="13" y="28"/>
                  </a:cubicBezTo>
                  <a:cubicBezTo>
                    <a:pt x="14" y="28"/>
                    <a:pt x="14" y="28"/>
                    <a:pt x="14" y="28"/>
                  </a:cubicBezTo>
                  <a:cubicBezTo>
                    <a:pt x="14" y="28"/>
                    <a:pt x="14" y="42"/>
                    <a:pt x="14" y="44"/>
                  </a:cubicBezTo>
                  <a:cubicBezTo>
                    <a:pt x="14" y="45"/>
                    <a:pt x="15" y="46"/>
                    <a:pt x="16" y="46"/>
                  </a:cubicBezTo>
                  <a:cubicBezTo>
                    <a:pt x="17" y="46"/>
                    <a:pt x="18" y="45"/>
                    <a:pt x="18" y="44"/>
                  </a:cubicBezTo>
                  <a:cubicBezTo>
                    <a:pt x="18" y="43"/>
                    <a:pt x="18" y="35"/>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7" y="18"/>
                  </a:cubicBezTo>
                  <a:cubicBezTo>
                    <a:pt x="26" y="17"/>
                    <a:pt x="24" y="10"/>
                    <a:pt x="22" y="4"/>
                  </a:cubicBezTo>
                  <a:cubicBezTo>
                    <a:pt x="22" y="2"/>
                    <a:pt x="20" y="0"/>
                    <a:pt x="17" y="0"/>
                  </a:cubicBezTo>
                  <a:cubicBezTo>
                    <a:pt x="16" y="0"/>
                    <a:pt x="11" y="0"/>
                    <a:pt x="10" y="0"/>
                  </a:cubicBezTo>
                  <a:cubicBezTo>
                    <a:pt x="7" y="0"/>
                    <a:pt x="5" y="2"/>
                    <a:pt x="4" y="4"/>
                  </a:cubicBezTo>
                  <a:cubicBezTo>
                    <a:pt x="2" y="10"/>
                    <a:pt x="0" y="17"/>
                    <a:pt x="0" y="18"/>
                  </a:cubicBezTo>
                  <a:cubicBezTo>
                    <a:pt x="0" y="19"/>
                    <a:pt x="0" y="20"/>
                    <a:pt x="1" y="20"/>
                  </a:cubicBezTo>
                  <a:cubicBezTo>
                    <a:pt x="2" y="21"/>
                    <a:pt x="3" y="20"/>
                    <a:pt x="4" y="1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05" name="Oval 1723"/>
            <p:cNvSpPr>
              <a:spLocks noChangeArrowheads="1"/>
            </p:cNvSpPr>
            <p:nvPr/>
          </p:nvSpPr>
          <p:spPr bwMode="auto">
            <a:xfrm>
              <a:off x="21520151" y="2714626"/>
              <a:ext cx="38100" cy="38100"/>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06" name="Freeform 1724"/>
            <p:cNvSpPr>
              <a:spLocks/>
            </p:cNvSpPr>
            <p:nvPr/>
          </p:nvSpPr>
          <p:spPr bwMode="auto">
            <a:xfrm>
              <a:off x="21489988" y="2755901"/>
              <a:ext cx="101600" cy="176213"/>
            </a:xfrm>
            <a:custGeom>
              <a:avLst/>
              <a:gdLst>
                <a:gd name="T0" fmla="*/ 22 w 27"/>
                <a:gd name="T1" fmla="*/ 4 h 47"/>
                <a:gd name="T2" fmla="*/ 17 w 27"/>
                <a:gd name="T3" fmla="*/ 0 h 47"/>
                <a:gd name="T4" fmla="*/ 9 w 27"/>
                <a:gd name="T5" fmla="*/ 0 h 47"/>
                <a:gd name="T6" fmla="*/ 4 w 27"/>
                <a:gd name="T7" fmla="*/ 4 h 47"/>
                <a:gd name="T8" fmla="*/ 0 w 27"/>
                <a:gd name="T9" fmla="*/ 18 h 47"/>
                <a:gd name="T10" fmla="*/ 1 w 27"/>
                <a:gd name="T11" fmla="*/ 20 h 47"/>
                <a:gd name="T12" fmla="*/ 3 w 27"/>
                <a:gd name="T13" fmla="*/ 19 h 47"/>
                <a:gd name="T14" fmla="*/ 7 w 27"/>
                <a:gd name="T15" fmla="*/ 6 h 47"/>
                <a:gd name="T16" fmla="*/ 8 w 27"/>
                <a:gd name="T17" fmla="*/ 6 h 47"/>
                <a:gd name="T18" fmla="*/ 2 w 27"/>
                <a:gd name="T19" fmla="*/ 28 h 47"/>
                <a:gd name="T20" fmla="*/ 8 w 27"/>
                <a:gd name="T21" fmla="*/ 28 h 47"/>
                <a:gd name="T22" fmla="*/ 8 w 27"/>
                <a:gd name="T23" fmla="*/ 44 h 47"/>
                <a:gd name="T24" fmla="*/ 10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8 w 27"/>
                <a:gd name="T37" fmla="*/ 44 h 47"/>
                <a:gd name="T38" fmla="*/ 18 w 27"/>
                <a:gd name="T39" fmla="*/ 28 h 47"/>
                <a:gd name="T40" fmla="*/ 24 w 27"/>
                <a:gd name="T41" fmla="*/ 28 h 47"/>
                <a:gd name="T42" fmla="*/ 18 w 27"/>
                <a:gd name="T43" fmla="*/ 6 h 47"/>
                <a:gd name="T44" fmla="*/ 19 w 27"/>
                <a:gd name="T45" fmla="*/ 6 h 47"/>
                <a:gd name="T46" fmla="*/ 23 w 27"/>
                <a:gd name="T47" fmla="*/ 19 h 47"/>
                <a:gd name="T48" fmla="*/ 25 w 27"/>
                <a:gd name="T49" fmla="*/ 20 h 47"/>
                <a:gd name="T50" fmla="*/ 26 w 27"/>
                <a:gd name="T51" fmla="*/ 18 h 47"/>
                <a:gd name="T52" fmla="*/ 22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2" y="4"/>
                  </a:moveTo>
                  <a:cubicBezTo>
                    <a:pt x="22" y="2"/>
                    <a:pt x="19" y="0"/>
                    <a:pt x="17" y="0"/>
                  </a:cubicBezTo>
                  <a:cubicBezTo>
                    <a:pt x="16" y="0"/>
                    <a:pt x="10" y="0"/>
                    <a:pt x="9" y="0"/>
                  </a:cubicBezTo>
                  <a:cubicBezTo>
                    <a:pt x="7" y="0"/>
                    <a:pt x="5" y="2"/>
                    <a:pt x="4" y="4"/>
                  </a:cubicBezTo>
                  <a:cubicBezTo>
                    <a:pt x="2" y="10"/>
                    <a:pt x="0" y="17"/>
                    <a:pt x="0" y="18"/>
                  </a:cubicBezTo>
                  <a:cubicBezTo>
                    <a:pt x="0" y="19"/>
                    <a:pt x="0" y="20"/>
                    <a:pt x="1" y="20"/>
                  </a:cubicBezTo>
                  <a:cubicBezTo>
                    <a:pt x="2" y="21"/>
                    <a:pt x="3" y="20"/>
                    <a:pt x="3" y="19"/>
                  </a:cubicBezTo>
                  <a:cubicBezTo>
                    <a:pt x="4" y="18"/>
                    <a:pt x="7" y="6"/>
                    <a:pt x="7" y="6"/>
                  </a:cubicBezTo>
                  <a:cubicBezTo>
                    <a:pt x="8" y="6"/>
                    <a:pt x="8" y="6"/>
                    <a:pt x="8" y="6"/>
                  </a:cubicBezTo>
                  <a:cubicBezTo>
                    <a:pt x="2" y="28"/>
                    <a:pt x="2" y="28"/>
                    <a:pt x="2" y="28"/>
                  </a:cubicBezTo>
                  <a:cubicBezTo>
                    <a:pt x="8" y="28"/>
                    <a:pt x="8" y="28"/>
                    <a:pt x="8" y="28"/>
                  </a:cubicBezTo>
                  <a:cubicBezTo>
                    <a:pt x="8" y="35"/>
                    <a:pt x="8" y="43"/>
                    <a:pt x="8" y="44"/>
                  </a:cubicBezTo>
                  <a:cubicBezTo>
                    <a:pt x="8" y="46"/>
                    <a:pt x="9" y="47"/>
                    <a:pt x="10"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0"/>
                  </a:cubicBezTo>
                  <a:cubicBezTo>
                    <a:pt x="26" y="20"/>
                    <a:pt x="27" y="19"/>
                    <a:pt x="26" y="18"/>
                  </a:cubicBezTo>
                  <a:cubicBezTo>
                    <a:pt x="26" y="17"/>
                    <a:pt x="24" y="10"/>
                    <a:pt x="22" y="4"/>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07" name="Freeform 1725"/>
            <p:cNvSpPr>
              <a:spLocks/>
            </p:cNvSpPr>
            <p:nvPr/>
          </p:nvSpPr>
          <p:spPr bwMode="auto">
            <a:xfrm>
              <a:off x="21497926" y="2519363"/>
              <a:ext cx="82550" cy="176213"/>
            </a:xfrm>
            <a:custGeom>
              <a:avLst/>
              <a:gdLst>
                <a:gd name="T0" fmla="*/ 0 w 22"/>
                <a:gd name="T1" fmla="*/ 21 h 47"/>
                <a:gd name="T2" fmla="*/ 2 w 22"/>
                <a:gd name="T3" fmla="*/ 23 h 47"/>
                <a:gd name="T4" fmla="*/ 4 w 22"/>
                <a:gd name="T5" fmla="*/ 21 h 47"/>
                <a:gd name="T6" fmla="*/ 4 w 22"/>
                <a:gd name="T7" fmla="*/ 8 h 47"/>
                <a:gd name="T8" fmla="*/ 5 w 22"/>
                <a:gd name="T9" fmla="*/ 8 h 47"/>
                <a:gd name="T10" fmla="*/ 5 w 22"/>
                <a:gd name="T11" fmla="*/ 44 h 47"/>
                <a:gd name="T12" fmla="*/ 8 w 22"/>
                <a:gd name="T13" fmla="*/ 47 h 47"/>
                <a:gd name="T14" fmla="*/ 10 w 22"/>
                <a:gd name="T15" fmla="*/ 44 h 47"/>
                <a:gd name="T16" fmla="*/ 10 w 22"/>
                <a:gd name="T17" fmla="*/ 23 h 47"/>
                <a:gd name="T18" fmla="*/ 12 w 22"/>
                <a:gd name="T19" fmla="*/ 23 h 47"/>
                <a:gd name="T20" fmla="*/ 12 w 22"/>
                <a:gd name="T21" fmla="*/ 44 h 47"/>
                <a:gd name="T22" fmla="*/ 14 w 22"/>
                <a:gd name="T23" fmla="*/ 47 h 47"/>
                <a:gd name="T24" fmla="*/ 17 w 22"/>
                <a:gd name="T25" fmla="*/ 44 h 47"/>
                <a:gd name="T26" fmla="*/ 17 w 22"/>
                <a:gd name="T27" fmla="*/ 8 h 47"/>
                <a:gd name="T28" fmla="*/ 18 w 22"/>
                <a:gd name="T29" fmla="*/ 8 h 47"/>
                <a:gd name="T30" fmla="*/ 18 w 22"/>
                <a:gd name="T31" fmla="*/ 21 h 47"/>
                <a:gd name="T32" fmla="*/ 20 w 22"/>
                <a:gd name="T33" fmla="*/ 23 h 47"/>
                <a:gd name="T34" fmla="*/ 22 w 22"/>
                <a:gd name="T35" fmla="*/ 21 h 47"/>
                <a:gd name="T36" fmla="*/ 22 w 22"/>
                <a:gd name="T37" fmla="*/ 6 h 47"/>
                <a:gd name="T38" fmla="*/ 16 w 22"/>
                <a:gd name="T39" fmla="*/ 0 h 47"/>
                <a:gd name="T40" fmla="*/ 6 w 22"/>
                <a:gd name="T41" fmla="*/ 0 h 47"/>
                <a:gd name="T42" fmla="*/ 0 w 22"/>
                <a:gd name="T43" fmla="*/ 6 h 47"/>
                <a:gd name="T44" fmla="*/ 0 w 22"/>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21"/>
                  </a:move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6"/>
                  </a:cubicBezTo>
                  <a:cubicBezTo>
                    <a:pt x="22" y="3"/>
                    <a:pt x="20" y="0"/>
                    <a:pt x="16" y="0"/>
                  </a:cubicBezTo>
                  <a:cubicBezTo>
                    <a:pt x="15" y="0"/>
                    <a:pt x="7" y="0"/>
                    <a:pt x="6" y="0"/>
                  </a:cubicBezTo>
                  <a:cubicBezTo>
                    <a:pt x="2" y="0"/>
                    <a:pt x="0" y="3"/>
                    <a:pt x="0" y="6"/>
                  </a:cubicBezTo>
                  <a:cubicBezTo>
                    <a:pt x="0" y="8"/>
                    <a:pt x="0" y="20"/>
                    <a:pt x="0" y="21"/>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08" name="Freeform 1726"/>
            <p:cNvSpPr>
              <a:spLocks/>
            </p:cNvSpPr>
            <p:nvPr/>
          </p:nvSpPr>
          <p:spPr bwMode="auto">
            <a:xfrm>
              <a:off x="21286788" y="2989263"/>
              <a:ext cx="87313" cy="173038"/>
            </a:xfrm>
            <a:custGeom>
              <a:avLst/>
              <a:gdLst>
                <a:gd name="T0" fmla="*/ 11 w 23"/>
                <a:gd name="T1" fmla="*/ 44 h 46"/>
                <a:gd name="T2" fmla="*/ 11 w 23"/>
                <a:gd name="T3" fmla="*/ 22 h 46"/>
                <a:gd name="T4" fmla="*/ 12 w 23"/>
                <a:gd name="T5" fmla="*/ 22 h 46"/>
                <a:gd name="T6" fmla="*/ 12 w 23"/>
                <a:gd name="T7" fmla="*/ 44 h 46"/>
                <a:gd name="T8" fmla="*/ 15 w 23"/>
                <a:gd name="T9" fmla="*/ 46 h 46"/>
                <a:gd name="T10" fmla="*/ 18 w 23"/>
                <a:gd name="T11" fmla="*/ 44 h 46"/>
                <a:gd name="T12" fmla="*/ 18 w 23"/>
                <a:gd name="T13" fmla="*/ 7 h 46"/>
                <a:gd name="T14" fmla="*/ 19 w 23"/>
                <a:gd name="T15" fmla="*/ 7 h 46"/>
                <a:gd name="T16" fmla="*/ 19 w 23"/>
                <a:gd name="T17" fmla="*/ 20 h 46"/>
                <a:gd name="T18" fmla="*/ 21 w 23"/>
                <a:gd name="T19" fmla="*/ 22 h 46"/>
                <a:gd name="T20" fmla="*/ 23 w 23"/>
                <a:gd name="T21" fmla="*/ 20 h 46"/>
                <a:gd name="T22" fmla="*/ 23 w 23"/>
                <a:gd name="T23" fmla="*/ 6 h 46"/>
                <a:gd name="T24" fmla="*/ 17 w 23"/>
                <a:gd name="T25" fmla="*/ 0 h 46"/>
                <a:gd name="T26" fmla="*/ 6 w 23"/>
                <a:gd name="T27" fmla="*/ 0 h 46"/>
                <a:gd name="T28" fmla="*/ 0 w 23"/>
                <a:gd name="T29" fmla="*/ 6 h 46"/>
                <a:gd name="T30" fmla="*/ 0 w 23"/>
                <a:gd name="T31" fmla="*/ 18 h 46"/>
                <a:gd name="T32" fmla="*/ 2 w 23"/>
                <a:gd name="T33" fmla="*/ 22 h 46"/>
                <a:gd name="T34" fmla="*/ 2 w 23"/>
                <a:gd name="T35" fmla="*/ 22 h 46"/>
                <a:gd name="T36" fmla="*/ 4 w 23"/>
                <a:gd name="T37" fmla="*/ 20 h 46"/>
                <a:gd name="T38" fmla="*/ 4 w 23"/>
                <a:gd name="T39" fmla="*/ 7 h 46"/>
                <a:gd name="T40" fmla="*/ 6 w 23"/>
                <a:gd name="T41" fmla="*/ 7 h 46"/>
                <a:gd name="T42" fmla="*/ 6 w 23"/>
                <a:gd name="T43" fmla="*/ 35 h 46"/>
                <a:gd name="T44" fmla="*/ 7 w 23"/>
                <a:gd name="T45" fmla="*/ 46 h 46"/>
                <a:gd name="T46" fmla="*/ 8 w 23"/>
                <a:gd name="T47" fmla="*/ 46 h 46"/>
                <a:gd name="T48" fmla="*/ 11 w 23"/>
                <a:gd name="T49"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46">
                  <a:moveTo>
                    <a:pt x="11" y="44"/>
                  </a:moveTo>
                  <a:cubicBezTo>
                    <a:pt x="11" y="41"/>
                    <a:pt x="11" y="22"/>
                    <a:pt x="11" y="22"/>
                  </a:cubicBezTo>
                  <a:cubicBezTo>
                    <a:pt x="11" y="22"/>
                    <a:pt x="11" y="22"/>
                    <a:pt x="12" y="22"/>
                  </a:cubicBezTo>
                  <a:cubicBezTo>
                    <a:pt x="12" y="22"/>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1"/>
                    <a:pt x="20" y="22"/>
                    <a:pt x="21" y="22"/>
                  </a:cubicBezTo>
                  <a:cubicBezTo>
                    <a:pt x="22" y="22"/>
                    <a:pt x="23" y="21"/>
                    <a:pt x="23" y="20"/>
                  </a:cubicBezTo>
                  <a:cubicBezTo>
                    <a:pt x="23" y="19"/>
                    <a:pt x="23" y="7"/>
                    <a:pt x="23" y="6"/>
                  </a:cubicBezTo>
                  <a:cubicBezTo>
                    <a:pt x="23" y="2"/>
                    <a:pt x="20" y="0"/>
                    <a:pt x="17" y="0"/>
                  </a:cubicBezTo>
                  <a:cubicBezTo>
                    <a:pt x="15" y="0"/>
                    <a:pt x="8" y="0"/>
                    <a:pt x="6" y="0"/>
                  </a:cubicBezTo>
                  <a:cubicBezTo>
                    <a:pt x="3" y="0"/>
                    <a:pt x="0" y="2"/>
                    <a:pt x="0" y="6"/>
                  </a:cubicBezTo>
                  <a:cubicBezTo>
                    <a:pt x="0" y="7"/>
                    <a:pt x="0" y="15"/>
                    <a:pt x="0" y="18"/>
                  </a:cubicBezTo>
                  <a:cubicBezTo>
                    <a:pt x="1" y="20"/>
                    <a:pt x="1" y="21"/>
                    <a:pt x="2" y="22"/>
                  </a:cubicBezTo>
                  <a:cubicBezTo>
                    <a:pt x="2" y="22"/>
                    <a:pt x="2" y="22"/>
                    <a:pt x="2" y="22"/>
                  </a:cubicBezTo>
                  <a:cubicBezTo>
                    <a:pt x="4" y="22"/>
                    <a:pt x="4" y="21"/>
                    <a:pt x="4" y="20"/>
                  </a:cubicBezTo>
                  <a:cubicBezTo>
                    <a:pt x="4" y="19"/>
                    <a:pt x="4" y="7"/>
                    <a:pt x="4" y="7"/>
                  </a:cubicBezTo>
                  <a:cubicBezTo>
                    <a:pt x="4" y="7"/>
                    <a:pt x="4" y="7"/>
                    <a:pt x="6" y="7"/>
                  </a:cubicBezTo>
                  <a:cubicBezTo>
                    <a:pt x="6" y="7"/>
                    <a:pt x="6" y="24"/>
                    <a:pt x="6" y="35"/>
                  </a:cubicBezTo>
                  <a:cubicBezTo>
                    <a:pt x="6" y="39"/>
                    <a:pt x="7" y="42"/>
                    <a:pt x="7" y="46"/>
                  </a:cubicBezTo>
                  <a:cubicBezTo>
                    <a:pt x="7" y="46"/>
                    <a:pt x="8" y="46"/>
                    <a:pt x="8" y="46"/>
                  </a:cubicBezTo>
                  <a:cubicBezTo>
                    <a:pt x="10" y="46"/>
                    <a:pt x="11" y="45"/>
                    <a:pt x="11" y="44"/>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09" name="Oval 1727"/>
            <p:cNvSpPr>
              <a:spLocks noChangeArrowheads="1"/>
            </p:cNvSpPr>
            <p:nvPr/>
          </p:nvSpPr>
          <p:spPr bwMode="auto">
            <a:xfrm>
              <a:off x="21418551" y="2947988"/>
              <a:ext cx="33338" cy="33338"/>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10" name="Oval 1728"/>
            <p:cNvSpPr>
              <a:spLocks noChangeArrowheads="1"/>
            </p:cNvSpPr>
            <p:nvPr/>
          </p:nvSpPr>
          <p:spPr bwMode="auto">
            <a:xfrm>
              <a:off x="21313776" y="2714626"/>
              <a:ext cx="33338" cy="38100"/>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11" name="Oval 1729"/>
            <p:cNvSpPr>
              <a:spLocks noChangeArrowheads="1"/>
            </p:cNvSpPr>
            <p:nvPr/>
          </p:nvSpPr>
          <p:spPr bwMode="auto">
            <a:xfrm>
              <a:off x="21313776" y="2947988"/>
              <a:ext cx="33338" cy="33338"/>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12" name="Oval 1730"/>
            <p:cNvSpPr>
              <a:spLocks noChangeArrowheads="1"/>
            </p:cNvSpPr>
            <p:nvPr/>
          </p:nvSpPr>
          <p:spPr bwMode="auto">
            <a:xfrm>
              <a:off x="21107401" y="2714626"/>
              <a:ext cx="33338" cy="38100"/>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13" name="Freeform 1731"/>
            <p:cNvSpPr>
              <a:spLocks/>
            </p:cNvSpPr>
            <p:nvPr/>
          </p:nvSpPr>
          <p:spPr bwMode="auto">
            <a:xfrm>
              <a:off x="21278851" y="2755901"/>
              <a:ext cx="101600" cy="176213"/>
            </a:xfrm>
            <a:custGeom>
              <a:avLst/>
              <a:gdLst>
                <a:gd name="T0" fmla="*/ 23 w 27"/>
                <a:gd name="T1" fmla="*/ 4 h 47"/>
                <a:gd name="T2" fmla="*/ 18 w 27"/>
                <a:gd name="T3" fmla="*/ 0 h 47"/>
                <a:gd name="T4" fmla="*/ 10 w 27"/>
                <a:gd name="T5" fmla="*/ 0 h 47"/>
                <a:gd name="T6" fmla="*/ 5 w 27"/>
                <a:gd name="T7" fmla="*/ 4 h 47"/>
                <a:gd name="T8" fmla="*/ 0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7 w 27"/>
                <a:gd name="T35" fmla="*/ 47 h 47"/>
                <a:gd name="T36" fmla="*/ 19 w 27"/>
                <a:gd name="T37" fmla="*/ 44 h 47"/>
                <a:gd name="T38" fmla="*/ 19 w 27"/>
                <a:gd name="T39" fmla="*/ 28 h 47"/>
                <a:gd name="T40" fmla="*/ 25 w 27"/>
                <a:gd name="T41" fmla="*/ 28 h 47"/>
                <a:gd name="T42" fmla="*/ 18 w 27"/>
                <a:gd name="T43" fmla="*/ 6 h 47"/>
                <a:gd name="T44" fmla="*/ 20 w 27"/>
                <a:gd name="T45" fmla="*/ 6 h 47"/>
                <a:gd name="T46" fmla="*/ 23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8" y="0"/>
                  </a:cubicBezTo>
                  <a:cubicBezTo>
                    <a:pt x="16" y="0"/>
                    <a:pt x="11" y="0"/>
                    <a:pt x="10" y="0"/>
                  </a:cubicBezTo>
                  <a:cubicBezTo>
                    <a:pt x="8" y="0"/>
                    <a:pt x="5" y="2"/>
                    <a:pt x="5" y="4"/>
                  </a:cubicBezTo>
                  <a:cubicBezTo>
                    <a:pt x="3" y="10"/>
                    <a:pt x="1" y="17"/>
                    <a:pt x="0" y="18"/>
                  </a:cubicBezTo>
                  <a:cubicBezTo>
                    <a:pt x="0" y="19"/>
                    <a:pt x="1" y="20"/>
                    <a:pt x="2" y="20"/>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7" y="47"/>
                  </a:cubicBezTo>
                  <a:cubicBezTo>
                    <a:pt x="18" y="47"/>
                    <a:pt x="19" y="46"/>
                    <a:pt x="19" y="44"/>
                  </a:cubicBezTo>
                  <a:cubicBezTo>
                    <a:pt x="19" y="43"/>
                    <a:pt x="19" y="35"/>
                    <a:pt x="19" y="28"/>
                  </a:cubicBezTo>
                  <a:cubicBezTo>
                    <a:pt x="25" y="28"/>
                    <a:pt x="25" y="28"/>
                    <a:pt x="25" y="28"/>
                  </a:cubicBezTo>
                  <a:cubicBezTo>
                    <a:pt x="18" y="6"/>
                    <a:pt x="18" y="6"/>
                    <a:pt x="18"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14" name="Freeform 1732"/>
            <p:cNvSpPr>
              <a:spLocks/>
            </p:cNvSpPr>
            <p:nvPr/>
          </p:nvSpPr>
          <p:spPr bwMode="auto">
            <a:xfrm>
              <a:off x="21286788" y="2519363"/>
              <a:ext cx="87313" cy="176213"/>
            </a:xfrm>
            <a:custGeom>
              <a:avLst/>
              <a:gdLst>
                <a:gd name="T0" fmla="*/ 0 w 23"/>
                <a:gd name="T1" fmla="*/ 21 h 47"/>
                <a:gd name="T2" fmla="*/ 2 w 23"/>
                <a:gd name="T3" fmla="*/ 23 h 47"/>
                <a:gd name="T4" fmla="*/ 4 w 23"/>
                <a:gd name="T5" fmla="*/ 21 h 47"/>
                <a:gd name="T6" fmla="*/ 4 w 23"/>
                <a:gd name="T7" fmla="*/ 8 h 47"/>
                <a:gd name="T8" fmla="*/ 6 w 23"/>
                <a:gd name="T9" fmla="*/ 8 h 47"/>
                <a:gd name="T10" fmla="*/ 6 w 23"/>
                <a:gd name="T11" fmla="*/ 44 h 47"/>
                <a:gd name="T12" fmla="*/ 8 w 23"/>
                <a:gd name="T13" fmla="*/ 47 h 47"/>
                <a:gd name="T14" fmla="*/ 11 w 23"/>
                <a:gd name="T15" fmla="*/ 44 h 47"/>
                <a:gd name="T16" fmla="*/ 11 w 23"/>
                <a:gd name="T17" fmla="*/ 23 h 47"/>
                <a:gd name="T18" fmla="*/ 12 w 23"/>
                <a:gd name="T19" fmla="*/ 23 h 47"/>
                <a:gd name="T20" fmla="*/ 12 w 23"/>
                <a:gd name="T21" fmla="*/ 44 h 47"/>
                <a:gd name="T22" fmla="*/ 15 w 23"/>
                <a:gd name="T23" fmla="*/ 47 h 47"/>
                <a:gd name="T24" fmla="*/ 18 w 23"/>
                <a:gd name="T25" fmla="*/ 44 h 47"/>
                <a:gd name="T26" fmla="*/ 18 w 23"/>
                <a:gd name="T27" fmla="*/ 8 h 47"/>
                <a:gd name="T28" fmla="*/ 19 w 23"/>
                <a:gd name="T29" fmla="*/ 8 h 47"/>
                <a:gd name="T30" fmla="*/ 19 w 23"/>
                <a:gd name="T31" fmla="*/ 21 h 47"/>
                <a:gd name="T32" fmla="*/ 21 w 23"/>
                <a:gd name="T33" fmla="*/ 23 h 47"/>
                <a:gd name="T34" fmla="*/ 23 w 23"/>
                <a:gd name="T35" fmla="*/ 21 h 47"/>
                <a:gd name="T36" fmla="*/ 23 w 23"/>
                <a:gd name="T37" fmla="*/ 6 h 47"/>
                <a:gd name="T38" fmla="*/ 17 w 23"/>
                <a:gd name="T39" fmla="*/ 0 h 47"/>
                <a:gd name="T40" fmla="*/ 6 w 23"/>
                <a:gd name="T41" fmla="*/ 0 h 47"/>
                <a:gd name="T42" fmla="*/ 0 w 23"/>
                <a:gd name="T43" fmla="*/ 6 h 47"/>
                <a:gd name="T44" fmla="*/ 0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21"/>
                  </a:moveTo>
                  <a:cubicBezTo>
                    <a:pt x="0" y="22"/>
                    <a:pt x="1" y="23"/>
                    <a:pt x="2" y="23"/>
                  </a:cubicBezTo>
                  <a:cubicBezTo>
                    <a:pt x="4" y="23"/>
                    <a:pt x="4" y="22"/>
                    <a:pt x="4" y="21"/>
                  </a:cubicBezTo>
                  <a:cubicBezTo>
                    <a:pt x="4" y="20"/>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15" name="Oval 1733"/>
            <p:cNvSpPr>
              <a:spLocks noChangeArrowheads="1"/>
            </p:cNvSpPr>
            <p:nvPr/>
          </p:nvSpPr>
          <p:spPr bwMode="auto">
            <a:xfrm>
              <a:off x="21207413" y="2481263"/>
              <a:ext cx="38100" cy="34925"/>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16" name="Oval 1734"/>
            <p:cNvSpPr>
              <a:spLocks noChangeArrowheads="1"/>
            </p:cNvSpPr>
            <p:nvPr/>
          </p:nvSpPr>
          <p:spPr bwMode="auto">
            <a:xfrm>
              <a:off x="21313776" y="2481263"/>
              <a:ext cx="33338" cy="34925"/>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17" name="Oval 1735"/>
            <p:cNvSpPr>
              <a:spLocks noChangeArrowheads="1"/>
            </p:cNvSpPr>
            <p:nvPr/>
          </p:nvSpPr>
          <p:spPr bwMode="auto">
            <a:xfrm>
              <a:off x="21520151" y="2481263"/>
              <a:ext cx="38100" cy="34925"/>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18" name="Freeform 1736"/>
            <p:cNvSpPr>
              <a:spLocks/>
            </p:cNvSpPr>
            <p:nvPr/>
          </p:nvSpPr>
          <p:spPr bwMode="auto">
            <a:xfrm>
              <a:off x="21185188" y="2755901"/>
              <a:ext cx="82550" cy="173038"/>
            </a:xfrm>
            <a:custGeom>
              <a:avLst/>
              <a:gdLst>
                <a:gd name="T0" fmla="*/ 16 w 22"/>
                <a:gd name="T1" fmla="*/ 0 h 46"/>
                <a:gd name="T2" fmla="*/ 6 w 22"/>
                <a:gd name="T3" fmla="*/ 0 h 46"/>
                <a:gd name="T4" fmla="*/ 0 w 22"/>
                <a:gd name="T5" fmla="*/ 6 h 46"/>
                <a:gd name="T6" fmla="*/ 0 w 22"/>
                <a:gd name="T7" fmla="*/ 20 h 46"/>
                <a:gd name="T8" fmla="*/ 2 w 22"/>
                <a:gd name="T9" fmla="*/ 22 h 46"/>
                <a:gd name="T10" fmla="*/ 4 w 22"/>
                <a:gd name="T11" fmla="*/ 20 h 46"/>
                <a:gd name="T12" fmla="*/ 4 w 22"/>
                <a:gd name="T13" fmla="*/ 7 h 46"/>
                <a:gd name="T14" fmla="*/ 5 w 22"/>
                <a:gd name="T15" fmla="*/ 7 h 46"/>
                <a:gd name="T16" fmla="*/ 5 w 22"/>
                <a:gd name="T17" fmla="*/ 44 h 46"/>
                <a:gd name="T18" fmla="*/ 8 w 22"/>
                <a:gd name="T19" fmla="*/ 46 h 46"/>
                <a:gd name="T20" fmla="*/ 10 w 22"/>
                <a:gd name="T21" fmla="*/ 44 h 46"/>
                <a:gd name="T22" fmla="*/ 10 w 22"/>
                <a:gd name="T23" fmla="*/ 23 h 46"/>
                <a:gd name="T24" fmla="*/ 12 w 22"/>
                <a:gd name="T25" fmla="*/ 23 h 46"/>
                <a:gd name="T26" fmla="*/ 12 w 22"/>
                <a:gd name="T27" fmla="*/ 44 h 46"/>
                <a:gd name="T28" fmla="*/ 14 w 22"/>
                <a:gd name="T29" fmla="*/ 46 h 46"/>
                <a:gd name="T30" fmla="*/ 17 w 22"/>
                <a:gd name="T31" fmla="*/ 44 h 46"/>
                <a:gd name="T32" fmla="*/ 17 w 22"/>
                <a:gd name="T33" fmla="*/ 7 h 46"/>
                <a:gd name="T34" fmla="*/ 18 w 22"/>
                <a:gd name="T35" fmla="*/ 7 h 46"/>
                <a:gd name="T36" fmla="*/ 18 w 22"/>
                <a:gd name="T37" fmla="*/ 20 h 46"/>
                <a:gd name="T38" fmla="*/ 20 w 22"/>
                <a:gd name="T39" fmla="*/ 22 h 46"/>
                <a:gd name="T40" fmla="*/ 22 w 22"/>
                <a:gd name="T41" fmla="*/ 20 h 46"/>
                <a:gd name="T42" fmla="*/ 22 w 22"/>
                <a:gd name="T43" fmla="*/ 6 h 46"/>
                <a:gd name="T44" fmla="*/ 16 w 22"/>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16" y="0"/>
                  </a:moveTo>
                  <a:cubicBezTo>
                    <a:pt x="15" y="0"/>
                    <a:pt x="7" y="0"/>
                    <a:pt x="6" y="0"/>
                  </a:cubicBezTo>
                  <a:cubicBezTo>
                    <a:pt x="2" y="0"/>
                    <a:pt x="0" y="2"/>
                    <a:pt x="0" y="6"/>
                  </a:cubicBezTo>
                  <a:cubicBezTo>
                    <a:pt x="0" y="7"/>
                    <a:pt x="0" y="19"/>
                    <a:pt x="0" y="20"/>
                  </a:cubicBezTo>
                  <a:cubicBezTo>
                    <a:pt x="0" y="22"/>
                    <a:pt x="1" y="22"/>
                    <a:pt x="2" y="22"/>
                  </a:cubicBezTo>
                  <a:cubicBezTo>
                    <a:pt x="3" y="22"/>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0" y="45"/>
                    <a:pt x="10" y="44"/>
                  </a:cubicBezTo>
                  <a:cubicBezTo>
                    <a:pt x="10" y="41"/>
                    <a:pt x="10" y="23"/>
                    <a:pt x="10" y="23"/>
                  </a:cubicBezTo>
                  <a:cubicBezTo>
                    <a:pt x="10" y="23"/>
                    <a:pt x="10" y="23"/>
                    <a:pt x="12" y="23"/>
                  </a:cubicBezTo>
                  <a:cubicBezTo>
                    <a:pt x="12" y="23"/>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2"/>
                    <a:pt x="20" y="22"/>
                  </a:cubicBezTo>
                  <a:cubicBezTo>
                    <a:pt x="21" y="22"/>
                    <a:pt x="22" y="22"/>
                    <a:pt x="22" y="20"/>
                  </a:cubicBezTo>
                  <a:cubicBezTo>
                    <a:pt x="22" y="19"/>
                    <a:pt x="22" y="7"/>
                    <a:pt x="22" y="6"/>
                  </a:cubicBezTo>
                  <a:cubicBezTo>
                    <a:pt x="22" y="2"/>
                    <a:pt x="20" y="0"/>
                    <a:pt x="16" y="0"/>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19" name="Freeform 1737"/>
            <p:cNvSpPr>
              <a:spLocks/>
            </p:cNvSpPr>
            <p:nvPr/>
          </p:nvSpPr>
          <p:spPr bwMode="auto">
            <a:xfrm>
              <a:off x="21174076" y="2519363"/>
              <a:ext cx="101600" cy="176213"/>
            </a:xfrm>
            <a:custGeom>
              <a:avLst/>
              <a:gdLst>
                <a:gd name="T0" fmla="*/ 23 w 27"/>
                <a:gd name="T1" fmla="*/ 5 h 47"/>
                <a:gd name="T2" fmla="*/ 18 w 27"/>
                <a:gd name="T3" fmla="*/ 0 h 47"/>
                <a:gd name="T4" fmla="*/ 10 w 27"/>
                <a:gd name="T5" fmla="*/ 0 h 47"/>
                <a:gd name="T6" fmla="*/ 5 w 27"/>
                <a:gd name="T7" fmla="*/ 5 h 47"/>
                <a:gd name="T8" fmla="*/ 1 w 27"/>
                <a:gd name="T9" fmla="*/ 19 h 47"/>
                <a:gd name="T10" fmla="*/ 2 w 27"/>
                <a:gd name="T11" fmla="*/ 21 h 47"/>
                <a:gd name="T12" fmla="*/ 4 w 27"/>
                <a:gd name="T13" fmla="*/ 20 h 47"/>
                <a:gd name="T14" fmla="*/ 8 w 27"/>
                <a:gd name="T15" fmla="*/ 7 h 47"/>
                <a:gd name="T16" fmla="*/ 9 w 27"/>
                <a:gd name="T17" fmla="*/ 7 h 47"/>
                <a:gd name="T18" fmla="*/ 3 w 27"/>
                <a:gd name="T19" fmla="*/ 28 h 47"/>
                <a:gd name="T20" fmla="*/ 9 w 27"/>
                <a:gd name="T21" fmla="*/ 28 h 47"/>
                <a:gd name="T22" fmla="*/ 9 w 27"/>
                <a:gd name="T23" fmla="*/ 45 h 47"/>
                <a:gd name="T24" fmla="*/ 11 w 27"/>
                <a:gd name="T25" fmla="*/ 47 h 47"/>
                <a:gd name="T26" fmla="*/ 14 w 27"/>
                <a:gd name="T27" fmla="*/ 45 h 47"/>
                <a:gd name="T28" fmla="*/ 14 w 27"/>
                <a:gd name="T29" fmla="*/ 28 h 47"/>
                <a:gd name="T30" fmla="*/ 15 w 27"/>
                <a:gd name="T31" fmla="*/ 28 h 47"/>
                <a:gd name="T32" fmla="*/ 15 w 27"/>
                <a:gd name="T33" fmla="*/ 45 h 47"/>
                <a:gd name="T34" fmla="*/ 17 w 27"/>
                <a:gd name="T35" fmla="*/ 47 h 47"/>
                <a:gd name="T36" fmla="*/ 19 w 27"/>
                <a:gd name="T37" fmla="*/ 45 h 47"/>
                <a:gd name="T38" fmla="*/ 19 w 27"/>
                <a:gd name="T39" fmla="*/ 28 h 47"/>
                <a:gd name="T40" fmla="*/ 25 w 27"/>
                <a:gd name="T41" fmla="*/ 28 h 47"/>
                <a:gd name="T42" fmla="*/ 19 w 27"/>
                <a:gd name="T43" fmla="*/ 7 h 47"/>
                <a:gd name="T44" fmla="*/ 20 w 27"/>
                <a:gd name="T45" fmla="*/ 7 h 47"/>
                <a:gd name="T46" fmla="*/ 24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8" y="0"/>
                  </a:cubicBezTo>
                  <a:cubicBezTo>
                    <a:pt x="17" y="0"/>
                    <a:pt x="11" y="0"/>
                    <a:pt x="10" y="0"/>
                  </a:cubicBezTo>
                  <a:cubicBezTo>
                    <a:pt x="8" y="0"/>
                    <a:pt x="5" y="3"/>
                    <a:pt x="5" y="5"/>
                  </a:cubicBez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4" y="46"/>
                    <a:pt x="14" y="45"/>
                  </a:cubicBezTo>
                  <a:cubicBezTo>
                    <a:pt x="14" y="43"/>
                    <a:pt x="14" y="28"/>
                    <a:pt x="14"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20" name="Oval 1738"/>
            <p:cNvSpPr>
              <a:spLocks noChangeArrowheads="1"/>
            </p:cNvSpPr>
            <p:nvPr/>
          </p:nvSpPr>
          <p:spPr bwMode="auto">
            <a:xfrm>
              <a:off x="21107401" y="2481263"/>
              <a:ext cx="33338" cy="34925"/>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21" name="Oval 1739"/>
            <p:cNvSpPr>
              <a:spLocks noChangeArrowheads="1"/>
            </p:cNvSpPr>
            <p:nvPr/>
          </p:nvSpPr>
          <p:spPr bwMode="auto">
            <a:xfrm>
              <a:off x="21207413" y="2714626"/>
              <a:ext cx="38100" cy="38100"/>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22" name="Freeform 1740"/>
            <p:cNvSpPr>
              <a:spLocks/>
            </p:cNvSpPr>
            <p:nvPr/>
          </p:nvSpPr>
          <p:spPr bwMode="auto">
            <a:xfrm>
              <a:off x="21080413" y="2519363"/>
              <a:ext cx="85725" cy="176213"/>
            </a:xfrm>
            <a:custGeom>
              <a:avLst/>
              <a:gdLst>
                <a:gd name="T0" fmla="*/ 16 w 23"/>
                <a:gd name="T1" fmla="*/ 0 h 47"/>
                <a:gd name="T2" fmla="*/ 6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5 w 23"/>
                <a:gd name="T15" fmla="*/ 8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7 w 23"/>
                <a:gd name="T31" fmla="*/ 44 h 47"/>
                <a:gd name="T32" fmla="*/ 17 w 23"/>
                <a:gd name="T33" fmla="*/ 8 h 47"/>
                <a:gd name="T34" fmla="*/ 18 w 23"/>
                <a:gd name="T35" fmla="*/ 8 h 47"/>
                <a:gd name="T36" fmla="*/ 18 w 23"/>
                <a:gd name="T37" fmla="*/ 21 h 47"/>
                <a:gd name="T38" fmla="*/ 21 w 23"/>
                <a:gd name="T39" fmla="*/ 23 h 47"/>
                <a:gd name="T40" fmla="*/ 23 w 23"/>
                <a:gd name="T41" fmla="*/ 21 h 47"/>
                <a:gd name="T42" fmla="*/ 23 w 23"/>
                <a:gd name="T43" fmla="*/ 6 h 47"/>
                <a:gd name="T44" fmla="*/ 16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6" y="0"/>
                  </a:moveTo>
                  <a:cubicBezTo>
                    <a:pt x="15" y="0"/>
                    <a:pt x="8" y="0"/>
                    <a:pt x="6" y="0"/>
                  </a:cubicBezTo>
                  <a:cubicBezTo>
                    <a:pt x="3" y="0"/>
                    <a:pt x="0" y="3"/>
                    <a:pt x="0" y="6"/>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1" y="23"/>
                  </a:cubicBezTo>
                  <a:cubicBezTo>
                    <a:pt x="22" y="23"/>
                    <a:pt x="23" y="22"/>
                    <a:pt x="23" y="21"/>
                  </a:cubicBezTo>
                  <a:cubicBezTo>
                    <a:pt x="23" y="20"/>
                    <a:pt x="23" y="8"/>
                    <a:pt x="23" y="6"/>
                  </a:cubicBezTo>
                  <a:cubicBezTo>
                    <a:pt x="23" y="3"/>
                    <a:pt x="20" y="0"/>
                    <a:pt x="16" y="0"/>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23" name="Freeform 1741"/>
            <p:cNvSpPr>
              <a:spLocks/>
            </p:cNvSpPr>
            <p:nvPr/>
          </p:nvSpPr>
          <p:spPr bwMode="auto">
            <a:xfrm>
              <a:off x="20659726" y="2755901"/>
              <a:ext cx="101600" cy="176213"/>
            </a:xfrm>
            <a:custGeom>
              <a:avLst/>
              <a:gdLst>
                <a:gd name="T0" fmla="*/ 23 w 27"/>
                <a:gd name="T1" fmla="*/ 4 h 47"/>
                <a:gd name="T2" fmla="*/ 18 w 27"/>
                <a:gd name="T3" fmla="*/ 0 h 47"/>
                <a:gd name="T4" fmla="*/ 10 w 27"/>
                <a:gd name="T5" fmla="*/ 0 h 47"/>
                <a:gd name="T6" fmla="*/ 4 w 27"/>
                <a:gd name="T7" fmla="*/ 4 h 47"/>
                <a:gd name="T8" fmla="*/ 0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9 w 27"/>
                <a:gd name="T37" fmla="*/ 44 h 47"/>
                <a:gd name="T38" fmla="*/ 19 w 27"/>
                <a:gd name="T39" fmla="*/ 28 h 47"/>
                <a:gd name="T40" fmla="*/ 25 w 27"/>
                <a:gd name="T41" fmla="*/ 28 h 47"/>
                <a:gd name="T42" fmla="*/ 19 w 27"/>
                <a:gd name="T43" fmla="*/ 6 h 47"/>
                <a:gd name="T44" fmla="*/ 20 w 27"/>
                <a:gd name="T45" fmla="*/ 6 h 47"/>
                <a:gd name="T46" fmla="*/ 23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8" y="0"/>
                  </a:cubicBezTo>
                  <a:cubicBezTo>
                    <a:pt x="16" y="0"/>
                    <a:pt x="11" y="0"/>
                    <a:pt x="10" y="0"/>
                  </a:cubicBezTo>
                  <a:cubicBezTo>
                    <a:pt x="8" y="0"/>
                    <a:pt x="5" y="2"/>
                    <a:pt x="4" y="4"/>
                  </a:cubicBezTo>
                  <a:cubicBezTo>
                    <a:pt x="3" y="10"/>
                    <a:pt x="1" y="17"/>
                    <a:pt x="0" y="18"/>
                  </a:cubicBezTo>
                  <a:cubicBezTo>
                    <a:pt x="0" y="19"/>
                    <a:pt x="1" y="20"/>
                    <a:pt x="2" y="20"/>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24" name="Oval 1742"/>
            <p:cNvSpPr>
              <a:spLocks noChangeArrowheads="1"/>
            </p:cNvSpPr>
            <p:nvPr/>
          </p:nvSpPr>
          <p:spPr bwMode="auto">
            <a:xfrm>
              <a:off x="20693063" y="2947988"/>
              <a:ext cx="34925" cy="33338"/>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25" name="Oval 1743"/>
            <p:cNvSpPr>
              <a:spLocks noChangeArrowheads="1"/>
            </p:cNvSpPr>
            <p:nvPr/>
          </p:nvSpPr>
          <p:spPr bwMode="auto">
            <a:xfrm>
              <a:off x="20799426" y="2714626"/>
              <a:ext cx="33338" cy="38100"/>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26" name="Freeform 1744"/>
            <p:cNvSpPr>
              <a:spLocks/>
            </p:cNvSpPr>
            <p:nvPr/>
          </p:nvSpPr>
          <p:spPr bwMode="auto">
            <a:xfrm>
              <a:off x="20772438" y="2755901"/>
              <a:ext cx="85725" cy="173038"/>
            </a:xfrm>
            <a:custGeom>
              <a:avLst/>
              <a:gdLst>
                <a:gd name="T0" fmla="*/ 17 w 23"/>
                <a:gd name="T1" fmla="*/ 0 h 46"/>
                <a:gd name="T2" fmla="*/ 6 w 23"/>
                <a:gd name="T3" fmla="*/ 0 h 46"/>
                <a:gd name="T4" fmla="*/ 0 w 23"/>
                <a:gd name="T5" fmla="*/ 6 h 46"/>
                <a:gd name="T6" fmla="*/ 0 w 23"/>
                <a:gd name="T7" fmla="*/ 20 h 46"/>
                <a:gd name="T8" fmla="*/ 2 w 23"/>
                <a:gd name="T9" fmla="*/ 23 h 46"/>
                <a:gd name="T10" fmla="*/ 4 w 23"/>
                <a:gd name="T11" fmla="*/ 20 h 46"/>
                <a:gd name="T12" fmla="*/ 4 w 23"/>
                <a:gd name="T13" fmla="*/ 7 h 46"/>
                <a:gd name="T14" fmla="*/ 5 w 23"/>
                <a:gd name="T15" fmla="*/ 7 h 46"/>
                <a:gd name="T16" fmla="*/ 5 w 23"/>
                <a:gd name="T17" fmla="*/ 44 h 46"/>
                <a:gd name="T18" fmla="*/ 8 w 23"/>
                <a:gd name="T19" fmla="*/ 46 h 46"/>
                <a:gd name="T20" fmla="*/ 11 w 23"/>
                <a:gd name="T21" fmla="*/ 44 h 46"/>
                <a:gd name="T22" fmla="*/ 11 w 23"/>
                <a:gd name="T23" fmla="*/ 23 h 46"/>
                <a:gd name="T24" fmla="*/ 12 w 23"/>
                <a:gd name="T25" fmla="*/ 23 h 46"/>
                <a:gd name="T26" fmla="*/ 12 w 23"/>
                <a:gd name="T27" fmla="*/ 44 h 46"/>
                <a:gd name="T28" fmla="*/ 15 w 23"/>
                <a:gd name="T29" fmla="*/ 46 h 46"/>
                <a:gd name="T30" fmla="*/ 17 w 23"/>
                <a:gd name="T31" fmla="*/ 44 h 46"/>
                <a:gd name="T32" fmla="*/ 17 w 23"/>
                <a:gd name="T33" fmla="*/ 7 h 46"/>
                <a:gd name="T34" fmla="*/ 19 w 23"/>
                <a:gd name="T35" fmla="*/ 7 h 46"/>
                <a:gd name="T36" fmla="*/ 19 w 23"/>
                <a:gd name="T37" fmla="*/ 20 h 46"/>
                <a:gd name="T38" fmla="*/ 21 w 23"/>
                <a:gd name="T39" fmla="*/ 23 h 46"/>
                <a:gd name="T40" fmla="*/ 23 w 23"/>
                <a:gd name="T41" fmla="*/ 20 h 46"/>
                <a:gd name="T42" fmla="*/ 23 w 23"/>
                <a:gd name="T43" fmla="*/ 6 h 46"/>
                <a:gd name="T44" fmla="*/ 17 w 23"/>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17" y="0"/>
                  </a:moveTo>
                  <a:cubicBezTo>
                    <a:pt x="15" y="0"/>
                    <a:pt x="8" y="0"/>
                    <a:pt x="6" y="0"/>
                  </a:cubicBezTo>
                  <a:cubicBezTo>
                    <a:pt x="3" y="0"/>
                    <a:pt x="0" y="2"/>
                    <a:pt x="0" y="6"/>
                  </a:cubicBezTo>
                  <a:cubicBezTo>
                    <a:pt x="0" y="7"/>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9" y="7"/>
                  </a:cubicBezTo>
                  <a:cubicBezTo>
                    <a:pt x="19" y="7"/>
                    <a:pt x="19" y="19"/>
                    <a:pt x="19" y="20"/>
                  </a:cubicBezTo>
                  <a:cubicBezTo>
                    <a:pt x="19" y="22"/>
                    <a:pt x="19" y="23"/>
                    <a:pt x="21" y="23"/>
                  </a:cubicBezTo>
                  <a:cubicBezTo>
                    <a:pt x="22" y="23"/>
                    <a:pt x="23" y="22"/>
                    <a:pt x="23" y="20"/>
                  </a:cubicBezTo>
                  <a:cubicBezTo>
                    <a:pt x="23" y="19"/>
                    <a:pt x="23" y="7"/>
                    <a:pt x="23" y="6"/>
                  </a:cubicBezTo>
                  <a:cubicBezTo>
                    <a:pt x="23" y="2"/>
                    <a:pt x="20" y="0"/>
                    <a:pt x="17" y="0"/>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27" name="Freeform 1745"/>
            <p:cNvSpPr>
              <a:spLocks/>
            </p:cNvSpPr>
            <p:nvPr/>
          </p:nvSpPr>
          <p:spPr bwMode="auto">
            <a:xfrm>
              <a:off x="20764501" y="2519363"/>
              <a:ext cx="101600" cy="176213"/>
            </a:xfrm>
            <a:custGeom>
              <a:avLst/>
              <a:gdLst>
                <a:gd name="T0" fmla="*/ 23 w 27"/>
                <a:gd name="T1" fmla="*/ 5 h 47"/>
                <a:gd name="T2" fmla="*/ 17 w 27"/>
                <a:gd name="T3" fmla="*/ 0 h 47"/>
                <a:gd name="T4" fmla="*/ 10 w 27"/>
                <a:gd name="T5" fmla="*/ 0 h 47"/>
                <a:gd name="T6" fmla="*/ 4 w 27"/>
                <a:gd name="T7" fmla="*/ 5 h 47"/>
                <a:gd name="T8" fmla="*/ 0 w 27"/>
                <a:gd name="T9" fmla="*/ 19 h 47"/>
                <a:gd name="T10" fmla="*/ 1 w 27"/>
                <a:gd name="T11" fmla="*/ 21 h 47"/>
                <a:gd name="T12" fmla="*/ 4 w 27"/>
                <a:gd name="T13" fmla="*/ 20 h 47"/>
                <a:gd name="T14" fmla="*/ 7 w 27"/>
                <a:gd name="T15" fmla="*/ 7 h 47"/>
                <a:gd name="T16" fmla="*/ 9 w 27"/>
                <a:gd name="T17" fmla="*/ 7 h 47"/>
                <a:gd name="T18" fmla="*/ 2 w 27"/>
                <a:gd name="T19" fmla="*/ 28 h 47"/>
                <a:gd name="T20" fmla="*/ 8 w 27"/>
                <a:gd name="T21" fmla="*/ 28 h 47"/>
                <a:gd name="T22" fmla="*/ 8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8 w 27"/>
                <a:gd name="T37" fmla="*/ 45 h 47"/>
                <a:gd name="T38" fmla="*/ 18 w 27"/>
                <a:gd name="T39" fmla="*/ 28 h 47"/>
                <a:gd name="T40" fmla="*/ 25 w 27"/>
                <a:gd name="T41" fmla="*/ 28 h 47"/>
                <a:gd name="T42" fmla="*/ 18 w 27"/>
                <a:gd name="T43" fmla="*/ 7 h 47"/>
                <a:gd name="T44" fmla="*/ 19 w 27"/>
                <a:gd name="T45" fmla="*/ 7 h 47"/>
                <a:gd name="T46" fmla="*/ 23 w 27"/>
                <a:gd name="T47" fmla="*/ 20 h 47"/>
                <a:gd name="T48" fmla="*/ 25 w 27"/>
                <a:gd name="T49" fmla="*/ 21 h 47"/>
                <a:gd name="T50" fmla="*/ 26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7" y="0"/>
                  </a:cubicBezTo>
                  <a:cubicBezTo>
                    <a:pt x="16" y="0"/>
                    <a:pt x="11" y="0"/>
                    <a:pt x="10" y="0"/>
                  </a:cubicBezTo>
                  <a:cubicBezTo>
                    <a:pt x="7" y="0"/>
                    <a:pt x="5" y="3"/>
                    <a:pt x="4" y="5"/>
                  </a:cubicBezTo>
                  <a:cubicBezTo>
                    <a:pt x="2" y="11"/>
                    <a:pt x="0" y="18"/>
                    <a:pt x="0" y="19"/>
                  </a:cubicBezTo>
                  <a:cubicBezTo>
                    <a:pt x="0" y="20"/>
                    <a:pt x="0" y="21"/>
                    <a:pt x="1" y="21"/>
                  </a:cubicBezTo>
                  <a:cubicBezTo>
                    <a:pt x="2" y="21"/>
                    <a:pt x="3" y="21"/>
                    <a:pt x="4" y="20"/>
                  </a:cubicBezTo>
                  <a:cubicBezTo>
                    <a:pt x="4" y="18"/>
                    <a:pt x="7" y="7"/>
                    <a:pt x="7"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6" y="19"/>
                  </a:cubicBezTo>
                  <a:cubicBezTo>
                    <a:pt x="26" y="18"/>
                    <a:pt x="24" y="11"/>
                    <a:pt x="23" y="5"/>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28" name="Oval 1746"/>
            <p:cNvSpPr>
              <a:spLocks noChangeArrowheads="1"/>
            </p:cNvSpPr>
            <p:nvPr/>
          </p:nvSpPr>
          <p:spPr bwMode="auto">
            <a:xfrm>
              <a:off x="20693063" y="2481263"/>
              <a:ext cx="34925" cy="34925"/>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29" name="Oval 1747"/>
            <p:cNvSpPr>
              <a:spLocks noChangeArrowheads="1"/>
            </p:cNvSpPr>
            <p:nvPr/>
          </p:nvSpPr>
          <p:spPr bwMode="auto">
            <a:xfrm>
              <a:off x="20799426" y="2947988"/>
              <a:ext cx="33338" cy="33338"/>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30" name="Oval 1748"/>
            <p:cNvSpPr>
              <a:spLocks noChangeArrowheads="1"/>
            </p:cNvSpPr>
            <p:nvPr/>
          </p:nvSpPr>
          <p:spPr bwMode="auto">
            <a:xfrm>
              <a:off x="20693063" y="2714626"/>
              <a:ext cx="34925" cy="38100"/>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31" name="Freeform 1749"/>
            <p:cNvSpPr>
              <a:spLocks/>
            </p:cNvSpPr>
            <p:nvPr/>
          </p:nvSpPr>
          <p:spPr bwMode="auto">
            <a:xfrm>
              <a:off x="20667663" y="2519363"/>
              <a:ext cx="85725" cy="176213"/>
            </a:xfrm>
            <a:custGeom>
              <a:avLst/>
              <a:gdLst>
                <a:gd name="T0" fmla="*/ 0 w 23"/>
                <a:gd name="T1" fmla="*/ 21 h 47"/>
                <a:gd name="T2" fmla="*/ 2 w 23"/>
                <a:gd name="T3" fmla="*/ 23 h 47"/>
                <a:gd name="T4" fmla="*/ 4 w 23"/>
                <a:gd name="T5" fmla="*/ 21 h 47"/>
                <a:gd name="T6" fmla="*/ 4 w 23"/>
                <a:gd name="T7" fmla="*/ 8 h 47"/>
                <a:gd name="T8" fmla="*/ 6 w 23"/>
                <a:gd name="T9" fmla="*/ 8 h 47"/>
                <a:gd name="T10" fmla="*/ 6 w 23"/>
                <a:gd name="T11" fmla="*/ 44 h 47"/>
                <a:gd name="T12" fmla="*/ 8 w 23"/>
                <a:gd name="T13" fmla="*/ 47 h 47"/>
                <a:gd name="T14" fmla="*/ 11 w 23"/>
                <a:gd name="T15" fmla="*/ 44 h 47"/>
                <a:gd name="T16" fmla="*/ 11 w 23"/>
                <a:gd name="T17" fmla="*/ 23 h 47"/>
                <a:gd name="T18" fmla="*/ 12 w 23"/>
                <a:gd name="T19" fmla="*/ 23 h 47"/>
                <a:gd name="T20" fmla="*/ 12 w 23"/>
                <a:gd name="T21" fmla="*/ 44 h 47"/>
                <a:gd name="T22" fmla="*/ 15 w 23"/>
                <a:gd name="T23" fmla="*/ 47 h 47"/>
                <a:gd name="T24" fmla="*/ 18 w 23"/>
                <a:gd name="T25" fmla="*/ 44 h 47"/>
                <a:gd name="T26" fmla="*/ 18 w 23"/>
                <a:gd name="T27" fmla="*/ 8 h 47"/>
                <a:gd name="T28" fmla="*/ 19 w 23"/>
                <a:gd name="T29" fmla="*/ 8 h 47"/>
                <a:gd name="T30" fmla="*/ 19 w 23"/>
                <a:gd name="T31" fmla="*/ 21 h 47"/>
                <a:gd name="T32" fmla="*/ 21 w 23"/>
                <a:gd name="T33" fmla="*/ 23 h 47"/>
                <a:gd name="T34" fmla="*/ 23 w 23"/>
                <a:gd name="T35" fmla="*/ 21 h 47"/>
                <a:gd name="T36" fmla="*/ 23 w 23"/>
                <a:gd name="T37" fmla="*/ 6 h 47"/>
                <a:gd name="T38" fmla="*/ 17 w 23"/>
                <a:gd name="T39" fmla="*/ 0 h 47"/>
                <a:gd name="T40" fmla="*/ 6 w 23"/>
                <a:gd name="T41" fmla="*/ 0 h 47"/>
                <a:gd name="T42" fmla="*/ 0 w 23"/>
                <a:gd name="T43" fmla="*/ 6 h 47"/>
                <a:gd name="T44" fmla="*/ 0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21"/>
                  </a:moveTo>
                  <a:cubicBezTo>
                    <a:pt x="0" y="22"/>
                    <a:pt x="1" y="23"/>
                    <a:pt x="2" y="23"/>
                  </a:cubicBezTo>
                  <a:cubicBezTo>
                    <a:pt x="3" y="23"/>
                    <a:pt x="4" y="22"/>
                    <a:pt x="4" y="21"/>
                  </a:cubicBezTo>
                  <a:cubicBezTo>
                    <a:pt x="4" y="20"/>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32" name="Freeform 1750"/>
            <p:cNvSpPr>
              <a:spLocks/>
            </p:cNvSpPr>
            <p:nvPr/>
          </p:nvSpPr>
          <p:spPr bwMode="auto">
            <a:xfrm>
              <a:off x="20039013" y="2755901"/>
              <a:ext cx="98425" cy="112713"/>
            </a:xfrm>
            <a:custGeom>
              <a:avLst/>
              <a:gdLst>
                <a:gd name="T0" fmla="*/ 24 w 26"/>
                <a:gd name="T1" fmla="*/ 28 h 30"/>
                <a:gd name="T2" fmla="*/ 17 w 26"/>
                <a:gd name="T3" fmla="*/ 6 h 30"/>
                <a:gd name="T4" fmla="*/ 18 w 26"/>
                <a:gd name="T5" fmla="*/ 6 h 30"/>
                <a:gd name="T6" fmla="*/ 22 w 26"/>
                <a:gd name="T7" fmla="*/ 19 h 30"/>
                <a:gd name="T8" fmla="*/ 25 w 26"/>
                <a:gd name="T9" fmla="*/ 20 h 30"/>
                <a:gd name="T10" fmla="*/ 26 w 26"/>
                <a:gd name="T11" fmla="*/ 18 h 30"/>
                <a:gd name="T12" fmla="*/ 22 w 26"/>
                <a:gd name="T13" fmla="*/ 4 h 30"/>
                <a:gd name="T14" fmla="*/ 16 w 26"/>
                <a:gd name="T15" fmla="*/ 0 h 30"/>
                <a:gd name="T16" fmla="*/ 9 w 26"/>
                <a:gd name="T17" fmla="*/ 0 h 30"/>
                <a:gd name="T18" fmla="*/ 3 w 26"/>
                <a:gd name="T19" fmla="*/ 4 h 30"/>
                <a:gd name="T20" fmla="*/ 0 w 26"/>
                <a:gd name="T21" fmla="*/ 15 h 30"/>
                <a:gd name="T22" fmla="*/ 3 w 26"/>
                <a:gd name="T23" fmla="*/ 18 h 30"/>
                <a:gd name="T24" fmla="*/ 7 w 26"/>
                <a:gd name="T25" fmla="*/ 6 h 30"/>
                <a:gd name="T26" fmla="*/ 8 w 26"/>
                <a:gd name="T27" fmla="*/ 6 h 30"/>
                <a:gd name="T28" fmla="*/ 4 w 26"/>
                <a:gd name="T29" fmla="*/ 19 h 30"/>
                <a:gd name="T30" fmla="*/ 18 w 26"/>
                <a:gd name="T31" fmla="*/ 30 h 30"/>
                <a:gd name="T32" fmla="*/ 18 w 26"/>
                <a:gd name="T33" fmla="*/ 28 h 30"/>
                <a:gd name="T34" fmla="*/ 24 w 26"/>
                <a:gd name="T35"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30">
                  <a:moveTo>
                    <a:pt x="24" y="28"/>
                  </a:moveTo>
                  <a:cubicBezTo>
                    <a:pt x="17" y="6"/>
                    <a:pt x="17" y="6"/>
                    <a:pt x="17" y="6"/>
                  </a:cubicBezTo>
                  <a:cubicBezTo>
                    <a:pt x="18" y="6"/>
                    <a:pt x="18" y="6"/>
                    <a:pt x="18" y="6"/>
                  </a:cubicBezTo>
                  <a:cubicBezTo>
                    <a:pt x="18" y="6"/>
                    <a:pt x="22" y="18"/>
                    <a:pt x="22" y="19"/>
                  </a:cubicBezTo>
                  <a:cubicBezTo>
                    <a:pt x="23" y="20"/>
                    <a:pt x="24" y="21"/>
                    <a:pt x="25" y="20"/>
                  </a:cubicBezTo>
                  <a:cubicBezTo>
                    <a:pt x="26" y="20"/>
                    <a:pt x="26" y="19"/>
                    <a:pt x="26" y="18"/>
                  </a:cubicBezTo>
                  <a:cubicBezTo>
                    <a:pt x="25" y="17"/>
                    <a:pt x="23" y="10"/>
                    <a:pt x="22" y="4"/>
                  </a:cubicBezTo>
                  <a:cubicBezTo>
                    <a:pt x="21" y="2"/>
                    <a:pt x="19" y="0"/>
                    <a:pt x="16" y="0"/>
                  </a:cubicBezTo>
                  <a:cubicBezTo>
                    <a:pt x="15" y="0"/>
                    <a:pt x="10" y="0"/>
                    <a:pt x="9" y="0"/>
                  </a:cubicBezTo>
                  <a:cubicBezTo>
                    <a:pt x="6" y="0"/>
                    <a:pt x="4" y="2"/>
                    <a:pt x="3" y="4"/>
                  </a:cubicBezTo>
                  <a:cubicBezTo>
                    <a:pt x="2" y="8"/>
                    <a:pt x="1" y="12"/>
                    <a:pt x="0" y="15"/>
                  </a:cubicBezTo>
                  <a:cubicBezTo>
                    <a:pt x="1" y="16"/>
                    <a:pt x="2" y="17"/>
                    <a:pt x="3" y="18"/>
                  </a:cubicBezTo>
                  <a:cubicBezTo>
                    <a:pt x="4" y="14"/>
                    <a:pt x="7" y="6"/>
                    <a:pt x="7" y="6"/>
                  </a:cubicBezTo>
                  <a:cubicBezTo>
                    <a:pt x="8" y="6"/>
                    <a:pt x="8" y="6"/>
                    <a:pt x="8" y="6"/>
                  </a:cubicBezTo>
                  <a:cubicBezTo>
                    <a:pt x="6" y="12"/>
                    <a:pt x="5" y="16"/>
                    <a:pt x="4" y="19"/>
                  </a:cubicBezTo>
                  <a:cubicBezTo>
                    <a:pt x="9" y="22"/>
                    <a:pt x="13" y="26"/>
                    <a:pt x="18" y="30"/>
                  </a:cubicBezTo>
                  <a:cubicBezTo>
                    <a:pt x="18" y="29"/>
                    <a:pt x="18" y="29"/>
                    <a:pt x="18" y="28"/>
                  </a:cubicBezTo>
                  <a:cubicBezTo>
                    <a:pt x="24" y="28"/>
                    <a:pt x="24" y="28"/>
                    <a:pt x="24" y="28"/>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33" name="Freeform 1751"/>
            <p:cNvSpPr>
              <a:spLocks/>
            </p:cNvSpPr>
            <p:nvPr/>
          </p:nvSpPr>
          <p:spPr bwMode="auto">
            <a:xfrm>
              <a:off x="20566063" y="2989263"/>
              <a:ext cx="85725" cy="49213"/>
            </a:xfrm>
            <a:custGeom>
              <a:avLst/>
              <a:gdLst>
                <a:gd name="T0" fmla="*/ 15 w 23"/>
                <a:gd name="T1" fmla="*/ 0 h 13"/>
                <a:gd name="T2" fmla="*/ 7 w 23"/>
                <a:gd name="T3" fmla="*/ 0 h 13"/>
                <a:gd name="T4" fmla="*/ 2 w 23"/>
                <a:gd name="T5" fmla="*/ 4 h 13"/>
                <a:gd name="T6" fmla="*/ 0 w 23"/>
                <a:gd name="T7" fmla="*/ 11 h 13"/>
                <a:gd name="T8" fmla="*/ 4 w 23"/>
                <a:gd name="T9" fmla="*/ 11 h 13"/>
                <a:gd name="T10" fmla="*/ 5 w 23"/>
                <a:gd name="T11" fmla="*/ 6 h 13"/>
                <a:gd name="T12" fmla="*/ 6 w 23"/>
                <a:gd name="T13" fmla="*/ 6 h 13"/>
                <a:gd name="T14" fmla="*/ 5 w 23"/>
                <a:gd name="T15" fmla="*/ 11 h 13"/>
                <a:gd name="T16" fmla="*/ 18 w 23"/>
                <a:gd name="T17" fmla="*/ 12 h 13"/>
                <a:gd name="T18" fmla="*/ 16 w 23"/>
                <a:gd name="T19" fmla="*/ 6 h 13"/>
                <a:gd name="T20" fmla="*/ 17 w 23"/>
                <a:gd name="T21" fmla="*/ 6 h 13"/>
                <a:gd name="T22" fmla="*/ 19 w 23"/>
                <a:gd name="T23" fmla="*/ 13 h 13"/>
                <a:gd name="T24" fmla="*/ 23 w 23"/>
                <a:gd name="T25" fmla="*/ 13 h 13"/>
                <a:gd name="T26" fmla="*/ 20 w 23"/>
                <a:gd name="T27" fmla="*/ 4 h 13"/>
                <a:gd name="T28" fmla="*/ 15 w 23"/>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13">
                  <a:moveTo>
                    <a:pt x="15" y="0"/>
                  </a:moveTo>
                  <a:cubicBezTo>
                    <a:pt x="14" y="0"/>
                    <a:pt x="8" y="0"/>
                    <a:pt x="7" y="0"/>
                  </a:cubicBezTo>
                  <a:cubicBezTo>
                    <a:pt x="5" y="0"/>
                    <a:pt x="2" y="2"/>
                    <a:pt x="2" y="4"/>
                  </a:cubicBezTo>
                  <a:cubicBezTo>
                    <a:pt x="1" y="6"/>
                    <a:pt x="0" y="9"/>
                    <a:pt x="0" y="11"/>
                  </a:cubicBezTo>
                  <a:cubicBezTo>
                    <a:pt x="1" y="11"/>
                    <a:pt x="2" y="11"/>
                    <a:pt x="4" y="11"/>
                  </a:cubicBezTo>
                  <a:cubicBezTo>
                    <a:pt x="4" y="8"/>
                    <a:pt x="5" y="6"/>
                    <a:pt x="5" y="6"/>
                  </a:cubicBezTo>
                  <a:cubicBezTo>
                    <a:pt x="6" y="6"/>
                    <a:pt x="6" y="6"/>
                    <a:pt x="6" y="6"/>
                  </a:cubicBezTo>
                  <a:cubicBezTo>
                    <a:pt x="6" y="8"/>
                    <a:pt x="5" y="10"/>
                    <a:pt x="5" y="11"/>
                  </a:cubicBezTo>
                  <a:cubicBezTo>
                    <a:pt x="9" y="11"/>
                    <a:pt x="13" y="12"/>
                    <a:pt x="18" y="12"/>
                  </a:cubicBezTo>
                  <a:cubicBezTo>
                    <a:pt x="16" y="6"/>
                    <a:pt x="16" y="6"/>
                    <a:pt x="16" y="6"/>
                  </a:cubicBezTo>
                  <a:cubicBezTo>
                    <a:pt x="17" y="6"/>
                    <a:pt x="17" y="6"/>
                    <a:pt x="17" y="6"/>
                  </a:cubicBezTo>
                  <a:cubicBezTo>
                    <a:pt x="17" y="6"/>
                    <a:pt x="18" y="9"/>
                    <a:pt x="19" y="13"/>
                  </a:cubicBezTo>
                  <a:cubicBezTo>
                    <a:pt x="20" y="13"/>
                    <a:pt x="21" y="13"/>
                    <a:pt x="23" y="13"/>
                  </a:cubicBezTo>
                  <a:cubicBezTo>
                    <a:pt x="22" y="10"/>
                    <a:pt x="21" y="7"/>
                    <a:pt x="20" y="4"/>
                  </a:cubicBezTo>
                  <a:cubicBezTo>
                    <a:pt x="19" y="2"/>
                    <a:pt x="17" y="0"/>
                    <a:pt x="15" y="0"/>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34" name="Oval 1752"/>
            <p:cNvSpPr>
              <a:spLocks noChangeArrowheads="1"/>
            </p:cNvSpPr>
            <p:nvPr/>
          </p:nvSpPr>
          <p:spPr bwMode="auto">
            <a:xfrm>
              <a:off x="20381913" y="2947988"/>
              <a:ext cx="33338" cy="33338"/>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35" name="Oval 1753"/>
            <p:cNvSpPr>
              <a:spLocks noChangeArrowheads="1"/>
            </p:cNvSpPr>
            <p:nvPr/>
          </p:nvSpPr>
          <p:spPr bwMode="auto">
            <a:xfrm>
              <a:off x="20277138" y="2714626"/>
              <a:ext cx="36513" cy="38100"/>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36" name="Oval 1754"/>
            <p:cNvSpPr>
              <a:spLocks noChangeArrowheads="1"/>
            </p:cNvSpPr>
            <p:nvPr/>
          </p:nvSpPr>
          <p:spPr bwMode="auto">
            <a:xfrm>
              <a:off x="20277138" y="2481263"/>
              <a:ext cx="36513" cy="34925"/>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37" name="Freeform 1755"/>
            <p:cNvSpPr>
              <a:spLocks/>
            </p:cNvSpPr>
            <p:nvPr/>
          </p:nvSpPr>
          <p:spPr bwMode="auto">
            <a:xfrm>
              <a:off x="20253326" y="2519363"/>
              <a:ext cx="82550" cy="176213"/>
            </a:xfrm>
            <a:custGeom>
              <a:avLst/>
              <a:gdLst>
                <a:gd name="T0" fmla="*/ 0 w 22"/>
                <a:gd name="T1" fmla="*/ 21 h 47"/>
                <a:gd name="T2" fmla="*/ 2 w 22"/>
                <a:gd name="T3" fmla="*/ 23 h 47"/>
                <a:gd name="T4" fmla="*/ 4 w 22"/>
                <a:gd name="T5" fmla="*/ 21 h 47"/>
                <a:gd name="T6" fmla="*/ 4 w 22"/>
                <a:gd name="T7" fmla="*/ 8 h 47"/>
                <a:gd name="T8" fmla="*/ 5 w 22"/>
                <a:gd name="T9" fmla="*/ 8 h 47"/>
                <a:gd name="T10" fmla="*/ 5 w 22"/>
                <a:gd name="T11" fmla="*/ 44 h 47"/>
                <a:gd name="T12" fmla="*/ 7 w 22"/>
                <a:gd name="T13" fmla="*/ 47 h 47"/>
                <a:gd name="T14" fmla="*/ 10 w 22"/>
                <a:gd name="T15" fmla="*/ 44 h 47"/>
                <a:gd name="T16" fmla="*/ 10 w 22"/>
                <a:gd name="T17" fmla="*/ 23 h 47"/>
                <a:gd name="T18" fmla="*/ 11 w 22"/>
                <a:gd name="T19" fmla="*/ 23 h 47"/>
                <a:gd name="T20" fmla="*/ 11 w 22"/>
                <a:gd name="T21" fmla="*/ 44 h 47"/>
                <a:gd name="T22" fmla="*/ 14 w 22"/>
                <a:gd name="T23" fmla="*/ 47 h 47"/>
                <a:gd name="T24" fmla="*/ 17 w 22"/>
                <a:gd name="T25" fmla="*/ 44 h 47"/>
                <a:gd name="T26" fmla="*/ 17 w 22"/>
                <a:gd name="T27" fmla="*/ 8 h 47"/>
                <a:gd name="T28" fmla="*/ 18 w 22"/>
                <a:gd name="T29" fmla="*/ 8 h 47"/>
                <a:gd name="T30" fmla="*/ 18 w 22"/>
                <a:gd name="T31" fmla="*/ 21 h 47"/>
                <a:gd name="T32" fmla="*/ 20 w 22"/>
                <a:gd name="T33" fmla="*/ 23 h 47"/>
                <a:gd name="T34" fmla="*/ 22 w 22"/>
                <a:gd name="T35" fmla="*/ 21 h 47"/>
                <a:gd name="T36" fmla="*/ 22 w 22"/>
                <a:gd name="T37" fmla="*/ 6 h 47"/>
                <a:gd name="T38" fmla="*/ 16 w 22"/>
                <a:gd name="T39" fmla="*/ 0 h 47"/>
                <a:gd name="T40" fmla="*/ 6 w 22"/>
                <a:gd name="T41" fmla="*/ 0 h 47"/>
                <a:gd name="T42" fmla="*/ 0 w 22"/>
                <a:gd name="T43" fmla="*/ 6 h 47"/>
                <a:gd name="T44" fmla="*/ 0 w 22"/>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21"/>
                  </a:moveTo>
                  <a:cubicBezTo>
                    <a:pt x="0" y="22"/>
                    <a:pt x="0"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7" y="47"/>
                  </a:cubicBezTo>
                  <a:cubicBezTo>
                    <a:pt x="9" y="47"/>
                    <a:pt x="10" y="46"/>
                    <a:pt x="10" y="44"/>
                  </a:cubicBezTo>
                  <a:cubicBezTo>
                    <a:pt x="10" y="42"/>
                    <a:pt x="10" y="23"/>
                    <a:pt x="10" y="23"/>
                  </a:cubicBezTo>
                  <a:cubicBezTo>
                    <a:pt x="10" y="23"/>
                    <a:pt x="10" y="23"/>
                    <a:pt x="11" y="23"/>
                  </a:cubicBezTo>
                  <a:cubicBezTo>
                    <a:pt x="11" y="23"/>
                    <a:pt x="11" y="42"/>
                    <a:pt x="11" y="44"/>
                  </a:cubicBezTo>
                  <a:cubicBezTo>
                    <a:pt x="11"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6"/>
                  </a:cubicBezTo>
                  <a:cubicBezTo>
                    <a:pt x="22" y="3"/>
                    <a:pt x="19" y="0"/>
                    <a:pt x="16" y="0"/>
                  </a:cubicBezTo>
                  <a:cubicBezTo>
                    <a:pt x="14" y="0"/>
                    <a:pt x="7" y="0"/>
                    <a:pt x="6" y="0"/>
                  </a:cubicBezTo>
                  <a:cubicBezTo>
                    <a:pt x="2" y="0"/>
                    <a:pt x="0" y="3"/>
                    <a:pt x="0" y="6"/>
                  </a:cubicBezTo>
                  <a:cubicBezTo>
                    <a:pt x="0" y="8"/>
                    <a:pt x="0" y="20"/>
                    <a:pt x="0" y="21"/>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38" name="Freeform 1756"/>
            <p:cNvSpPr>
              <a:spLocks/>
            </p:cNvSpPr>
            <p:nvPr/>
          </p:nvSpPr>
          <p:spPr bwMode="auto">
            <a:xfrm>
              <a:off x="20354926" y="2755901"/>
              <a:ext cx="87313" cy="173038"/>
            </a:xfrm>
            <a:custGeom>
              <a:avLst/>
              <a:gdLst>
                <a:gd name="T0" fmla="*/ 17 w 23"/>
                <a:gd name="T1" fmla="*/ 0 h 46"/>
                <a:gd name="T2" fmla="*/ 6 w 23"/>
                <a:gd name="T3" fmla="*/ 0 h 46"/>
                <a:gd name="T4" fmla="*/ 0 w 23"/>
                <a:gd name="T5" fmla="*/ 6 h 46"/>
                <a:gd name="T6" fmla="*/ 0 w 23"/>
                <a:gd name="T7" fmla="*/ 20 h 46"/>
                <a:gd name="T8" fmla="*/ 2 w 23"/>
                <a:gd name="T9" fmla="*/ 23 h 46"/>
                <a:gd name="T10" fmla="*/ 4 w 23"/>
                <a:gd name="T11" fmla="*/ 20 h 46"/>
                <a:gd name="T12" fmla="*/ 4 w 23"/>
                <a:gd name="T13" fmla="*/ 7 h 46"/>
                <a:gd name="T14" fmla="*/ 5 w 23"/>
                <a:gd name="T15" fmla="*/ 7 h 46"/>
                <a:gd name="T16" fmla="*/ 5 w 23"/>
                <a:gd name="T17" fmla="*/ 44 h 46"/>
                <a:gd name="T18" fmla="*/ 8 w 23"/>
                <a:gd name="T19" fmla="*/ 46 h 46"/>
                <a:gd name="T20" fmla="*/ 11 w 23"/>
                <a:gd name="T21" fmla="*/ 44 h 46"/>
                <a:gd name="T22" fmla="*/ 11 w 23"/>
                <a:gd name="T23" fmla="*/ 23 h 46"/>
                <a:gd name="T24" fmla="*/ 12 w 23"/>
                <a:gd name="T25" fmla="*/ 23 h 46"/>
                <a:gd name="T26" fmla="*/ 12 w 23"/>
                <a:gd name="T27" fmla="*/ 44 h 46"/>
                <a:gd name="T28" fmla="*/ 15 w 23"/>
                <a:gd name="T29" fmla="*/ 46 h 46"/>
                <a:gd name="T30" fmla="*/ 18 w 23"/>
                <a:gd name="T31" fmla="*/ 44 h 46"/>
                <a:gd name="T32" fmla="*/ 18 w 23"/>
                <a:gd name="T33" fmla="*/ 7 h 46"/>
                <a:gd name="T34" fmla="*/ 19 w 23"/>
                <a:gd name="T35" fmla="*/ 7 h 46"/>
                <a:gd name="T36" fmla="*/ 19 w 23"/>
                <a:gd name="T37" fmla="*/ 20 h 46"/>
                <a:gd name="T38" fmla="*/ 21 w 23"/>
                <a:gd name="T39" fmla="*/ 23 h 46"/>
                <a:gd name="T40" fmla="*/ 23 w 23"/>
                <a:gd name="T41" fmla="*/ 20 h 46"/>
                <a:gd name="T42" fmla="*/ 23 w 23"/>
                <a:gd name="T43" fmla="*/ 6 h 46"/>
                <a:gd name="T44" fmla="*/ 17 w 23"/>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17" y="0"/>
                  </a:moveTo>
                  <a:cubicBezTo>
                    <a:pt x="15" y="0"/>
                    <a:pt x="8" y="0"/>
                    <a:pt x="6" y="0"/>
                  </a:cubicBezTo>
                  <a:cubicBezTo>
                    <a:pt x="3" y="0"/>
                    <a:pt x="0" y="2"/>
                    <a:pt x="0" y="6"/>
                  </a:cubicBezTo>
                  <a:cubicBezTo>
                    <a:pt x="0" y="7"/>
                    <a:pt x="0" y="19"/>
                    <a:pt x="0" y="20"/>
                  </a:cubicBezTo>
                  <a:cubicBezTo>
                    <a:pt x="0" y="22"/>
                    <a:pt x="1" y="23"/>
                    <a:pt x="2" y="23"/>
                  </a:cubicBezTo>
                  <a:cubicBezTo>
                    <a:pt x="4" y="23"/>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7"/>
                    <a:pt x="23" y="6"/>
                  </a:cubicBezTo>
                  <a:cubicBezTo>
                    <a:pt x="23" y="2"/>
                    <a:pt x="20" y="0"/>
                    <a:pt x="17" y="0"/>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39" name="Freeform 1757"/>
            <p:cNvSpPr>
              <a:spLocks/>
            </p:cNvSpPr>
            <p:nvPr/>
          </p:nvSpPr>
          <p:spPr bwMode="auto">
            <a:xfrm>
              <a:off x="20348576" y="2519363"/>
              <a:ext cx="100013" cy="176213"/>
            </a:xfrm>
            <a:custGeom>
              <a:avLst/>
              <a:gdLst>
                <a:gd name="T0" fmla="*/ 23 w 27"/>
                <a:gd name="T1" fmla="*/ 5 h 47"/>
                <a:gd name="T2" fmla="*/ 17 w 27"/>
                <a:gd name="T3" fmla="*/ 0 h 47"/>
                <a:gd name="T4" fmla="*/ 10 w 27"/>
                <a:gd name="T5" fmla="*/ 0 h 47"/>
                <a:gd name="T6" fmla="*/ 4 w 27"/>
                <a:gd name="T7" fmla="*/ 5 h 47"/>
                <a:gd name="T8" fmla="*/ 0 w 27"/>
                <a:gd name="T9" fmla="*/ 19 h 47"/>
                <a:gd name="T10" fmla="*/ 1 w 27"/>
                <a:gd name="T11" fmla="*/ 21 h 47"/>
                <a:gd name="T12" fmla="*/ 4 w 27"/>
                <a:gd name="T13" fmla="*/ 20 h 47"/>
                <a:gd name="T14" fmla="*/ 8 w 27"/>
                <a:gd name="T15" fmla="*/ 7 h 47"/>
                <a:gd name="T16" fmla="*/ 9 w 27"/>
                <a:gd name="T17" fmla="*/ 7 h 47"/>
                <a:gd name="T18" fmla="*/ 2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9 w 27"/>
                <a:gd name="T37" fmla="*/ 45 h 47"/>
                <a:gd name="T38" fmla="*/ 19 w 27"/>
                <a:gd name="T39" fmla="*/ 28 h 47"/>
                <a:gd name="T40" fmla="*/ 25 w 27"/>
                <a:gd name="T41" fmla="*/ 28 h 47"/>
                <a:gd name="T42" fmla="*/ 18 w 27"/>
                <a:gd name="T43" fmla="*/ 7 h 47"/>
                <a:gd name="T44" fmla="*/ 19 w 27"/>
                <a:gd name="T45" fmla="*/ 7 h 47"/>
                <a:gd name="T46" fmla="*/ 23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7" y="0"/>
                  </a:cubicBezTo>
                  <a:cubicBezTo>
                    <a:pt x="16" y="0"/>
                    <a:pt x="11" y="0"/>
                    <a:pt x="10" y="0"/>
                  </a:cubicBezTo>
                  <a:cubicBezTo>
                    <a:pt x="7" y="0"/>
                    <a:pt x="5" y="3"/>
                    <a:pt x="4" y="5"/>
                  </a:cubicBezTo>
                  <a:cubicBezTo>
                    <a:pt x="3" y="11"/>
                    <a:pt x="0" y="18"/>
                    <a:pt x="0" y="19"/>
                  </a:cubicBezTo>
                  <a:cubicBezTo>
                    <a:pt x="0" y="20"/>
                    <a:pt x="1" y="21"/>
                    <a:pt x="1" y="21"/>
                  </a:cubicBezTo>
                  <a:cubicBezTo>
                    <a:pt x="2" y="21"/>
                    <a:pt x="4" y="21"/>
                    <a:pt x="4" y="20"/>
                  </a:cubicBezTo>
                  <a:cubicBezTo>
                    <a:pt x="4" y="18"/>
                    <a:pt x="8" y="7"/>
                    <a:pt x="8" y="7"/>
                  </a:cubicBezTo>
                  <a:cubicBezTo>
                    <a:pt x="9" y="7"/>
                    <a:pt x="9" y="7"/>
                    <a:pt x="9" y="7"/>
                  </a:cubicBezTo>
                  <a:cubicBezTo>
                    <a:pt x="2" y="28"/>
                    <a:pt x="2" y="28"/>
                    <a:pt x="2"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7"/>
                    <a:pt x="18" y="7"/>
                    <a:pt x="18" y="7"/>
                  </a:cubicBezTo>
                  <a:cubicBezTo>
                    <a:pt x="19" y="7"/>
                    <a:pt x="19" y="7"/>
                    <a:pt x="19" y="7"/>
                  </a:cubicBezTo>
                  <a:cubicBezTo>
                    <a:pt x="19" y="7"/>
                    <a:pt x="23" y="18"/>
                    <a:pt x="23" y="20"/>
                  </a:cubicBezTo>
                  <a:cubicBezTo>
                    <a:pt x="24" y="21"/>
                    <a:pt x="25" y="21"/>
                    <a:pt x="26" y="21"/>
                  </a:cubicBezTo>
                  <a:cubicBezTo>
                    <a:pt x="27" y="21"/>
                    <a:pt x="27" y="20"/>
                    <a:pt x="27" y="19"/>
                  </a:cubicBezTo>
                  <a:cubicBezTo>
                    <a:pt x="27" y="18"/>
                    <a:pt x="25" y="11"/>
                    <a:pt x="23" y="5"/>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40" name="Oval 1758"/>
            <p:cNvSpPr>
              <a:spLocks noChangeArrowheads="1"/>
            </p:cNvSpPr>
            <p:nvPr/>
          </p:nvSpPr>
          <p:spPr bwMode="auto">
            <a:xfrm>
              <a:off x="20381913" y="2714626"/>
              <a:ext cx="33338" cy="38100"/>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41" name="Oval 1759"/>
            <p:cNvSpPr>
              <a:spLocks noChangeArrowheads="1"/>
            </p:cNvSpPr>
            <p:nvPr/>
          </p:nvSpPr>
          <p:spPr bwMode="auto">
            <a:xfrm>
              <a:off x="20170776" y="2481263"/>
              <a:ext cx="38100" cy="34925"/>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42" name="Oval 1760"/>
            <p:cNvSpPr>
              <a:spLocks noChangeArrowheads="1"/>
            </p:cNvSpPr>
            <p:nvPr/>
          </p:nvSpPr>
          <p:spPr bwMode="auto">
            <a:xfrm>
              <a:off x="20069176" y="2481263"/>
              <a:ext cx="34925" cy="34925"/>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43" name="Freeform 1761"/>
            <p:cNvSpPr>
              <a:spLocks/>
            </p:cNvSpPr>
            <p:nvPr/>
          </p:nvSpPr>
          <p:spPr bwMode="auto">
            <a:xfrm>
              <a:off x="20043776" y="2519363"/>
              <a:ext cx="85725" cy="176213"/>
            </a:xfrm>
            <a:custGeom>
              <a:avLst/>
              <a:gdLst>
                <a:gd name="T0" fmla="*/ 17 w 23"/>
                <a:gd name="T1" fmla="*/ 0 h 47"/>
                <a:gd name="T2" fmla="*/ 6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5 w 23"/>
                <a:gd name="T15" fmla="*/ 8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6"/>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44" name="Oval 1762"/>
            <p:cNvSpPr>
              <a:spLocks noChangeArrowheads="1"/>
            </p:cNvSpPr>
            <p:nvPr/>
          </p:nvSpPr>
          <p:spPr bwMode="auto">
            <a:xfrm>
              <a:off x="20069176" y="2714626"/>
              <a:ext cx="34925" cy="38100"/>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45" name="Oval 1763"/>
            <p:cNvSpPr>
              <a:spLocks noChangeArrowheads="1"/>
            </p:cNvSpPr>
            <p:nvPr/>
          </p:nvSpPr>
          <p:spPr bwMode="auto">
            <a:xfrm>
              <a:off x="20170776" y="2714626"/>
              <a:ext cx="38100" cy="38100"/>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46" name="Freeform 1764"/>
            <p:cNvSpPr>
              <a:spLocks/>
            </p:cNvSpPr>
            <p:nvPr/>
          </p:nvSpPr>
          <p:spPr bwMode="auto">
            <a:xfrm>
              <a:off x="20764501" y="2989263"/>
              <a:ext cx="98425" cy="63500"/>
            </a:xfrm>
            <a:custGeom>
              <a:avLst/>
              <a:gdLst>
                <a:gd name="T0" fmla="*/ 17 w 26"/>
                <a:gd name="T1" fmla="*/ 0 h 17"/>
                <a:gd name="T2" fmla="*/ 10 w 26"/>
                <a:gd name="T3" fmla="*/ 0 h 17"/>
                <a:gd name="T4" fmla="*/ 4 w 26"/>
                <a:gd name="T5" fmla="*/ 4 h 17"/>
                <a:gd name="T6" fmla="*/ 0 w 26"/>
                <a:gd name="T7" fmla="*/ 17 h 17"/>
                <a:gd name="T8" fmla="*/ 4 w 26"/>
                <a:gd name="T9" fmla="*/ 17 h 17"/>
                <a:gd name="T10" fmla="*/ 7 w 26"/>
                <a:gd name="T11" fmla="*/ 6 h 17"/>
                <a:gd name="T12" fmla="*/ 9 w 26"/>
                <a:gd name="T13" fmla="*/ 6 h 17"/>
                <a:gd name="T14" fmla="*/ 5 w 26"/>
                <a:gd name="T15" fmla="*/ 17 h 17"/>
                <a:gd name="T16" fmla="*/ 21 w 26"/>
                <a:gd name="T17" fmla="*/ 16 h 17"/>
                <a:gd name="T18" fmla="*/ 18 w 26"/>
                <a:gd name="T19" fmla="*/ 6 h 17"/>
                <a:gd name="T20" fmla="*/ 19 w 26"/>
                <a:gd name="T21" fmla="*/ 6 h 17"/>
                <a:gd name="T22" fmla="*/ 22 w 26"/>
                <a:gd name="T23" fmla="*/ 16 h 17"/>
                <a:gd name="T24" fmla="*/ 26 w 26"/>
                <a:gd name="T25" fmla="*/ 15 h 17"/>
                <a:gd name="T26" fmla="*/ 23 w 26"/>
                <a:gd name="T27" fmla="*/ 4 h 17"/>
                <a:gd name="T28" fmla="*/ 17 w 26"/>
                <a:gd name="T2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17">
                  <a:moveTo>
                    <a:pt x="17" y="0"/>
                  </a:moveTo>
                  <a:cubicBezTo>
                    <a:pt x="16" y="0"/>
                    <a:pt x="11" y="0"/>
                    <a:pt x="10" y="0"/>
                  </a:cubicBezTo>
                  <a:cubicBezTo>
                    <a:pt x="7" y="0"/>
                    <a:pt x="5" y="2"/>
                    <a:pt x="4" y="4"/>
                  </a:cubicBezTo>
                  <a:cubicBezTo>
                    <a:pt x="3" y="9"/>
                    <a:pt x="1" y="15"/>
                    <a:pt x="0" y="17"/>
                  </a:cubicBezTo>
                  <a:cubicBezTo>
                    <a:pt x="2" y="17"/>
                    <a:pt x="3" y="17"/>
                    <a:pt x="4" y="17"/>
                  </a:cubicBezTo>
                  <a:cubicBezTo>
                    <a:pt x="5" y="14"/>
                    <a:pt x="7" y="6"/>
                    <a:pt x="7" y="6"/>
                  </a:cubicBezTo>
                  <a:cubicBezTo>
                    <a:pt x="9" y="6"/>
                    <a:pt x="9" y="6"/>
                    <a:pt x="9" y="6"/>
                  </a:cubicBezTo>
                  <a:cubicBezTo>
                    <a:pt x="7" y="11"/>
                    <a:pt x="6" y="14"/>
                    <a:pt x="5" y="17"/>
                  </a:cubicBezTo>
                  <a:cubicBezTo>
                    <a:pt x="11" y="17"/>
                    <a:pt x="16" y="17"/>
                    <a:pt x="21" y="16"/>
                  </a:cubicBezTo>
                  <a:cubicBezTo>
                    <a:pt x="18" y="6"/>
                    <a:pt x="18" y="6"/>
                    <a:pt x="18" y="6"/>
                  </a:cubicBezTo>
                  <a:cubicBezTo>
                    <a:pt x="19" y="6"/>
                    <a:pt x="19" y="6"/>
                    <a:pt x="19" y="6"/>
                  </a:cubicBezTo>
                  <a:cubicBezTo>
                    <a:pt x="19" y="6"/>
                    <a:pt x="21" y="12"/>
                    <a:pt x="22" y="16"/>
                  </a:cubicBezTo>
                  <a:cubicBezTo>
                    <a:pt x="23" y="16"/>
                    <a:pt x="24" y="15"/>
                    <a:pt x="26" y="15"/>
                  </a:cubicBezTo>
                  <a:cubicBezTo>
                    <a:pt x="25" y="12"/>
                    <a:pt x="24" y="8"/>
                    <a:pt x="23" y="4"/>
                  </a:cubicBezTo>
                  <a:cubicBezTo>
                    <a:pt x="22" y="2"/>
                    <a:pt x="20" y="0"/>
                    <a:pt x="17" y="0"/>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47" name="Oval 1765"/>
            <p:cNvSpPr>
              <a:spLocks noChangeArrowheads="1"/>
            </p:cNvSpPr>
            <p:nvPr/>
          </p:nvSpPr>
          <p:spPr bwMode="auto">
            <a:xfrm>
              <a:off x="20381913" y="2481263"/>
              <a:ext cx="33338" cy="34925"/>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48" name="Freeform 1766"/>
            <p:cNvSpPr>
              <a:spLocks/>
            </p:cNvSpPr>
            <p:nvPr/>
          </p:nvSpPr>
          <p:spPr bwMode="auto">
            <a:xfrm>
              <a:off x="20667663" y="2989263"/>
              <a:ext cx="85725" cy="63500"/>
            </a:xfrm>
            <a:custGeom>
              <a:avLst/>
              <a:gdLst>
                <a:gd name="T0" fmla="*/ 17 w 23"/>
                <a:gd name="T1" fmla="*/ 0 h 17"/>
                <a:gd name="T2" fmla="*/ 6 w 23"/>
                <a:gd name="T3" fmla="*/ 0 h 17"/>
                <a:gd name="T4" fmla="*/ 0 w 23"/>
                <a:gd name="T5" fmla="*/ 6 h 17"/>
                <a:gd name="T6" fmla="*/ 0 w 23"/>
                <a:gd name="T7" fmla="*/ 14 h 17"/>
                <a:gd name="T8" fmla="*/ 4 w 23"/>
                <a:gd name="T9" fmla="*/ 14 h 17"/>
                <a:gd name="T10" fmla="*/ 4 w 23"/>
                <a:gd name="T11" fmla="*/ 7 h 17"/>
                <a:gd name="T12" fmla="*/ 6 w 23"/>
                <a:gd name="T13" fmla="*/ 7 h 17"/>
                <a:gd name="T14" fmla="*/ 6 w 23"/>
                <a:gd name="T15" fmla="*/ 15 h 17"/>
                <a:gd name="T16" fmla="*/ 18 w 23"/>
                <a:gd name="T17" fmla="*/ 16 h 17"/>
                <a:gd name="T18" fmla="*/ 18 w 23"/>
                <a:gd name="T19" fmla="*/ 7 h 17"/>
                <a:gd name="T20" fmla="*/ 19 w 23"/>
                <a:gd name="T21" fmla="*/ 7 h 17"/>
                <a:gd name="T22" fmla="*/ 19 w 23"/>
                <a:gd name="T23" fmla="*/ 16 h 17"/>
                <a:gd name="T24" fmla="*/ 23 w 23"/>
                <a:gd name="T25" fmla="*/ 17 h 17"/>
                <a:gd name="T26" fmla="*/ 23 w 23"/>
                <a:gd name="T27" fmla="*/ 6 h 17"/>
                <a:gd name="T28" fmla="*/ 17 w 23"/>
                <a:gd name="T2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17">
                  <a:moveTo>
                    <a:pt x="17" y="0"/>
                  </a:moveTo>
                  <a:cubicBezTo>
                    <a:pt x="15" y="0"/>
                    <a:pt x="8" y="0"/>
                    <a:pt x="6" y="0"/>
                  </a:cubicBezTo>
                  <a:cubicBezTo>
                    <a:pt x="3" y="0"/>
                    <a:pt x="0" y="2"/>
                    <a:pt x="0" y="6"/>
                  </a:cubicBezTo>
                  <a:cubicBezTo>
                    <a:pt x="0" y="7"/>
                    <a:pt x="0" y="10"/>
                    <a:pt x="0" y="14"/>
                  </a:cubicBezTo>
                  <a:cubicBezTo>
                    <a:pt x="2" y="14"/>
                    <a:pt x="3" y="14"/>
                    <a:pt x="4" y="14"/>
                  </a:cubicBezTo>
                  <a:cubicBezTo>
                    <a:pt x="4" y="11"/>
                    <a:pt x="4" y="7"/>
                    <a:pt x="4" y="7"/>
                  </a:cubicBezTo>
                  <a:cubicBezTo>
                    <a:pt x="4" y="7"/>
                    <a:pt x="4" y="7"/>
                    <a:pt x="6" y="7"/>
                  </a:cubicBezTo>
                  <a:cubicBezTo>
                    <a:pt x="6" y="7"/>
                    <a:pt x="6" y="10"/>
                    <a:pt x="6" y="15"/>
                  </a:cubicBezTo>
                  <a:cubicBezTo>
                    <a:pt x="10" y="15"/>
                    <a:pt x="14" y="16"/>
                    <a:pt x="18" y="16"/>
                  </a:cubicBezTo>
                  <a:cubicBezTo>
                    <a:pt x="18" y="11"/>
                    <a:pt x="18" y="7"/>
                    <a:pt x="18" y="7"/>
                  </a:cubicBezTo>
                  <a:cubicBezTo>
                    <a:pt x="18" y="7"/>
                    <a:pt x="18" y="7"/>
                    <a:pt x="19" y="7"/>
                  </a:cubicBezTo>
                  <a:cubicBezTo>
                    <a:pt x="19" y="7"/>
                    <a:pt x="19" y="12"/>
                    <a:pt x="19" y="16"/>
                  </a:cubicBezTo>
                  <a:cubicBezTo>
                    <a:pt x="20" y="17"/>
                    <a:pt x="22" y="17"/>
                    <a:pt x="23" y="17"/>
                  </a:cubicBezTo>
                  <a:cubicBezTo>
                    <a:pt x="23" y="13"/>
                    <a:pt x="23" y="7"/>
                    <a:pt x="23" y="6"/>
                  </a:cubicBezTo>
                  <a:cubicBezTo>
                    <a:pt x="23" y="2"/>
                    <a:pt x="20" y="0"/>
                    <a:pt x="17" y="0"/>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49" name="Freeform 1767"/>
            <p:cNvSpPr>
              <a:spLocks/>
            </p:cNvSpPr>
            <p:nvPr/>
          </p:nvSpPr>
          <p:spPr bwMode="auto">
            <a:xfrm>
              <a:off x="20242213" y="2755901"/>
              <a:ext cx="101600" cy="176213"/>
            </a:xfrm>
            <a:custGeom>
              <a:avLst/>
              <a:gdLst>
                <a:gd name="T0" fmla="*/ 23 w 27"/>
                <a:gd name="T1" fmla="*/ 4 h 47"/>
                <a:gd name="T2" fmla="*/ 18 w 27"/>
                <a:gd name="T3" fmla="*/ 0 h 47"/>
                <a:gd name="T4" fmla="*/ 10 w 27"/>
                <a:gd name="T5" fmla="*/ 0 h 47"/>
                <a:gd name="T6" fmla="*/ 5 w 27"/>
                <a:gd name="T7" fmla="*/ 4 h 47"/>
                <a:gd name="T8" fmla="*/ 1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7 w 27"/>
                <a:gd name="T35" fmla="*/ 47 h 47"/>
                <a:gd name="T36" fmla="*/ 19 w 27"/>
                <a:gd name="T37" fmla="*/ 44 h 47"/>
                <a:gd name="T38" fmla="*/ 19 w 27"/>
                <a:gd name="T39" fmla="*/ 28 h 47"/>
                <a:gd name="T40" fmla="*/ 25 w 27"/>
                <a:gd name="T41" fmla="*/ 28 h 47"/>
                <a:gd name="T42" fmla="*/ 19 w 27"/>
                <a:gd name="T43" fmla="*/ 6 h 47"/>
                <a:gd name="T44" fmla="*/ 20 w 27"/>
                <a:gd name="T45" fmla="*/ 6 h 47"/>
                <a:gd name="T46" fmla="*/ 24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8" y="0"/>
                  </a:cubicBezTo>
                  <a:cubicBezTo>
                    <a:pt x="17" y="0"/>
                    <a:pt x="11" y="0"/>
                    <a:pt x="10" y="0"/>
                  </a:cubicBezTo>
                  <a:cubicBezTo>
                    <a:pt x="8" y="0"/>
                    <a:pt x="5" y="2"/>
                    <a:pt x="5" y="4"/>
                  </a:cubicBezTo>
                  <a:cubicBezTo>
                    <a:pt x="3" y="10"/>
                    <a:pt x="1" y="17"/>
                    <a:pt x="1" y="18"/>
                  </a:cubicBezTo>
                  <a:cubicBezTo>
                    <a:pt x="0" y="19"/>
                    <a:pt x="1" y="20"/>
                    <a:pt x="2" y="20"/>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6"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7" y="19"/>
                    <a:pt x="27" y="18"/>
                  </a:cubicBezTo>
                  <a:cubicBezTo>
                    <a:pt x="27" y="17"/>
                    <a:pt x="25" y="10"/>
                    <a:pt x="23" y="4"/>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50" name="Freeform 1768"/>
            <p:cNvSpPr>
              <a:spLocks/>
            </p:cNvSpPr>
            <p:nvPr/>
          </p:nvSpPr>
          <p:spPr bwMode="auto">
            <a:xfrm>
              <a:off x="20140613" y="2519363"/>
              <a:ext cx="101600" cy="176213"/>
            </a:xfrm>
            <a:custGeom>
              <a:avLst/>
              <a:gdLst>
                <a:gd name="T0" fmla="*/ 22 w 27"/>
                <a:gd name="T1" fmla="*/ 5 h 47"/>
                <a:gd name="T2" fmla="*/ 17 w 27"/>
                <a:gd name="T3" fmla="*/ 0 h 47"/>
                <a:gd name="T4" fmla="*/ 9 w 27"/>
                <a:gd name="T5" fmla="*/ 0 h 47"/>
                <a:gd name="T6" fmla="*/ 4 w 27"/>
                <a:gd name="T7" fmla="*/ 5 h 47"/>
                <a:gd name="T8" fmla="*/ 0 w 27"/>
                <a:gd name="T9" fmla="*/ 19 h 47"/>
                <a:gd name="T10" fmla="*/ 1 w 27"/>
                <a:gd name="T11" fmla="*/ 21 h 47"/>
                <a:gd name="T12" fmla="*/ 3 w 27"/>
                <a:gd name="T13" fmla="*/ 20 h 47"/>
                <a:gd name="T14" fmla="*/ 7 w 27"/>
                <a:gd name="T15" fmla="*/ 7 h 47"/>
                <a:gd name="T16" fmla="*/ 8 w 27"/>
                <a:gd name="T17" fmla="*/ 7 h 47"/>
                <a:gd name="T18" fmla="*/ 2 w 27"/>
                <a:gd name="T19" fmla="*/ 28 h 47"/>
                <a:gd name="T20" fmla="*/ 8 w 27"/>
                <a:gd name="T21" fmla="*/ 28 h 47"/>
                <a:gd name="T22" fmla="*/ 8 w 27"/>
                <a:gd name="T23" fmla="*/ 45 h 47"/>
                <a:gd name="T24" fmla="*/ 10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8 w 27"/>
                <a:gd name="T37" fmla="*/ 45 h 47"/>
                <a:gd name="T38" fmla="*/ 18 w 27"/>
                <a:gd name="T39" fmla="*/ 28 h 47"/>
                <a:gd name="T40" fmla="*/ 24 w 27"/>
                <a:gd name="T41" fmla="*/ 28 h 47"/>
                <a:gd name="T42" fmla="*/ 18 w 27"/>
                <a:gd name="T43" fmla="*/ 7 h 47"/>
                <a:gd name="T44" fmla="*/ 19 w 27"/>
                <a:gd name="T45" fmla="*/ 7 h 47"/>
                <a:gd name="T46" fmla="*/ 23 w 27"/>
                <a:gd name="T47" fmla="*/ 20 h 47"/>
                <a:gd name="T48" fmla="*/ 25 w 27"/>
                <a:gd name="T49" fmla="*/ 21 h 47"/>
                <a:gd name="T50" fmla="*/ 26 w 27"/>
                <a:gd name="T51" fmla="*/ 19 h 47"/>
                <a:gd name="T52" fmla="*/ 22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2" y="5"/>
                  </a:moveTo>
                  <a:cubicBezTo>
                    <a:pt x="22" y="3"/>
                    <a:pt x="19" y="0"/>
                    <a:pt x="17" y="0"/>
                  </a:cubicBezTo>
                  <a:cubicBezTo>
                    <a:pt x="16" y="0"/>
                    <a:pt x="10" y="0"/>
                    <a:pt x="9" y="0"/>
                  </a:cubicBezTo>
                  <a:cubicBezTo>
                    <a:pt x="7" y="0"/>
                    <a:pt x="5" y="3"/>
                    <a:pt x="4" y="5"/>
                  </a:cubicBezTo>
                  <a:cubicBezTo>
                    <a:pt x="2" y="11"/>
                    <a:pt x="0" y="18"/>
                    <a:pt x="0" y="19"/>
                  </a:cubicBezTo>
                  <a:cubicBezTo>
                    <a:pt x="0" y="20"/>
                    <a:pt x="0" y="21"/>
                    <a:pt x="1" y="21"/>
                  </a:cubicBezTo>
                  <a:cubicBezTo>
                    <a:pt x="2" y="21"/>
                    <a:pt x="3" y="21"/>
                    <a:pt x="3"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1"/>
                    <a:pt x="24" y="21"/>
                    <a:pt x="25" y="21"/>
                  </a:cubicBezTo>
                  <a:cubicBezTo>
                    <a:pt x="26" y="21"/>
                    <a:pt x="27" y="20"/>
                    <a:pt x="26" y="19"/>
                  </a:cubicBezTo>
                  <a:cubicBezTo>
                    <a:pt x="26" y="18"/>
                    <a:pt x="24" y="11"/>
                    <a:pt x="22" y="5"/>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51" name="Oval 1769"/>
            <p:cNvSpPr>
              <a:spLocks noChangeArrowheads="1"/>
            </p:cNvSpPr>
            <p:nvPr/>
          </p:nvSpPr>
          <p:spPr bwMode="auto">
            <a:xfrm>
              <a:off x="20588288" y="2947988"/>
              <a:ext cx="38100" cy="33338"/>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52" name="Freeform 1770"/>
            <p:cNvSpPr>
              <a:spLocks/>
            </p:cNvSpPr>
            <p:nvPr/>
          </p:nvSpPr>
          <p:spPr bwMode="auto">
            <a:xfrm>
              <a:off x="20461288" y="2519363"/>
              <a:ext cx="85725" cy="176213"/>
            </a:xfrm>
            <a:custGeom>
              <a:avLst/>
              <a:gdLst>
                <a:gd name="T0" fmla="*/ 0 w 23"/>
                <a:gd name="T1" fmla="*/ 21 h 47"/>
                <a:gd name="T2" fmla="*/ 2 w 23"/>
                <a:gd name="T3" fmla="*/ 23 h 47"/>
                <a:gd name="T4" fmla="*/ 4 w 23"/>
                <a:gd name="T5" fmla="*/ 21 h 47"/>
                <a:gd name="T6" fmla="*/ 4 w 23"/>
                <a:gd name="T7" fmla="*/ 8 h 47"/>
                <a:gd name="T8" fmla="*/ 5 w 23"/>
                <a:gd name="T9" fmla="*/ 8 h 47"/>
                <a:gd name="T10" fmla="*/ 5 w 23"/>
                <a:gd name="T11" fmla="*/ 44 h 47"/>
                <a:gd name="T12" fmla="*/ 8 w 23"/>
                <a:gd name="T13" fmla="*/ 47 h 47"/>
                <a:gd name="T14" fmla="*/ 11 w 23"/>
                <a:gd name="T15" fmla="*/ 44 h 47"/>
                <a:gd name="T16" fmla="*/ 11 w 23"/>
                <a:gd name="T17" fmla="*/ 23 h 47"/>
                <a:gd name="T18" fmla="*/ 12 w 23"/>
                <a:gd name="T19" fmla="*/ 23 h 47"/>
                <a:gd name="T20" fmla="*/ 12 w 23"/>
                <a:gd name="T21" fmla="*/ 44 h 47"/>
                <a:gd name="T22" fmla="*/ 15 w 23"/>
                <a:gd name="T23" fmla="*/ 47 h 47"/>
                <a:gd name="T24" fmla="*/ 17 w 23"/>
                <a:gd name="T25" fmla="*/ 44 h 47"/>
                <a:gd name="T26" fmla="*/ 17 w 23"/>
                <a:gd name="T27" fmla="*/ 8 h 47"/>
                <a:gd name="T28" fmla="*/ 18 w 23"/>
                <a:gd name="T29" fmla="*/ 8 h 47"/>
                <a:gd name="T30" fmla="*/ 18 w 23"/>
                <a:gd name="T31" fmla="*/ 21 h 47"/>
                <a:gd name="T32" fmla="*/ 20 w 23"/>
                <a:gd name="T33" fmla="*/ 23 h 47"/>
                <a:gd name="T34" fmla="*/ 23 w 23"/>
                <a:gd name="T35" fmla="*/ 21 h 47"/>
                <a:gd name="T36" fmla="*/ 23 w 23"/>
                <a:gd name="T37" fmla="*/ 6 h 47"/>
                <a:gd name="T38" fmla="*/ 16 w 23"/>
                <a:gd name="T39" fmla="*/ 0 h 47"/>
                <a:gd name="T40" fmla="*/ 6 w 23"/>
                <a:gd name="T41" fmla="*/ 0 h 47"/>
                <a:gd name="T42" fmla="*/ 0 w 23"/>
                <a:gd name="T43" fmla="*/ 6 h 47"/>
                <a:gd name="T44" fmla="*/ 0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21"/>
                  </a:move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2" y="23"/>
                    <a:pt x="23" y="22"/>
                    <a:pt x="23" y="21"/>
                  </a:cubicBezTo>
                  <a:cubicBezTo>
                    <a:pt x="23" y="20"/>
                    <a:pt x="23" y="8"/>
                    <a:pt x="23" y="6"/>
                  </a:cubicBezTo>
                  <a:cubicBezTo>
                    <a:pt x="23" y="3"/>
                    <a:pt x="20" y="0"/>
                    <a:pt x="16" y="0"/>
                  </a:cubicBezTo>
                  <a:cubicBezTo>
                    <a:pt x="15" y="0"/>
                    <a:pt x="8" y="0"/>
                    <a:pt x="6" y="0"/>
                  </a:cubicBezTo>
                  <a:cubicBezTo>
                    <a:pt x="3" y="0"/>
                    <a:pt x="0" y="3"/>
                    <a:pt x="0" y="6"/>
                  </a:cubicBezTo>
                  <a:cubicBezTo>
                    <a:pt x="0" y="8"/>
                    <a:pt x="0" y="20"/>
                    <a:pt x="0" y="21"/>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53" name="Freeform 1771"/>
            <p:cNvSpPr>
              <a:spLocks/>
            </p:cNvSpPr>
            <p:nvPr/>
          </p:nvSpPr>
          <p:spPr bwMode="auto">
            <a:xfrm>
              <a:off x="20566063" y="2755901"/>
              <a:ext cx="82550" cy="173038"/>
            </a:xfrm>
            <a:custGeom>
              <a:avLst/>
              <a:gdLst>
                <a:gd name="T0" fmla="*/ 16 w 22"/>
                <a:gd name="T1" fmla="*/ 0 h 46"/>
                <a:gd name="T2" fmla="*/ 6 w 22"/>
                <a:gd name="T3" fmla="*/ 0 h 46"/>
                <a:gd name="T4" fmla="*/ 0 w 22"/>
                <a:gd name="T5" fmla="*/ 6 h 46"/>
                <a:gd name="T6" fmla="*/ 0 w 22"/>
                <a:gd name="T7" fmla="*/ 20 h 46"/>
                <a:gd name="T8" fmla="*/ 2 w 22"/>
                <a:gd name="T9" fmla="*/ 23 h 46"/>
                <a:gd name="T10" fmla="*/ 4 w 22"/>
                <a:gd name="T11" fmla="*/ 20 h 46"/>
                <a:gd name="T12" fmla="*/ 4 w 22"/>
                <a:gd name="T13" fmla="*/ 7 h 46"/>
                <a:gd name="T14" fmla="*/ 5 w 22"/>
                <a:gd name="T15" fmla="*/ 7 h 46"/>
                <a:gd name="T16" fmla="*/ 5 w 22"/>
                <a:gd name="T17" fmla="*/ 44 h 46"/>
                <a:gd name="T18" fmla="*/ 8 w 22"/>
                <a:gd name="T19" fmla="*/ 46 h 46"/>
                <a:gd name="T20" fmla="*/ 10 w 22"/>
                <a:gd name="T21" fmla="*/ 44 h 46"/>
                <a:gd name="T22" fmla="*/ 10 w 22"/>
                <a:gd name="T23" fmla="*/ 23 h 46"/>
                <a:gd name="T24" fmla="*/ 11 w 22"/>
                <a:gd name="T25" fmla="*/ 23 h 46"/>
                <a:gd name="T26" fmla="*/ 11 w 22"/>
                <a:gd name="T27" fmla="*/ 44 h 46"/>
                <a:gd name="T28" fmla="*/ 14 w 22"/>
                <a:gd name="T29" fmla="*/ 46 h 46"/>
                <a:gd name="T30" fmla="*/ 17 w 22"/>
                <a:gd name="T31" fmla="*/ 44 h 46"/>
                <a:gd name="T32" fmla="*/ 17 w 22"/>
                <a:gd name="T33" fmla="*/ 7 h 46"/>
                <a:gd name="T34" fmla="*/ 18 w 22"/>
                <a:gd name="T35" fmla="*/ 7 h 46"/>
                <a:gd name="T36" fmla="*/ 18 w 22"/>
                <a:gd name="T37" fmla="*/ 20 h 46"/>
                <a:gd name="T38" fmla="*/ 20 w 22"/>
                <a:gd name="T39" fmla="*/ 23 h 46"/>
                <a:gd name="T40" fmla="*/ 22 w 22"/>
                <a:gd name="T41" fmla="*/ 20 h 46"/>
                <a:gd name="T42" fmla="*/ 22 w 22"/>
                <a:gd name="T43" fmla="*/ 6 h 46"/>
                <a:gd name="T44" fmla="*/ 16 w 22"/>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16" y="0"/>
                  </a:moveTo>
                  <a:cubicBezTo>
                    <a:pt x="15" y="0"/>
                    <a:pt x="7" y="0"/>
                    <a:pt x="6" y="0"/>
                  </a:cubicBezTo>
                  <a:cubicBezTo>
                    <a:pt x="2" y="0"/>
                    <a:pt x="0" y="2"/>
                    <a:pt x="0" y="6"/>
                  </a:cubicBezTo>
                  <a:cubicBezTo>
                    <a:pt x="0" y="7"/>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0" y="45"/>
                    <a:pt x="10" y="44"/>
                  </a:cubicBezTo>
                  <a:cubicBezTo>
                    <a:pt x="10" y="41"/>
                    <a:pt x="10" y="23"/>
                    <a:pt x="10" y="23"/>
                  </a:cubicBezTo>
                  <a:cubicBezTo>
                    <a:pt x="10" y="23"/>
                    <a:pt x="10" y="23"/>
                    <a:pt x="11" y="23"/>
                  </a:cubicBezTo>
                  <a:cubicBezTo>
                    <a:pt x="11" y="23"/>
                    <a:pt x="11" y="41"/>
                    <a:pt x="11" y="44"/>
                  </a:cubicBezTo>
                  <a:cubicBezTo>
                    <a:pt x="11"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ubicBezTo>
                    <a:pt x="21" y="23"/>
                    <a:pt x="22" y="22"/>
                    <a:pt x="22" y="20"/>
                  </a:cubicBezTo>
                  <a:cubicBezTo>
                    <a:pt x="22" y="19"/>
                    <a:pt x="22" y="7"/>
                    <a:pt x="22" y="6"/>
                  </a:cubicBezTo>
                  <a:cubicBezTo>
                    <a:pt x="22" y="2"/>
                    <a:pt x="20" y="0"/>
                    <a:pt x="16" y="0"/>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54" name="Oval 1772"/>
            <p:cNvSpPr>
              <a:spLocks noChangeArrowheads="1"/>
            </p:cNvSpPr>
            <p:nvPr/>
          </p:nvSpPr>
          <p:spPr bwMode="auto">
            <a:xfrm>
              <a:off x="20486688" y="2714626"/>
              <a:ext cx="33338" cy="38100"/>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55" name="Freeform 1773"/>
            <p:cNvSpPr>
              <a:spLocks/>
            </p:cNvSpPr>
            <p:nvPr/>
          </p:nvSpPr>
          <p:spPr bwMode="auto">
            <a:xfrm>
              <a:off x="20461288" y="2989263"/>
              <a:ext cx="85725" cy="41275"/>
            </a:xfrm>
            <a:custGeom>
              <a:avLst/>
              <a:gdLst>
                <a:gd name="T0" fmla="*/ 16 w 23"/>
                <a:gd name="T1" fmla="*/ 0 h 11"/>
                <a:gd name="T2" fmla="*/ 6 w 23"/>
                <a:gd name="T3" fmla="*/ 0 h 11"/>
                <a:gd name="T4" fmla="*/ 0 w 23"/>
                <a:gd name="T5" fmla="*/ 6 h 11"/>
                <a:gd name="T6" fmla="*/ 0 w 23"/>
                <a:gd name="T7" fmla="*/ 10 h 11"/>
                <a:gd name="T8" fmla="*/ 4 w 23"/>
                <a:gd name="T9" fmla="*/ 11 h 11"/>
                <a:gd name="T10" fmla="*/ 4 w 23"/>
                <a:gd name="T11" fmla="*/ 7 h 11"/>
                <a:gd name="T12" fmla="*/ 5 w 23"/>
                <a:gd name="T13" fmla="*/ 7 h 11"/>
                <a:gd name="T14" fmla="*/ 5 w 23"/>
                <a:gd name="T15" fmla="*/ 11 h 11"/>
                <a:gd name="T16" fmla="*/ 17 w 23"/>
                <a:gd name="T17" fmla="*/ 11 h 11"/>
                <a:gd name="T18" fmla="*/ 17 w 23"/>
                <a:gd name="T19" fmla="*/ 7 h 11"/>
                <a:gd name="T20" fmla="*/ 18 w 23"/>
                <a:gd name="T21" fmla="*/ 7 h 11"/>
                <a:gd name="T22" fmla="*/ 18 w 23"/>
                <a:gd name="T23" fmla="*/ 11 h 11"/>
                <a:gd name="T24" fmla="*/ 23 w 23"/>
                <a:gd name="T25" fmla="*/ 11 h 11"/>
                <a:gd name="T26" fmla="*/ 23 w 23"/>
                <a:gd name="T27" fmla="*/ 6 h 11"/>
                <a:gd name="T28" fmla="*/ 16 w 23"/>
                <a:gd name="T2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11">
                  <a:moveTo>
                    <a:pt x="16" y="0"/>
                  </a:moveTo>
                  <a:cubicBezTo>
                    <a:pt x="15" y="0"/>
                    <a:pt x="8" y="0"/>
                    <a:pt x="6" y="0"/>
                  </a:cubicBezTo>
                  <a:cubicBezTo>
                    <a:pt x="3" y="0"/>
                    <a:pt x="0" y="2"/>
                    <a:pt x="0" y="6"/>
                  </a:cubicBezTo>
                  <a:cubicBezTo>
                    <a:pt x="0" y="6"/>
                    <a:pt x="0" y="8"/>
                    <a:pt x="0" y="10"/>
                  </a:cubicBezTo>
                  <a:cubicBezTo>
                    <a:pt x="1" y="11"/>
                    <a:pt x="3" y="11"/>
                    <a:pt x="4" y="11"/>
                  </a:cubicBezTo>
                  <a:cubicBezTo>
                    <a:pt x="4" y="9"/>
                    <a:pt x="4" y="7"/>
                    <a:pt x="4" y="7"/>
                  </a:cubicBezTo>
                  <a:cubicBezTo>
                    <a:pt x="4" y="7"/>
                    <a:pt x="4" y="7"/>
                    <a:pt x="5" y="7"/>
                  </a:cubicBezTo>
                  <a:cubicBezTo>
                    <a:pt x="5" y="7"/>
                    <a:pt x="5" y="9"/>
                    <a:pt x="5" y="11"/>
                  </a:cubicBezTo>
                  <a:cubicBezTo>
                    <a:pt x="9" y="11"/>
                    <a:pt x="13" y="11"/>
                    <a:pt x="17" y="11"/>
                  </a:cubicBezTo>
                  <a:cubicBezTo>
                    <a:pt x="17" y="9"/>
                    <a:pt x="17" y="7"/>
                    <a:pt x="17" y="7"/>
                  </a:cubicBezTo>
                  <a:cubicBezTo>
                    <a:pt x="17" y="7"/>
                    <a:pt x="17" y="7"/>
                    <a:pt x="18" y="7"/>
                  </a:cubicBezTo>
                  <a:cubicBezTo>
                    <a:pt x="18" y="7"/>
                    <a:pt x="18" y="9"/>
                    <a:pt x="18" y="11"/>
                  </a:cubicBezTo>
                  <a:cubicBezTo>
                    <a:pt x="20" y="11"/>
                    <a:pt x="21" y="11"/>
                    <a:pt x="23" y="11"/>
                  </a:cubicBezTo>
                  <a:cubicBezTo>
                    <a:pt x="23" y="9"/>
                    <a:pt x="23" y="6"/>
                    <a:pt x="23" y="6"/>
                  </a:cubicBezTo>
                  <a:cubicBezTo>
                    <a:pt x="23" y="2"/>
                    <a:pt x="20" y="0"/>
                    <a:pt x="16" y="0"/>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56" name="Oval 1774"/>
            <p:cNvSpPr>
              <a:spLocks noChangeArrowheads="1"/>
            </p:cNvSpPr>
            <p:nvPr/>
          </p:nvSpPr>
          <p:spPr bwMode="auto">
            <a:xfrm>
              <a:off x="20799426" y="2481263"/>
              <a:ext cx="33338" cy="34925"/>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57" name="Freeform 1775"/>
            <p:cNvSpPr>
              <a:spLocks/>
            </p:cNvSpPr>
            <p:nvPr/>
          </p:nvSpPr>
          <p:spPr bwMode="auto">
            <a:xfrm>
              <a:off x="20554951" y="2519363"/>
              <a:ext cx="101600" cy="176213"/>
            </a:xfrm>
            <a:custGeom>
              <a:avLst/>
              <a:gdLst>
                <a:gd name="T0" fmla="*/ 23 w 27"/>
                <a:gd name="T1" fmla="*/ 5 h 47"/>
                <a:gd name="T2" fmla="*/ 18 w 27"/>
                <a:gd name="T3" fmla="*/ 0 h 47"/>
                <a:gd name="T4" fmla="*/ 10 w 27"/>
                <a:gd name="T5" fmla="*/ 0 h 47"/>
                <a:gd name="T6" fmla="*/ 5 w 27"/>
                <a:gd name="T7" fmla="*/ 5 h 47"/>
                <a:gd name="T8" fmla="*/ 1 w 27"/>
                <a:gd name="T9" fmla="*/ 19 h 47"/>
                <a:gd name="T10" fmla="*/ 2 w 27"/>
                <a:gd name="T11" fmla="*/ 21 h 47"/>
                <a:gd name="T12" fmla="*/ 4 w 27"/>
                <a:gd name="T13" fmla="*/ 20 h 47"/>
                <a:gd name="T14" fmla="*/ 8 w 27"/>
                <a:gd name="T15" fmla="*/ 7 h 47"/>
                <a:gd name="T16" fmla="*/ 9 w 27"/>
                <a:gd name="T17" fmla="*/ 7 h 47"/>
                <a:gd name="T18" fmla="*/ 3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7 w 27"/>
                <a:gd name="T35" fmla="*/ 47 h 47"/>
                <a:gd name="T36" fmla="*/ 19 w 27"/>
                <a:gd name="T37" fmla="*/ 45 h 47"/>
                <a:gd name="T38" fmla="*/ 19 w 27"/>
                <a:gd name="T39" fmla="*/ 28 h 47"/>
                <a:gd name="T40" fmla="*/ 25 w 27"/>
                <a:gd name="T41" fmla="*/ 28 h 47"/>
                <a:gd name="T42" fmla="*/ 19 w 27"/>
                <a:gd name="T43" fmla="*/ 7 h 47"/>
                <a:gd name="T44" fmla="*/ 20 w 27"/>
                <a:gd name="T45" fmla="*/ 7 h 47"/>
                <a:gd name="T46" fmla="*/ 24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8" y="0"/>
                  </a:cubicBezTo>
                  <a:cubicBezTo>
                    <a:pt x="17" y="0"/>
                    <a:pt x="11" y="0"/>
                    <a:pt x="10" y="0"/>
                  </a:cubicBezTo>
                  <a:cubicBezTo>
                    <a:pt x="8" y="0"/>
                    <a:pt x="5" y="3"/>
                    <a:pt x="5" y="5"/>
                  </a:cubicBez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58" name="Oval 1776"/>
            <p:cNvSpPr>
              <a:spLocks noChangeArrowheads="1"/>
            </p:cNvSpPr>
            <p:nvPr/>
          </p:nvSpPr>
          <p:spPr bwMode="auto">
            <a:xfrm>
              <a:off x="20588288" y="2481263"/>
              <a:ext cx="38100" cy="34925"/>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59" name="Oval 1777"/>
            <p:cNvSpPr>
              <a:spLocks noChangeArrowheads="1"/>
            </p:cNvSpPr>
            <p:nvPr/>
          </p:nvSpPr>
          <p:spPr bwMode="auto">
            <a:xfrm>
              <a:off x="20588288" y="2714626"/>
              <a:ext cx="38100" cy="38100"/>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60" name="Freeform 1778"/>
            <p:cNvSpPr>
              <a:spLocks/>
            </p:cNvSpPr>
            <p:nvPr/>
          </p:nvSpPr>
          <p:spPr bwMode="auto">
            <a:xfrm>
              <a:off x="20313651" y="2989263"/>
              <a:ext cx="19050" cy="7938"/>
            </a:xfrm>
            <a:custGeom>
              <a:avLst/>
              <a:gdLst>
                <a:gd name="T0" fmla="*/ 0 w 5"/>
                <a:gd name="T1" fmla="*/ 0 h 2"/>
                <a:gd name="T2" fmla="*/ 0 w 5"/>
                <a:gd name="T3" fmla="*/ 0 h 2"/>
                <a:gd name="T4" fmla="*/ 5 w 5"/>
                <a:gd name="T5" fmla="*/ 2 h 2"/>
                <a:gd name="T6" fmla="*/ 0 w 5"/>
                <a:gd name="T7" fmla="*/ 0 h 2"/>
              </a:gdLst>
              <a:ahLst/>
              <a:cxnLst>
                <a:cxn ang="0">
                  <a:pos x="T0" y="T1"/>
                </a:cxn>
                <a:cxn ang="0">
                  <a:pos x="T2" y="T3"/>
                </a:cxn>
                <a:cxn ang="0">
                  <a:pos x="T4" y="T5"/>
                </a:cxn>
                <a:cxn ang="0">
                  <a:pos x="T6" y="T7"/>
                </a:cxn>
              </a:cxnLst>
              <a:rect l="0" t="0" r="r" b="b"/>
              <a:pathLst>
                <a:path w="5" h="2">
                  <a:moveTo>
                    <a:pt x="0" y="0"/>
                  </a:moveTo>
                  <a:cubicBezTo>
                    <a:pt x="0" y="0"/>
                    <a:pt x="0" y="0"/>
                    <a:pt x="0" y="0"/>
                  </a:cubicBezTo>
                  <a:cubicBezTo>
                    <a:pt x="1" y="0"/>
                    <a:pt x="3" y="1"/>
                    <a:pt x="5" y="2"/>
                  </a:cubicBezTo>
                  <a:cubicBezTo>
                    <a:pt x="3" y="0"/>
                    <a:pt x="2" y="0"/>
                    <a:pt x="0" y="0"/>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61" name="Freeform 1779"/>
            <p:cNvSpPr>
              <a:spLocks/>
            </p:cNvSpPr>
            <p:nvPr/>
          </p:nvSpPr>
          <p:spPr bwMode="auto">
            <a:xfrm>
              <a:off x="20277138" y="2947988"/>
              <a:ext cx="36513" cy="33338"/>
            </a:xfrm>
            <a:custGeom>
              <a:avLst/>
              <a:gdLst>
                <a:gd name="T0" fmla="*/ 10 w 10"/>
                <a:gd name="T1" fmla="*/ 5 h 9"/>
                <a:gd name="T2" fmla="*/ 5 w 10"/>
                <a:gd name="T3" fmla="*/ 0 h 9"/>
                <a:gd name="T4" fmla="*/ 0 w 10"/>
                <a:gd name="T5" fmla="*/ 5 h 9"/>
                <a:gd name="T6" fmla="*/ 1 w 10"/>
                <a:gd name="T7" fmla="*/ 7 h 9"/>
                <a:gd name="T8" fmla="*/ 6 w 10"/>
                <a:gd name="T9" fmla="*/ 9 h 9"/>
                <a:gd name="T10" fmla="*/ 10 w 10"/>
                <a:gd name="T11" fmla="*/ 5 h 9"/>
              </a:gdLst>
              <a:ahLst/>
              <a:cxnLst>
                <a:cxn ang="0">
                  <a:pos x="T0" y="T1"/>
                </a:cxn>
                <a:cxn ang="0">
                  <a:pos x="T2" y="T3"/>
                </a:cxn>
                <a:cxn ang="0">
                  <a:pos x="T4" y="T5"/>
                </a:cxn>
                <a:cxn ang="0">
                  <a:pos x="T6" y="T7"/>
                </a:cxn>
                <a:cxn ang="0">
                  <a:pos x="T8" y="T9"/>
                </a:cxn>
                <a:cxn ang="0">
                  <a:pos x="T10" y="T11"/>
                </a:cxn>
              </a:cxnLst>
              <a:rect l="0" t="0" r="r" b="b"/>
              <a:pathLst>
                <a:path w="10" h="9">
                  <a:moveTo>
                    <a:pt x="10" y="5"/>
                  </a:moveTo>
                  <a:cubicBezTo>
                    <a:pt x="10" y="2"/>
                    <a:pt x="7" y="0"/>
                    <a:pt x="5" y="0"/>
                  </a:cubicBezTo>
                  <a:cubicBezTo>
                    <a:pt x="2" y="0"/>
                    <a:pt x="0" y="2"/>
                    <a:pt x="0" y="5"/>
                  </a:cubicBezTo>
                  <a:cubicBezTo>
                    <a:pt x="0" y="5"/>
                    <a:pt x="0" y="6"/>
                    <a:pt x="1" y="7"/>
                  </a:cubicBezTo>
                  <a:cubicBezTo>
                    <a:pt x="3" y="7"/>
                    <a:pt x="4" y="8"/>
                    <a:pt x="6" y="9"/>
                  </a:cubicBezTo>
                  <a:cubicBezTo>
                    <a:pt x="8" y="9"/>
                    <a:pt x="10" y="7"/>
                    <a:pt x="10" y="5"/>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62" name="Oval 1780"/>
            <p:cNvSpPr>
              <a:spLocks noChangeArrowheads="1"/>
            </p:cNvSpPr>
            <p:nvPr/>
          </p:nvSpPr>
          <p:spPr bwMode="auto">
            <a:xfrm>
              <a:off x="20486688" y="2947988"/>
              <a:ext cx="33338" cy="33338"/>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63" name="Freeform 1781"/>
            <p:cNvSpPr>
              <a:spLocks/>
            </p:cNvSpPr>
            <p:nvPr/>
          </p:nvSpPr>
          <p:spPr bwMode="auto">
            <a:xfrm>
              <a:off x="20362863" y="2989263"/>
              <a:ext cx="74613" cy="38100"/>
            </a:xfrm>
            <a:custGeom>
              <a:avLst/>
              <a:gdLst>
                <a:gd name="T0" fmla="*/ 13 w 20"/>
                <a:gd name="T1" fmla="*/ 0 h 10"/>
                <a:gd name="T2" fmla="*/ 6 w 20"/>
                <a:gd name="T3" fmla="*/ 0 h 10"/>
                <a:gd name="T4" fmla="*/ 0 w 20"/>
                <a:gd name="T5" fmla="*/ 4 h 10"/>
                <a:gd name="T6" fmla="*/ 0 w 20"/>
                <a:gd name="T7" fmla="*/ 5 h 10"/>
                <a:gd name="T8" fmla="*/ 4 w 20"/>
                <a:gd name="T9" fmla="*/ 6 h 10"/>
                <a:gd name="T10" fmla="*/ 5 w 20"/>
                <a:gd name="T11" fmla="*/ 6 h 10"/>
                <a:gd name="T12" fmla="*/ 5 w 20"/>
                <a:gd name="T13" fmla="*/ 6 h 10"/>
                <a:gd name="T14" fmla="*/ 15 w 20"/>
                <a:gd name="T15" fmla="*/ 9 h 10"/>
                <a:gd name="T16" fmla="*/ 14 w 20"/>
                <a:gd name="T17" fmla="*/ 6 h 10"/>
                <a:gd name="T18" fmla="*/ 15 w 20"/>
                <a:gd name="T19" fmla="*/ 6 h 10"/>
                <a:gd name="T20" fmla="*/ 16 w 20"/>
                <a:gd name="T21" fmla="*/ 9 h 10"/>
                <a:gd name="T22" fmla="*/ 20 w 20"/>
                <a:gd name="T23" fmla="*/ 10 h 10"/>
                <a:gd name="T24" fmla="*/ 19 w 20"/>
                <a:gd name="T25" fmla="*/ 4 h 10"/>
                <a:gd name="T26" fmla="*/ 13 w 20"/>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10">
                  <a:moveTo>
                    <a:pt x="13" y="0"/>
                  </a:moveTo>
                  <a:cubicBezTo>
                    <a:pt x="12" y="0"/>
                    <a:pt x="7" y="0"/>
                    <a:pt x="6" y="0"/>
                  </a:cubicBezTo>
                  <a:cubicBezTo>
                    <a:pt x="3" y="0"/>
                    <a:pt x="1" y="2"/>
                    <a:pt x="0" y="4"/>
                  </a:cubicBezTo>
                  <a:cubicBezTo>
                    <a:pt x="0" y="4"/>
                    <a:pt x="0" y="5"/>
                    <a:pt x="0" y="5"/>
                  </a:cubicBezTo>
                  <a:cubicBezTo>
                    <a:pt x="2" y="5"/>
                    <a:pt x="3" y="6"/>
                    <a:pt x="4" y="6"/>
                  </a:cubicBezTo>
                  <a:cubicBezTo>
                    <a:pt x="5" y="6"/>
                    <a:pt x="5" y="6"/>
                    <a:pt x="5" y="6"/>
                  </a:cubicBezTo>
                  <a:cubicBezTo>
                    <a:pt x="5" y="6"/>
                    <a:pt x="5" y="6"/>
                    <a:pt x="5" y="6"/>
                  </a:cubicBezTo>
                  <a:cubicBezTo>
                    <a:pt x="8" y="7"/>
                    <a:pt x="12" y="8"/>
                    <a:pt x="15" y="9"/>
                  </a:cubicBezTo>
                  <a:cubicBezTo>
                    <a:pt x="14" y="6"/>
                    <a:pt x="14" y="6"/>
                    <a:pt x="14" y="6"/>
                  </a:cubicBezTo>
                  <a:cubicBezTo>
                    <a:pt x="15" y="6"/>
                    <a:pt x="15" y="6"/>
                    <a:pt x="15" y="6"/>
                  </a:cubicBezTo>
                  <a:cubicBezTo>
                    <a:pt x="15" y="6"/>
                    <a:pt x="16" y="7"/>
                    <a:pt x="16" y="9"/>
                  </a:cubicBezTo>
                  <a:cubicBezTo>
                    <a:pt x="18" y="9"/>
                    <a:pt x="19" y="9"/>
                    <a:pt x="20" y="10"/>
                  </a:cubicBezTo>
                  <a:cubicBezTo>
                    <a:pt x="20" y="8"/>
                    <a:pt x="19" y="6"/>
                    <a:pt x="19" y="4"/>
                  </a:cubicBezTo>
                  <a:cubicBezTo>
                    <a:pt x="18" y="2"/>
                    <a:pt x="16" y="0"/>
                    <a:pt x="13" y="0"/>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64" name="Freeform 1782"/>
            <p:cNvSpPr>
              <a:spLocks/>
            </p:cNvSpPr>
            <p:nvPr/>
          </p:nvSpPr>
          <p:spPr bwMode="auto">
            <a:xfrm>
              <a:off x="20148551" y="2755901"/>
              <a:ext cx="82550" cy="173038"/>
            </a:xfrm>
            <a:custGeom>
              <a:avLst/>
              <a:gdLst>
                <a:gd name="T0" fmla="*/ 11 w 22"/>
                <a:gd name="T1" fmla="*/ 23 h 46"/>
                <a:gd name="T2" fmla="*/ 12 w 22"/>
                <a:gd name="T3" fmla="*/ 23 h 46"/>
                <a:gd name="T4" fmla="*/ 12 w 22"/>
                <a:gd name="T5" fmla="*/ 44 h 46"/>
                <a:gd name="T6" fmla="*/ 15 w 22"/>
                <a:gd name="T7" fmla="*/ 46 h 46"/>
                <a:gd name="T8" fmla="*/ 17 w 22"/>
                <a:gd name="T9" fmla="*/ 44 h 46"/>
                <a:gd name="T10" fmla="*/ 17 w 22"/>
                <a:gd name="T11" fmla="*/ 7 h 46"/>
                <a:gd name="T12" fmla="*/ 18 w 22"/>
                <a:gd name="T13" fmla="*/ 7 h 46"/>
                <a:gd name="T14" fmla="*/ 18 w 22"/>
                <a:gd name="T15" fmla="*/ 20 h 46"/>
                <a:gd name="T16" fmla="*/ 20 w 22"/>
                <a:gd name="T17" fmla="*/ 23 h 46"/>
                <a:gd name="T18" fmla="*/ 22 w 22"/>
                <a:gd name="T19" fmla="*/ 20 h 46"/>
                <a:gd name="T20" fmla="*/ 22 w 22"/>
                <a:gd name="T21" fmla="*/ 6 h 46"/>
                <a:gd name="T22" fmla="*/ 16 w 22"/>
                <a:gd name="T23" fmla="*/ 0 h 46"/>
                <a:gd name="T24" fmla="*/ 6 w 22"/>
                <a:gd name="T25" fmla="*/ 0 h 46"/>
                <a:gd name="T26" fmla="*/ 0 w 22"/>
                <a:gd name="T27" fmla="*/ 6 h 46"/>
                <a:gd name="T28" fmla="*/ 0 w 22"/>
                <a:gd name="T29" fmla="*/ 20 h 46"/>
                <a:gd name="T30" fmla="*/ 2 w 22"/>
                <a:gd name="T31" fmla="*/ 23 h 46"/>
                <a:gd name="T32" fmla="*/ 4 w 22"/>
                <a:gd name="T33" fmla="*/ 20 h 46"/>
                <a:gd name="T34" fmla="*/ 4 w 22"/>
                <a:gd name="T35" fmla="*/ 7 h 46"/>
                <a:gd name="T36" fmla="*/ 5 w 22"/>
                <a:gd name="T37" fmla="*/ 7 h 46"/>
                <a:gd name="T38" fmla="*/ 5 w 22"/>
                <a:gd name="T39" fmla="*/ 42 h 46"/>
                <a:gd name="T40" fmla="*/ 10 w 22"/>
                <a:gd name="T41" fmla="*/ 45 h 46"/>
                <a:gd name="T42" fmla="*/ 11 w 22"/>
                <a:gd name="T43" fmla="*/ 44 h 46"/>
                <a:gd name="T44" fmla="*/ 11 w 22"/>
                <a:gd name="T45"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11" y="23"/>
                  </a:move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ubicBezTo>
                    <a:pt x="22" y="23"/>
                    <a:pt x="22" y="22"/>
                    <a:pt x="22" y="20"/>
                  </a:cubicBezTo>
                  <a:cubicBezTo>
                    <a:pt x="22" y="19"/>
                    <a:pt x="22" y="7"/>
                    <a:pt x="22" y="6"/>
                  </a:cubicBezTo>
                  <a:cubicBezTo>
                    <a:pt x="22" y="2"/>
                    <a:pt x="20" y="0"/>
                    <a:pt x="16" y="0"/>
                  </a:cubicBezTo>
                  <a:cubicBezTo>
                    <a:pt x="15" y="0"/>
                    <a:pt x="8" y="0"/>
                    <a:pt x="6" y="0"/>
                  </a:cubicBezTo>
                  <a:cubicBezTo>
                    <a:pt x="3" y="0"/>
                    <a:pt x="0" y="2"/>
                    <a:pt x="0" y="6"/>
                  </a:cubicBezTo>
                  <a:cubicBezTo>
                    <a:pt x="0" y="7"/>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35"/>
                    <a:pt x="5" y="42"/>
                  </a:cubicBezTo>
                  <a:cubicBezTo>
                    <a:pt x="7" y="43"/>
                    <a:pt x="8" y="44"/>
                    <a:pt x="10" y="45"/>
                  </a:cubicBezTo>
                  <a:cubicBezTo>
                    <a:pt x="10" y="45"/>
                    <a:pt x="11" y="44"/>
                    <a:pt x="11" y="44"/>
                  </a:cubicBezTo>
                  <a:cubicBezTo>
                    <a:pt x="11" y="41"/>
                    <a:pt x="11" y="23"/>
                    <a:pt x="11" y="23"/>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65" name="Oval 1783"/>
            <p:cNvSpPr>
              <a:spLocks noChangeArrowheads="1"/>
            </p:cNvSpPr>
            <p:nvPr/>
          </p:nvSpPr>
          <p:spPr bwMode="auto">
            <a:xfrm>
              <a:off x="20486688" y="2481263"/>
              <a:ext cx="33338" cy="34925"/>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66" name="Freeform 1784"/>
            <p:cNvSpPr>
              <a:spLocks/>
            </p:cNvSpPr>
            <p:nvPr/>
          </p:nvSpPr>
          <p:spPr bwMode="auto">
            <a:xfrm>
              <a:off x="20453351" y="2755901"/>
              <a:ext cx="101600" cy="176213"/>
            </a:xfrm>
            <a:custGeom>
              <a:avLst/>
              <a:gdLst>
                <a:gd name="T0" fmla="*/ 22 w 27"/>
                <a:gd name="T1" fmla="*/ 4 h 47"/>
                <a:gd name="T2" fmla="*/ 17 w 27"/>
                <a:gd name="T3" fmla="*/ 0 h 47"/>
                <a:gd name="T4" fmla="*/ 10 w 27"/>
                <a:gd name="T5" fmla="*/ 0 h 47"/>
                <a:gd name="T6" fmla="*/ 4 w 27"/>
                <a:gd name="T7" fmla="*/ 4 h 47"/>
                <a:gd name="T8" fmla="*/ 0 w 27"/>
                <a:gd name="T9" fmla="*/ 18 h 47"/>
                <a:gd name="T10" fmla="*/ 1 w 27"/>
                <a:gd name="T11" fmla="*/ 20 h 47"/>
                <a:gd name="T12" fmla="*/ 4 w 27"/>
                <a:gd name="T13" fmla="*/ 19 h 47"/>
                <a:gd name="T14" fmla="*/ 7 w 27"/>
                <a:gd name="T15" fmla="*/ 6 h 47"/>
                <a:gd name="T16" fmla="*/ 9 w 27"/>
                <a:gd name="T17" fmla="*/ 6 h 47"/>
                <a:gd name="T18" fmla="*/ 2 w 27"/>
                <a:gd name="T19" fmla="*/ 28 h 47"/>
                <a:gd name="T20" fmla="*/ 8 w 27"/>
                <a:gd name="T21" fmla="*/ 28 h 47"/>
                <a:gd name="T22" fmla="*/ 8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8 w 27"/>
                <a:gd name="T37" fmla="*/ 44 h 47"/>
                <a:gd name="T38" fmla="*/ 18 w 27"/>
                <a:gd name="T39" fmla="*/ 28 h 47"/>
                <a:gd name="T40" fmla="*/ 25 w 27"/>
                <a:gd name="T41" fmla="*/ 28 h 47"/>
                <a:gd name="T42" fmla="*/ 18 w 27"/>
                <a:gd name="T43" fmla="*/ 6 h 47"/>
                <a:gd name="T44" fmla="*/ 19 w 27"/>
                <a:gd name="T45" fmla="*/ 6 h 47"/>
                <a:gd name="T46" fmla="*/ 23 w 27"/>
                <a:gd name="T47" fmla="*/ 19 h 47"/>
                <a:gd name="T48" fmla="*/ 25 w 27"/>
                <a:gd name="T49" fmla="*/ 20 h 47"/>
                <a:gd name="T50" fmla="*/ 27 w 27"/>
                <a:gd name="T51" fmla="*/ 18 h 47"/>
                <a:gd name="T52" fmla="*/ 22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2" y="4"/>
                  </a:moveTo>
                  <a:cubicBezTo>
                    <a:pt x="22" y="2"/>
                    <a:pt x="19" y="0"/>
                    <a:pt x="17" y="0"/>
                  </a:cubicBezTo>
                  <a:cubicBezTo>
                    <a:pt x="16" y="0"/>
                    <a:pt x="11" y="0"/>
                    <a:pt x="10" y="0"/>
                  </a:cubicBezTo>
                  <a:cubicBezTo>
                    <a:pt x="7" y="0"/>
                    <a:pt x="5" y="2"/>
                    <a:pt x="4" y="4"/>
                  </a:cubicBezTo>
                  <a:cubicBezTo>
                    <a:pt x="2" y="10"/>
                    <a:pt x="0" y="17"/>
                    <a:pt x="0" y="18"/>
                  </a:cubicBezTo>
                  <a:cubicBezTo>
                    <a:pt x="0" y="19"/>
                    <a:pt x="0" y="20"/>
                    <a:pt x="1" y="20"/>
                  </a:cubicBezTo>
                  <a:cubicBezTo>
                    <a:pt x="2" y="21"/>
                    <a:pt x="3" y="20"/>
                    <a:pt x="4" y="19"/>
                  </a:cubicBezTo>
                  <a:cubicBezTo>
                    <a:pt x="4" y="18"/>
                    <a:pt x="7" y="6"/>
                    <a:pt x="7" y="6"/>
                  </a:cubicBezTo>
                  <a:cubicBezTo>
                    <a:pt x="9" y="6"/>
                    <a:pt x="9" y="6"/>
                    <a:pt x="9" y="6"/>
                  </a:cubicBezTo>
                  <a:cubicBezTo>
                    <a:pt x="2" y="28"/>
                    <a:pt x="2" y="28"/>
                    <a:pt x="2" y="28"/>
                  </a:cubicBezTo>
                  <a:cubicBezTo>
                    <a:pt x="8" y="28"/>
                    <a:pt x="8" y="28"/>
                    <a:pt x="8" y="28"/>
                  </a:cubicBezTo>
                  <a:cubicBezTo>
                    <a:pt x="8" y="35"/>
                    <a:pt x="8" y="43"/>
                    <a:pt x="8" y="44"/>
                  </a:cubicBezTo>
                  <a:cubicBezTo>
                    <a:pt x="8" y="46"/>
                    <a:pt x="9"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7" y="18"/>
                  </a:cubicBezTo>
                  <a:cubicBezTo>
                    <a:pt x="26" y="17"/>
                    <a:pt x="24" y="10"/>
                    <a:pt x="22" y="4"/>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67" name="Oval 1785"/>
            <p:cNvSpPr>
              <a:spLocks noChangeArrowheads="1"/>
            </p:cNvSpPr>
            <p:nvPr/>
          </p:nvSpPr>
          <p:spPr bwMode="auto">
            <a:xfrm>
              <a:off x="19969163" y="2714626"/>
              <a:ext cx="36513" cy="38100"/>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68" name="Freeform 1786"/>
            <p:cNvSpPr>
              <a:spLocks/>
            </p:cNvSpPr>
            <p:nvPr/>
          </p:nvSpPr>
          <p:spPr bwMode="auto">
            <a:xfrm>
              <a:off x="19878676" y="2714626"/>
              <a:ext cx="19050" cy="11113"/>
            </a:xfrm>
            <a:custGeom>
              <a:avLst/>
              <a:gdLst>
                <a:gd name="T0" fmla="*/ 1 w 5"/>
                <a:gd name="T1" fmla="*/ 0 h 3"/>
                <a:gd name="T2" fmla="*/ 0 w 5"/>
                <a:gd name="T3" fmla="*/ 0 h 3"/>
                <a:gd name="T4" fmla="*/ 5 w 5"/>
                <a:gd name="T5" fmla="*/ 3 h 3"/>
                <a:gd name="T6" fmla="*/ 1 w 5"/>
                <a:gd name="T7" fmla="*/ 0 h 3"/>
              </a:gdLst>
              <a:ahLst/>
              <a:cxnLst>
                <a:cxn ang="0">
                  <a:pos x="T0" y="T1"/>
                </a:cxn>
                <a:cxn ang="0">
                  <a:pos x="T2" y="T3"/>
                </a:cxn>
                <a:cxn ang="0">
                  <a:pos x="T4" y="T5"/>
                </a:cxn>
                <a:cxn ang="0">
                  <a:pos x="T6" y="T7"/>
                </a:cxn>
              </a:cxnLst>
              <a:rect l="0" t="0" r="r" b="b"/>
              <a:pathLst>
                <a:path w="5" h="3">
                  <a:moveTo>
                    <a:pt x="1" y="0"/>
                  </a:moveTo>
                  <a:cubicBezTo>
                    <a:pt x="1" y="0"/>
                    <a:pt x="0" y="0"/>
                    <a:pt x="0" y="0"/>
                  </a:cubicBezTo>
                  <a:cubicBezTo>
                    <a:pt x="2" y="1"/>
                    <a:pt x="4" y="2"/>
                    <a:pt x="5" y="3"/>
                  </a:cubicBezTo>
                  <a:cubicBezTo>
                    <a:pt x="5" y="1"/>
                    <a:pt x="3" y="0"/>
                    <a:pt x="1" y="0"/>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69" name="Freeform 1787"/>
            <p:cNvSpPr>
              <a:spLocks/>
            </p:cNvSpPr>
            <p:nvPr/>
          </p:nvSpPr>
          <p:spPr bwMode="auto">
            <a:xfrm>
              <a:off x="19934238" y="2519363"/>
              <a:ext cx="101600" cy="176213"/>
            </a:xfrm>
            <a:custGeom>
              <a:avLst/>
              <a:gdLst>
                <a:gd name="T0" fmla="*/ 23 w 27"/>
                <a:gd name="T1" fmla="*/ 5 h 47"/>
                <a:gd name="T2" fmla="*/ 18 w 27"/>
                <a:gd name="T3" fmla="*/ 0 h 47"/>
                <a:gd name="T4" fmla="*/ 10 w 27"/>
                <a:gd name="T5" fmla="*/ 0 h 47"/>
                <a:gd name="T6" fmla="*/ 5 w 27"/>
                <a:gd name="T7" fmla="*/ 5 h 47"/>
                <a:gd name="T8" fmla="*/ 1 w 27"/>
                <a:gd name="T9" fmla="*/ 19 h 47"/>
                <a:gd name="T10" fmla="*/ 2 w 27"/>
                <a:gd name="T11" fmla="*/ 21 h 47"/>
                <a:gd name="T12" fmla="*/ 4 w 27"/>
                <a:gd name="T13" fmla="*/ 20 h 47"/>
                <a:gd name="T14" fmla="*/ 8 w 27"/>
                <a:gd name="T15" fmla="*/ 7 h 47"/>
                <a:gd name="T16" fmla="*/ 9 w 27"/>
                <a:gd name="T17" fmla="*/ 7 h 47"/>
                <a:gd name="T18" fmla="*/ 3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7 w 27"/>
                <a:gd name="T35" fmla="*/ 47 h 47"/>
                <a:gd name="T36" fmla="*/ 19 w 27"/>
                <a:gd name="T37" fmla="*/ 45 h 47"/>
                <a:gd name="T38" fmla="*/ 19 w 27"/>
                <a:gd name="T39" fmla="*/ 28 h 47"/>
                <a:gd name="T40" fmla="*/ 25 w 27"/>
                <a:gd name="T41" fmla="*/ 28 h 47"/>
                <a:gd name="T42" fmla="*/ 19 w 27"/>
                <a:gd name="T43" fmla="*/ 7 h 47"/>
                <a:gd name="T44" fmla="*/ 20 w 27"/>
                <a:gd name="T45" fmla="*/ 7 h 47"/>
                <a:gd name="T46" fmla="*/ 24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8" y="0"/>
                  </a:cubicBezTo>
                  <a:cubicBezTo>
                    <a:pt x="17" y="0"/>
                    <a:pt x="11" y="0"/>
                    <a:pt x="10" y="0"/>
                  </a:cubicBezTo>
                  <a:cubicBezTo>
                    <a:pt x="8" y="0"/>
                    <a:pt x="5" y="3"/>
                    <a:pt x="5" y="5"/>
                  </a:cubicBez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70" name="Oval 1788"/>
            <p:cNvSpPr>
              <a:spLocks noChangeArrowheads="1"/>
            </p:cNvSpPr>
            <p:nvPr/>
          </p:nvSpPr>
          <p:spPr bwMode="auto">
            <a:xfrm>
              <a:off x="19867563" y="2481263"/>
              <a:ext cx="33338" cy="34925"/>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71" name="Freeform 1789"/>
            <p:cNvSpPr>
              <a:spLocks/>
            </p:cNvSpPr>
            <p:nvPr/>
          </p:nvSpPr>
          <p:spPr bwMode="auto">
            <a:xfrm>
              <a:off x="19840576" y="2519363"/>
              <a:ext cx="82550" cy="176213"/>
            </a:xfrm>
            <a:custGeom>
              <a:avLst/>
              <a:gdLst>
                <a:gd name="T0" fmla="*/ 4 w 22"/>
                <a:gd name="T1" fmla="*/ 21 h 47"/>
                <a:gd name="T2" fmla="*/ 4 w 22"/>
                <a:gd name="T3" fmla="*/ 8 h 47"/>
                <a:gd name="T4" fmla="*/ 5 w 22"/>
                <a:gd name="T5" fmla="*/ 8 h 47"/>
                <a:gd name="T6" fmla="*/ 5 w 22"/>
                <a:gd name="T7" fmla="*/ 44 h 47"/>
                <a:gd name="T8" fmla="*/ 8 w 22"/>
                <a:gd name="T9" fmla="*/ 47 h 47"/>
                <a:gd name="T10" fmla="*/ 11 w 22"/>
                <a:gd name="T11" fmla="*/ 44 h 47"/>
                <a:gd name="T12" fmla="*/ 11 w 22"/>
                <a:gd name="T13" fmla="*/ 23 h 47"/>
                <a:gd name="T14" fmla="*/ 12 w 22"/>
                <a:gd name="T15" fmla="*/ 23 h 47"/>
                <a:gd name="T16" fmla="*/ 12 w 22"/>
                <a:gd name="T17" fmla="*/ 44 h 47"/>
                <a:gd name="T18" fmla="*/ 14 w 22"/>
                <a:gd name="T19" fmla="*/ 47 h 47"/>
                <a:gd name="T20" fmla="*/ 17 w 22"/>
                <a:gd name="T21" fmla="*/ 44 h 47"/>
                <a:gd name="T22" fmla="*/ 17 w 22"/>
                <a:gd name="T23" fmla="*/ 8 h 47"/>
                <a:gd name="T24" fmla="*/ 18 w 22"/>
                <a:gd name="T25" fmla="*/ 8 h 47"/>
                <a:gd name="T26" fmla="*/ 18 w 22"/>
                <a:gd name="T27" fmla="*/ 21 h 47"/>
                <a:gd name="T28" fmla="*/ 20 w 22"/>
                <a:gd name="T29" fmla="*/ 23 h 47"/>
                <a:gd name="T30" fmla="*/ 22 w 22"/>
                <a:gd name="T31" fmla="*/ 21 h 47"/>
                <a:gd name="T32" fmla="*/ 22 w 22"/>
                <a:gd name="T33" fmla="*/ 6 h 47"/>
                <a:gd name="T34" fmla="*/ 16 w 22"/>
                <a:gd name="T35" fmla="*/ 0 h 47"/>
                <a:gd name="T36" fmla="*/ 6 w 22"/>
                <a:gd name="T37" fmla="*/ 0 h 47"/>
                <a:gd name="T38" fmla="*/ 0 w 22"/>
                <a:gd name="T39" fmla="*/ 5 h 47"/>
                <a:gd name="T40" fmla="*/ 1 w 22"/>
                <a:gd name="T41" fmla="*/ 16 h 47"/>
                <a:gd name="T42" fmla="*/ 1 w 22"/>
                <a:gd name="T43" fmla="*/ 23 h 47"/>
                <a:gd name="T44" fmla="*/ 2 w 22"/>
                <a:gd name="T45" fmla="*/ 23 h 47"/>
                <a:gd name="T46" fmla="*/ 4 w 22"/>
                <a:gd name="T47"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 h="47">
                  <a:moveTo>
                    <a:pt x="4" y="21"/>
                  </a:move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2" y="23"/>
                    <a:pt x="22" y="22"/>
                    <a:pt x="22" y="21"/>
                  </a:cubicBezTo>
                  <a:cubicBezTo>
                    <a:pt x="22" y="20"/>
                    <a:pt x="22" y="8"/>
                    <a:pt x="22" y="6"/>
                  </a:cubicBezTo>
                  <a:cubicBezTo>
                    <a:pt x="22" y="3"/>
                    <a:pt x="20" y="0"/>
                    <a:pt x="16" y="0"/>
                  </a:cubicBezTo>
                  <a:cubicBezTo>
                    <a:pt x="15" y="0"/>
                    <a:pt x="8" y="0"/>
                    <a:pt x="6" y="0"/>
                  </a:cubicBezTo>
                  <a:cubicBezTo>
                    <a:pt x="3" y="0"/>
                    <a:pt x="0" y="3"/>
                    <a:pt x="0" y="5"/>
                  </a:cubicBezTo>
                  <a:cubicBezTo>
                    <a:pt x="1" y="9"/>
                    <a:pt x="1" y="12"/>
                    <a:pt x="1" y="16"/>
                  </a:cubicBezTo>
                  <a:cubicBezTo>
                    <a:pt x="2" y="19"/>
                    <a:pt x="1" y="21"/>
                    <a:pt x="1" y="23"/>
                  </a:cubicBezTo>
                  <a:cubicBezTo>
                    <a:pt x="1" y="23"/>
                    <a:pt x="2" y="23"/>
                    <a:pt x="2" y="23"/>
                  </a:cubicBezTo>
                  <a:cubicBezTo>
                    <a:pt x="3" y="23"/>
                    <a:pt x="4" y="22"/>
                    <a:pt x="4" y="21"/>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72" name="Freeform 1790"/>
            <p:cNvSpPr>
              <a:spLocks/>
            </p:cNvSpPr>
            <p:nvPr/>
          </p:nvSpPr>
          <p:spPr bwMode="auto">
            <a:xfrm>
              <a:off x="19969163" y="2755901"/>
              <a:ext cx="58738" cy="49213"/>
            </a:xfrm>
            <a:custGeom>
              <a:avLst/>
              <a:gdLst>
                <a:gd name="T0" fmla="*/ 10 w 16"/>
                <a:gd name="T1" fmla="*/ 0 h 13"/>
                <a:gd name="T2" fmla="*/ 0 w 16"/>
                <a:gd name="T3" fmla="*/ 0 h 13"/>
                <a:gd name="T4" fmla="*/ 11 w 16"/>
                <a:gd name="T5" fmla="*/ 8 h 13"/>
                <a:gd name="T6" fmla="*/ 11 w 16"/>
                <a:gd name="T7" fmla="*/ 7 h 13"/>
                <a:gd name="T8" fmla="*/ 12 w 16"/>
                <a:gd name="T9" fmla="*/ 7 h 13"/>
                <a:gd name="T10" fmla="*/ 12 w 16"/>
                <a:gd name="T11" fmla="*/ 9 h 13"/>
                <a:gd name="T12" fmla="*/ 16 w 16"/>
                <a:gd name="T13" fmla="*/ 13 h 13"/>
                <a:gd name="T14" fmla="*/ 16 w 16"/>
                <a:gd name="T15" fmla="*/ 6 h 13"/>
                <a:gd name="T16" fmla="*/ 10 w 16"/>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10" y="0"/>
                  </a:moveTo>
                  <a:cubicBezTo>
                    <a:pt x="8" y="0"/>
                    <a:pt x="2" y="0"/>
                    <a:pt x="0" y="0"/>
                  </a:cubicBezTo>
                  <a:cubicBezTo>
                    <a:pt x="4" y="3"/>
                    <a:pt x="7" y="5"/>
                    <a:pt x="11" y="8"/>
                  </a:cubicBezTo>
                  <a:cubicBezTo>
                    <a:pt x="11" y="8"/>
                    <a:pt x="11" y="7"/>
                    <a:pt x="11" y="7"/>
                  </a:cubicBezTo>
                  <a:cubicBezTo>
                    <a:pt x="11" y="7"/>
                    <a:pt x="11" y="7"/>
                    <a:pt x="12" y="7"/>
                  </a:cubicBezTo>
                  <a:cubicBezTo>
                    <a:pt x="12" y="7"/>
                    <a:pt x="12" y="8"/>
                    <a:pt x="12" y="9"/>
                  </a:cubicBezTo>
                  <a:cubicBezTo>
                    <a:pt x="13" y="10"/>
                    <a:pt x="15" y="12"/>
                    <a:pt x="16" y="13"/>
                  </a:cubicBezTo>
                  <a:cubicBezTo>
                    <a:pt x="16" y="10"/>
                    <a:pt x="16" y="7"/>
                    <a:pt x="16" y="6"/>
                  </a:cubicBezTo>
                  <a:cubicBezTo>
                    <a:pt x="16" y="2"/>
                    <a:pt x="14" y="0"/>
                    <a:pt x="10" y="0"/>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673" name="Oval 1791"/>
            <p:cNvSpPr>
              <a:spLocks noChangeArrowheads="1"/>
            </p:cNvSpPr>
            <p:nvPr/>
          </p:nvSpPr>
          <p:spPr bwMode="auto">
            <a:xfrm>
              <a:off x="19969163" y="2481263"/>
              <a:ext cx="36513" cy="34925"/>
            </a:xfrm>
            <a:prstGeom prst="ellipse">
              <a:avLst/>
            </a:pr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grpSp>
      <p:grpSp>
        <p:nvGrpSpPr>
          <p:cNvPr id="2094" name="Group 2093"/>
          <p:cNvGrpSpPr/>
          <p:nvPr/>
        </p:nvGrpSpPr>
        <p:grpSpPr>
          <a:xfrm>
            <a:off x="9479370" y="5217351"/>
            <a:ext cx="1856246" cy="1379440"/>
            <a:chOff x="23302883" y="1935508"/>
            <a:chExt cx="2373344" cy="1763713"/>
          </a:xfrm>
        </p:grpSpPr>
        <p:grpSp>
          <p:nvGrpSpPr>
            <p:cNvPr id="2092" name="Group 2091"/>
            <p:cNvGrpSpPr/>
            <p:nvPr/>
          </p:nvGrpSpPr>
          <p:grpSpPr>
            <a:xfrm>
              <a:off x="23302883" y="1935508"/>
              <a:ext cx="2373344" cy="1763713"/>
              <a:chOff x="15213496" y="701676"/>
              <a:chExt cx="2734365" cy="2032000"/>
            </a:xfrm>
          </p:grpSpPr>
          <p:sp>
            <p:nvSpPr>
              <p:cNvPr id="2089" name="Oval 2088"/>
              <p:cNvSpPr/>
              <p:nvPr/>
            </p:nvSpPr>
            <p:spPr bwMode="auto">
              <a:xfrm>
                <a:off x="15915861" y="701676"/>
                <a:ext cx="2032000" cy="2032000"/>
              </a:xfrm>
              <a:prstGeom prst="ellipse">
                <a:avLst/>
              </a:prstGeom>
              <a:solidFill>
                <a:srgbClr val="BFBFBF">
                  <a:alpha val="27059"/>
                </a:srgbClr>
              </a:solidFill>
              <a:ln w="9525" cap="flat" cmpd="sng" algn="ctr">
                <a:solidFill>
                  <a:schemeClr val="tx1"/>
                </a:solidFill>
                <a:prstDash val="sysDash"/>
              </a:ln>
              <a:effectLst/>
            </p:spPr>
            <p:txBody>
              <a:bodyPr rot="0" spcFirstLastPara="0" vertOverflow="overflow" horzOverflow="overflow" vert="horz" wrap="square" lIns="77717" tIns="38858" rIns="38858" bIns="77717" numCol="1" spcCol="0" rtlCol="0" fromWordArt="0" anchor="b" anchorCtr="0" forceAA="0" compatLnSpc="1">
                <a:prstTxWarp prst="textNoShape">
                  <a:avLst/>
                </a:prstTxWarp>
                <a:noAutofit/>
              </a:bodyPr>
              <a:lstStyle/>
              <a:p>
                <a:pPr algn="ctr" defTabSz="776893" fontAlgn="base">
                  <a:spcBef>
                    <a:spcPct val="0"/>
                  </a:spcBef>
                  <a:spcAft>
                    <a:spcPct val="0"/>
                  </a:spcAft>
                </a:pPr>
                <a:endParaRPr lang="en-US" sz="1530" spc="-42"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090" name="Straight Connector 2089"/>
              <p:cNvCxnSpPr/>
              <p:nvPr/>
            </p:nvCxnSpPr>
            <p:spPr>
              <a:xfrm>
                <a:off x="15213496" y="1741488"/>
                <a:ext cx="702365" cy="0"/>
              </a:xfrm>
              <a:prstGeom prst="line">
                <a:avLst/>
              </a:prstGeom>
              <a:noFill/>
              <a:ln w="9525" cap="flat" cmpd="sng" algn="ctr">
                <a:solidFill>
                  <a:schemeClr val="tx1"/>
                </a:solidFill>
                <a:prstDash val="sysDash"/>
              </a:ln>
              <a:effectLst/>
            </p:spPr>
          </p:cxnSp>
        </p:grpSp>
        <p:sp>
          <p:nvSpPr>
            <p:cNvPr id="486" name="Freeform 1961"/>
            <p:cNvSpPr>
              <a:spLocks noEditPoints="1"/>
            </p:cNvSpPr>
            <p:nvPr/>
          </p:nvSpPr>
          <p:spPr bwMode="auto">
            <a:xfrm>
              <a:off x="24516039" y="2215357"/>
              <a:ext cx="612775" cy="1306513"/>
            </a:xfrm>
            <a:custGeom>
              <a:avLst/>
              <a:gdLst>
                <a:gd name="T0" fmla="*/ 53 w 163"/>
                <a:gd name="T1" fmla="*/ 29 h 348"/>
                <a:gd name="T2" fmla="*/ 81 w 163"/>
                <a:gd name="T3" fmla="*/ 57 h 348"/>
                <a:gd name="T4" fmla="*/ 110 w 163"/>
                <a:gd name="T5" fmla="*/ 29 h 348"/>
                <a:gd name="T6" fmla="*/ 81 w 163"/>
                <a:gd name="T7" fmla="*/ 0 h 348"/>
                <a:gd name="T8" fmla="*/ 53 w 163"/>
                <a:gd name="T9" fmla="*/ 29 h 348"/>
                <a:gd name="T10" fmla="*/ 161 w 163"/>
                <a:gd name="T11" fmla="*/ 175 h 348"/>
                <a:gd name="T12" fmla="*/ 137 w 163"/>
                <a:gd name="T13" fmla="*/ 91 h 348"/>
                <a:gd name="T14" fmla="*/ 104 w 163"/>
                <a:gd name="T15" fmla="*/ 65 h 348"/>
                <a:gd name="T16" fmla="*/ 59 w 163"/>
                <a:gd name="T17" fmla="*/ 65 h 348"/>
                <a:gd name="T18" fmla="*/ 26 w 163"/>
                <a:gd name="T19" fmla="*/ 91 h 348"/>
                <a:gd name="T20" fmla="*/ 1 w 163"/>
                <a:gd name="T21" fmla="*/ 175 h 348"/>
                <a:gd name="T22" fmla="*/ 9 w 163"/>
                <a:gd name="T23" fmla="*/ 189 h 348"/>
                <a:gd name="T24" fmla="*/ 23 w 163"/>
                <a:gd name="T25" fmla="*/ 182 h 348"/>
                <a:gd name="T26" fmla="*/ 46 w 163"/>
                <a:gd name="T27" fmla="*/ 103 h 348"/>
                <a:gd name="T28" fmla="*/ 53 w 163"/>
                <a:gd name="T29" fmla="*/ 103 h 348"/>
                <a:gd name="T30" fmla="*/ 14 w 163"/>
                <a:gd name="T31" fmla="*/ 235 h 348"/>
                <a:gd name="T32" fmla="*/ 51 w 163"/>
                <a:gd name="T33" fmla="*/ 235 h 348"/>
                <a:gd name="T34" fmla="*/ 51 w 163"/>
                <a:gd name="T35" fmla="*/ 334 h 348"/>
                <a:gd name="T36" fmla="*/ 65 w 163"/>
                <a:gd name="T37" fmla="*/ 348 h 348"/>
                <a:gd name="T38" fmla="*/ 78 w 163"/>
                <a:gd name="T39" fmla="*/ 334 h 348"/>
                <a:gd name="T40" fmla="*/ 78 w 163"/>
                <a:gd name="T41" fmla="*/ 235 h 348"/>
                <a:gd name="T42" fmla="*/ 85 w 163"/>
                <a:gd name="T43" fmla="*/ 235 h 348"/>
                <a:gd name="T44" fmla="*/ 85 w 163"/>
                <a:gd name="T45" fmla="*/ 334 h 348"/>
                <a:gd name="T46" fmla="*/ 98 w 163"/>
                <a:gd name="T47" fmla="*/ 348 h 348"/>
                <a:gd name="T48" fmla="*/ 112 w 163"/>
                <a:gd name="T49" fmla="*/ 334 h 348"/>
                <a:gd name="T50" fmla="*/ 112 w 163"/>
                <a:gd name="T51" fmla="*/ 235 h 348"/>
                <a:gd name="T52" fmla="*/ 149 w 163"/>
                <a:gd name="T53" fmla="*/ 235 h 348"/>
                <a:gd name="T54" fmla="*/ 110 w 163"/>
                <a:gd name="T55" fmla="*/ 103 h 348"/>
                <a:gd name="T56" fmla="*/ 117 w 163"/>
                <a:gd name="T57" fmla="*/ 103 h 348"/>
                <a:gd name="T58" fmla="*/ 140 w 163"/>
                <a:gd name="T59" fmla="*/ 182 h 348"/>
                <a:gd name="T60" fmla="*/ 154 w 163"/>
                <a:gd name="T61" fmla="*/ 189 h 348"/>
                <a:gd name="T62" fmla="*/ 161 w 163"/>
                <a:gd name="T63" fmla="*/ 1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 h="348">
                  <a:moveTo>
                    <a:pt x="53" y="29"/>
                  </a:moveTo>
                  <a:cubicBezTo>
                    <a:pt x="53" y="45"/>
                    <a:pt x="66" y="57"/>
                    <a:pt x="81" y="57"/>
                  </a:cubicBezTo>
                  <a:cubicBezTo>
                    <a:pt x="97" y="57"/>
                    <a:pt x="110" y="45"/>
                    <a:pt x="110" y="29"/>
                  </a:cubicBezTo>
                  <a:cubicBezTo>
                    <a:pt x="110" y="13"/>
                    <a:pt x="97" y="0"/>
                    <a:pt x="81" y="0"/>
                  </a:cubicBezTo>
                  <a:cubicBezTo>
                    <a:pt x="66" y="0"/>
                    <a:pt x="53" y="13"/>
                    <a:pt x="53" y="29"/>
                  </a:cubicBezTo>
                  <a:close/>
                  <a:moveTo>
                    <a:pt x="161" y="175"/>
                  </a:moveTo>
                  <a:cubicBezTo>
                    <a:pt x="160" y="171"/>
                    <a:pt x="147" y="127"/>
                    <a:pt x="137" y="91"/>
                  </a:cubicBezTo>
                  <a:cubicBezTo>
                    <a:pt x="133" y="78"/>
                    <a:pt x="118" y="65"/>
                    <a:pt x="104" y="65"/>
                  </a:cubicBezTo>
                  <a:cubicBezTo>
                    <a:pt x="97" y="65"/>
                    <a:pt x="65" y="65"/>
                    <a:pt x="59" y="65"/>
                  </a:cubicBezTo>
                  <a:cubicBezTo>
                    <a:pt x="44" y="65"/>
                    <a:pt x="30" y="78"/>
                    <a:pt x="26" y="91"/>
                  </a:cubicBezTo>
                  <a:cubicBezTo>
                    <a:pt x="16" y="127"/>
                    <a:pt x="3" y="171"/>
                    <a:pt x="1" y="175"/>
                  </a:cubicBezTo>
                  <a:cubicBezTo>
                    <a:pt x="0" y="182"/>
                    <a:pt x="3" y="188"/>
                    <a:pt x="9" y="189"/>
                  </a:cubicBezTo>
                  <a:cubicBezTo>
                    <a:pt x="15" y="191"/>
                    <a:pt x="21" y="188"/>
                    <a:pt x="23" y="182"/>
                  </a:cubicBezTo>
                  <a:cubicBezTo>
                    <a:pt x="26" y="173"/>
                    <a:pt x="46" y="103"/>
                    <a:pt x="46" y="103"/>
                  </a:cubicBezTo>
                  <a:cubicBezTo>
                    <a:pt x="53" y="103"/>
                    <a:pt x="53" y="103"/>
                    <a:pt x="53" y="103"/>
                  </a:cubicBezTo>
                  <a:cubicBezTo>
                    <a:pt x="14" y="235"/>
                    <a:pt x="14" y="235"/>
                    <a:pt x="14" y="235"/>
                  </a:cubicBezTo>
                  <a:cubicBezTo>
                    <a:pt x="51" y="235"/>
                    <a:pt x="51" y="235"/>
                    <a:pt x="51" y="235"/>
                  </a:cubicBezTo>
                  <a:cubicBezTo>
                    <a:pt x="51" y="280"/>
                    <a:pt x="51" y="329"/>
                    <a:pt x="51" y="334"/>
                  </a:cubicBezTo>
                  <a:cubicBezTo>
                    <a:pt x="51" y="342"/>
                    <a:pt x="57" y="348"/>
                    <a:pt x="65" y="348"/>
                  </a:cubicBezTo>
                  <a:cubicBezTo>
                    <a:pt x="72" y="348"/>
                    <a:pt x="78" y="342"/>
                    <a:pt x="78" y="334"/>
                  </a:cubicBezTo>
                  <a:cubicBezTo>
                    <a:pt x="78" y="323"/>
                    <a:pt x="78" y="235"/>
                    <a:pt x="78" y="235"/>
                  </a:cubicBezTo>
                  <a:cubicBezTo>
                    <a:pt x="85" y="235"/>
                    <a:pt x="85" y="235"/>
                    <a:pt x="85" y="235"/>
                  </a:cubicBezTo>
                  <a:cubicBezTo>
                    <a:pt x="85" y="235"/>
                    <a:pt x="85" y="323"/>
                    <a:pt x="85" y="334"/>
                  </a:cubicBezTo>
                  <a:cubicBezTo>
                    <a:pt x="85" y="342"/>
                    <a:pt x="91" y="348"/>
                    <a:pt x="98" y="348"/>
                  </a:cubicBezTo>
                  <a:cubicBezTo>
                    <a:pt x="106" y="348"/>
                    <a:pt x="112" y="342"/>
                    <a:pt x="112" y="334"/>
                  </a:cubicBezTo>
                  <a:cubicBezTo>
                    <a:pt x="112" y="329"/>
                    <a:pt x="112" y="280"/>
                    <a:pt x="112" y="235"/>
                  </a:cubicBezTo>
                  <a:cubicBezTo>
                    <a:pt x="149" y="235"/>
                    <a:pt x="149" y="235"/>
                    <a:pt x="149" y="235"/>
                  </a:cubicBezTo>
                  <a:cubicBezTo>
                    <a:pt x="110" y="103"/>
                    <a:pt x="110" y="103"/>
                    <a:pt x="110" y="103"/>
                  </a:cubicBezTo>
                  <a:cubicBezTo>
                    <a:pt x="117" y="103"/>
                    <a:pt x="117" y="103"/>
                    <a:pt x="117" y="103"/>
                  </a:cubicBezTo>
                  <a:cubicBezTo>
                    <a:pt x="117" y="103"/>
                    <a:pt x="137" y="173"/>
                    <a:pt x="140" y="182"/>
                  </a:cubicBezTo>
                  <a:cubicBezTo>
                    <a:pt x="142" y="188"/>
                    <a:pt x="148" y="191"/>
                    <a:pt x="154" y="189"/>
                  </a:cubicBezTo>
                  <a:cubicBezTo>
                    <a:pt x="160" y="188"/>
                    <a:pt x="163" y="182"/>
                    <a:pt x="161" y="175"/>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grpSp>
          <p:nvGrpSpPr>
            <p:cNvPr id="2093" name="Group 2092"/>
            <p:cNvGrpSpPr/>
            <p:nvPr/>
          </p:nvGrpSpPr>
          <p:grpSpPr>
            <a:xfrm>
              <a:off x="24731938" y="2722016"/>
              <a:ext cx="180976" cy="293688"/>
              <a:chOff x="26061988" y="4908550"/>
              <a:chExt cx="180976" cy="293688"/>
            </a:xfrm>
            <a:solidFill>
              <a:schemeClr val="tx1"/>
            </a:solidFill>
          </p:grpSpPr>
          <p:sp>
            <p:nvSpPr>
              <p:cNvPr id="481" name="Freeform 1956"/>
              <p:cNvSpPr>
                <a:spLocks/>
              </p:cNvSpPr>
              <p:nvPr/>
            </p:nvSpPr>
            <p:spPr bwMode="auto">
              <a:xfrm>
                <a:off x="26065163" y="4908550"/>
                <a:ext cx="76200" cy="153988"/>
              </a:xfrm>
              <a:custGeom>
                <a:avLst/>
                <a:gdLst>
                  <a:gd name="T0" fmla="*/ 0 w 48"/>
                  <a:gd name="T1" fmla="*/ 97 h 97"/>
                  <a:gd name="T2" fmla="*/ 0 w 48"/>
                  <a:gd name="T3" fmla="*/ 83 h 97"/>
                  <a:gd name="T4" fmla="*/ 17 w 48"/>
                  <a:gd name="T5" fmla="*/ 83 h 97"/>
                  <a:gd name="T6" fmla="*/ 17 w 48"/>
                  <a:gd name="T7" fmla="*/ 19 h 97"/>
                  <a:gd name="T8" fmla="*/ 0 w 48"/>
                  <a:gd name="T9" fmla="*/ 24 h 97"/>
                  <a:gd name="T10" fmla="*/ 0 w 48"/>
                  <a:gd name="T11" fmla="*/ 10 h 97"/>
                  <a:gd name="T12" fmla="*/ 33 w 48"/>
                  <a:gd name="T13" fmla="*/ 0 h 97"/>
                  <a:gd name="T14" fmla="*/ 33 w 48"/>
                  <a:gd name="T15" fmla="*/ 83 h 97"/>
                  <a:gd name="T16" fmla="*/ 48 w 48"/>
                  <a:gd name="T17" fmla="*/ 83 h 97"/>
                  <a:gd name="T18" fmla="*/ 48 w 48"/>
                  <a:gd name="T19" fmla="*/ 97 h 97"/>
                  <a:gd name="T20" fmla="*/ 0 w 48"/>
                  <a:gd name="T21"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97">
                    <a:moveTo>
                      <a:pt x="0" y="97"/>
                    </a:moveTo>
                    <a:lnTo>
                      <a:pt x="0" y="83"/>
                    </a:lnTo>
                    <a:lnTo>
                      <a:pt x="17" y="83"/>
                    </a:lnTo>
                    <a:lnTo>
                      <a:pt x="17" y="19"/>
                    </a:lnTo>
                    <a:lnTo>
                      <a:pt x="0" y="24"/>
                    </a:lnTo>
                    <a:lnTo>
                      <a:pt x="0" y="10"/>
                    </a:lnTo>
                    <a:lnTo>
                      <a:pt x="33" y="0"/>
                    </a:lnTo>
                    <a:lnTo>
                      <a:pt x="33" y="83"/>
                    </a:lnTo>
                    <a:lnTo>
                      <a:pt x="48" y="83"/>
                    </a:lnTo>
                    <a:lnTo>
                      <a:pt x="48" y="97"/>
                    </a:lnTo>
                    <a:lnTo>
                      <a:pt x="0"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82" name="Freeform 1957"/>
              <p:cNvSpPr>
                <a:spLocks noEditPoints="1"/>
              </p:cNvSpPr>
              <p:nvPr/>
            </p:nvSpPr>
            <p:spPr bwMode="auto">
              <a:xfrm>
                <a:off x="26155651" y="4911725"/>
                <a:ext cx="87313" cy="155575"/>
              </a:xfrm>
              <a:custGeom>
                <a:avLst/>
                <a:gdLst>
                  <a:gd name="T0" fmla="*/ 11 w 23"/>
                  <a:gd name="T1" fmla="*/ 41 h 41"/>
                  <a:gd name="T2" fmla="*/ 0 w 23"/>
                  <a:gd name="T3" fmla="*/ 21 h 41"/>
                  <a:gd name="T4" fmla="*/ 12 w 23"/>
                  <a:gd name="T5" fmla="*/ 0 h 41"/>
                  <a:gd name="T6" fmla="*/ 23 w 23"/>
                  <a:gd name="T7" fmla="*/ 20 h 41"/>
                  <a:gd name="T8" fmla="*/ 11 w 23"/>
                  <a:gd name="T9" fmla="*/ 41 h 41"/>
                  <a:gd name="T10" fmla="*/ 11 w 23"/>
                  <a:gd name="T11" fmla="*/ 6 h 41"/>
                  <a:gd name="T12" fmla="*/ 8 w 23"/>
                  <a:gd name="T13" fmla="*/ 9 h 41"/>
                  <a:gd name="T14" fmla="*/ 8 w 23"/>
                  <a:gd name="T15" fmla="*/ 21 h 41"/>
                  <a:gd name="T16" fmla="*/ 8 w 23"/>
                  <a:gd name="T17" fmla="*/ 32 h 41"/>
                  <a:gd name="T18" fmla="*/ 11 w 23"/>
                  <a:gd name="T19" fmla="*/ 35 h 41"/>
                  <a:gd name="T20" fmla="*/ 14 w 23"/>
                  <a:gd name="T21" fmla="*/ 31 h 41"/>
                  <a:gd name="T22" fmla="*/ 15 w 23"/>
                  <a:gd name="T23" fmla="*/ 20 h 41"/>
                  <a:gd name="T24" fmla="*/ 14 w 23"/>
                  <a:gd name="T25" fmla="*/ 9 h 41"/>
                  <a:gd name="T26" fmla="*/ 11 w 23"/>
                  <a:gd name="T27" fmla="*/ 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41">
                    <a:moveTo>
                      <a:pt x="11" y="41"/>
                    </a:moveTo>
                    <a:cubicBezTo>
                      <a:pt x="4" y="41"/>
                      <a:pt x="0" y="34"/>
                      <a:pt x="0" y="21"/>
                    </a:cubicBezTo>
                    <a:cubicBezTo>
                      <a:pt x="0" y="7"/>
                      <a:pt x="4" y="0"/>
                      <a:pt x="12" y="0"/>
                    </a:cubicBezTo>
                    <a:cubicBezTo>
                      <a:pt x="19" y="0"/>
                      <a:pt x="23" y="6"/>
                      <a:pt x="23" y="20"/>
                    </a:cubicBezTo>
                    <a:cubicBezTo>
                      <a:pt x="23" y="34"/>
                      <a:pt x="19" y="41"/>
                      <a:pt x="11" y="41"/>
                    </a:cubicBezTo>
                    <a:close/>
                    <a:moveTo>
                      <a:pt x="11" y="6"/>
                    </a:moveTo>
                    <a:cubicBezTo>
                      <a:pt x="10" y="6"/>
                      <a:pt x="9" y="7"/>
                      <a:pt x="8" y="9"/>
                    </a:cubicBezTo>
                    <a:cubicBezTo>
                      <a:pt x="8" y="11"/>
                      <a:pt x="8" y="15"/>
                      <a:pt x="8" y="21"/>
                    </a:cubicBezTo>
                    <a:cubicBezTo>
                      <a:pt x="8" y="26"/>
                      <a:pt x="8" y="29"/>
                      <a:pt x="8" y="32"/>
                    </a:cubicBezTo>
                    <a:cubicBezTo>
                      <a:pt x="9" y="34"/>
                      <a:pt x="10" y="35"/>
                      <a:pt x="11" y="35"/>
                    </a:cubicBezTo>
                    <a:cubicBezTo>
                      <a:pt x="13" y="35"/>
                      <a:pt x="14" y="34"/>
                      <a:pt x="14" y="31"/>
                    </a:cubicBezTo>
                    <a:cubicBezTo>
                      <a:pt x="15" y="29"/>
                      <a:pt x="15" y="25"/>
                      <a:pt x="15" y="20"/>
                    </a:cubicBezTo>
                    <a:cubicBezTo>
                      <a:pt x="15" y="15"/>
                      <a:pt x="15" y="12"/>
                      <a:pt x="14" y="9"/>
                    </a:cubicBezTo>
                    <a:cubicBezTo>
                      <a:pt x="14" y="7"/>
                      <a:pt x="13" y="6"/>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83" name="Freeform 1958"/>
              <p:cNvSpPr>
                <a:spLocks/>
              </p:cNvSpPr>
              <p:nvPr/>
            </p:nvSpPr>
            <p:spPr bwMode="auto">
              <a:xfrm>
                <a:off x="26061988" y="5092700"/>
                <a:ext cx="93663" cy="109538"/>
              </a:xfrm>
              <a:custGeom>
                <a:avLst/>
                <a:gdLst>
                  <a:gd name="T0" fmla="*/ 20 w 25"/>
                  <a:gd name="T1" fmla="*/ 29 h 29"/>
                  <a:gd name="T2" fmla="*/ 20 w 25"/>
                  <a:gd name="T3" fmla="*/ 12 h 29"/>
                  <a:gd name="T4" fmla="*/ 20 w 25"/>
                  <a:gd name="T5" fmla="*/ 5 h 29"/>
                  <a:gd name="T6" fmla="*/ 20 w 25"/>
                  <a:gd name="T7" fmla="*/ 5 h 29"/>
                  <a:gd name="T8" fmla="*/ 19 w 25"/>
                  <a:gd name="T9" fmla="*/ 10 h 29"/>
                  <a:gd name="T10" fmla="*/ 15 w 25"/>
                  <a:gd name="T11" fmla="*/ 29 h 29"/>
                  <a:gd name="T12" fmla="*/ 10 w 25"/>
                  <a:gd name="T13" fmla="*/ 29 h 29"/>
                  <a:gd name="T14" fmla="*/ 5 w 25"/>
                  <a:gd name="T15" fmla="*/ 11 h 29"/>
                  <a:gd name="T16" fmla="*/ 4 w 25"/>
                  <a:gd name="T17" fmla="*/ 5 h 29"/>
                  <a:gd name="T18" fmla="*/ 4 w 25"/>
                  <a:gd name="T19" fmla="*/ 5 h 29"/>
                  <a:gd name="T20" fmla="*/ 4 w 25"/>
                  <a:gd name="T21" fmla="*/ 14 h 29"/>
                  <a:gd name="T22" fmla="*/ 4 w 25"/>
                  <a:gd name="T23" fmla="*/ 29 h 29"/>
                  <a:gd name="T24" fmla="*/ 0 w 25"/>
                  <a:gd name="T25" fmla="*/ 29 h 29"/>
                  <a:gd name="T26" fmla="*/ 0 w 25"/>
                  <a:gd name="T27" fmla="*/ 0 h 29"/>
                  <a:gd name="T28" fmla="*/ 8 w 25"/>
                  <a:gd name="T29" fmla="*/ 0 h 29"/>
                  <a:gd name="T30" fmla="*/ 12 w 25"/>
                  <a:gd name="T31" fmla="*/ 18 h 29"/>
                  <a:gd name="T32" fmla="*/ 13 w 25"/>
                  <a:gd name="T33" fmla="*/ 22 h 29"/>
                  <a:gd name="T34" fmla="*/ 13 w 25"/>
                  <a:gd name="T35" fmla="*/ 22 h 29"/>
                  <a:gd name="T36" fmla="*/ 13 w 25"/>
                  <a:gd name="T37" fmla="*/ 21 h 29"/>
                  <a:gd name="T38" fmla="*/ 13 w 25"/>
                  <a:gd name="T39" fmla="*/ 18 h 29"/>
                  <a:gd name="T40" fmla="*/ 17 w 25"/>
                  <a:gd name="T41" fmla="*/ 0 h 29"/>
                  <a:gd name="T42" fmla="*/ 25 w 25"/>
                  <a:gd name="T43" fmla="*/ 0 h 29"/>
                  <a:gd name="T44" fmla="*/ 25 w 25"/>
                  <a:gd name="T45" fmla="*/ 29 h 29"/>
                  <a:gd name="T46" fmla="*/ 20 w 25"/>
                  <a:gd name="T4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 h="29">
                    <a:moveTo>
                      <a:pt x="20" y="29"/>
                    </a:moveTo>
                    <a:cubicBezTo>
                      <a:pt x="20" y="12"/>
                      <a:pt x="20" y="12"/>
                      <a:pt x="20" y="12"/>
                    </a:cubicBezTo>
                    <a:cubicBezTo>
                      <a:pt x="20" y="11"/>
                      <a:pt x="20" y="8"/>
                      <a:pt x="20" y="5"/>
                    </a:cubicBezTo>
                    <a:cubicBezTo>
                      <a:pt x="20" y="5"/>
                      <a:pt x="20" y="5"/>
                      <a:pt x="20" y="5"/>
                    </a:cubicBezTo>
                    <a:cubicBezTo>
                      <a:pt x="20" y="7"/>
                      <a:pt x="20" y="8"/>
                      <a:pt x="19" y="10"/>
                    </a:cubicBezTo>
                    <a:cubicBezTo>
                      <a:pt x="15" y="29"/>
                      <a:pt x="15" y="29"/>
                      <a:pt x="15" y="29"/>
                    </a:cubicBezTo>
                    <a:cubicBezTo>
                      <a:pt x="10" y="29"/>
                      <a:pt x="10" y="29"/>
                      <a:pt x="10" y="29"/>
                    </a:cubicBezTo>
                    <a:cubicBezTo>
                      <a:pt x="5" y="11"/>
                      <a:pt x="5" y="11"/>
                      <a:pt x="5" y="11"/>
                    </a:cubicBezTo>
                    <a:cubicBezTo>
                      <a:pt x="4" y="5"/>
                      <a:pt x="4" y="5"/>
                      <a:pt x="4" y="5"/>
                    </a:cubicBezTo>
                    <a:cubicBezTo>
                      <a:pt x="4" y="5"/>
                      <a:pt x="4" y="5"/>
                      <a:pt x="4" y="5"/>
                    </a:cubicBezTo>
                    <a:cubicBezTo>
                      <a:pt x="4" y="8"/>
                      <a:pt x="4" y="11"/>
                      <a:pt x="4" y="14"/>
                    </a:cubicBezTo>
                    <a:cubicBezTo>
                      <a:pt x="4" y="29"/>
                      <a:pt x="4" y="29"/>
                      <a:pt x="4" y="29"/>
                    </a:cubicBezTo>
                    <a:cubicBezTo>
                      <a:pt x="0" y="29"/>
                      <a:pt x="0" y="29"/>
                      <a:pt x="0" y="29"/>
                    </a:cubicBezTo>
                    <a:cubicBezTo>
                      <a:pt x="0" y="0"/>
                      <a:pt x="0" y="0"/>
                      <a:pt x="0" y="0"/>
                    </a:cubicBezTo>
                    <a:cubicBezTo>
                      <a:pt x="8" y="0"/>
                      <a:pt x="8" y="0"/>
                      <a:pt x="8" y="0"/>
                    </a:cubicBezTo>
                    <a:cubicBezTo>
                      <a:pt x="12" y="18"/>
                      <a:pt x="12" y="18"/>
                      <a:pt x="12" y="18"/>
                    </a:cubicBezTo>
                    <a:cubicBezTo>
                      <a:pt x="12" y="20"/>
                      <a:pt x="13" y="21"/>
                      <a:pt x="13" y="22"/>
                    </a:cubicBezTo>
                    <a:cubicBezTo>
                      <a:pt x="13" y="22"/>
                      <a:pt x="13" y="22"/>
                      <a:pt x="13" y="22"/>
                    </a:cubicBezTo>
                    <a:cubicBezTo>
                      <a:pt x="13" y="21"/>
                      <a:pt x="13" y="21"/>
                      <a:pt x="13" y="21"/>
                    </a:cubicBezTo>
                    <a:cubicBezTo>
                      <a:pt x="13" y="20"/>
                      <a:pt x="13" y="18"/>
                      <a:pt x="13" y="18"/>
                    </a:cubicBezTo>
                    <a:cubicBezTo>
                      <a:pt x="17" y="0"/>
                      <a:pt x="17" y="0"/>
                      <a:pt x="17" y="0"/>
                    </a:cubicBezTo>
                    <a:cubicBezTo>
                      <a:pt x="25" y="0"/>
                      <a:pt x="25" y="0"/>
                      <a:pt x="25" y="0"/>
                    </a:cubicBezTo>
                    <a:cubicBezTo>
                      <a:pt x="25" y="29"/>
                      <a:pt x="25" y="29"/>
                      <a:pt x="25" y="29"/>
                    </a:cubicBezTo>
                    <a:lnTo>
                      <a:pt x="2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484" name="Freeform 1959"/>
              <p:cNvSpPr>
                <a:spLocks noEditPoints="1"/>
              </p:cNvSpPr>
              <p:nvPr/>
            </p:nvSpPr>
            <p:spPr bwMode="auto">
              <a:xfrm>
                <a:off x="26174701" y="5092700"/>
                <a:ext cx="68263" cy="109538"/>
              </a:xfrm>
              <a:custGeom>
                <a:avLst/>
                <a:gdLst>
                  <a:gd name="T0" fmla="*/ 0 w 18"/>
                  <a:gd name="T1" fmla="*/ 29 h 29"/>
                  <a:gd name="T2" fmla="*/ 0 w 18"/>
                  <a:gd name="T3" fmla="*/ 0 h 29"/>
                  <a:gd name="T4" fmla="*/ 9 w 18"/>
                  <a:gd name="T5" fmla="*/ 0 h 29"/>
                  <a:gd name="T6" fmla="*/ 17 w 18"/>
                  <a:gd name="T7" fmla="*/ 7 h 29"/>
                  <a:gd name="T8" fmla="*/ 16 w 18"/>
                  <a:gd name="T9" fmla="*/ 11 h 29"/>
                  <a:gd name="T10" fmla="*/ 13 w 18"/>
                  <a:gd name="T11" fmla="*/ 13 h 29"/>
                  <a:gd name="T12" fmla="*/ 13 w 18"/>
                  <a:gd name="T13" fmla="*/ 13 h 29"/>
                  <a:gd name="T14" fmla="*/ 17 w 18"/>
                  <a:gd name="T15" fmla="*/ 16 h 29"/>
                  <a:gd name="T16" fmla="*/ 18 w 18"/>
                  <a:gd name="T17" fmla="*/ 20 h 29"/>
                  <a:gd name="T18" fmla="*/ 16 w 18"/>
                  <a:gd name="T19" fmla="*/ 27 h 29"/>
                  <a:gd name="T20" fmla="*/ 10 w 18"/>
                  <a:gd name="T21" fmla="*/ 29 h 29"/>
                  <a:gd name="T22" fmla="*/ 0 w 18"/>
                  <a:gd name="T23" fmla="*/ 29 h 29"/>
                  <a:gd name="T24" fmla="*/ 6 w 18"/>
                  <a:gd name="T25" fmla="*/ 5 h 29"/>
                  <a:gd name="T26" fmla="*/ 6 w 18"/>
                  <a:gd name="T27" fmla="*/ 12 h 29"/>
                  <a:gd name="T28" fmla="*/ 8 w 18"/>
                  <a:gd name="T29" fmla="*/ 12 h 29"/>
                  <a:gd name="T30" fmla="*/ 11 w 18"/>
                  <a:gd name="T31" fmla="*/ 11 h 29"/>
                  <a:gd name="T32" fmla="*/ 11 w 18"/>
                  <a:gd name="T33" fmla="*/ 8 h 29"/>
                  <a:gd name="T34" fmla="*/ 8 w 18"/>
                  <a:gd name="T35" fmla="*/ 5 h 29"/>
                  <a:gd name="T36" fmla="*/ 6 w 18"/>
                  <a:gd name="T37" fmla="*/ 5 h 29"/>
                  <a:gd name="T38" fmla="*/ 6 w 18"/>
                  <a:gd name="T39" fmla="*/ 17 h 29"/>
                  <a:gd name="T40" fmla="*/ 6 w 18"/>
                  <a:gd name="T41" fmla="*/ 25 h 29"/>
                  <a:gd name="T42" fmla="*/ 9 w 18"/>
                  <a:gd name="T43" fmla="*/ 25 h 29"/>
                  <a:gd name="T44" fmla="*/ 11 w 18"/>
                  <a:gd name="T45" fmla="*/ 23 h 29"/>
                  <a:gd name="T46" fmla="*/ 12 w 18"/>
                  <a:gd name="T47" fmla="*/ 20 h 29"/>
                  <a:gd name="T48" fmla="*/ 11 w 18"/>
                  <a:gd name="T49" fmla="*/ 18 h 29"/>
                  <a:gd name="T50" fmla="*/ 9 w 18"/>
                  <a:gd name="T51" fmla="*/ 17 h 29"/>
                  <a:gd name="T52" fmla="*/ 6 w 18"/>
                  <a:gd name="T5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 h="29">
                    <a:moveTo>
                      <a:pt x="0" y="29"/>
                    </a:moveTo>
                    <a:cubicBezTo>
                      <a:pt x="0" y="0"/>
                      <a:pt x="0" y="0"/>
                      <a:pt x="0" y="0"/>
                    </a:cubicBezTo>
                    <a:cubicBezTo>
                      <a:pt x="9" y="0"/>
                      <a:pt x="9" y="0"/>
                      <a:pt x="9" y="0"/>
                    </a:cubicBezTo>
                    <a:cubicBezTo>
                      <a:pt x="15" y="0"/>
                      <a:pt x="17" y="2"/>
                      <a:pt x="17" y="7"/>
                    </a:cubicBezTo>
                    <a:cubicBezTo>
                      <a:pt x="17" y="8"/>
                      <a:pt x="17" y="10"/>
                      <a:pt x="16" y="11"/>
                    </a:cubicBezTo>
                    <a:cubicBezTo>
                      <a:pt x="15" y="12"/>
                      <a:pt x="14" y="13"/>
                      <a:pt x="13" y="13"/>
                    </a:cubicBezTo>
                    <a:cubicBezTo>
                      <a:pt x="13" y="13"/>
                      <a:pt x="13" y="13"/>
                      <a:pt x="13" y="13"/>
                    </a:cubicBezTo>
                    <a:cubicBezTo>
                      <a:pt x="14" y="14"/>
                      <a:pt x="16" y="14"/>
                      <a:pt x="17" y="16"/>
                    </a:cubicBezTo>
                    <a:cubicBezTo>
                      <a:pt x="18" y="17"/>
                      <a:pt x="18" y="19"/>
                      <a:pt x="18" y="20"/>
                    </a:cubicBezTo>
                    <a:cubicBezTo>
                      <a:pt x="18" y="23"/>
                      <a:pt x="17" y="25"/>
                      <a:pt x="16" y="27"/>
                    </a:cubicBezTo>
                    <a:cubicBezTo>
                      <a:pt x="14" y="29"/>
                      <a:pt x="12" y="29"/>
                      <a:pt x="10" y="29"/>
                    </a:cubicBezTo>
                    <a:lnTo>
                      <a:pt x="0" y="29"/>
                    </a:lnTo>
                    <a:close/>
                    <a:moveTo>
                      <a:pt x="6" y="5"/>
                    </a:moveTo>
                    <a:cubicBezTo>
                      <a:pt x="6" y="12"/>
                      <a:pt x="6" y="12"/>
                      <a:pt x="6" y="12"/>
                    </a:cubicBezTo>
                    <a:cubicBezTo>
                      <a:pt x="8" y="12"/>
                      <a:pt x="8" y="12"/>
                      <a:pt x="8" y="12"/>
                    </a:cubicBezTo>
                    <a:cubicBezTo>
                      <a:pt x="9" y="12"/>
                      <a:pt x="10" y="11"/>
                      <a:pt x="11" y="11"/>
                    </a:cubicBezTo>
                    <a:cubicBezTo>
                      <a:pt x="11" y="10"/>
                      <a:pt x="11" y="9"/>
                      <a:pt x="11" y="8"/>
                    </a:cubicBezTo>
                    <a:cubicBezTo>
                      <a:pt x="11" y="6"/>
                      <a:pt x="10" y="5"/>
                      <a:pt x="8" y="5"/>
                    </a:cubicBezTo>
                    <a:lnTo>
                      <a:pt x="6" y="5"/>
                    </a:lnTo>
                    <a:close/>
                    <a:moveTo>
                      <a:pt x="6" y="17"/>
                    </a:moveTo>
                    <a:cubicBezTo>
                      <a:pt x="6" y="25"/>
                      <a:pt x="6" y="25"/>
                      <a:pt x="6" y="25"/>
                    </a:cubicBezTo>
                    <a:cubicBezTo>
                      <a:pt x="9" y="25"/>
                      <a:pt x="9" y="25"/>
                      <a:pt x="9" y="25"/>
                    </a:cubicBezTo>
                    <a:cubicBezTo>
                      <a:pt x="10" y="25"/>
                      <a:pt x="11" y="24"/>
                      <a:pt x="11" y="23"/>
                    </a:cubicBezTo>
                    <a:cubicBezTo>
                      <a:pt x="12" y="23"/>
                      <a:pt x="12" y="22"/>
                      <a:pt x="12" y="20"/>
                    </a:cubicBezTo>
                    <a:cubicBezTo>
                      <a:pt x="12" y="19"/>
                      <a:pt x="12" y="18"/>
                      <a:pt x="11" y="18"/>
                    </a:cubicBezTo>
                    <a:cubicBezTo>
                      <a:pt x="11" y="17"/>
                      <a:pt x="10" y="17"/>
                      <a:pt x="9" y="17"/>
                    </a:cubicBezTo>
                    <a:lnTo>
                      <a:pt x="6"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grpSp>
      </p:grpSp>
      <p:grpSp>
        <p:nvGrpSpPr>
          <p:cNvPr id="2122" name="Group 2121"/>
          <p:cNvGrpSpPr/>
          <p:nvPr/>
        </p:nvGrpSpPr>
        <p:grpSpPr>
          <a:xfrm>
            <a:off x="8053234" y="4116087"/>
            <a:ext cx="883662" cy="657976"/>
            <a:chOff x="11671300" y="927101"/>
            <a:chExt cx="882651" cy="657224"/>
          </a:xfrm>
          <a:solidFill>
            <a:schemeClr val="tx2"/>
          </a:solidFill>
        </p:grpSpPr>
        <p:sp>
          <p:nvSpPr>
            <p:cNvPr id="2100" name="Freeform 1966"/>
            <p:cNvSpPr>
              <a:spLocks/>
            </p:cNvSpPr>
            <p:nvPr/>
          </p:nvSpPr>
          <p:spPr bwMode="auto">
            <a:xfrm>
              <a:off x="11679238" y="927101"/>
              <a:ext cx="117475" cy="241300"/>
            </a:xfrm>
            <a:custGeom>
              <a:avLst/>
              <a:gdLst>
                <a:gd name="T0" fmla="*/ 2 w 74"/>
                <a:gd name="T1" fmla="*/ 152 h 152"/>
                <a:gd name="T2" fmla="*/ 2 w 74"/>
                <a:gd name="T3" fmla="*/ 130 h 152"/>
                <a:gd name="T4" fmla="*/ 24 w 74"/>
                <a:gd name="T5" fmla="*/ 130 h 152"/>
                <a:gd name="T6" fmla="*/ 24 w 74"/>
                <a:gd name="T7" fmla="*/ 29 h 152"/>
                <a:gd name="T8" fmla="*/ 0 w 74"/>
                <a:gd name="T9" fmla="*/ 34 h 152"/>
                <a:gd name="T10" fmla="*/ 0 w 74"/>
                <a:gd name="T11" fmla="*/ 12 h 152"/>
                <a:gd name="T12" fmla="*/ 50 w 74"/>
                <a:gd name="T13" fmla="*/ 0 h 152"/>
                <a:gd name="T14" fmla="*/ 50 w 74"/>
                <a:gd name="T15" fmla="*/ 130 h 152"/>
                <a:gd name="T16" fmla="*/ 74 w 74"/>
                <a:gd name="T17" fmla="*/ 130 h 152"/>
                <a:gd name="T18" fmla="*/ 74 w 74"/>
                <a:gd name="T19" fmla="*/ 152 h 152"/>
                <a:gd name="T20" fmla="*/ 2 w 74"/>
                <a:gd name="T21"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152">
                  <a:moveTo>
                    <a:pt x="2" y="152"/>
                  </a:moveTo>
                  <a:lnTo>
                    <a:pt x="2" y="130"/>
                  </a:lnTo>
                  <a:lnTo>
                    <a:pt x="24" y="130"/>
                  </a:lnTo>
                  <a:lnTo>
                    <a:pt x="24" y="29"/>
                  </a:lnTo>
                  <a:lnTo>
                    <a:pt x="0" y="34"/>
                  </a:lnTo>
                  <a:lnTo>
                    <a:pt x="0" y="12"/>
                  </a:lnTo>
                  <a:lnTo>
                    <a:pt x="50" y="0"/>
                  </a:lnTo>
                  <a:lnTo>
                    <a:pt x="50" y="130"/>
                  </a:lnTo>
                  <a:lnTo>
                    <a:pt x="74" y="130"/>
                  </a:lnTo>
                  <a:lnTo>
                    <a:pt x="74" y="152"/>
                  </a:lnTo>
                  <a:lnTo>
                    <a:pt x="2"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101" name="Freeform 1967"/>
            <p:cNvSpPr>
              <a:spLocks noEditPoints="1"/>
            </p:cNvSpPr>
            <p:nvPr/>
          </p:nvSpPr>
          <p:spPr bwMode="auto">
            <a:xfrm>
              <a:off x="11820525" y="927101"/>
              <a:ext cx="131763" cy="244475"/>
            </a:xfrm>
            <a:custGeom>
              <a:avLst/>
              <a:gdLst>
                <a:gd name="T0" fmla="*/ 17 w 35"/>
                <a:gd name="T1" fmla="*/ 64 h 64"/>
                <a:gd name="T2" fmla="*/ 0 w 35"/>
                <a:gd name="T3" fmla="*/ 33 h 64"/>
                <a:gd name="T4" fmla="*/ 18 w 35"/>
                <a:gd name="T5" fmla="*/ 0 h 64"/>
                <a:gd name="T6" fmla="*/ 35 w 35"/>
                <a:gd name="T7" fmla="*/ 32 h 64"/>
                <a:gd name="T8" fmla="*/ 17 w 35"/>
                <a:gd name="T9" fmla="*/ 64 h 64"/>
                <a:gd name="T10" fmla="*/ 17 w 35"/>
                <a:gd name="T11" fmla="*/ 10 h 64"/>
                <a:gd name="T12" fmla="*/ 13 w 35"/>
                <a:gd name="T13" fmla="*/ 15 h 64"/>
                <a:gd name="T14" fmla="*/ 11 w 35"/>
                <a:gd name="T15" fmla="*/ 33 h 64"/>
                <a:gd name="T16" fmla="*/ 13 w 35"/>
                <a:gd name="T17" fmla="*/ 50 h 64"/>
                <a:gd name="T18" fmla="*/ 17 w 35"/>
                <a:gd name="T19" fmla="*/ 55 h 64"/>
                <a:gd name="T20" fmla="*/ 22 w 35"/>
                <a:gd name="T21" fmla="*/ 49 h 64"/>
                <a:gd name="T22" fmla="*/ 23 w 35"/>
                <a:gd name="T23" fmla="*/ 32 h 64"/>
                <a:gd name="T24" fmla="*/ 22 w 35"/>
                <a:gd name="T25" fmla="*/ 15 h 64"/>
                <a:gd name="T26" fmla="*/ 17 w 35"/>
                <a:gd name="T27"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64">
                  <a:moveTo>
                    <a:pt x="17" y="64"/>
                  </a:moveTo>
                  <a:cubicBezTo>
                    <a:pt x="6" y="64"/>
                    <a:pt x="0" y="54"/>
                    <a:pt x="0" y="33"/>
                  </a:cubicBezTo>
                  <a:cubicBezTo>
                    <a:pt x="0" y="11"/>
                    <a:pt x="6" y="0"/>
                    <a:pt x="18" y="0"/>
                  </a:cubicBezTo>
                  <a:cubicBezTo>
                    <a:pt x="29" y="0"/>
                    <a:pt x="35" y="11"/>
                    <a:pt x="35" y="32"/>
                  </a:cubicBezTo>
                  <a:cubicBezTo>
                    <a:pt x="35" y="53"/>
                    <a:pt x="29" y="64"/>
                    <a:pt x="17" y="64"/>
                  </a:cubicBezTo>
                  <a:close/>
                  <a:moveTo>
                    <a:pt x="17" y="10"/>
                  </a:moveTo>
                  <a:cubicBezTo>
                    <a:pt x="15" y="10"/>
                    <a:pt x="14" y="11"/>
                    <a:pt x="13" y="15"/>
                  </a:cubicBezTo>
                  <a:cubicBezTo>
                    <a:pt x="12" y="19"/>
                    <a:pt x="11" y="25"/>
                    <a:pt x="11" y="33"/>
                  </a:cubicBezTo>
                  <a:cubicBezTo>
                    <a:pt x="11" y="41"/>
                    <a:pt x="12" y="46"/>
                    <a:pt x="13" y="50"/>
                  </a:cubicBezTo>
                  <a:cubicBezTo>
                    <a:pt x="14" y="53"/>
                    <a:pt x="15" y="55"/>
                    <a:pt x="17" y="55"/>
                  </a:cubicBezTo>
                  <a:cubicBezTo>
                    <a:pt x="19" y="55"/>
                    <a:pt x="21" y="53"/>
                    <a:pt x="22" y="49"/>
                  </a:cubicBezTo>
                  <a:cubicBezTo>
                    <a:pt x="23" y="46"/>
                    <a:pt x="23" y="40"/>
                    <a:pt x="23" y="32"/>
                  </a:cubicBezTo>
                  <a:cubicBezTo>
                    <a:pt x="23" y="24"/>
                    <a:pt x="23" y="19"/>
                    <a:pt x="22" y="15"/>
                  </a:cubicBezTo>
                  <a:cubicBezTo>
                    <a:pt x="21" y="11"/>
                    <a:pt x="20" y="10"/>
                    <a:pt x="1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102" name="Freeform 1968"/>
            <p:cNvSpPr>
              <a:spLocks/>
            </p:cNvSpPr>
            <p:nvPr/>
          </p:nvSpPr>
          <p:spPr bwMode="auto">
            <a:xfrm>
              <a:off x="11979275" y="931863"/>
              <a:ext cx="201613" cy="236537"/>
            </a:xfrm>
            <a:custGeom>
              <a:avLst/>
              <a:gdLst>
                <a:gd name="T0" fmla="*/ 42 w 53"/>
                <a:gd name="T1" fmla="*/ 62 h 62"/>
                <a:gd name="T2" fmla="*/ 42 w 53"/>
                <a:gd name="T3" fmla="*/ 26 h 62"/>
                <a:gd name="T4" fmla="*/ 43 w 53"/>
                <a:gd name="T5" fmla="*/ 12 h 62"/>
                <a:gd name="T6" fmla="*/ 43 w 53"/>
                <a:gd name="T7" fmla="*/ 12 h 62"/>
                <a:gd name="T8" fmla="*/ 41 w 53"/>
                <a:gd name="T9" fmla="*/ 23 h 62"/>
                <a:gd name="T10" fmla="*/ 32 w 53"/>
                <a:gd name="T11" fmla="*/ 62 h 62"/>
                <a:gd name="T12" fmla="*/ 21 w 53"/>
                <a:gd name="T13" fmla="*/ 62 h 62"/>
                <a:gd name="T14" fmla="*/ 12 w 53"/>
                <a:gd name="T15" fmla="*/ 23 h 62"/>
                <a:gd name="T16" fmla="*/ 10 w 53"/>
                <a:gd name="T17" fmla="*/ 12 h 62"/>
                <a:gd name="T18" fmla="*/ 10 w 53"/>
                <a:gd name="T19" fmla="*/ 12 h 62"/>
                <a:gd name="T20" fmla="*/ 10 w 53"/>
                <a:gd name="T21" fmla="*/ 29 h 62"/>
                <a:gd name="T22" fmla="*/ 10 w 53"/>
                <a:gd name="T23" fmla="*/ 62 h 62"/>
                <a:gd name="T24" fmla="*/ 0 w 53"/>
                <a:gd name="T25" fmla="*/ 62 h 62"/>
                <a:gd name="T26" fmla="*/ 0 w 53"/>
                <a:gd name="T27" fmla="*/ 0 h 62"/>
                <a:gd name="T28" fmla="*/ 17 w 53"/>
                <a:gd name="T29" fmla="*/ 0 h 62"/>
                <a:gd name="T30" fmla="*/ 25 w 53"/>
                <a:gd name="T31" fmla="*/ 38 h 62"/>
                <a:gd name="T32" fmla="*/ 27 w 53"/>
                <a:gd name="T33" fmla="*/ 47 h 62"/>
                <a:gd name="T34" fmla="*/ 27 w 53"/>
                <a:gd name="T35" fmla="*/ 47 h 62"/>
                <a:gd name="T36" fmla="*/ 27 w 53"/>
                <a:gd name="T37" fmla="*/ 45 h 62"/>
                <a:gd name="T38" fmla="*/ 28 w 53"/>
                <a:gd name="T39" fmla="*/ 38 h 62"/>
                <a:gd name="T40" fmla="*/ 37 w 53"/>
                <a:gd name="T41" fmla="*/ 0 h 62"/>
                <a:gd name="T42" fmla="*/ 53 w 53"/>
                <a:gd name="T43" fmla="*/ 0 h 62"/>
                <a:gd name="T44" fmla="*/ 53 w 53"/>
                <a:gd name="T45" fmla="*/ 62 h 62"/>
                <a:gd name="T46" fmla="*/ 42 w 53"/>
                <a:gd name="T4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 h="62">
                  <a:moveTo>
                    <a:pt x="42" y="62"/>
                  </a:moveTo>
                  <a:cubicBezTo>
                    <a:pt x="42" y="26"/>
                    <a:pt x="42" y="26"/>
                    <a:pt x="42" y="26"/>
                  </a:cubicBezTo>
                  <a:cubicBezTo>
                    <a:pt x="42" y="23"/>
                    <a:pt x="43" y="18"/>
                    <a:pt x="43" y="12"/>
                  </a:cubicBezTo>
                  <a:cubicBezTo>
                    <a:pt x="43" y="12"/>
                    <a:pt x="43" y="12"/>
                    <a:pt x="43" y="12"/>
                  </a:cubicBezTo>
                  <a:cubicBezTo>
                    <a:pt x="42" y="15"/>
                    <a:pt x="42" y="18"/>
                    <a:pt x="41" y="23"/>
                  </a:cubicBezTo>
                  <a:cubicBezTo>
                    <a:pt x="32" y="62"/>
                    <a:pt x="32" y="62"/>
                    <a:pt x="32" y="62"/>
                  </a:cubicBezTo>
                  <a:cubicBezTo>
                    <a:pt x="21" y="62"/>
                    <a:pt x="21" y="62"/>
                    <a:pt x="21" y="62"/>
                  </a:cubicBezTo>
                  <a:cubicBezTo>
                    <a:pt x="12" y="23"/>
                    <a:pt x="12" y="23"/>
                    <a:pt x="12" y="23"/>
                  </a:cubicBezTo>
                  <a:cubicBezTo>
                    <a:pt x="10" y="12"/>
                    <a:pt x="10" y="12"/>
                    <a:pt x="10" y="12"/>
                  </a:cubicBezTo>
                  <a:cubicBezTo>
                    <a:pt x="10" y="12"/>
                    <a:pt x="10" y="12"/>
                    <a:pt x="10" y="12"/>
                  </a:cubicBezTo>
                  <a:cubicBezTo>
                    <a:pt x="10" y="18"/>
                    <a:pt x="10" y="24"/>
                    <a:pt x="10" y="29"/>
                  </a:cubicBezTo>
                  <a:cubicBezTo>
                    <a:pt x="10" y="62"/>
                    <a:pt x="10" y="62"/>
                    <a:pt x="10" y="62"/>
                  </a:cubicBezTo>
                  <a:cubicBezTo>
                    <a:pt x="0" y="62"/>
                    <a:pt x="0" y="62"/>
                    <a:pt x="0" y="62"/>
                  </a:cubicBezTo>
                  <a:cubicBezTo>
                    <a:pt x="0" y="0"/>
                    <a:pt x="0" y="0"/>
                    <a:pt x="0" y="0"/>
                  </a:cubicBezTo>
                  <a:cubicBezTo>
                    <a:pt x="17" y="0"/>
                    <a:pt x="17" y="0"/>
                    <a:pt x="17" y="0"/>
                  </a:cubicBezTo>
                  <a:cubicBezTo>
                    <a:pt x="25" y="38"/>
                    <a:pt x="25" y="38"/>
                    <a:pt x="25" y="38"/>
                  </a:cubicBezTo>
                  <a:cubicBezTo>
                    <a:pt x="26" y="42"/>
                    <a:pt x="27" y="45"/>
                    <a:pt x="27" y="47"/>
                  </a:cubicBezTo>
                  <a:cubicBezTo>
                    <a:pt x="27" y="47"/>
                    <a:pt x="27" y="47"/>
                    <a:pt x="27" y="47"/>
                  </a:cubicBezTo>
                  <a:cubicBezTo>
                    <a:pt x="27" y="45"/>
                    <a:pt x="27" y="45"/>
                    <a:pt x="27" y="45"/>
                  </a:cubicBezTo>
                  <a:cubicBezTo>
                    <a:pt x="28" y="42"/>
                    <a:pt x="28" y="39"/>
                    <a:pt x="28" y="38"/>
                  </a:cubicBezTo>
                  <a:cubicBezTo>
                    <a:pt x="37" y="0"/>
                    <a:pt x="37" y="0"/>
                    <a:pt x="37" y="0"/>
                  </a:cubicBezTo>
                  <a:cubicBezTo>
                    <a:pt x="53" y="0"/>
                    <a:pt x="53" y="0"/>
                    <a:pt x="53" y="0"/>
                  </a:cubicBezTo>
                  <a:cubicBezTo>
                    <a:pt x="53" y="62"/>
                    <a:pt x="53" y="62"/>
                    <a:pt x="53" y="62"/>
                  </a:cubicBezTo>
                  <a:lnTo>
                    <a:pt x="42"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103" name="Freeform 1969"/>
            <p:cNvSpPr>
              <a:spLocks noEditPoints="1"/>
            </p:cNvSpPr>
            <p:nvPr/>
          </p:nvSpPr>
          <p:spPr bwMode="auto">
            <a:xfrm>
              <a:off x="12218988" y="931863"/>
              <a:ext cx="141288" cy="236537"/>
            </a:xfrm>
            <a:custGeom>
              <a:avLst/>
              <a:gdLst>
                <a:gd name="T0" fmla="*/ 0 w 37"/>
                <a:gd name="T1" fmla="*/ 62 h 62"/>
                <a:gd name="T2" fmla="*/ 0 w 37"/>
                <a:gd name="T3" fmla="*/ 0 h 62"/>
                <a:gd name="T4" fmla="*/ 18 w 37"/>
                <a:gd name="T5" fmla="*/ 0 h 62"/>
                <a:gd name="T6" fmla="*/ 35 w 37"/>
                <a:gd name="T7" fmla="*/ 15 h 62"/>
                <a:gd name="T8" fmla="*/ 33 w 37"/>
                <a:gd name="T9" fmla="*/ 24 h 62"/>
                <a:gd name="T10" fmla="*/ 26 w 37"/>
                <a:gd name="T11" fmla="*/ 29 h 62"/>
                <a:gd name="T12" fmla="*/ 26 w 37"/>
                <a:gd name="T13" fmla="*/ 29 h 62"/>
                <a:gd name="T14" fmla="*/ 34 w 37"/>
                <a:gd name="T15" fmla="*/ 34 h 62"/>
                <a:gd name="T16" fmla="*/ 37 w 37"/>
                <a:gd name="T17" fmla="*/ 43 h 62"/>
                <a:gd name="T18" fmla="*/ 33 w 37"/>
                <a:gd name="T19" fmla="*/ 57 h 62"/>
                <a:gd name="T20" fmla="*/ 19 w 37"/>
                <a:gd name="T21" fmla="*/ 62 h 62"/>
                <a:gd name="T22" fmla="*/ 0 w 37"/>
                <a:gd name="T23" fmla="*/ 62 h 62"/>
                <a:gd name="T24" fmla="*/ 12 w 37"/>
                <a:gd name="T25" fmla="*/ 11 h 62"/>
                <a:gd name="T26" fmla="*/ 12 w 37"/>
                <a:gd name="T27" fmla="*/ 25 h 62"/>
                <a:gd name="T28" fmla="*/ 16 w 37"/>
                <a:gd name="T29" fmla="*/ 25 h 62"/>
                <a:gd name="T30" fmla="*/ 21 w 37"/>
                <a:gd name="T31" fmla="*/ 23 h 62"/>
                <a:gd name="T32" fmla="*/ 23 w 37"/>
                <a:gd name="T33" fmla="*/ 18 h 62"/>
                <a:gd name="T34" fmla="*/ 15 w 37"/>
                <a:gd name="T35" fmla="*/ 11 h 62"/>
                <a:gd name="T36" fmla="*/ 12 w 37"/>
                <a:gd name="T37" fmla="*/ 11 h 62"/>
                <a:gd name="T38" fmla="*/ 12 w 37"/>
                <a:gd name="T39" fmla="*/ 36 h 62"/>
                <a:gd name="T40" fmla="*/ 12 w 37"/>
                <a:gd name="T41" fmla="*/ 52 h 62"/>
                <a:gd name="T42" fmla="*/ 17 w 37"/>
                <a:gd name="T43" fmla="*/ 52 h 62"/>
                <a:gd name="T44" fmla="*/ 23 w 37"/>
                <a:gd name="T45" fmla="*/ 50 h 62"/>
                <a:gd name="T46" fmla="*/ 25 w 37"/>
                <a:gd name="T47" fmla="*/ 43 h 62"/>
                <a:gd name="T48" fmla="*/ 23 w 37"/>
                <a:gd name="T49" fmla="*/ 38 h 62"/>
                <a:gd name="T50" fmla="*/ 17 w 37"/>
                <a:gd name="T51" fmla="*/ 36 h 62"/>
                <a:gd name="T52" fmla="*/ 12 w 37"/>
                <a:gd name="T53" fmla="*/ 3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62">
                  <a:moveTo>
                    <a:pt x="0" y="62"/>
                  </a:moveTo>
                  <a:cubicBezTo>
                    <a:pt x="0" y="0"/>
                    <a:pt x="0" y="0"/>
                    <a:pt x="0" y="0"/>
                  </a:cubicBezTo>
                  <a:cubicBezTo>
                    <a:pt x="18" y="0"/>
                    <a:pt x="18" y="0"/>
                    <a:pt x="18" y="0"/>
                  </a:cubicBezTo>
                  <a:cubicBezTo>
                    <a:pt x="30" y="0"/>
                    <a:pt x="35" y="5"/>
                    <a:pt x="35" y="15"/>
                  </a:cubicBezTo>
                  <a:cubicBezTo>
                    <a:pt x="35" y="18"/>
                    <a:pt x="34" y="21"/>
                    <a:pt x="33" y="24"/>
                  </a:cubicBezTo>
                  <a:cubicBezTo>
                    <a:pt x="31" y="26"/>
                    <a:pt x="29" y="28"/>
                    <a:pt x="26" y="29"/>
                  </a:cubicBezTo>
                  <a:cubicBezTo>
                    <a:pt x="26" y="29"/>
                    <a:pt x="26" y="29"/>
                    <a:pt x="26" y="29"/>
                  </a:cubicBezTo>
                  <a:cubicBezTo>
                    <a:pt x="29" y="30"/>
                    <a:pt x="32" y="31"/>
                    <a:pt x="34" y="34"/>
                  </a:cubicBezTo>
                  <a:cubicBezTo>
                    <a:pt x="36" y="37"/>
                    <a:pt x="37" y="40"/>
                    <a:pt x="37" y="43"/>
                  </a:cubicBezTo>
                  <a:cubicBezTo>
                    <a:pt x="37" y="49"/>
                    <a:pt x="36" y="54"/>
                    <a:pt x="33" y="57"/>
                  </a:cubicBezTo>
                  <a:cubicBezTo>
                    <a:pt x="29" y="60"/>
                    <a:pt x="25" y="62"/>
                    <a:pt x="19" y="62"/>
                  </a:cubicBezTo>
                  <a:lnTo>
                    <a:pt x="0" y="62"/>
                  </a:lnTo>
                  <a:close/>
                  <a:moveTo>
                    <a:pt x="12" y="11"/>
                  </a:moveTo>
                  <a:cubicBezTo>
                    <a:pt x="12" y="25"/>
                    <a:pt x="12" y="25"/>
                    <a:pt x="12" y="25"/>
                  </a:cubicBezTo>
                  <a:cubicBezTo>
                    <a:pt x="16" y="25"/>
                    <a:pt x="16" y="25"/>
                    <a:pt x="16" y="25"/>
                  </a:cubicBezTo>
                  <a:cubicBezTo>
                    <a:pt x="18" y="25"/>
                    <a:pt x="20" y="25"/>
                    <a:pt x="21" y="23"/>
                  </a:cubicBezTo>
                  <a:cubicBezTo>
                    <a:pt x="23" y="22"/>
                    <a:pt x="23" y="20"/>
                    <a:pt x="23" y="18"/>
                  </a:cubicBezTo>
                  <a:cubicBezTo>
                    <a:pt x="23" y="13"/>
                    <a:pt x="21" y="11"/>
                    <a:pt x="15" y="11"/>
                  </a:cubicBezTo>
                  <a:lnTo>
                    <a:pt x="12" y="11"/>
                  </a:lnTo>
                  <a:close/>
                  <a:moveTo>
                    <a:pt x="12" y="36"/>
                  </a:moveTo>
                  <a:cubicBezTo>
                    <a:pt x="12" y="52"/>
                    <a:pt x="12" y="52"/>
                    <a:pt x="12" y="52"/>
                  </a:cubicBezTo>
                  <a:cubicBezTo>
                    <a:pt x="17" y="52"/>
                    <a:pt x="17" y="52"/>
                    <a:pt x="17" y="52"/>
                  </a:cubicBezTo>
                  <a:cubicBezTo>
                    <a:pt x="20" y="52"/>
                    <a:pt x="22" y="51"/>
                    <a:pt x="23" y="50"/>
                  </a:cubicBezTo>
                  <a:cubicBezTo>
                    <a:pt x="24" y="48"/>
                    <a:pt x="25" y="46"/>
                    <a:pt x="25" y="43"/>
                  </a:cubicBezTo>
                  <a:cubicBezTo>
                    <a:pt x="25" y="41"/>
                    <a:pt x="24" y="39"/>
                    <a:pt x="23" y="38"/>
                  </a:cubicBezTo>
                  <a:cubicBezTo>
                    <a:pt x="21" y="36"/>
                    <a:pt x="20" y="36"/>
                    <a:pt x="17" y="36"/>
                  </a:cubicBezTo>
                  <a:lnTo>
                    <a:pt x="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104" name="Freeform 1970"/>
            <p:cNvSpPr>
              <a:spLocks/>
            </p:cNvSpPr>
            <p:nvPr/>
          </p:nvSpPr>
          <p:spPr bwMode="auto">
            <a:xfrm>
              <a:off x="12390438" y="992188"/>
              <a:ext cx="136525" cy="152400"/>
            </a:xfrm>
            <a:custGeom>
              <a:avLst/>
              <a:gdLst>
                <a:gd name="T0" fmla="*/ 52 w 86"/>
                <a:gd name="T1" fmla="*/ 58 h 96"/>
                <a:gd name="T2" fmla="*/ 52 w 86"/>
                <a:gd name="T3" fmla="*/ 96 h 96"/>
                <a:gd name="T4" fmla="*/ 36 w 86"/>
                <a:gd name="T5" fmla="*/ 96 h 96"/>
                <a:gd name="T6" fmla="*/ 36 w 86"/>
                <a:gd name="T7" fmla="*/ 58 h 96"/>
                <a:gd name="T8" fmla="*/ 0 w 86"/>
                <a:gd name="T9" fmla="*/ 58 h 96"/>
                <a:gd name="T10" fmla="*/ 0 w 86"/>
                <a:gd name="T11" fmla="*/ 41 h 96"/>
                <a:gd name="T12" fmla="*/ 36 w 86"/>
                <a:gd name="T13" fmla="*/ 41 h 96"/>
                <a:gd name="T14" fmla="*/ 36 w 86"/>
                <a:gd name="T15" fmla="*/ 0 h 96"/>
                <a:gd name="T16" fmla="*/ 52 w 86"/>
                <a:gd name="T17" fmla="*/ 0 h 96"/>
                <a:gd name="T18" fmla="*/ 52 w 86"/>
                <a:gd name="T19" fmla="*/ 41 h 96"/>
                <a:gd name="T20" fmla="*/ 86 w 86"/>
                <a:gd name="T21" fmla="*/ 41 h 96"/>
                <a:gd name="T22" fmla="*/ 86 w 86"/>
                <a:gd name="T23" fmla="*/ 58 h 96"/>
                <a:gd name="T24" fmla="*/ 52 w 86"/>
                <a:gd name="T25"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96">
                  <a:moveTo>
                    <a:pt x="52" y="58"/>
                  </a:moveTo>
                  <a:lnTo>
                    <a:pt x="52" y="96"/>
                  </a:lnTo>
                  <a:lnTo>
                    <a:pt x="36" y="96"/>
                  </a:lnTo>
                  <a:lnTo>
                    <a:pt x="36" y="58"/>
                  </a:lnTo>
                  <a:lnTo>
                    <a:pt x="0" y="58"/>
                  </a:lnTo>
                  <a:lnTo>
                    <a:pt x="0" y="41"/>
                  </a:lnTo>
                  <a:lnTo>
                    <a:pt x="36" y="41"/>
                  </a:lnTo>
                  <a:lnTo>
                    <a:pt x="36" y="0"/>
                  </a:lnTo>
                  <a:lnTo>
                    <a:pt x="52" y="0"/>
                  </a:lnTo>
                  <a:lnTo>
                    <a:pt x="52" y="41"/>
                  </a:lnTo>
                  <a:lnTo>
                    <a:pt x="86" y="41"/>
                  </a:lnTo>
                  <a:lnTo>
                    <a:pt x="86" y="58"/>
                  </a:lnTo>
                  <a:lnTo>
                    <a:pt x="5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105" name="Freeform 1971"/>
            <p:cNvSpPr>
              <a:spLocks noEditPoints="1"/>
            </p:cNvSpPr>
            <p:nvPr/>
          </p:nvSpPr>
          <p:spPr bwMode="auto">
            <a:xfrm>
              <a:off x="11671300" y="1222375"/>
              <a:ext cx="76200" cy="128587"/>
            </a:xfrm>
            <a:custGeom>
              <a:avLst/>
              <a:gdLst>
                <a:gd name="T0" fmla="*/ 6 w 20"/>
                <a:gd name="T1" fmla="*/ 23 h 34"/>
                <a:gd name="T2" fmla="*/ 6 w 20"/>
                <a:gd name="T3" fmla="*/ 34 h 34"/>
                <a:gd name="T4" fmla="*/ 0 w 20"/>
                <a:gd name="T5" fmla="*/ 34 h 34"/>
                <a:gd name="T6" fmla="*/ 0 w 20"/>
                <a:gd name="T7" fmla="*/ 0 h 34"/>
                <a:gd name="T8" fmla="*/ 10 w 20"/>
                <a:gd name="T9" fmla="*/ 0 h 34"/>
                <a:gd name="T10" fmla="*/ 17 w 20"/>
                <a:gd name="T11" fmla="*/ 3 h 34"/>
                <a:gd name="T12" fmla="*/ 20 w 20"/>
                <a:gd name="T13" fmla="*/ 11 h 34"/>
                <a:gd name="T14" fmla="*/ 17 w 20"/>
                <a:gd name="T15" fmla="*/ 19 h 34"/>
                <a:gd name="T16" fmla="*/ 9 w 20"/>
                <a:gd name="T17" fmla="*/ 23 h 34"/>
                <a:gd name="T18" fmla="*/ 6 w 20"/>
                <a:gd name="T19" fmla="*/ 23 h 34"/>
                <a:gd name="T20" fmla="*/ 6 w 20"/>
                <a:gd name="T21" fmla="*/ 6 h 34"/>
                <a:gd name="T22" fmla="*/ 6 w 20"/>
                <a:gd name="T23" fmla="*/ 17 h 34"/>
                <a:gd name="T24" fmla="*/ 9 w 20"/>
                <a:gd name="T25" fmla="*/ 17 h 34"/>
                <a:gd name="T26" fmla="*/ 13 w 20"/>
                <a:gd name="T27" fmla="*/ 11 h 34"/>
                <a:gd name="T28" fmla="*/ 12 w 20"/>
                <a:gd name="T29" fmla="*/ 7 h 34"/>
                <a:gd name="T30" fmla="*/ 8 w 20"/>
                <a:gd name="T31" fmla="*/ 6 h 34"/>
                <a:gd name="T32" fmla="*/ 6 w 20"/>
                <a:gd name="T33"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4">
                  <a:moveTo>
                    <a:pt x="6" y="23"/>
                  </a:moveTo>
                  <a:cubicBezTo>
                    <a:pt x="6" y="34"/>
                    <a:pt x="6" y="34"/>
                    <a:pt x="6" y="34"/>
                  </a:cubicBezTo>
                  <a:cubicBezTo>
                    <a:pt x="0" y="34"/>
                    <a:pt x="0" y="34"/>
                    <a:pt x="0" y="34"/>
                  </a:cubicBezTo>
                  <a:cubicBezTo>
                    <a:pt x="0" y="0"/>
                    <a:pt x="0" y="0"/>
                    <a:pt x="0" y="0"/>
                  </a:cubicBezTo>
                  <a:cubicBezTo>
                    <a:pt x="10" y="0"/>
                    <a:pt x="10" y="0"/>
                    <a:pt x="10" y="0"/>
                  </a:cubicBezTo>
                  <a:cubicBezTo>
                    <a:pt x="13" y="0"/>
                    <a:pt x="15" y="1"/>
                    <a:pt x="17" y="3"/>
                  </a:cubicBezTo>
                  <a:cubicBezTo>
                    <a:pt x="19" y="5"/>
                    <a:pt x="20" y="8"/>
                    <a:pt x="20" y="11"/>
                  </a:cubicBezTo>
                  <a:cubicBezTo>
                    <a:pt x="20" y="14"/>
                    <a:pt x="19" y="17"/>
                    <a:pt x="17" y="19"/>
                  </a:cubicBezTo>
                  <a:cubicBezTo>
                    <a:pt x="15" y="21"/>
                    <a:pt x="12" y="23"/>
                    <a:pt x="9" y="23"/>
                  </a:cubicBezTo>
                  <a:lnTo>
                    <a:pt x="6" y="23"/>
                  </a:lnTo>
                  <a:close/>
                  <a:moveTo>
                    <a:pt x="6" y="6"/>
                  </a:moveTo>
                  <a:cubicBezTo>
                    <a:pt x="6" y="17"/>
                    <a:pt x="6" y="17"/>
                    <a:pt x="6" y="17"/>
                  </a:cubicBezTo>
                  <a:cubicBezTo>
                    <a:pt x="9" y="17"/>
                    <a:pt x="9" y="17"/>
                    <a:pt x="9" y="17"/>
                  </a:cubicBezTo>
                  <a:cubicBezTo>
                    <a:pt x="11" y="17"/>
                    <a:pt x="13" y="15"/>
                    <a:pt x="13" y="11"/>
                  </a:cubicBezTo>
                  <a:cubicBezTo>
                    <a:pt x="13" y="10"/>
                    <a:pt x="13" y="8"/>
                    <a:pt x="12" y="7"/>
                  </a:cubicBezTo>
                  <a:cubicBezTo>
                    <a:pt x="11" y="6"/>
                    <a:pt x="10" y="6"/>
                    <a:pt x="8" y="6"/>
                  </a:cubicBezTo>
                  <a:lnTo>
                    <a:pt x="6"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106" name="Freeform 1972"/>
            <p:cNvSpPr>
              <a:spLocks/>
            </p:cNvSpPr>
            <p:nvPr/>
          </p:nvSpPr>
          <p:spPr bwMode="auto">
            <a:xfrm>
              <a:off x="11763375" y="1222375"/>
              <a:ext cx="60325" cy="128587"/>
            </a:xfrm>
            <a:custGeom>
              <a:avLst/>
              <a:gdLst>
                <a:gd name="T0" fmla="*/ 0 w 38"/>
                <a:gd name="T1" fmla="*/ 81 h 81"/>
                <a:gd name="T2" fmla="*/ 0 w 38"/>
                <a:gd name="T3" fmla="*/ 0 h 81"/>
                <a:gd name="T4" fmla="*/ 36 w 38"/>
                <a:gd name="T5" fmla="*/ 0 h 81"/>
                <a:gd name="T6" fmla="*/ 36 w 38"/>
                <a:gd name="T7" fmla="*/ 14 h 81"/>
                <a:gd name="T8" fmla="*/ 14 w 38"/>
                <a:gd name="T9" fmla="*/ 14 h 81"/>
                <a:gd name="T10" fmla="*/ 14 w 38"/>
                <a:gd name="T11" fmla="*/ 33 h 81"/>
                <a:gd name="T12" fmla="*/ 36 w 38"/>
                <a:gd name="T13" fmla="*/ 33 h 81"/>
                <a:gd name="T14" fmla="*/ 36 w 38"/>
                <a:gd name="T15" fmla="*/ 48 h 81"/>
                <a:gd name="T16" fmla="*/ 14 w 38"/>
                <a:gd name="T17" fmla="*/ 48 h 81"/>
                <a:gd name="T18" fmla="*/ 14 w 38"/>
                <a:gd name="T19" fmla="*/ 67 h 81"/>
                <a:gd name="T20" fmla="*/ 38 w 38"/>
                <a:gd name="T21" fmla="*/ 67 h 81"/>
                <a:gd name="T22" fmla="*/ 38 w 38"/>
                <a:gd name="T23" fmla="*/ 81 h 81"/>
                <a:gd name="T24" fmla="*/ 0 w 38"/>
                <a:gd name="T2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81">
                  <a:moveTo>
                    <a:pt x="0" y="81"/>
                  </a:moveTo>
                  <a:lnTo>
                    <a:pt x="0" y="0"/>
                  </a:lnTo>
                  <a:lnTo>
                    <a:pt x="36" y="0"/>
                  </a:lnTo>
                  <a:lnTo>
                    <a:pt x="36" y="14"/>
                  </a:lnTo>
                  <a:lnTo>
                    <a:pt x="14" y="14"/>
                  </a:lnTo>
                  <a:lnTo>
                    <a:pt x="14" y="33"/>
                  </a:lnTo>
                  <a:lnTo>
                    <a:pt x="36" y="33"/>
                  </a:lnTo>
                  <a:lnTo>
                    <a:pt x="36" y="48"/>
                  </a:lnTo>
                  <a:lnTo>
                    <a:pt x="14" y="48"/>
                  </a:lnTo>
                  <a:lnTo>
                    <a:pt x="14" y="67"/>
                  </a:lnTo>
                  <a:lnTo>
                    <a:pt x="38" y="67"/>
                  </a:lnTo>
                  <a:lnTo>
                    <a:pt x="38" y="81"/>
                  </a:lnTo>
                  <a:lnTo>
                    <a:pt x="0"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107" name="Freeform 1973"/>
            <p:cNvSpPr>
              <a:spLocks noEditPoints="1"/>
            </p:cNvSpPr>
            <p:nvPr/>
          </p:nvSpPr>
          <p:spPr bwMode="auto">
            <a:xfrm>
              <a:off x="11839575" y="1222375"/>
              <a:ext cx="79375" cy="128587"/>
            </a:xfrm>
            <a:custGeom>
              <a:avLst/>
              <a:gdLst>
                <a:gd name="T0" fmla="*/ 13 w 21"/>
                <a:gd name="T1" fmla="*/ 34 h 34"/>
                <a:gd name="T2" fmla="*/ 11 w 21"/>
                <a:gd name="T3" fmla="*/ 26 h 34"/>
                <a:gd name="T4" fmla="*/ 7 w 21"/>
                <a:gd name="T5" fmla="*/ 21 h 34"/>
                <a:gd name="T6" fmla="*/ 6 w 21"/>
                <a:gd name="T7" fmla="*/ 21 h 34"/>
                <a:gd name="T8" fmla="*/ 6 w 21"/>
                <a:gd name="T9" fmla="*/ 34 h 34"/>
                <a:gd name="T10" fmla="*/ 0 w 21"/>
                <a:gd name="T11" fmla="*/ 34 h 34"/>
                <a:gd name="T12" fmla="*/ 0 w 21"/>
                <a:gd name="T13" fmla="*/ 0 h 34"/>
                <a:gd name="T14" fmla="*/ 9 w 21"/>
                <a:gd name="T15" fmla="*/ 0 h 34"/>
                <a:gd name="T16" fmla="*/ 19 w 21"/>
                <a:gd name="T17" fmla="*/ 9 h 34"/>
                <a:gd name="T18" fmla="*/ 13 w 21"/>
                <a:gd name="T19" fmla="*/ 18 h 34"/>
                <a:gd name="T20" fmla="*/ 13 w 21"/>
                <a:gd name="T21" fmla="*/ 19 h 34"/>
                <a:gd name="T22" fmla="*/ 18 w 21"/>
                <a:gd name="T23" fmla="*/ 25 h 34"/>
                <a:gd name="T24" fmla="*/ 21 w 21"/>
                <a:gd name="T25" fmla="*/ 34 h 34"/>
                <a:gd name="T26" fmla="*/ 13 w 21"/>
                <a:gd name="T27" fmla="*/ 34 h 34"/>
                <a:gd name="T28" fmla="*/ 6 w 21"/>
                <a:gd name="T29" fmla="*/ 6 h 34"/>
                <a:gd name="T30" fmla="*/ 6 w 21"/>
                <a:gd name="T31" fmla="*/ 16 h 34"/>
                <a:gd name="T32" fmla="*/ 8 w 21"/>
                <a:gd name="T33" fmla="*/ 16 h 34"/>
                <a:gd name="T34" fmla="*/ 11 w 21"/>
                <a:gd name="T35" fmla="*/ 14 h 34"/>
                <a:gd name="T36" fmla="*/ 13 w 21"/>
                <a:gd name="T37" fmla="*/ 10 h 34"/>
                <a:gd name="T38" fmla="*/ 11 w 21"/>
                <a:gd name="T39" fmla="*/ 7 h 34"/>
                <a:gd name="T40" fmla="*/ 8 w 21"/>
                <a:gd name="T41" fmla="*/ 6 h 34"/>
                <a:gd name="T42" fmla="*/ 6 w 21"/>
                <a:gd name="T43"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34">
                  <a:moveTo>
                    <a:pt x="13" y="34"/>
                  </a:moveTo>
                  <a:cubicBezTo>
                    <a:pt x="11" y="26"/>
                    <a:pt x="11" y="26"/>
                    <a:pt x="11" y="26"/>
                  </a:cubicBezTo>
                  <a:cubicBezTo>
                    <a:pt x="10" y="23"/>
                    <a:pt x="9" y="21"/>
                    <a:pt x="7" y="21"/>
                  </a:cubicBezTo>
                  <a:cubicBezTo>
                    <a:pt x="6" y="21"/>
                    <a:pt x="6" y="21"/>
                    <a:pt x="6" y="21"/>
                  </a:cubicBezTo>
                  <a:cubicBezTo>
                    <a:pt x="6" y="34"/>
                    <a:pt x="6" y="34"/>
                    <a:pt x="6" y="34"/>
                  </a:cubicBezTo>
                  <a:cubicBezTo>
                    <a:pt x="0" y="34"/>
                    <a:pt x="0" y="34"/>
                    <a:pt x="0" y="34"/>
                  </a:cubicBezTo>
                  <a:cubicBezTo>
                    <a:pt x="0" y="0"/>
                    <a:pt x="0" y="0"/>
                    <a:pt x="0" y="0"/>
                  </a:cubicBezTo>
                  <a:cubicBezTo>
                    <a:pt x="9" y="0"/>
                    <a:pt x="9" y="0"/>
                    <a:pt x="9" y="0"/>
                  </a:cubicBezTo>
                  <a:cubicBezTo>
                    <a:pt x="16" y="0"/>
                    <a:pt x="19" y="3"/>
                    <a:pt x="19" y="9"/>
                  </a:cubicBezTo>
                  <a:cubicBezTo>
                    <a:pt x="19" y="14"/>
                    <a:pt x="17" y="17"/>
                    <a:pt x="13" y="18"/>
                  </a:cubicBezTo>
                  <a:cubicBezTo>
                    <a:pt x="13" y="19"/>
                    <a:pt x="13" y="19"/>
                    <a:pt x="13" y="19"/>
                  </a:cubicBezTo>
                  <a:cubicBezTo>
                    <a:pt x="15" y="19"/>
                    <a:pt x="16" y="21"/>
                    <a:pt x="18" y="25"/>
                  </a:cubicBezTo>
                  <a:cubicBezTo>
                    <a:pt x="21" y="34"/>
                    <a:pt x="21" y="34"/>
                    <a:pt x="21" y="34"/>
                  </a:cubicBezTo>
                  <a:lnTo>
                    <a:pt x="13" y="34"/>
                  </a:lnTo>
                  <a:close/>
                  <a:moveTo>
                    <a:pt x="6" y="6"/>
                  </a:moveTo>
                  <a:cubicBezTo>
                    <a:pt x="6" y="16"/>
                    <a:pt x="6" y="16"/>
                    <a:pt x="6" y="16"/>
                  </a:cubicBezTo>
                  <a:cubicBezTo>
                    <a:pt x="8" y="16"/>
                    <a:pt x="8" y="16"/>
                    <a:pt x="8" y="16"/>
                  </a:cubicBezTo>
                  <a:cubicBezTo>
                    <a:pt x="10" y="16"/>
                    <a:pt x="11" y="15"/>
                    <a:pt x="11" y="14"/>
                  </a:cubicBezTo>
                  <a:cubicBezTo>
                    <a:pt x="12" y="13"/>
                    <a:pt x="13" y="12"/>
                    <a:pt x="13" y="10"/>
                  </a:cubicBezTo>
                  <a:cubicBezTo>
                    <a:pt x="13" y="9"/>
                    <a:pt x="12" y="8"/>
                    <a:pt x="11" y="7"/>
                  </a:cubicBezTo>
                  <a:cubicBezTo>
                    <a:pt x="11" y="6"/>
                    <a:pt x="10" y="6"/>
                    <a:pt x="8" y="6"/>
                  </a:cubicBezTo>
                  <a:lnTo>
                    <a:pt x="6"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108" name="Freeform 1974"/>
            <p:cNvSpPr>
              <a:spLocks/>
            </p:cNvSpPr>
            <p:nvPr/>
          </p:nvSpPr>
          <p:spPr bwMode="auto">
            <a:xfrm>
              <a:off x="11914188" y="1222375"/>
              <a:ext cx="73025" cy="152400"/>
            </a:xfrm>
            <a:custGeom>
              <a:avLst/>
              <a:gdLst>
                <a:gd name="T0" fmla="*/ 15 w 46"/>
                <a:gd name="T1" fmla="*/ 96 h 96"/>
                <a:gd name="T2" fmla="*/ 0 w 46"/>
                <a:gd name="T3" fmla="*/ 96 h 96"/>
                <a:gd name="T4" fmla="*/ 32 w 46"/>
                <a:gd name="T5" fmla="*/ 0 h 96"/>
                <a:gd name="T6" fmla="*/ 46 w 46"/>
                <a:gd name="T7" fmla="*/ 0 h 96"/>
                <a:gd name="T8" fmla="*/ 15 w 46"/>
                <a:gd name="T9" fmla="*/ 96 h 96"/>
              </a:gdLst>
              <a:ahLst/>
              <a:cxnLst>
                <a:cxn ang="0">
                  <a:pos x="T0" y="T1"/>
                </a:cxn>
                <a:cxn ang="0">
                  <a:pos x="T2" y="T3"/>
                </a:cxn>
                <a:cxn ang="0">
                  <a:pos x="T4" y="T5"/>
                </a:cxn>
                <a:cxn ang="0">
                  <a:pos x="T6" y="T7"/>
                </a:cxn>
                <a:cxn ang="0">
                  <a:pos x="T8" y="T9"/>
                </a:cxn>
              </a:cxnLst>
              <a:rect l="0" t="0" r="r" b="b"/>
              <a:pathLst>
                <a:path w="46" h="96">
                  <a:moveTo>
                    <a:pt x="15" y="96"/>
                  </a:moveTo>
                  <a:lnTo>
                    <a:pt x="0" y="96"/>
                  </a:lnTo>
                  <a:lnTo>
                    <a:pt x="32" y="0"/>
                  </a:lnTo>
                  <a:lnTo>
                    <a:pt x="46" y="0"/>
                  </a:lnTo>
                  <a:lnTo>
                    <a:pt x="15"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109" name="Freeform 1975"/>
            <p:cNvSpPr>
              <a:spLocks noEditPoints="1"/>
            </p:cNvSpPr>
            <p:nvPr/>
          </p:nvSpPr>
          <p:spPr bwMode="auto">
            <a:xfrm>
              <a:off x="11995150" y="1222375"/>
              <a:ext cx="76200" cy="128587"/>
            </a:xfrm>
            <a:custGeom>
              <a:avLst/>
              <a:gdLst>
                <a:gd name="T0" fmla="*/ 7 w 20"/>
                <a:gd name="T1" fmla="*/ 23 h 34"/>
                <a:gd name="T2" fmla="*/ 7 w 20"/>
                <a:gd name="T3" fmla="*/ 34 h 34"/>
                <a:gd name="T4" fmla="*/ 0 w 20"/>
                <a:gd name="T5" fmla="*/ 34 h 34"/>
                <a:gd name="T6" fmla="*/ 0 w 20"/>
                <a:gd name="T7" fmla="*/ 0 h 34"/>
                <a:gd name="T8" fmla="*/ 10 w 20"/>
                <a:gd name="T9" fmla="*/ 0 h 34"/>
                <a:gd name="T10" fmla="*/ 17 w 20"/>
                <a:gd name="T11" fmla="*/ 3 h 34"/>
                <a:gd name="T12" fmla="*/ 20 w 20"/>
                <a:gd name="T13" fmla="*/ 11 h 34"/>
                <a:gd name="T14" fmla="*/ 17 w 20"/>
                <a:gd name="T15" fmla="*/ 19 h 34"/>
                <a:gd name="T16" fmla="*/ 9 w 20"/>
                <a:gd name="T17" fmla="*/ 23 h 34"/>
                <a:gd name="T18" fmla="*/ 7 w 20"/>
                <a:gd name="T19" fmla="*/ 23 h 34"/>
                <a:gd name="T20" fmla="*/ 7 w 20"/>
                <a:gd name="T21" fmla="*/ 6 h 34"/>
                <a:gd name="T22" fmla="*/ 7 w 20"/>
                <a:gd name="T23" fmla="*/ 17 h 34"/>
                <a:gd name="T24" fmla="*/ 9 w 20"/>
                <a:gd name="T25" fmla="*/ 17 h 34"/>
                <a:gd name="T26" fmla="*/ 13 w 20"/>
                <a:gd name="T27" fmla="*/ 11 h 34"/>
                <a:gd name="T28" fmla="*/ 12 w 20"/>
                <a:gd name="T29" fmla="*/ 7 h 34"/>
                <a:gd name="T30" fmla="*/ 9 w 20"/>
                <a:gd name="T31" fmla="*/ 6 h 34"/>
                <a:gd name="T32" fmla="*/ 7 w 20"/>
                <a:gd name="T33"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4">
                  <a:moveTo>
                    <a:pt x="7" y="23"/>
                  </a:moveTo>
                  <a:cubicBezTo>
                    <a:pt x="7" y="34"/>
                    <a:pt x="7" y="34"/>
                    <a:pt x="7" y="34"/>
                  </a:cubicBezTo>
                  <a:cubicBezTo>
                    <a:pt x="0" y="34"/>
                    <a:pt x="0" y="34"/>
                    <a:pt x="0" y="34"/>
                  </a:cubicBezTo>
                  <a:cubicBezTo>
                    <a:pt x="0" y="0"/>
                    <a:pt x="0" y="0"/>
                    <a:pt x="0" y="0"/>
                  </a:cubicBezTo>
                  <a:cubicBezTo>
                    <a:pt x="10" y="0"/>
                    <a:pt x="10" y="0"/>
                    <a:pt x="10" y="0"/>
                  </a:cubicBezTo>
                  <a:cubicBezTo>
                    <a:pt x="13" y="0"/>
                    <a:pt x="15" y="1"/>
                    <a:pt x="17" y="3"/>
                  </a:cubicBezTo>
                  <a:cubicBezTo>
                    <a:pt x="19" y="5"/>
                    <a:pt x="20" y="8"/>
                    <a:pt x="20" y="11"/>
                  </a:cubicBezTo>
                  <a:cubicBezTo>
                    <a:pt x="20" y="14"/>
                    <a:pt x="19" y="17"/>
                    <a:pt x="17" y="19"/>
                  </a:cubicBezTo>
                  <a:cubicBezTo>
                    <a:pt x="15" y="21"/>
                    <a:pt x="12" y="23"/>
                    <a:pt x="9" y="23"/>
                  </a:cubicBezTo>
                  <a:lnTo>
                    <a:pt x="7" y="23"/>
                  </a:lnTo>
                  <a:close/>
                  <a:moveTo>
                    <a:pt x="7" y="6"/>
                  </a:moveTo>
                  <a:cubicBezTo>
                    <a:pt x="7" y="17"/>
                    <a:pt x="7" y="17"/>
                    <a:pt x="7" y="17"/>
                  </a:cubicBezTo>
                  <a:cubicBezTo>
                    <a:pt x="9" y="17"/>
                    <a:pt x="9" y="17"/>
                    <a:pt x="9" y="17"/>
                  </a:cubicBezTo>
                  <a:cubicBezTo>
                    <a:pt x="12" y="17"/>
                    <a:pt x="13" y="15"/>
                    <a:pt x="13" y="11"/>
                  </a:cubicBezTo>
                  <a:cubicBezTo>
                    <a:pt x="13" y="10"/>
                    <a:pt x="13" y="8"/>
                    <a:pt x="12" y="7"/>
                  </a:cubicBezTo>
                  <a:cubicBezTo>
                    <a:pt x="11" y="6"/>
                    <a:pt x="10" y="6"/>
                    <a:pt x="9" y="6"/>
                  </a:cubicBezTo>
                  <a:lnTo>
                    <a:pt x="7"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110" name="Freeform 1976"/>
            <p:cNvSpPr>
              <a:spLocks/>
            </p:cNvSpPr>
            <p:nvPr/>
          </p:nvSpPr>
          <p:spPr bwMode="auto">
            <a:xfrm>
              <a:off x="12085638" y="1222375"/>
              <a:ext cx="60325" cy="128587"/>
            </a:xfrm>
            <a:custGeom>
              <a:avLst/>
              <a:gdLst>
                <a:gd name="T0" fmla="*/ 0 w 38"/>
                <a:gd name="T1" fmla="*/ 81 h 81"/>
                <a:gd name="T2" fmla="*/ 0 w 38"/>
                <a:gd name="T3" fmla="*/ 0 h 81"/>
                <a:gd name="T4" fmla="*/ 36 w 38"/>
                <a:gd name="T5" fmla="*/ 0 h 81"/>
                <a:gd name="T6" fmla="*/ 36 w 38"/>
                <a:gd name="T7" fmla="*/ 14 h 81"/>
                <a:gd name="T8" fmla="*/ 15 w 38"/>
                <a:gd name="T9" fmla="*/ 14 h 81"/>
                <a:gd name="T10" fmla="*/ 15 w 38"/>
                <a:gd name="T11" fmla="*/ 33 h 81"/>
                <a:gd name="T12" fmla="*/ 36 w 38"/>
                <a:gd name="T13" fmla="*/ 33 h 81"/>
                <a:gd name="T14" fmla="*/ 36 w 38"/>
                <a:gd name="T15" fmla="*/ 48 h 81"/>
                <a:gd name="T16" fmla="*/ 15 w 38"/>
                <a:gd name="T17" fmla="*/ 48 h 81"/>
                <a:gd name="T18" fmla="*/ 15 w 38"/>
                <a:gd name="T19" fmla="*/ 67 h 81"/>
                <a:gd name="T20" fmla="*/ 38 w 38"/>
                <a:gd name="T21" fmla="*/ 67 h 81"/>
                <a:gd name="T22" fmla="*/ 38 w 38"/>
                <a:gd name="T23" fmla="*/ 81 h 81"/>
                <a:gd name="T24" fmla="*/ 0 w 38"/>
                <a:gd name="T2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81">
                  <a:moveTo>
                    <a:pt x="0" y="81"/>
                  </a:moveTo>
                  <a:lnTo>
                    <a:pt x="0" y="0"/>
                  </a:lnTo>
                  <a:lnTo>
                    <a:pt x="36" y="0"/>
                  </a:lnTo>
                  <a:lnTo>
                    <a:pt x="36" y="14"/>
                  </a:lnTo>
                  <a:lnTo>
                    <a:pt x="15" y="14"/>
                  </a:lnTo>
                  <a:lnTo>
                    <a:pt x="15" y="33"/>
                  </a:lnTo>
                  <a:lnTo>
                    <a:pt x="36" y="33"/>
                  </a:lnTo>
                  <a:lnTo>
                    <a:pt x="36" y="48"/>
                  </a:lnTo>
                  <a:lnTo>
                    <a:pt x="15" y="48"/>
                  </a:lnTo>
                  <a:lnTo>
                    <a:pt x="15" y="67"/>
                  </a:lnTo>
                  <a:lnTo>
                    <a:pt x="38" y="67"/>
                  </a:lnTo>
                  <a:lnTo>
                    <a:pt x="38" y="81"/>
                  </a:lnTo>
                  <a:lnTo>
                    <a:pt x="0"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111" name="Freeform 1977"/>
            <p:cNvSpPr>
              <a:spLocks noEditPoints="1"/>
            </p:cNvSpPr>
            <p:nvPr/>
          </p:nvSpPr>
          <p:spPr bwMode="auto">
            <a:xfrm>
              <a:off x="12161838" y="1222375"/>
              <a:ext cx="79375" cy="128587"/>
            </a:xfrm>
            <a:custGeom>
              <a:avLst/>
              <a:gdLst>
                <a:gd name="T0" fmla="*/ 14 w 21"/>
                <a:gd name="T1" fmla="*/ 34 h 34"/>
                <a:gd name="T2" fmla="*/ 11 w 21"/>
                <a:gd name="T3" fmla="*/ 26 h 34"/>
                <a:gd name="T4" fmla="*/ 7 w 21"/>
                <a:gd name="T5" fmla="*/ 21 h 34"/>
                <a:gd name="T6" fmla="*/ 6 w 21"/>
                <a:gd name="T7" fmla="*/ 21 h 34"/>
                <a:gd name="T8" fmla="*/ 6 w 21"/>
                <a:gd name="T9" fmla="*/ 34 h 34"/>
                <a:gd name="T10" fmla="*/ 0 w 21"/>
                <a:gd name="T11" fmla="*/ 34 h 34"/>
                <a:gd name="T12" fmla="*/ 0 w 21"/>
                <a:gd name="T13" fmla="*/ 0 h 34"/>
                <a:gd name="T14" fmla="*/ 9 w 21"/>
                <a:gd name="T15" fmla="*/ 0 h 34"/>
                <a:gd name="T16" fmla="*/ 19 w 21"/>
                <a:gd name="T17" fmla="*/ 9 h 34"/>
                <a:gd name="T18" fmla="*/ 13 w 21"/>
                <a:gd name="T19" fmla="*/ 18 h 34"/>
                <a:gd name="T20" fmla="*/ 13 w 21"/>
                <a:gd name="T21" fmla="*/ 19 h 34"/>
                <a:gd name="T22" fmla="*/ 18 w 21"/>
                <a:gd name="T23" fmla="*/ 25 h 34"/>
                <a:gd name="T24" fmla="*/ 21 w 21"/>
                <a:gd name="T25" fmla="*/ 34 h 34"/>
                <a:gd name="T26" fmla="*/ 14 w 21"/>
                <a:gd name="T27" fmla="*/ 34 h 34"/>
                <a:gd name="T28" fmla="*/ 6 w 21"/>
                <a:gd name="T29" fmla="*/ 6 h 34"/>
                <a:gd name="T30" fmla="*/ 6 w 21"/>
                <a:gd name="T31" fmla="*/ 16 h 34"/>
                <a:gd name="T32" fmla="*/ 8 w 21"/>
                <a:gd name="T33" fmla="*/ 16 h 34"/>
                <a:gd name="T34" fmla="*/ 12 w 21"/>
                <a:gd name="T35" fmla="*/ 14 h 34"/>
                <a:gd name="T36" fmla="*/ 13 w 21"/>
                <a:gd name="T37" fmla="*/ 10 h 34"/>
                <a:gd name="T38" fmla="*/ 12 w 21"/>
                <a:gd name="T39" fmla="*/ 7 h 34"/>
                <a:gd name="T40" fmla="*/ 8 w 21"/>
                <a:gd name="T41" fmla="*/ 6 h 34"/>
                <a:gd name="T42" fmla="*/ 6 w 21"/>
                <a:gd name="T43"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34">
                  <a:moveTo>
                    <a:pt x="14" y="34"/>
                  </a:moveTo>
                  <a:cubicBezTo>
                    <a:pt x="11" y="26"/>
                    <a:pt x="11" y="26"/>
                    <a:pt x="11" y="26"/>
                  </a:cubicBezTo>
                  <a:cubicBezTo>
                    <a:pt x="10" y="23"/>
                    <a:pt x="9" y="21"/>
                    <a:pt x="7" y="21"/>
                  </a:cubicBezTo>
                  <a:cubicBezTo>
                    <a:pt x="6" y="21"/>
                    <a:pt x="6" y="21"/>
                    <a:pt x="6" y="21"/>
                  </a:cubicBezTo>
                  <a:cubicBezTo>
                    <a:pt x="6" y="34"/>
                    <a:pt x="6" y="34"/>
                    <a:pt x="6" y="34"/>
                  </a:cubicBezTo>
                  <a:cubicBezTo>
                    <a:pt x="0" y="34"/>
                    <a:pt x="0" y="34"/>
                    <a:pt x="0" y="34"/>
                  </a:cubicBezTo>
                  <a:cubicBezTo>
                    <a:pt x="0" y="0"/>
                    <a:pt x="0" y="0"/>
                    <a:pt x="0" y="0"/>
                  </a:cubicBezTo>
                  <a:cubicBezTo>
                    <a:pt x="9" y="0"/>
                    <a:pt x="9" y="0"/>
                    <a:pt x="9" y="0"/>
                  </a:cubicBezTo>
                  <a:cubicBezTo>
                    <a:pt x="16" y="0"/>
                    <a:pt x="19" y="3"/>
                    <a:pt x="19" y="9"/>
                  </a:cubicBezTo>
                  <a:cubicBezTo>
                    <a:pt x="19" y="14"/>
                    <a:pt x="17" y="17"/>
                    <a:pt x="13" y="18"/>
                  </a:cubicBezTo>
                  <a:cubicBezTo>
                    <a:pt x="13" y="19"/>
                    <a:pt x="13" y="19"/>
                    <a:pt x="13" y="19"/>
                  </a:cubicBezTo>
                  <a:cubicBezTo>
                    <a:pt x="15" y="19"/>
                    <a:pt x="17" y="21"/>
                    <a:pt x="18" y="25"/>
                  </a:cubicBezTo>
                  <a:cubicBezTo>
                    <a:pt x="21" y="34"/>
                    <a:pt x="21" y="34"/>
                    <a:pt x="21" y="34"/>
                  </a:cubicBezTo>
                  <a:lnTo>
                    <a:pt x="14" y="34"/>
                  </a:lnTo>
                  <a:close/>
                  <a:moveTo>
                    <a:pt x="6" y="6"/>
                  </a:moveTo>
                  <a:cubicBezTo>
                    <a:pt x="6" y="16"/>
                    <a:pt x="6" y="16"/>
                    <a:pt x="6" y="16"/>
                  </a:cubicBezTo>
                  <a:cubicBezTo>
                    <a:pt x="8" y="16"/>
                    <a:pt x="8" y="16"/>
                    <a:pt x="8" y="16"/>
                  </a:cubicBezTo>
                  <a:cubicBezTo>
                    <a:pt x="10" y="16"/>
                    <a:pt x="11" y="15"/>
                    <a:pt x="12" y="14"/>
                  </a:cubicBezTo>
                  <a:cubicBezTo>
                    <a:pt x="12" y="13"/>
                    <a:pt x="13" y="12"/>
                    <a:pt x="13" y="10"/>
                  </a:cubicBezTo>
                  <a:cubicBezTo>
                    <a:pt x="13" y="9"/>
                    <a:pt x="12" y="8"/>
                    <a:pt x="12" y="7"/>
                  </a:cubicBezTo>
                  <a:cubicBezTo>
                    <a:pt x="11" y="6"/>
                    <a:pt x="10" y="6"/>
                    <a:pt x="8" y="6"/>
                  </a:cubicBezTo>
                  <a:lnTo>
                    <a:pt x="6"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112" name="Freeform 1978"/>
            <p:cNvSpPr>
              <a:spLocks/>
            </p:cNvSpPr>
            <p:nvPr/>
          </p:nvSpPr>
          <p:spPr bwMode="auto">
            <a:xfrm>
              <a:off x="12249150" y="1222375"/>
              <a:ext cx="68263" cy="133350"/>
            </a:xfrm>
            <a:custGeom>
              <a:avLst/>
              <a:gdLst>
                <a:gd name="T0" fmla="*/ 0 w 18"/>
                <a:gd name="T1" fmla="*/ 33 h 35"/>
                <a:gd name="T2" fmla="*/ 0 w 18"/>
                <a:gd name="T3" fmla="*/ 26 h 35"/>
                <a:gd name="T4" fmla="*/ 7 w 18"/>
                <a:gd name="T5" fmla="*/ 29 h 35"/>
                <a:gd name="T6" fmla="*/ 10 w 18"/>
                <a:gd name="T7" fmla="*/ 28 h 35"/>
                <a:gd name="T8" fmla="*/ 11 w 18"/>
                <a:gd name="T9" fmla="*/ 25 h 35"/>
                <a:gd name="T10" fmla="*/ 10 w 18"/>
                <a:gd name="T11" fmla="*/ 22 h 35"/>
                <a:gd name="T12" fmla="*/ 7 w 18"/>
                <a:gd name="T13" fmla="*/ 20 h 35"/>
                <a:gd name="T14" fmla="*/ 0 w 18"/>
                <a:gd name="T15" fmla="*/ 10 h 35"/>
                <a:gd name="T16" fmla="*/ 3 w 18"/>
                <a:gd name="T17" fmla="*/ 3 h 35"/>
                <a:gd name="T18" fmla="*/ 10 w 18"/>
                <a:gd name="T19" fmla="*/ 0 h 35"/>
                <a:gd name="T20" fmla="*/ 16 w 18"/>
                <a:gd name="T21" fmla="*/ 1 h 35"/>
                <a:gd name="T22" fmla="*/ 16 w 18"/>
                <a:gd name="T23" fmla="*/ 7 h 35"/>
                <a:gd name="T24" fmla="*/ 11 w 18"/>
                <a:gd name="T25" fmla="*/ 5 h 35"/>
                <a:gd name="T26" fmla="*/ 8 w 18"/>
                <a:gd name="T27" fmla="*/ 7 h 35"/>
                <a:gd name="T28" fmla="*/ 7 w 18"/>
                <a:gd name="T29" fmla="*/ 9 h 35"/>
                <a:gd name="T30" fmla="*/ 11 w 18"/>
                <a:gd name="T31" fmla="*/ 15 h 35"/>
                <a:gd name="T32" fmla="*/ 16 w 18"/>
                <a:gd name="T33" fmla="*/ 19 h 35"/>
                <a:gd name="T34" fmla="*/ 18 w 18"/>
                <a:gd name="T35" fmla="*/ 25 h 35"/>
                <a:gd name="T36" fmla="*/ 15 w 18"/>
                <a:gd name="T37" fmla="*/ 32 h 35"/>
                <a:gd name="T38" fmla="*/ 8 w 18"/>
                <a:gd name="T39" fmla="*/ 35 h 35"/>
                <a:gd name="T40" fmla="*/ 4 w 18"/>
                <a:gd name="T41" fmla="*/ 34 h 35"/>
                <a:gd name="T42" fmla="*/ 0 w 18"/>
                <a:gd name="T43" fmla="*/ 3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35">
                  <a:moveTo>
                    <a:pt x="0" y="33"/>
                  </a:moveTo>
                  <a:cubicBezTo>
                    <a:pt x="0" y="26"/>
                    <a:pt x="0" y="26"/>
                    <a:pt x="0" y="26"/>
                  </a:cubicBezTo>
                  <a:cubicBezTo>
                    <a:pt x="3" y="28"/>
                    <a:pt x="5" y="29"/>
                    <a:pt x="7" y="29"/>
                  </a:cubicBezTo>
                  <a:cubicBezTo>
                    <a:pt x="9" y="29"/>
                    <a:pt x="9" y="29"/>
                    <a:pt x="10" y="28"/>
                  </a:cubicBezTo>
                  <a:cubicBezTo>
                    <a:pt x="11" y="27"/>
                    <a:pt x="11" y="26"/>
                    <a:pt x="11" y="25"/>
                  </a:cubicBezTo>
                  <a:cubicBezTo>
                    <a:pt x="11" y="24"/>
                    <a:pt x="11" y="23"/>
                    <a:pt x="10" y="22"/>
                  </a:cubicBezTo>
                  <a:cubicBezTo>
                    <a:pt x="9" y="22"/>
                    <a:pt x="8" y="21"/>
                    <a:pt x="7" y="20"/>
                  </a:cubicBezTo>
                  <a:cubicBezTo>
                    <a:pt x="2" y="17"/>
                    <a:pt x="0" y="14"/>
                    <a:pt x="0" y="10"/>
                  </a:cubicBezTo>
                  <a:cubicBezTo>
                    <a:pt x="0" y="7"/>
                    <a:pt x="1" y="4"/>
                    <a:pt x="3" y="3"/>
                  </a:cubicBezTo>
                  <a:cubicBezTo>
                    <a:pt x="5" y="1"/>
                    <a:pt x="7" y="0"/>
                    <a:pt x="10" y="0"/>
                  </a:cubicBezTo>
                  <a:cubicBezTo>
                    <a:pt x="12" y="0"/>
                    <a:pt x="15" y="0"/>
                    <a:pt x="16" y="1"/>
                  </a:cubicBezTo>
                  <a:cubicBezTo>
                    <a:pt x="16" y="7"/>
                    <a:pt x="16" y="7"/>
                    <a:pt x="16" y="7"/>
                  </a:cubicBezTo>
                  <a:cubicBezTo>
                    <a:pt x="15" y="6"/>
                    <a:pt x="13" y="5"/>
                    <a:pt x="11" y="5"/>
                  </a:cubicBezTo>
                  <a:cubicBezTo>
                    <a:pt x="10" y="5"/>
                    <a:pt x="9" y="6"/>
                    <a:pt x="8" y="7"/>
                  </a:cubicBezTo>
                  <a:cubicBezTo>
                    <a:pt x="7" y="7"/>
                    <a:pt x="7" y="8"/>
                    <a:pt x="7" y="9"/>
                  </a:cubicBezTo>
                  <a:cubicBezTo>
                    <a:pt x="7" y="11"/>
                    <a:pt x="8" y="13"/>
                    <a:pt x="11" y="15"/>
                  </a:cubicBezTo>
                  <a:cubicBezTo>
                    <a:pt x="14" y="16"/>
                    <a:pt x="15" y="18"/>
                    <a:pt x="16" y="19"/>
                  </a:cubicBezTo>
                  <a:cubicBezTo>
                    <a:pt x="17" y="21"/>
                    <a:pt x="18" y="23"/>
                    <a:pt x="18" y="25"/>
                  </a:cubicBezTo>
                  <a:cubicBezTo>
                    <a:pt x="18" y="28"/>
                    <a:pt x="17" y="30"/>
                    <a:pt x="15" y="32"/>
                  </a:cubicBezTo>
                  <a:cubicBezTo>
                    <a:pt x="13" y="34"/>
                    <a:pt x="11" y="35"/>
                    <a:pt x="8" y="35"/>
                  </a:cubicBezTo>
                  <a:cubicBezTo>
                    <a:pt x="6" y="35"/>
                    <a:pt x="5" y="34"/>
                    <a:pt x="4" y="34"/>
                  </a:cubicBezTo>
                  <a:cubicBezTo>
                    <a:pt x="2" y="34"/>
                    <a:pt x="1" y="33"/>
                    <a:pt x="0"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113" name="Freeform 1979"/>
            <p:cNvSpPr>
              <a:spLocks noEditPoints="1"/>
            </p:cNvSpPr>
            <p:nvPr/>
          </p:nvSpPr>
          <p:spPr bwMode="auto">
            <a:xfrm>
              <a:off x="12328525" y="1222375"/>
              <a:ext cx="92075" cy="133350"/>
            </a:xfrm>
            <a:custGeom>
              <a:avLst/>
              <a:gdLst>
                <a:gd name="T0" fmla="*/ 12 w 24"/>
                <a:gd name="T1" fmla="*/ 35 h 35"/>
                <a:gd name="T2" fmla="*/ 3 w 24"/>
                <a:gd name="T3" fmla="*/ 30 h 35"/>
                <a:gd name="T4" fmla="*/ 0 w 24"/>
                <a:gd name="T5" fmla="*/ 18 h 35"/>
                <a:gd name="T6" fmla="*/ 3 w 24"/>
                <a:gd name="T7" fmla="*/ 5 h 35"/>
                <a:gd name="T8" fmla="*/ 12 w 24"/>
                <a:gd name="T9" fmla="*/ 0 h 35"/>
                <a:gd name="T10" fmla="*/ 21 w 24"/>
                <a:gd name="T11" fmla="*/ 4 h 35"/>
                <a:gd name="T12" fmla="*/ 24 w 24"/>
                <a:gd name="T13" fmla="*/ 17 h 35"/>
                <a:gd name="T14" fmla="*/ 21 w 24"/>
                <a:gd name="T15" fmla="*/ 30 h 35"/>
                <a:gd name="T16" fmla="*/ 12 w 24"/>
                <a:gd name="T17" fmla="*/ 35 h 35"/>
                <a:gd name="T18" fmla="*/ 12 w 24"/>
                <a:gd name="T19" fmla="*/ 5 h 35"/>
                <a:gd name="T20" fmla="*/ 7 w 24"/>
                <a:gd name="T21" fmla="*/ 17 h 35"/>
                <a:gd name="T22" fmla="*/ 12 w 24"/>
                <a:gd name="T23" fmla="*/ 29 h 35"/>
                <a:gd name="T24" fmla="*/ 16 w 24"/>
                <a:gd name="T25" fmla="*/ 26 h 35"/>
                <a:gd name="T26" fmla="*/ 17 w 24"/>
                <a:gd name="T27" fmla="*/ 17 h 35"/>
                <a:gd name="T28" fmla="*/ 12 w 24"/>
                <a:gd name="T29"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35">
                  <a:moveTo>
                    <a:pt x="12" y="35"/>
                  </a:moveTo>
                  <a:cubicBezTo>
                    <a:pt x="8" y="35"/>
                    <a:pt x="5" y="33"/>
                    <a:pt x="3" y="30"/>
                  </a:cubicBezTo>
                  <a:cubicBezTo>
                    <a:pt x="1" y="27"/>
                    <a:pt x="0" y="23"/>
                    <a:pt x="0" y="18"/>
                  </a:cubicBezTo>
                  <a:cubicBezTo>
                    <a:pt x="0" y="12"/>
                    <a:pt x="1" y="8"/>
                    <a:pt x="3" y="5"/>
                  </a:cubicBezTo>
                  <a:cubicBezTo>
                    <a:pt x="5" y="1"/>
                    <a:pt x="8" y="0"/>
                    <a:pt x="12" y="0"/>
                  </a:cubicBezTo>
                  <a:cubicBezTo>
                    <a:pt x="16" y="0"/>
                    <a:pt x="19" y="1"/>
                    <a:pt x="21" y="4"/>
                  </a:cubicBezTo>
                  <a:cubicBezTo>
                    <a:pt x="23" y="7"/>
                    <a:pt x="24" y="11"/>
                    <a:pt x="24" y="17"/>
                  </a:cubicBezTo>
                  <a:cubicBezTo>
                    <a:pt x="24" y="23"/>
                    <a:pt x="23" y="27"/>
                    <a:pt x="21" y="30"/>
                  </a:cubicBezTo>
                  <a:cubicBezTo>
                    <a:pt x="19" y="33"/>
                    <a:pt x="16" y="35"/>
                    <a:pt x="12" y="35"/>
                  </a:cubicBezTo>
                  <a:close/>
                  <a:moveTo>
                    <a:pt x="12" y="5"/>
                  </a:moveTo>
                  <a:cubicBezTo>
                    <a:pt x="8" y="5"/>
                    <a:pt x="7" y="9"/>
                    <a:pt x="7" y="17"/>
                  </a:cubicBezTo>
                  <a:cubicBezTo>
                    <a:pt x="7" y="25"/>
                    <a:pt x="8" y="29"/>
                    <a:pt x="12" y="29"/>
                  </a:cubicBezTo>
                  <a:cubicBezTo>
                    <a:pt x="14" y="29"/>
                    <a:pt x="15" y="28"/>
                    <a:pt x="16" y="26"/>
                  </a:cubicBezTo>
                  <a:cubicBezTo>
                    <a:pt x="17" y="24"/>
                    <a:pt x="17" y="21"/>
                    <a:pt x="17" y="17"/>
                  </a:cubicBezTo>
                  <a:cubicBezTo>
                    <a:pt x="17" y="9"/>
                    <a:pt x="15" y="5"/>
                    <a:pt x="1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114" name="Freeform 1980"/>
            <p:cNvSpPr>
              <a:spLocks/>
            </p:cNvSpPr>
            <p:nvPr/>
          </p:nvSpPr>
          <p:spPr bwMode="auto">
            <a:xfrm>
              <a:off x="12434888" y="1222375"/>
              <a:ext cx="84138" cy="128587"/>
            </a:xfrm>
            <a:custGeom>
              <a:avLst/>
              <a:gdLst>
                <a:gd name="T0" fmla="*/ 15 w 22"/>
                <a:gd name="T1" fmla="*/ 34 h 34"/>
                <a:gd name="T2" fmla="*/ 7 w 22"/>
                <a:gd name="T3" fmla="*/ 15 h 34"/>
                <a:gd name="T4" fmla="*/ 6 w 22"/>
                <a:gd name="T5" fmla="*/ 11 h 34"/>
                <a:gd name="T6" fmla="*/ 6 w 22"/>
                <a:gd name="T7" fmla="*/ 10 h 34"/>
                <a:gd name="T8" fmla="*/ 6 w 22"/>
                <a:gd name="T9" fmla="*/ 10 h 34"/>
                <a:gd name="T10" fmla="*/ 6 w 22"/>
                <a:gd name="T11" fmla="*/ 17 h 34"/>
                <a:gd name="T12" fmla="*/ 6 w 22"/>
                <a:gd name="T13" fmla="*/ 34 h 34"/>
                <a:gd name="T14" fmla="*/ 0 w 22"/>
                <a:gd name="T15" fmla="*/ 34 h 34"/>
                <a:gd name="T16" fmla="*/ 0 w 22"/>
                <a:gd name="T17" fmla="*/ 0 h 34"/>
                <a:gd name="T18" fmla="*/ 8 w 22"/>
                <a:gd name="T19" fmla="*/ 0 h 34"/>
                <a:gd name="T20" fmla="*/ 15 w 22"/>
                <a:gd name="T21" fmla="*/ 20 h 34"/>
                <a:gd name="T22" fmla="*/ 17 w 22"/>
                <a:gd name="T23" fmla="*/ 25 h 34"/>
                <a:gd name="T24" fmla="*/ 17 w 22"/>
                <a:gd name="T25" fmla="*/ 25 h 34"/>
                <a:gd name="T26" fmla="*/ 17 w 22"/>
                <a:gd name="T27" fmla="*/ 19 h 34"/>
                <a:gd name="T28" fmla="*/ 17 w 22"/>
                <a:gd name="T29" fmla="*/ 0 h 34"/>
                <a:gd name="T30" fmla="*/ 22 w 22"/>
                <a:gd name="T31" fmla="*/ 0 h 34"/>
                <a:gd name="T32" fmla="*/ 22 w 22"/>
                <a:gd name="T33" fmla="*/ 34 h 34"/>
                <a:gd name="T34" fmla="*/ 15 w 22"/>
                <a:gd name="T3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 h="34">
                  <a:moveTo>
                    <a:pt x="15" y="34"/>
                  </a:moveTo>
                  <a:cubicBezTo>
                    <a:pt x="7" y="15"/>
                    <a:pt x="7" y="15"/>
                    <a:pt x="7" y="15"/>
                  </a:cubicBezTo>
                  <a:cubicBezTo>
                    <a:pt x="7" y="14"/>
                    <a:pt x="7" y="13"/>
                    <a:pt x="6" y="11"/>
                  </a:cubicBezTo>
                  <a:cubicBezTo>
                    <a:pt x="6" y="11"/>
                    <a:pt x="6" y="10"/>
                    <a:pt x="6" y="10"/>
                  </a:cubicBezTo>
                  <a:cubicBezTo>
                    <a:pt x="6" y="10"/>
                    <a:pt x="6" y="10"/>
                    <a:pt x="6" y="10"/>
                  </a:cubicBezTo>
                  <a:cubicBezTo>
                    <a:pt x="6" y="13"/>
                    <a:pt x="6" y="15"/>
                    <a:pt x="6" y="17"/>
                  </a:cubicBezTo>
                  <a:cubicBezTo>
                    <a:pt x="6" y="34"/>
                    <a:pt x="6" y="34"/>
                    <a:pt x="6" y="34"/>
                  </a:cubicBezTo>
                  <a:cubicBezTo>
                    <a:pt x="0" y="34"/>
                    <a:pt x="0" y="34"/>
                    <a:pt x="0" y="34"/>
                  </a:cubicBezTo>
                  <a:cubicBezTo>
                    <a:pt x="0" y="0"/>
                    <a:pt x="0" y="0"/>
                    <a:pt x="0" y="0"/>
                  </a:cubicBezTo>
                  <a:cubicBezTo>
                    <a:pt x="8" y="0"/>
                    <a:pt x="8" y="0"/>
                    <a:pt x="8" y="0"/>
                  </a:cubicBezTo>
                  <a:cubicBezTo>
                    <a:pt x="15" y="20"/>
                    <a:pt x="15" y="20"/>
                    <a:pt x="15" y="20"/>
                  </a:cubicBezTo>
                  <a:cubicBezTo>
                    <a:pt x="16" y="21"/>
                    <a:pt x="16" y="22"/>
                    <a:pt x="17" y="25"/>
                  </a:cubicBezTo>
                  <a:cubicBezTo>
                    <a:pt x="17" y="25"/>
                    <a:pt x="17" y="25"/>
                    <a:pt x="17" y="25"/>
                  </a:cubicBezTo>
                  <a:cubicBezTo>
                    <a:pt x="17" y="19"/>
                    <a:pt x="17" y="19"/>
                    <a:pt x="17" y="19"/>
                  </a:cubicBezTo>
                  <a:cubicBezTo>
                    <a:pt x="17" y="0"/>
                    <a:pt x="17" y="0"/>
                    <a:pt x="17" y="0"/>
                  </a:cubicBezTo>
                  <a:cubicBezTo>
                    <a:pt x="22" y="0"/>
                    <a:pt x="22" y="0"/>
                    <a:pt x="22" y="0"/>
                  </a:cubicBezTo>
                  <a:cubicBezTo>
                    <a:pt x="22" y="34"/>
                    <a:pt x="22" y="34"/>
                    <a:pt x="22" y="34"/>
                  </a:cubicBezTo>
                  <a:lnTo>
                    <a:pt x="15"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115" name="Rectangle 1981"/>
            <p:cNvSpPr>
              <a:spLocks noChangeArrowheads="1"/>
            </p:cNvSpPr>
            <p:nvPr/>
          </p:nvSpPr>
          <p:spPr bwMode="auto">
            <a:xfrm>
              <a:off x="11676063" y="1397000"/>
              <a:ext cx="33338" cy="184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116" name="Freeform 1982"/>
            <p:cNvSpPr>
              <a:spLocks/>
            </p:cNvSpPr>
            <p:nvPr/>
          </p:nvSpPr>
          <p:spPr bwMode="auto">
            <a:xfrm>
              <a:off x="11739563" y="1397000"/>
              <a:ext cx="119063" cy="184150"/>
            </a:xfrm>
            <a:custGeom>
              <a:avLst/>
              <a:gdLst>
                <a:gd name="T0" fmla="*/ 21 w 31"/>
                <a:gd name="T1" fmla="*/ 48 h 48"/>
                <a:gd name="T2" fmla="*/ 10 w 31"/>
                <a:gd name="T3" fmla="*/ 21 h 48"/>
                <a:gd name="T4" fmla="*/ 8 w 31"/>
                <a:gd name="T5" fmla="*/ 15 h 48"/>
                <a:gd name="T6" fmla="*/ 8 w 31"/>
                <a:gd name="T7" fmla="*/ 14 h 48"/>
                <a:gd name="T8" fmla="*/ 8 w 31"/>
                <a:gd name="T9" fmla="*/ 14 h 48"/>
                <a:gd name="T10" fmla="*/ 8 w 31"/>
                <a:gd name="T11" fmla="*/ 24 h 48"/>
                <a:gd name="T12" fmla="*/ 8 w 31"/>
                <a:gd name="T13" fmla="*/ 48 h 48"/>
                <a:gd name="T14" fmla="*/ 0 w 31"/>
                <a:gd name="T15" fmla="*/ 48 h 48"/>
                <a:gd name="T16" fmla="*/ 0 w 31"/>
                <a:gd name="T17" fmla="*/ 0 h 48"/>
                <a:gd name="T18" fmla="*/ 11 w 31"/>
                <a:gd name="T19" fmla="*/ 0 h 48"/>
                <a:gd name="T20" fmla="*/ 21 w 31"/>
                <a:gd name="T21" fmla="*/ 28 h 48"/>
                <a:gd name="T22" fmla="*/ 23 w 31"/>
                <a:gd name="T23" fmla="*/ 35 h 48"/>
                <a:gd name="T24" fmla="*/ 23 w 31"/>
                <a:gd name="T25" fmla="*/ 35 h 48"/>
                <a:gd name="T26" fmla="*/ 23 w 31"/>
                <a:gd name="T27" fmla="*/ 27 h 48"/>
                <a:gd name="T28" fmla="*/ 23 w 31"/>
                <a:gd name="T29" fmla="*/ 0 h 48"/>
                <a:gd name="T30" fmla="*/ 31 w 31"/>
                <a:gd name="T31" fmla="*/ 0 h 48"/>
                <a:gd name="T32" fmla="*/ 31 w 31"/>
                <a:gd name="T33" fmla="*/ 48 h 48"/>
                <a:gd name="T34" fmla="*/ 21 w 31"/>
                <a:gd name="T35"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48">
                  <a:moveTo>
                    <a:pt x="21" y="48"/>
                  </a:moveTo>
                  <a:cubicBezTo>
                    <a:pt x="10" y="21"/>
                    <a:pt x="10" y="21"/>
                    <a:pt x="10" y="21"/>
                  </a:cubicBezTo>
                  <a:cubicBezTo>
                    <a:pt x="10" y="20"/>
                    <a:pt x="9" y="18"/>
                    <a:pt x="8" y="15"/>
                  </a:cubicBezTo>
                  <a:cubicBezTo>
                    <a:pt x="8" y="15"/>
                    <a:pt x="8" y="14"/>
                    <a:pt x="8" y="14"/>
                  </a:cubicBezTo>
                  <a:cubicBezTo>
                    <a:pt x="8" y="14"/>
                    <a:pt x="8" y="14"/>
                    <a:pt x="8" y="14"/>
                  </a:cubicBezTo>
                  <a:cubicBezTo>
                    <a:pt x="8" y="18"/>
                    <a:pt x="8" y="21"/>
                    <a:pt x="8" y="24"/>
                  </a:cubicBezTo>
                  <a:cubicBezTo>
                    <a:pt x="8" y="48"/>
                    <a:pt x="8" y="48"/>
                    <a:pt x="8" y="48"/>
                  </a:cubicBezTo>
                  <a:cubicBezTo>
                    <a:pt x="0" y="48"/>
                    <a:pt x="0" y="48"/>
                    <a:pt x="0" y="48"/>
                  </a:cubicBezTo>
                  <a:cubicBezTo>
                    <a:pt x="0" y="0"/>
                    <a:pt x="0" y="0"/>
                    <a:pt x="0" y="0"/>
                  </a:cubicBezTo>
                  <a:cubicBezTo>
                    <a:pt x="11" y="0"/>
                    <a:pt x="11" y="0"/>
                    <a:pt x="11" y="0"/>
                  </a:cubicBezTo>
                  <a:cubicBezTo>
                    <a:pt x="21" y="28"/>
                    <a:pt x="21" y="28"/>
                    <a:pt x="21" y="28"/>
                  </a:cubicBezTo>
                  <a:cubicBezTo>
                    <a:pt x="22" y="29"/>
                    <a:pt x="22" y="31"/>
                    <a:pt x="23" y="35"/>
                  </a:cubicBezTo>
                  <a:cubicBezTo>
                    <a:pt x="23" y="35"/>
                    <a:pt x="23" y="35"/>
                    <a:pt x="23" y="35"/>
                  </a:cubicBezTo>
                  <a:cubicBezTo>
                    <a:pt x="23" y="27"/>
                    <a:pt x="23" y="27"/>
                    <a:pt x="23" y="27"/>
                  </a:cubicBezTo>
                  <a:cubicBezTo>
                    <a:pt x="23" y="0"/>
                    <a:pt x="23" y="0"/>
                    <a:pt x="23" y="0"/>
                  </a:cubicBezTo>
                  <a:cubicBezTo>
                    <a:pt x="31" y="0"/>
                    <a:pt x="31" y="0"/>
                    <a:pt x="31" y="0"/>
                  </a:cubicBezTo>
                  <a:cubicBezTo>
                    <a:pt x="31" y="48"/>
                    <a:pt x="31" y="48"/>
                    <a:pt x="31" y="48"/>
                  </a:cubicBezTo>
                  <a:lnTo>
                    <a:pt x="2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117" name="Freeform 1983"/>
            <p:cNvSpPr>
              <a:spLocks/>
            </p:cNvSpPr>
            <p:nvPr/>
          </p:nvSpPr>
          <p:spPr bwMode="auto">
            <a:xfrm>
              <a:off x="11941175" y="1397000"/>
              <a:ext cx="103188" cy="187325"/>
            </a:xfrm>
            <a:custGeom>
              <a:avLst/>
              <a:gdLst>
                <a:gd name="T0" fmla="*/ 27 w 27"/>
                <a:gd name="T1" fmla="*/ 47 h 49"/>
                <a:gd name="T2" fmla="*/ 18 w 27"/>
                <a:gd name="T3" fmla="*/ 49 h 49"/>
                <a:gd name="T4" fmla="*/ 5 w 27"/>
                <a:gd name="T5" fmla="*/ 43 h 49"/>
                <a:gd name="T6" fmla="*/ 0 w 27"/>
                <a:gd name="T7" fmla="*/ 25 h 49"/>
                <a:gd name="T8" fmla="*/ 5 w 27"/>
                <a:gd name="T9" fmla="*/ 6 h 49"/>
                <a:gd name="T10" fmla="*/ 19 w 27"/>
                <a:gd name="T11" fmla="*/ 0 h 49"/>
                <a:gd name="T12" fmla="*/ 27 w 27"/>
                <a:gd name="T13" fmla="*/ 1 h 49"/>
                <a:gd name="T14" fmla="*/ 27 w 27"/>
                <a:gd name="T15" fmla="*/ 10 h 49"/>
                <a:gd name="T16" fmla="*/ 20 w 27"/>
                <a:gd name="T17" fmla="*/ 8 h 49"/>
                <a:gd name="T18" fmla="*/ 12 w 27"/>
                <a:gd name="T19" fmla="*/ 12 h 49"/>
                <a:gd name="T20" fmla="*/ 9 w 27"/>
                <a:gd name="T21" fmla="*/ 24 h 49"/>
                <a:gd name="T22" fmla="*/ 12 w 27"/>
                <a:gd name="T23" fmla="*/ 36 h 49"/>
                <a:gd name="T24" fmla="*/ 20 w 27"/>
                <a:gd name="T25" fmla="*/ 41 h 49"/>
                <a:gd name="T26" fmla="*/ 27 w 27"/>
                <a:gd name="T27" fmla="*/ 38 h 49"/>
                <a:gd name="T28" fmla="*/ 27 w 27"/>
                <a:gd name="T29" fmla="*/ 4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49">
                  <a:moveTo>
                    <a:pt x="27" y="47"/>
                  </a:moveTo>
                  <a:cubicBezTo>
                    <a:pt x="25" y="48"/>
                    <a:pt x="22" y="49"/>
                    <a:pt x="18" y="49"/>
                  </a:cubicBezTo>
                  <a:cubicBezTo>
                    <a:pt x="13" y="49"/>
                    <a:pt x="8" y="47"/>
                    <a:pt x="5" y="43"/>
                  </a:cubicBezTo>
                  <a:cubicBezTo>
                    <a:pt x="1" y="38"/>
                    <a:pt x="0" y="33"/>
                    <a:pt x="0" y="25"/>
                  </a:cubicBezTo>
                  <a:cubicBezTo>
                    <a:pt x="0" y="17"/>
                    <a:pt x="2" y="11"/>
                    <a:pt x="5" y="6"/>
                  </a:cubicBezTo>
                  <a:cubicBezTo>
                    <a:pt x="8" y="2"/>
                    <a:pt x="13" y="0"/>
                    <a:pt x="19" y="0"/>
                  </a:cubicBezTo>
                  <a:cubicBezTo>
                    <a:pt x="22" y="0"/>
                    <a:pt x="25" y="0"/>
                    <a:pt x="27" y="1"/>
                  </a:cubicBezTo>
                  <a:cubicBezTo>
                    <a:pt x="27" y="10"/>
                    <a:pt x="27" y="10"/>
                    <a:pt x="27" y="10"/>
                  </a:cubicBezTo>
                  <a:cubicBezTo>
                    <a:pt x="25" y="8"/>
                    <a:pt x="23" y="8"/>
                    <a:pt x="20" y="8"/>
                  </a:cubicBezTo>
                  <a:cubicBezTo>
                    <a:pt x="17" y="8"/>
                    <a:pt x="14" y="9"/>
                    <a:pt x="12" y="12"/>
                  </a:cubicBezTo>
                  <a:cubicBezTo>
                    <a:pt x="10" y="15"/>
                    <a:pt x="9" y="19"/>
                    <a:pt x="9" y="24"/>
                  </a:cubicBezTo>
                  <a:cubicBezTo>
                    <a:pt x="9" y="30"/>
                    <a:pt x="10" y="34"/>
                    <a:pt x="12" y="36"/>
                  </a:cubicBezTo>
                  <a:cubicBezTo>
                    <a:pt x="14" y="39"/>
                    <a:pt x="16" y="41"/>
                    <a:pt x="20" y="41"/>
                  </a:cubicBezTo>
                  <a:cubicBezTo>
                    <a:pt x="22" y="41"/>
                    <a:pt x="25" y="40"/>
                    <a:pt x="27" y="38"/>
                  </a:cubicBezTo>
                  <a:lnTo>
                    <a:pt x="27"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118" name="Freeform 1984"/>
            <p:cNvSpPr>
              <a:spLocks/>
            </p:cNvSpPr>
            <p:nvPr/>
          </p:nvSpPr>
          <p:spPr bwMode="auto">
            <a:xfrm>
              <a:off x="12071350" y="1397000"/>
              <a:ext cx="112713" cy="184150"/>
            </a:xfrm>
            <a:custGeom>
              <a:avLst/>
              <a:gdLst>
                <a:gd name="T0" fmla="*/ 50 w 71"/>
                <a:gd name="T1" fmla="*/ 116 h 116"/>
                <a:gd name="T2" fmla="*/ 50 w 71"/>
                <a:gd name="T3" fmla="*/ 67 h 116"/>
                <a:gd name="T4" fmla="*/ 21 w 71"/>
                <a:gd name="T5" fmla="*/ 67 h 116"/>
                <a:gd name="T6" fmla="*/ 21 w 71"/>
                <a:gd name="T7" fmla="*/ 116 h 116"/>
                <a:gd name="T8" fmla="*/ 0 w 71"/>
                <a:gd name="T9" fmla="*/ 116 h 116"/>
                <a:gd name="T10" fmla="*/ 0 w 71"/>
                <a:gd name="T11" fmla="*/ 0 h 116"/>
                <a:gd name="T12" fmla="*/ 21 w 71"/>
                <a:gd name="T13" fmla="*/ 0 h 116"/>
                <a:gd name="T14" fmla="*/ 21 w 71"/>
                <a:gd name="T15" fmla="*/ 48 h 116"/>
                <a:gd name="T16" fmla="*/ 50 w 71"/>
                <a:gd name="T17" fmla="*/ 48 h 116"/>
                <a:gd name="T18" fmla="*/ 50 w 71"/>
                <a:gd name="T19" fmla="*/ 0 h 116"/>
                <a:gd name="T20" fmla="*/ 71 w 71"/>
                <a:gd name="T21" fmla="*/ 0 h 116"/>
                <a:gd name="T22" fmla="*/ 71 w 71"/>
                <a:gd name="T23" fmla="*/ 116 h 116"/>
                <a:gd name="T24" fmla="*/ 50 w 71"/>
                <a:gd name="T2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116">
                  <a:moveTo>
                    <a:pt x="50" y="116"/>
                  </a:moveTo>
                  <a:lnTo>
                    <a:pt x="50" y="67"/>
                  </a:lnTo>
                  <a:lnTo>
                    <a:pt x="21" y="67"/>
                  </a:lnTo>
                  <a:lnTo>
                    <a:pt x="21" y="116"/>
                  </a:lnTo>
                  <a:lnTo>
                    <a:pt x="0" y="116"/>
                  </a:lnTo>
                  <a:lnTo>
                    <a:pt x="0" y="0"/>
                  </a:lnTo>
                  <a:lnTo>
                    <a:pt x="21" y="0"/>
                  </a:lnTo>
                  <a:lnTo>
                    <a:pt x="21" y="48"/>
                  </a:lnTo>
                  <a:lnTo>
                    <a:pt x="50" y="48"/>
                  </a:lnTo>
                  <a:lnTo>
                    <a:pt x="50" y="0"/>
                  </a:lnTo>
                  <a:lnTo>
                    <a:pt x="71" y="0"/>
                  </a:lnTo>
                  <a:lnTo>
                    <a:pt x="71" y="116"/>
                  </a:lnTo>
                  <a:lnTo>
                    <a:pt x="50"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119" name="Rectangle 1985"/>
            <p:cNvSpPr>
              <a:spLocks noChangeArrowheads="1"/>
            </p:cNvSpPr>
            <p:nvPr/>
          </p:nvSpPr>
          <p:spPr bwMode="auto">
            <a:xfrm>
              <a:off x="12215813" y="1397000"/>
              <a:ext cx="36513" cy="184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120" name="Freeform 1986"/>
            <p:cNvSpPr>
              <a:spLocks/>
            </p:cNvSpPr>
            <p:nvPr/>
          </p:nvSpPr>
          <p:spPr bwMode="auto">
            <a:xfrm>
              <a:off x="12284075" y="1397000"/>
              <a:ext cx="112713" cy="184150"/>
            </a:xfrm>
            <a:custGeom>
              <a:avLst/>
              <a:gdLst>
                <a:gd name="T0" fmla="*/ 20 w 30"/>
                <a:gd name="T1" fmla="*/ 48 h 48"/>
                <a:gd name="T2" fmla="*/ 9 w 30"/>
                <a:gd name="T3" fmla="*/ 21 h 48"/>
                <a:gd name="T4" fmla="*/ 8 w 30"/>
                <a:gd name="T5" fmla="*/ 15 h 48"/>
                <a:gd name="T6" fmla="*/ 7 w 30"/>
                <a:gd name="T7" fmla="*/ 14 h 48"/>
                <a:gd name="T8" fmla="*/ 7 w 30"/>
                <a:gd name="T9" fmla="*/ 14 h 48"/>
                <a:gd name="T10" fmla="*/ 7 w 30"/>
                <a:gd name="T11" fmla="*/ 24 h 48"/>
                <a:gd name="T12" fmla="*/ 7 w 30"/>
                <a:gd name="T13" fmla="*/ 48 h 48"/>
                <a:gd name="T14" fmla="*/ 0 w 30"/>
                <a:gd name="T15" fmla="*/ 48 h 48"/>
                <a:gd name="T16" fmla="*/ 0 w 30"/>
                <a:gd name="T17" fmla="*/ 0 h 48"/>
                <a:gd name="T18" fmla="*/ 10 w 30"/>
                <a:gd name="T19" fmla="*/ 0 h 48"/>
                <a:gd name="T20" fmla="*/ 21 w 30"/>
                <a:gd name="T21" fmla="*/ 28 h 48"/>
                <a:gd name="T22" fmla="*/ 23 w 30"/>
                <a:gd name="T23" fmla="*/ 35 h 48"/>
                <a:gd name="T24" fmla="*/ 23 w 30"/>
                <a:gd name="T25" fmla="*/ 35 h 48"/>
                <a:gd name="T26" fmla="*/ 23 w 30"/>
                <a:gd name="T27" fmla="*/ 27 h 48"/>
                <a:gd name="T28" fmla="*/ 23 w 30"/>
                <a:gd name="T29" fmla="*/ 0 h 48"/>
                <a:gd name="T30" fmla="*/ 30 w 30"/>
                <a:gd name="T31" fmla="*/ 0 h 48"/>
                <a:gd name="T32" fmla="*/ 30 w 30"/>
                <a:gd name="T33" fmla="*/ 48 h 48"/>
                <a:gd name="T34" fmla="*/ 20 w 30"/>
                <a:gd name="T35"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48">
                  <a:moveTo>
                    <a:pt x="20" y="48"/>
                  </a:moveTo>
                  <a:cubicBezTo>
                    <a:pt x="9" y="21"/>
                    <a:pt x="9" y="21"/>
                    <a:pt x="9" y="21"/>
                  </a:cubicBezTo>
                  <a:cubicBezTo>
                    <a:pt x="9" y="20"/>
                    <a:pt x="8" y="18"/>
                    <a:pt x="8" y="15"/>
                  </a:cubicBezTo>
                  <a:cubicBezTo>
                    <a:pt x="7" y="15"/>
                    <a:pt x="7" y="14"/>
                    <a:pt x="7" y="14"/>
                  </a:cubicBezTo>
                  <a:cubicBezTo>
                    <a:pt x="7" y="14"/>
                    <a:pt x="7" y="14"/>
                    <a:pt x="7" y="14"/>
                  </a:cubicBezTo>
                  <a:cubicBezTo>
                    <a:pt x="7" y="18"/>
                    <a:pt x="7" y="21"/>
                    <a:pt x="7" y="24"/>
                  </a:cubicBezTo>
                  <a:cubicBezTo>
                    <a:pt x="7" y="48"/>
                    <a:pt x="7" y="48"/>
                    <a:pt x="7" y="48"/>
                  </a:cubicBezTo>
                  <a:cubicBezTo>
                    <a:pt x="0" y="48"/>
                    <a:pt x="0" y="48"/>
                    <a:pt x="0" y="48"/>
                  </a:cubicBezTo>
                  <a:cubicBezTo>
                    <a:pt x="0" y="0"/>
                    <a:pt x="0" y="0"/>
                    <a:pt x="0" y="0"/>
                  </a:cubicBezTo>
                  <a:cubicBezTo>
                    <a:pt x="10" y="0"/>
                    <a:pt x="10" y="0"/>
                    <a:pt x="10" y="0"/>
                  </a:cubicBezTo>
                  <a:cubicBezTo>
                    <a:pt x="21" y="28"/>
                    <a:pt x="21" y="28"/>
                    <a:pt x="21" y="28"/>
                  </a:cubicBezTo>
                  <a:cubicBezTo>
                    <a:pt x="21" y="29"/>
                    <a:pt x="22" y="31"/>
                    <a:pt x="23" y="35"/>
                  </a:cubicBezTo>
                  <a:cubicBezTo>
                    <a:pt x="23" y="35"/>
                    <a:pt x="23" y="35"/>
                    <a:pt x="23" y="35"/>
                  </a:cubicBezTo>
                  <a:cubicBezTo>
                    <a:pt x="23" y="27"/>
                    <a:pt x="23" y="27"/>
                    <a:pt x="23" y="27"/>
                  </a:cubicBezTo>
                  <a:cubicBezTo>
                    <a:pt x="23" y="0"/>
                    <a:pt x="23" y="0"/>
                    <a:pt x="23" y="0"/>
                  </a:cubicBezTo>
                  <a:cubicBezTo>
                    <a:pt x="30" y="0"/>
                    <a:pt x="30" y="0"/>
                    <a:pt x="30" y="0"/>
                  </a:cubicBezTo>
                  <a:cubicBezTo>
                    <a:pt x="30" y="48"/>
                    <a:pt x="30" y="48"/>
                    <a:pt x="30" y="48"/>
                  </a:cubicBezTo>
                  <a:lnTo>
                    <a:pt x="20"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121" name="Freeform 1987"/>
            <p:cNvSpPr>
              <a:spLocks noEditPoints="1"/>
            </p:cNvSpPr>
            <p:nvPr/>
          </p:nvSpPr>
          <p:spPr bwMode="auto">
            <a:xfrm>
              <a:off x="12415838" y="1397000"/>
              <a:ext cx="138113" cy="184150"/>
            </a:xfrm>
            <a:custGeom>
              <a:avLst/>
              <a:gdLst>
                <a:gd name="T0" fmla="*/ 26 w 36"/>
                <a:gd name="T1" fmla="*/ 48 h 48"/>
                <a:gd name="T2" fmla="*/ 24 w 36"/>
                <a:gd name="T3" fmla="*/ 36 h 48"/>
                <a:gd name="T4" fmla="*/ 12 w 36"/>
                <a:gd name="T5" fmla="*/ 36 h 48"/>
                <a:gd name="T6" fmla="*/ 9 w 36"/>
                <a:gd name="T7" fmla="*/ 48 h 48"/>
                <a:gd name="T8" fmla="*/ 0 w 36"/>
                <a:gd name="T9" fmla="*/ 48 h 48"/>
                <a:gd name="T10" fmla="*/ 13 w 36"/>
                <a:gd name="T11" fmla="*/ 0 h 48"/>
                <a:gd name="T12" fmla="*/ 23 w 36"/>
                <a:gd name="T13" fmla="*/ 0 h 48"/>
                <a:gd name="T14" fmla="*/ 36 w 36"/>
                <a:gd name="T15" fmla="*/ 48 h 48"/>
                <a:gd name="T16" fmla="*/ 26 w 36"/>
                <a:gd name="T17" fmla="*/ 48 h 48"/>
                <a:gd name="T18" fmla="*/ 19 w 36"/>
                <a:gd name="T19" fmla="*/ 14 h 48"/>
                <a:gd name="T20" fmla="*/ 18 w 36"/>
                <a:gd name="T21" fmla="*/ 9 h 48"/>
                <a:gd name="T22" fmla="*/ 18 w 36"/>
                <a:gd name="T23" fmla="*/ 8 h 48"/>
                <a:gd name="T24" fmla="*/ 18 w 36"/>
                <a:gd name="T25" fmla="*/ 8 h 48"/>
                <a:gd name="T26" fmla="*/ 17 w 36"/>
                <a:gd name="T27" fmla="*/ 14 h 48"/>
                <a:gd name="T28" fmla="*/ 13 w 36"/>
                <a:gd name="T29" fmla="*/ 29 h 48"/>
                <a:gd name="T30" fmla="*/ 22 w 36"/>
                <a:gd name="T31" fmla="*/ 29 h 48"/>
                <a:gd name="T32" fmla="*/ 19 w 36"/>
                <a:gd name="T33"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8">
                  <a:moveTo>
                    <a:pt x="26" y="48"/>
                  </a:moveTo>
                  <a:cubicBezTo>
                    <a:pt x="24" y="36"/>
                    <a:pt x="24" y="36"/>
                    <a:pt x="24" y="36"/>
                  </a:cubicBezTo>
                  <a:cubicBezTo>
                    <a:pt x="12" y="36"/>
                    <a:pt x="12" y="36"/>
                    <a:pt x="12" y="36"/>
                  </a:cubicBezTo>
                  <a:cubicBezTo>
                    <a:pt x="9" y="48"/>
                    <a:pt x="9" y="48"/>
                    <a:pt x="9" y="48"/>
                  </a:cubicBezTo>
                  <a:cubicBezTo>
                    <a:pt x="0" y="48"/>
                    <a:pt x="0" y="48"/>
                    <a:pt x="0" y="48"/>
                  </a:cubicBezTo>
                  <a:cubicBezTo>
                    <a:pt x="13" y="0"/>
                    <a:pt x="13" y="0"/>
                    <a:pt x="13" y="0"/>
                  </a:cubicBezTo>
                  <a:cubicBezTo>
                    <a:pt x="23" y="0"/>
                    <a:pt x="23" y="0"/>
                    <a:pt x="23" y="0"/>
                  </a:cubicBezTo>
                  <a:cubicBezTo>
                    <a:pt x="36" y="48"/>
                    <a:pt x="36" y="48"/>
                    <a:pt x="36" y="48"/>
                  </a:cubicBezTo>
                  <a:lnTo>
                    <a:pt x="26" y="48"/>
                  </a:lnTo>
                  <a:close/>
                  <a:moveTo>
                    <a:pt x="19" y="14"/>
                  </a:moveTo>
                  <a:cubicBezTo>
                    <a:pt x="19" y="13"/>
                    <a:pt x="18" y="11"/>
                    <a:pt x="18" y="9"/>
                  </a:cubicBezTo>
                  <a:cubicBezTo>
                    <a:pt x="18" y="8"/>
                    <a:pt x="18" y="8"/>
                    <a:pt x="18" y="8"/>
                  </a:cubicBezTo>
                  <a:cubicBezTo>
                    <a:pt x="18" y="8"/>
                    <a:pt x="18" y="8"/>
                    <a:pt x="18" y="8"/>
                  </a:cubicBezTo>
                  <a:cubicBezTo>
                    <a:pt x="17" y="11"/>
                    <a:pt x="17" y="13"/>
                    <a:pt x="17" y="14"/>
                  </a:cubicBezTo>
                  <a:cubicBezTo>
                    <a:pt x="13" y="29"/>
                    <a:pt x="13" y="29"/>
                    <a:pt x="13" y="29"/>
                  </a:cubicBezTo>
                  <a:cubicBezTo>
                    <a:pt x="22" y="29"/>
                    <a:pt x="22" y="29"/>
                    <a:pt x="22" y="29"/>
                  </a:cubicBezTo>
                  <a:lnTo>
                    <a:pt x="19"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grpSp>
      <p:cxnSp>
        <p:nvCxnSpPr>
          <p:cNvPr id="2124" name="Straight Connector 2123"/>
          <p:cNvCxnSpPr/>
          <p:nvPr/>
        </p:nvCxnSpPr>
        <p:spPr>
          <a:xfrm>
            <a:off x="539811" y="3720363"/>
            <a:ext cx="4942776" cy="0"/>
          </a:xfrm>
          <a:prstGeom prst="line">
            <a:avLst/>
          </a:prstGeom>
          <a:noFill/>
          <a:ln w="9525" cap="flat" cmpd="sng" algn="ctr">
            <a:solidFill>
              <a:schemeClr val="tx1"/>
            </a:solidFill>
            <a:prstDash val="sysDash"/>
          </a:ln>
          <a:effectLst/>
        </p:spPr>
      </p:cxnSp>
      <p:cxnSp>
        <p:nvCxnSpPr>
          <p:cNvPr id="2126" name="Straight Connector 2125"/>
          <p:cNvCxnSpPr/>
          <p:nvPr/>
        </p:nvCxnSpPr>
        <p:spPr>
          <a:xfrm>
            <a:off x="5734252" y="696399"/>
            <a:ext cx="0" cy="5835223"/>
          </a:xfrm>
          <a:prstGeom prst="line">
            <a:avLst/>
          </a:prstGeom>
          <a:noFill/>
          <a:ln w="9525" cap="flat" cmpd="sng" algn="ctr">
            <a:solidFill>
              <a:schemeClr val="tx1"/>
            </a:solidFill>
            <a:prstDash val="sysDash"/>
          </a:ln>
          <a:effectLst/>
        </p:spPr>
      </p:cxnSp>
      <p:grpSp>
        <p:nvGrpSpPr>
          <p:cNvPr id="2360" name="Group 2359"/>
          <p:cNvGrpSpPr/>
          <p:nvPr/>
        </p:nvGrpSpPr>
        <p:grpSpPr>
          <a:xfrm>
            <a:off x="9724327" y="1156836"/>
            <a:ext cx="2200831" cy="2207377"/>
            <a:chOff x="21220113" y="566738"/>
            <a:chExt cx="3201988" cy="3211512"/>
          </a:xfrm>
          <a:solidFill>
            <a:schemeClr val="tx1"/>
          </a:solidFill>
        </p:grpSpPr>
        <p:sp>
          <p:nvSpPr>
            <p:cNvPr id="2297" name="Freeform 2153"/>
            <p:cNvSpPr>
              <a:spLocks noEditPoints="1"/>
            </p:cNvSpPr>
            <p:nvPr/>
          </p:nvSpPr>
          <p:spPr bwMode="auto">
            <a:xfrm>
              <a:off x="22744113" y="566738"/>
              <a:ext cx="153988" cy="550863"/>
            </a:xfrm>
            <a:custGeom>
              <a:avLst/>
              <a:gdLst>
                <a:gd name="T0" fmla="*/ 9 w 41"/>
                <a:gd name="T1" fmla="*/ 146 h 146"/>
                <a:gd name="T2" fmla="*/ 41 w 41"/>
                <a:gd name="T3" fmla="*/ 9 h 146"/>
                <a:gd name="T4" fmla="*/ 0 w 41"/>
                <a:gd name="T5" fmla="*/ 9 h 146"/>
                <a:gd name="T6" fmla="*/ 13 w 41"/>
                <a:gd name="T7" fmla="*/ 126 h 146"/>
                <a:gd name="T8" fmla="*/ 33 w 41"/>
                <a:gd name="T9" fmla="*/ 73 h 146"/>
                <a:gd name="T10" fmla="*/ 27 w 41"/>
                <a:gd name="T11" fmla="*/ 73 h 146"/>
                <a:gd name="T12" fmla="*/ 23 w 41"/>
                <a:gd name="T13" fmla="*/ 73 h 146"/>
                <a:gd name="T14" fmla="*/ 17 w 41"/>
                <a:gd name="T15" fmla="*/ 73 h 146"/>
                <a:gd name="T16" fmla="*/ 13 w 41"/>
                <a:gd name="T17" fmla="*/ 73 h 146"/>
                <a:gd name="T18" fmla="*/ 7 w 41"/>
                <a:gd name="T19" fmla="*/ 73 h 146"/>
                <a:gd name="T20" fmla="*/ 33 w 41"/>
                <a:gd name="T21" fmla="*/ 63 h 146"/>
                <a:gd name="T22" fmla="*/ 27 w 41"/>
                <a:gd name="T23" fmla="*/ 63 h 146"/>
                <a:gd name="T24" fmla="*/ 23 w 41"/>
                <a:gd name="T25" fmla="*/ 63 h 146"/>
                <a:gd name="T26" fmla="*/ 17 w 41"/>
                <a:gd name="T27" fmla="*/ 63 h 146"/>
                <a:gd name="T28" fmla="*/ 13 w 41"/>
                <a:gd name="T29" fmla="*/ 63 h 146"/>
                <a:gd name="T30" fmla="*/ 7 w 41"/>
                <a:gd name="T31" fmla="*/ 63 h 146"/>
                <a:gd name="T32" fmla="*/ 33 w 41"/>
                <a:gd name="T33" fmla="*/ 52 h 146"/>
                <a:gd name="T34" fmla="*/ 27 w 41"/>
                <a:gd name="T35" fmla="*/ 52 h 146"/>
                <a:gd name="T36" fmla="*/ 23 w 41"/>
                <a:gd name="T37" fmla="*/ 52 h 146"/>
                <a:gd name="T38" fmla="*/ 17 w 41"/>
                <a:gd name="T39" fmla="*/ 52 h 146"/>
                <a:gd name="T40" fmla="*/ 13 w 41"/>
                <a:gd name="T41" fmla="*/ 52 h 146"/>
                <a:gd name="T42" fmla="*/ 7 w 41"/>
                <a:gd name="T43" fmla="*/ 52 h 146"/>
                <a:gd name="T44" fmla="*/ 33 w 41"/>
                <a:gd name="T45" fmla="*/ 41 h 146"/>
                <a:gd name="T46" fmla="*/ 27 w 41"/>
                <a:gd name="T47" fmla="*/ 41 h 146"/>
                <a:gd name="T48" fmla="*/ 23 w 41"/>
                <a:gd name="T49" fmla="*/ 41 h 146"/>
                <a:gd name="T50" fmla="*/ 17 w 41"/>
                <a:gd name="T51" fmla="*/ 41 h 146"/>
                <a:gd name="T52" fmla="*/ 13 w 41"/>
                <a:gd name="T53" fmla="*/ 41 h 146"/>
                <a:gd name="T54" fmla="*/ 7 w 41"/>
                <a:gd name="T55" fmla="*/ 41 h 146"/>
                <a:gd name="T56" fmla="*/ 33 w 41"/>
                <a:gd name="T57" fmla="*/ 30 h 146"/>
                <a:gd name="T58" fmla="*/ 27 w 41"/>
                <a:gd name="T59" fmla="*/ 30 h 146"/>
                <a:gd name="T60" fmla="*/ 23 w 41"/>
                <a:gd name="T61" fmla="*/ 30 h 146"/>
                <a:gd name="T62" fmla="*/ 17 w 41"/>
                <a:gd name="T63" fmla="*/ 30 h 146"/>
                <a:gd name="T64" fmla="*/ 13 w 41"/>
                <a:gd name="T65" fmla="*/ 30 h 146"/>
                <a:gd name="T66" fmla="*/ 7 w 41"/>
                <a:gd name="T67" fmla="*/ 30 h 146"/>
                <a:gd name="T68" fmla="*/ 33 w 41"/>
                <a:gd name="T69" fmla="*/ 19 h 146"/>
                <a:gd name="T70" fmla="*/ 27 w 41"/>
                <a:gd name="T71" fmla="*/ 19 h 146"/>
                <a:gd name="T72" fmla="*/ 23 w 41"/>
                <a:gd name="T73" fmla="*/ 19 h 146"/>
                <a:gd name="T74" fmla="*/ 17 w 41"/>
                <a:gd name="T75" fmla="*/ 19 h 146"/>
                <a:gd name="T76" fmla="*/ 13 w 41"/>
                <a:gd name="T77" fmla="*/ 19 h 146"/>
                <a:gd name="T78" fmla="*/ 7 w 41"/>
                <a:gd name="T79" fmla="*/ 19 h 146"/>
                <a:gd name="T80" fmla="*/ 33 w 41"/>
                <a:gd name="T81" fmla="*/ 9 h 146"/>
                <a:gd name="T82" fmla="*/ 27 w 41"/>
                <a:gd name="T83" fmla="*/ 9 h 146"/>
                <a:gd name="T84" fmla="*/ 23 w 41"/>
                <a:gd name="T85" fmla="*/ 9 h 146"/>
                <a:gd name="T86" fmla="*/ 17 w 41"/>
                <a:gd name="T87" fmla="*/ 9 h 146"/>
                <a:gd name="T88" fmla="*/ 13 w 41"/>
                <a:gd name="T89" fmla="*/ 9 h 146"/>
                <a:gd name="T90" fmla="*/ 7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9" y="146"/>
                  </a:cubicBezTo>
                  <a:cubicBezTo>
                    <a:pt x="31" y="146"/>
                    <a:pt x="31" y="146"/>
                    <a:pt x="31" y="146"/>
                  </a:cubicBezTo>
                  <a:cubicBezTo>
                    <a:pt x="37" y="146"/>
                    <a:pt x="41" y="142"/>
                    <a:pt x="41" y="137"/>
                  </a:cubicBezTo>
                  <a:cubicBezTo>
                    <a:pt x="41" y="9"/>
                    <a:pt x="41" y="9"/>
                    <a:pt x="41" y="9"/>
                  </a:cubicBezTo>
                  <a:cubicBezTo>
                    <a:pt x="41" y="4"/>
                    <a:pt x="37" y="0"/>
                    <a:pt x="31" y="0"/>
                  </a:cubicBezTo>
                  <a:cubicBezTo>
                    <a:pt x="9" y="0"/>
                    <a:pt x="9" y="0"/>
                    <a:pt x="9" y="0"/>
                  </a:cubicBezTo>
                  <a:cubicBezTo>
                    <a:pt x="4" y="0"/>
                    <a:pt x="0" y="4"/>
                    <a:pt x="0" y="9"/>
                  </a:cubicBezTo>
                  <a:close/>
                  <a:moveTo>
                    <a:pt x="28" y="126"/>
                  </a:moveTo>
                  <a:cubicBezTo>
                    <a:pt x="28" y="130"/>
                    <a:pt x="24" y="134"/>
                    <a:pt x="20" y="134"/>
                  </a:cubicBezTo>
                  <a:cubicBezTo>
                    <a:pt x="16" y="134"/>
                    <a:pt x="13" y="130"/>
                    <a:pt x="13" y="126"/>
                  </a:cubicBezTo>
                  <a:cubicBezTo>
                    <a:pt x="13" y="122"/>
                    <a:pt x="16" y="119"/>
                    <a:pt x="20" y="119"/>
                  </a:cubicBezTo>
                  <a:cubicBezTo>
                    <a:pt x="24" y="119"/>
                    <a:pt x="28" y="122"/>
                    <a:pt x="28" y="126"/>
                  </a:cubicBezTo>
                  <a:close/>
                  <a:moveTo>
                    <a:pt x="33" y="73"/>
                  </a:moveTo>
                  <a:cubicBezTo>
                    <a:pt x="33" y="79"/>
                    <a:pt x="33" y="79"/>
                    <a:pt x="33" y="79"/>
                  </a:cubicBezTo>
                  <a:cubicBezTo>
                    <a:pt x="27" y="79"/>
                    <a:pt x="27" y="79"/>
                    <a:pt x="27" y="79"/>
                  </a:cubicBezTo>
                  <a:cubicBezTo>
                    <a:pt x="27" y="73"/>
                    <a:pt x="27" y="73"/>
                    <a:pt x="27" y="73"/>
                  </a:cubicBezTo>
                  <a:cubicBezTo>
                    <a:pt x="33" y="73"/>
                    <a:pt x="33" y="73"/>
                    <a:pt x="33" y="73"/>
                  </a:cubicBezTo>
                  <a:cubicBezTo>
                    <a:pt x="33" y="73"/>
                    <a:pt x="33" y="73"/>
                    <a:pt x="33" y="73"/>
                  </a:cubicBezTo>
                  <a:close/>
                  <a:moveTo>
                    <a:pt x="23" y="73"/>
                  </a:moveTo>
                  <a:cubicBezTo>
                    <a:pt x="23" y="79"/>
                    <a:pt x="23" y="79"/>
                    <a:pt x="23" y="79"/>
                  </a:cubicBezTo>
                  <a:cubicBezTo>
                    <a:pt x="17" y="79"/>
                    <a:pt x="17" y="79"/>
                    <a:pt x="17" y="79"/>
                  </a:cubicBezTo>
                  <a:cubicBezTo>
                    <a:pt x="17" y="73"/>
                    <a:pt x="17" y="73"/>
                    <a:pt x="17" y="73"/>
                  </a:cubicBezTo>
                  <a:cubicBezTo>
                    <a:pt x="23" y="73"/>
                    <a:pt x="23" y="73"/>
                    <a:pt x="23" y="73"/>
                  </a:cubicBezTo>
                  <a:cubicBezTo>
                    <a:pt x="23" y="73"/>
                    <a:pt x="23" y="73"/>
                    <a:pt x="23" y="73"/>
                  </a:cubicBezTo>
                  <a:close/>
                  <a:moveTo>
                    <a:pt x="13" y="73"/>
                  </a:moveTo>
                  <a:cubicBezTo>
                    <a:pt x="13" y="79"/>
                    <a:pt x="13" y="79"/>
                    <a:pt x="13" y="79"/>
                  </a:cubicBezTo>
                  <a:cubicBezTo>
                    <a:pt x="7" y="79"/>
                    <a:pt x="7" y="79"/>
                    <a:pt x="7" y="79"/>
                  </a:cubicBezTo>
                  <a:cubicBezTo>
                    <a:pt x="7" y="73"/>
                    <a:pt x="7" y="73"/>
                    <a:pt x="7" y="73"/>
                  </a:cubicBezTo>
                  <a:cubicBezTo>
                    <a:pt x="13" y="73"/>
                    <a:pt x="13" y="73"/>
                    <a:pt x="13" y="73"/>
                  </a:cubicBezTo>
                  <a:cubicBezTo>
                    <a:pt x="13" y="73"/>
                    <a:pt x="13" y="73"/>
                    <a:pt x="13" y="73"/>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1"/>
                  </a:moveTo>
                  <a:cubicBezTo>
                    <a:pt x="33" y="47"/>
                    <a:pt x="33" y="47"/>
                    <a:pt x="33" y="47"/>
                  </a:cubicBezTo>
                  <a:cubicBezTo>
                    <a:pt x="27" y="47"/>
                    <a:pt x="27" y="47"/>
                    <a:pt x="27" y="47"/>
                  </a:cubicBezTo>
                  <a:cubicBezTo>
                    <a:pt x="27" y="41"/>
                    <a:pt x="27" y="41"/>
                    <a:pt x="27"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7" y="47"/>
                    <a:pt x="7" y="47"/>
                    <a:pt x="7" y="47"/>
                  </a:cubicBezTo>
                  <a:cubicBezTo>
                    <a:pt x="7" y="41"/>
                    <a:pt x="7" y="41"/>
                    <a:pt x="7" y="41"/>
                  </a:cubicBezTo>
                  <a:cubicBezTo>
                    <a:pt x="13" y="41"/>
                    <a:pt x="13" y="41"/>
                    <a:pt x="13" y="41"/>
                  </a:cubicBezTo>
                  <a:cubicBezTo>
                    <a:pt x="13" y="41"/>
                    <a:pt x="13" y="41"/>
                    <a:pt x="13" y="41"/>
                  </a:cubicBezTo>
                  <a:close/>
                  <a:moveTo>
                    <a:pt x="33" y="30"/>
                  </a:moveTo>
                  <a:cubicBezTo>
                    <a:pt x="33" y="36"/>
                    <a:pt x="33" y="36"/>
                    <a:pt x="33" y="36"/>
                  </a:cubicBezTo>
                  <a:cubicBezTo>
                    <a:pt x="27" y="36"/>
                    <a:pt x="27" y="36"/>
                    <a:pt x="27" y="36"/>
                  </a:cubicBezTo>
                  <a:cubicBezTo>
                    <a:pt x="27" y="30"/>
                    <a:pt x="27" y="30"/>
                    <a:pt x="27" y="30"/>
                  </a:cubicBezTo>
                  <a:cubicBezTo>
                    <a:pt x="33" y="30"/>
                    <a:pt x="33" y="30"/>
                    <a:pt x="33" y="30"/>
                  </a:cubicBezTo>
                  <a:cubicBezTo>
                    <a:pt x="33" y="30"/>
                    <a:pt x="33" y="30"/>
                    <a:pt x="33" y="30"/>
                  </a:cubicBezTo>
                  <a:close/>
                  <a:moveTo>
                    <a:pt x="23" y="30"/>
                  </a:moveTo>
                  <a:cubicBezTo>
                    <a:pt x="23" y="36"/>
                    <a:pt x="23" y="36"/>
                    <a:pt x="23" y="36"/>
                  </a:cubicBezTo>
                  <a:cubicBezTo>
                    <a:pt x="17" y="36"/>
                    <a:pt x="17" y="36"/>
                    <a:pt x="17" y="36"/>
                  </a:cubicBezTo>
                  <a:cubicBezTo>
                    <a:pt x="17" y="30"/>
                    <a:pt x="17" y="30"/>
                    <a:pt x="17" y="30"/>
                  </a:cubicBezTo>
                  <a:cubicBezTo>
                    <a:pt x="23" y="30"/>
                    <a:pt x="23" y="30"/>
                    <a:pt x="23" y="30"/>
                  </a:cubicBezTo>
                  <a:cubicBezTo>
                    <a:pt x="23" y="30"/>
                    <a:pt x="23" y="30"/>
                    <a:pt x="23" y="30"/>
                  </a:cubicBezTo>
                  <a:close/>
                  <a:moveTo>
                    <a:pt x="13" y="30"/>
                  </a:moveTo>
                  <a:cubicBezTo>
                    <a:pt x="13" y="36"/>
                    <a:pt x="13" y="36"/>
                    <a:pt x="13" y="36"/>
                  </a:cubicBezTo>
                  <a:cubicBezTo>
                    <a:pt x="7" y="36"/>
                    <a:pt x="7" y="36"/>
                    <a:pt x="7" y="36"/>
                  </a:cubicBezTo>
                  <a:cubicBezTo>
                    <a:pt x="7" y="30"/>
                    <a:pt x="7" y="30"/>
                    <a:pt x="7" y="30"/>
                  </a:cubicBezTo>
                  <a:cubicBezTo>
                    <a:pt x="13" y="30"/>
                    <a:pt x="13" y="30"/>
                    <a:pt x="13" y="30"/>
                  </a:cubicBezTo>
                  <a:cubicBezTo>
                    <a:pt x="13" y="30"/>
                    <a:pt x="13" y="30"/>
                    <a:pt x="13" y="30"/>
                  </a:cubicBezTo>
                  <a:close/>
                  <a:moveTo>
                    <a:pt x="33" y="19"/>
                  </a:moveTo>
                  <a:cubicBezTo>
                    <a:pt x="33" y="25"/>
                    <a:pt x="33" y="25"/>
                    <a:pt x="33" y="25"/>
                  </a:cubicBezTo>
                  <a:cubicBezTo>
                    <a:pt x="27" y="25"/>
                    <a:pt x="27" y="25"/>
                    <a:pt x="27" y="25"/>
                  </a:cubicBezTo>
                  <a:cubicBezTo>
                    <a:pt x="27" y="19"/>
                    <a:pt x="27" y="19"/>
                    <a:pt x="27" y="19"/>
                  </a:cubicBezTo>
                  <a:cubicBezTo>
                    <a:pt x="33" y="19"/>
                    <a:pt x="33" y="19"/>
                    <a:pt x="33" y="19"/>
                  </a:cubicBezTo>
                  <a:cubicBezTo>
                    <a:pt x="33" y="19"/>
                    <a:pt x="33" y="19"/>
                    <a:pt x="33" y="19"/>
                  </a:cubicBezTo>
                  <a:close/>
                  <a:moveTo>
                    <a:pt x="23" y="19"/>
                  </a:moveTo>
                  <a:cubicBezTo>
                    <a:pt x="23" y="25"/>
                    <a:pt x="23" y="25"/>
                    <a:pt x="23" y="25"/>
                  </a:cubicBezTo>
                  <a:cubicBezTo>
                    <a:pt x="17" y="25"/>
                    <a:pt x="17" y="25"/>
                    <a:pt x="17" y="25"/>
                  </a:cubicBezTo>
                  <a:cubicBezTo>
                    <a:pt x="17" y="19"/>
                    <a:pt x="17" y="19"/>
                    <a:pt x="17" y="19"/>
                  </a:cubicBezTo>
                  <a:cubicBezTo>
                    <a:pt x="23" y="19"/>
                    <a:pt x="23" y="19"/>
                    <a:pt x="23" y="19"/>
                  </a:cubicBezTo>
                  <a:cubicBezTo>
                    <a:pt x="23" y="19"/>
                    <a:pt x="23" y="19"/>
                    <a:pt x="23" y="19"/>
                  </a:cubicBezTo>
                  <a:close/>
                  <a:moveTo>
                    <a:pt x="13" y="19"/>
                  </a:moveTo>
                  <a:cubicBezTo>
                    <a:pt x="13" y="25"/>
                    <a:pt x="13" y="25"/>
                    <a:pt x="13" y="25"/>
                  </a:cubicBezTo>
                  <a:cubicBezTo>
                    <a:pt x="7" y="25"/>
                    <a:pt x="7" y="25"/>
                    <a:pt x="7" y="25"/>
                  </a:cubicBezTo>
                  <a:cubicBezTo>
                    <a:pt x="7" y="19"/>
                    <a:pt x="7" y="19"/>
                    <a:pt x="7" y="19"/>
                  </a:cubicBezTo>
                  <a:cubicBezTo>
                    <a:pt x="13" y="19"/>
                    <a:pt x="13" y="19"/>
                    <a:pt x="13" y="19"/>
                  </a:cubicBezTo>
                  <a:cubicBezTo>
                    <a:pt x="13" y="19"/>
                    <a:pt x="13" y="19"/>
                    <a:pt x="13" y="19"/>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298" name="Freeform 2154"/>
            <p:cNvSpPr>
              <a:spLocks noEditPoints="1"/>
            </p:cNvSpPr>
            <p:nvPr/>
          </p:nvSpPr>
          <p:spPr bwMode="auto">
            <a:xfrm>
              <a:off x="22744113" y="3228975"/>
              <a:ext cx="153988" cy="549275"/>
            </a:xfrm>
            <a:custGeom>
              <a:avLst/>
              <a:gdLst>
                <a:gd name="T0" fmla="*/ 32 w 41"/>
                <a:gd name="T1" fmla="*/ 0 h 146"/>
                <a:gd name="T2" fmla="*/ 0 w 41"/>
                <a:gd name="T3" fmla="*/ 137 h 146"/>
                <a:gd name="T4" fmla="*/ 41 w 41"/>
                <a:gd name="T5" fmla="*/ 137 h 146"/>
                <a:gd name="T6" fmla="*/ 28 w 41"/>
                <a:gd name="T7" fmla="*/ 20 h 146"/>
                <a:gd name="T8" fmla="*/ 8 w 41"/>
                <a:gd name="T9" fmla="*/ 73 h 146"/>
                <a:gd name="T10" fmla="*/ 13 w 41"/>
                <a:gd name="T11" fmla="*/ 73 h 146"/>
                <a:gd name="T12" fmla="*/ 18 w 41"/>
                <a:gd name="T13" fmla="*/ 73 h 146"/>
                <a:gd name="T14" fmla="*/ 24 w 41"/>
                <a:gd name="T15" fmla="*/ 73 h 146"/>
                <a:gd name="T16" fmla="*/ 28 w 41"/>
                <a:gd name="T17" fmla="*/ 73 h 146"/>
                <a:gd name="T18" fmla="*/ 33 w 41"/>
                <a:gd name="T19" fmla="*/ 73 h 146"/>
                <a:gd name="T20" fmla="*/ 8 w 41"/>
                <a:gd name="T21" fmla="*/ 83 h 146"/>
                <a:gd name="T22" fmla="*/ 13 w 41"/>
                <a:gd name="T23" fmla="*/ 83 h 146"/>
                <a:gd name="T24" fmla="*/ 18 w 41"/>
                <a:gd name="T25" fmla="*/ 83 h 146"/>
                <a:gd name="T26" fmla="*/ 24 w 41"/>
                <a:gd name="T27" fmla="*/ 83 h 146"/>
                <a:gd name="T28" fmla="*/ 28 w 41"/>
                <a:gd name="T29" fmla="*/ 83 h 146"/>
                <a:gd name="T30" fmla="*/ 33 w 41"/>
                <a:gd name="T31" fmla="*/ 83 h 146"/>
                <a:gd name="T32" fmla="*/ 8 w 41"/>
                <a:gd name="T33" fmla="*/ 94 h 146"/>
                <a:gd name="T34" fmla="*/ 13 w 41"/>
                <a:gd name="T35" fmla="*/ 94 h 146"/>
                <a:gd name="T36" fmla="*/ 18 w 41"/>
                <a:gd name="T37" fmla="*/ 94 h 146"/>
                <a:gd name="T38" fmla="*/ 24 w 41"/>
                <a:gd name="T39" fmla="*/ 94 h 146"/>
                <a:gd name="T40" fmla="*/ 28 w 41"/>
                <a:gd name="T41" fmla="*/ 94 h 146"/>
                <a:gd name="T42" fmla="*/ 33 w 41"/>
                <a:gd name="T43" fmla="*/ 94 h 146"/>
                <a:gd name="T44" fmla="*/ 8 w 41"/>
                <a:gd name="T45" fmla="*/ 105 h 146"/>
                <a:gd name="T46" fmla="*/ 13 w 41"/>
                <a:gd name="T47" fmla="*/ 105 h 146"/>
                <a:gd name="T48" fmla="*/ 18 w 41"/>
                <a:gd name="T49" fmla="*/ 105 h 146"/>
                <a:gd name="T50" fmla="*/ 24 w 41"/>
                <a:gd name="T51" fmla="*/ 105 h 146"/>
                <a:gd name="T52" fmla="*/ 28 w 41"/>
                <a:gd name="T53" fmla="*/ 105 h 146"/>
                <a:gd name="T54" fmla="*/ 33 w 41"/>
                <a:gd name="T55" fmla="*/ 105 h 146"/>
                <a:gd name="T56" fmla="*/ 8 w 41"/>
                <a:gd name="T57" fmla="*/ 116 h 146"/>
                <a:gd name="T58" fmla="*/ 13 w 41"/>
                <a:gd name="T59" fmla="*/ 116 h 146"/>
                <a:gd name="T60" fmla="*/ 18 w 41"/>
                <a:gd name="T61" fmla="*/ 116 h 146"/>
                <a:gd name="T62" fmla="*/ 24 w 41"/>
                <a:gd name="T63" fmla="*/ 116 h 146"/>
                <a:gd name="T64" fmla="*/ 28 w 41"/>
                <a:gd name="T65" fmla="*/ 116 h 146"/>
                <a:gd name="T66" fmla="*/ 33 w 41"/>
                <a:gd name="T67" fmla="*/ 116 h 146"/>
                <a:gd name="T68" fmla="*/ 8 w 41"/>
                <a:gd name="T69" fmla="*/ 127 h 146"/>
                <a:gd name="T70" fmla="*/ 13 w 41"/>
                <a:gd name="T71" fmla="*/ 127 h 146"/>
                <a:gd name="T72" fmla="*/ 18 w 41"/>
                <a:gd name="T73" fmla="*/ 127 h 146"/>
                <a:gd name="T74" fmla="*/ 24 w 41"/>
                <a:gd name="T75" fmla="*/ 127 h 146"/>
                <a:gd name="T76" fmla="*/ 28 w 41"/>
                <a:gd name="T77" fmla="*/ 127 h 146"/>
                <a:gd name="T78" fmla="*/ 33 w 41"/>
                <a:gd name="T79" fmla="*/ 127 h 146"/>
                <a:gd name="T80" fmla="*/ 8 w 41"/>
                <a:gd name="T81" fmla="*/ 137 h 146"/>
                <a:gd name="T82" fmla="*/ 13 w 41"/>
                <a:gd name="T83" fmla="*/ 137 h 146"/>
                <a:gd name="T84" fmla="*/ 18 w 41"/>
                <a:gd name="T85" fmla="*/ 137 h 146"/>
                <a:gd name="T86" fmla="*/ 24 w 41"/>
                <a:gd name="T87" fmla="*/ 137 h 146"/>
                <a:gd name="T88" fmla="*/ 28 w 41"/>
                <a:gd name="T89" fmla="*/ 137 h 146"/>
                <a:gd name="T90" fmla="*/ 33 w 41"/>
                <a:gd name="T91" fmla="*/ 13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41" y="137"/>
                  </a:moveTo>
                  <a:cubicBezTo>
                    <a:pt x="41" y="9"/>
                    <a:pt x="41" y="9"/>
                    <a:pt x="41" y="9"/>
                  </a:cubicBezTo>
                  <a:cubicBezTo>
                    <a:pt x="41" y="4"/>
                    <a:pt x="37" y="0"/>
                    <a:pt x="32" y="0"/>
                  </a:cubicBezTo>
                  <a:cubicBezTo>
                    <a:pt x="9" y="0"/>
                    <a:pt x="9" y="0"/>
                    <a:pt x="9" y="0"/>
                  </a:cubicBezTo>
                  <a:cubicBezTo>
                    <a:pt x="4" y="0"/>
                    <a:pt x="0" y="4"/>
                    <a:pt x="0" y="9"/>
                  </a:cubicBezTo>
                  <a:cubicBezTo>
                    <a:pt x="0" y="137"/>
                    <a:pt x="0" y="137"/>
                    <a:pt x="0" y="137"/>
                  </a:cubicBezTo>
                  <a:cubicBezTo>
                    <a:pt x="0" y="142"/>
                    <a:pt x="4" y="146"/>
                    <a:pt x="9" y="146"/>
                  </a:cubicBezTo>
                  <a:cubicBezTo>
                    <a:pt x="32" y="146"/>
                    <a:pt x="32" y="146"/>
                    <a:pt x="32" y="146"/>
                  </a:cubicBezTo>
                  <a:cubicBezTo>
                    <a:pt x="37" y="146"/>
                    <a:pt x="41" y="142"/>
                    <a:pt x="41" y="137"/>
                  </a:cubicBezTo>
                  <a:close/>
                  <a:moveTo>
                    <a:pt x="13" y="20"/>
                  </a:moveTo>
                  <a:cubicBezTo>
                    <a:pt x="13" y="16"/>
                    <a:pt x="16" y="12"/>
                    <a:pt x="20" y="12"/>
                  </a:cubicBezTo>
                  <a:cubicBezTo>
                    <a:pt x="25" y="12"/>
                    <a:pt x="28" y="16"/>
                    <a:pt x="28" y="20"/>
                  </a:cubicBezTo>
                  <a:cubicBezTo>
                    <a:pt x="28" y="24"/>
                    <a:pt x="25" y="27"/>
                    <a:pt x="20" y="27"/>
                  </a:cubicBezTo>
                  <a:cubicBezTo>
                    <a:pt x="16" y="27"/>
                    <a:pt x="13" y="24"/>
                    <a:pt x="13" y="20"/>
                  </a:cubicBezTo>
                  <a:close/>
                  <a:moveTo>
                    <a:pt x="8" y="73"/>
                  </a:moveTo>
                  <a:cubicBezTo>
                    <a:pt x="8" y="67"/>
                    <a:pt x="8" y="67"/>
                    <a:pt x="8" y="67"/>
                  </a:cubicBezTo>
                  <a:cubicBezTo>
                    <a:pt x="13" y="67"/>
                    <a:pt x="13" y="67"/>
                    <a:pt x="13" y="67"/>
                  </a:cubicBezTo>
                  <a:cubicBezTo>
                    <a:pt x="13" y="73"/>
                    <a:pt x="13" y="73"/>
                    <a:pt x="13" y="73"/>
                  </a:cubicBezTo>
                  <a:cubicBezTo>
                    <a:pt x="8" y="73"/>
                    <a:pt x="8" y="73"/>
                    <a:pt x="8" y="73"/>
                  </a:cubicBezTo>
                  <a:cubicBezTo>
                    <a:pt x="8" y="73"/>
                    <a:pt x="8" y="73"/>
                    <a:pt x="8" y="73"/>
                  </a:cubicBezTo>
                  <a:close/>
                  <a:moveTo>
                    <a:pt x="18" y="73"/>
                  </a:moveTo>
                  <a:cubicBezTo>
                    <a:pt x="18" y="67"/>
                    <a:pt x="18" y="67"/>
                    <a:pt x="18" y="67"/>
                  </a:cubicBezTo>
                  <a:cubicBezTo>
                    <a:pt x="24" y="67"/>
                    <a:pt x="24" y="67"/>
                    <a:pt x="24" y="67"/>
                  </a:cubicBezTo>
                  <a:cubicBezTo>
                    <a:pt x="24" y="73"/>
                    <a:pt x="24" y="73"/>
                    <a:pt x="24" y="73"/>
                  </a:cubicBezTo>
                  <a:cubicBezTo>
                    <a:pt x="18" y="73"/>
                    <a:pt x="18" y="73"/>
                    <a:pt x="18" y="73"/>
                  </a:cubicBezTo>
                  <a:cubicBezTo>
                    <a:pt x="18" y="73"/>
                    <a:pt x="18" y="73"/>
                    <a:pt x="18" y="73"/>
                  </a:cubicBezTo>
                  <a:close/>
                  <a:moveTo>
                    <a:pt x="28" y="73"/>
                  </a:moveTo>
                  <a:cubicBezTo>
                    <a:pt x="28" y="67"/>
                    <a:pt x="28" y="67"/>
                    <a:pt x="28" y="67"/>
                  </a:cubicBezTo>
                  <a:cubicBezTo>
                    <a:pt x="33" y="67"/>
                    <a:pt x="33" y="67"/>
                    <a:pt x="33" y="67"/>
                  </a:cubicBezTo>
                  <a:cubicBezTo>
                    <a:pt x="33" y="73"/>
                    <a:pt x="33" y="73"/>
                    <a:pt x="33" y="73"/>
                  </a:cubicBezTo>
                  <a:cubicBezTo>
                    <a:pt x="28" y="73"/>
                    <a:pt x="28" y="73"/>
                    <a:pt x="28" y="73"/>
                  </a:cubicBezTo>
                  <a:cubicBezTo>
                    <a:pt x="28" y="73"/>
                    <a:pt x="28" y="73"/>
                    <a:pt x="28" y="73"/>
                  </a:cubicBezTo>
                  <a:close/>
                  <a:moveTo>
                    <a:pt x="8" y="83"/>
                  </a:moveTo>
                  <a:cubicBezTo>
                    <a:pt x="8" y="77"/>
                    <a:pt x="8" y="77"/>
                    <a:pt x="8" y="77"/>
                  </a:cubicBezTo>
                  <a:cubicBezTo>
                    <a:pt x="13" y="77"/>
                    <a:pt x="13" y="77"/>
                    <a:pt x="13" y="77"/>
                  </a:cubicBezTo>
                  <a:cubicBezTo>
                    <a:pt x="13" y="83"/>
                    <a:pt x="13" y="83"/>
                    <a:pt x="13" y="83"/>
                  </a:cubicBezTo>
                  <a:cubicBezTo>
                    <a:pt x="8" y="83"/>
                    <a:pt x="8" y="83"/>
                    <a:pt x="8" y="83"/>
                  </a:cubicBezTo>
                  <a:cubicBezTo>
                    <a:pt x="8" y="83"/>
                    <a:pt x="8" y="83"/>
                    <a:pt x="8" y="83"/>
                  </a:cubicBezTo>
                  <a:close/>
                  <a:moveTo>
                    <a:pt x="18" y="83"/>
                  </a:moveTo>
                  <a:cubicBezTo>
                    <a:pt x="18" y="77"/>
                    <a:pt x="18" y="77"/>
                    <a:pt x="18" y="77"/>
                  </a:cubicBezTo>
                  <a:cubicBezTo>
                    <a:pt x="24" y="77"/>
                    <a:pt x="24" y="77"/>
                    <a:pt x="24" y="77"/>
                  </a:cubicBezTo>
                  <a:cubicBezTo>
                    <a:pt x="24" y="83"/>
                    <a:pt x="24" y="83"/>
                    <a:pt x="24" y="83"/>
                  </a:cubicBezTo>
                  <a:cubicBezTo>
                    <a:pt x="18" y="83"/>
                    <a:pt x="18" y="83"/>
                    <a:pt x="18" y="83"/>
                  </a:cubicBezTo>
                  <a:cubicBezTo>
                    <a:pt x="18" y="83"/>
                    <a:pt x="18" y="83"/>
                    <a:pt x="18" y="83"/>
                  </a:cubicBezTo>
                  <a:close/>
                  <a:moveTo>
                    <a:pt x="28" y="83"/>
                  </a:moveTo>
                  <a:cubicBezTo>
                    <a:pt x="28" y="77"/>
                    <a:pt x="28" y="77"/>
                    <a:pt x="28" y="77"/>
                  </a:cubicBezTo>
                  <a:cubicBezTo>
                    <a:pt x="33" y="77"/>
                    <a:pt x="33" y="77"/>
                    <a:pt x="33" y="77"/>
                  </a:cubicBezTo>
                  <a:cubicBezTo>
                    <a:pt x="33" y="83"/>
                    <a:pt x="33" y="83"/>
                    <a:pt x="33" y="83"/>
                  </a:cubicBezTo>
                  <a:cubicBezTo>
                    <a:pt x="28" y="83"/>
                    <a:pt x="28" y="83"/>
                    <a:pt x="28" y="83"/>
                  </a:cubicBezTo>
                  <a:cubicBezTo>
                    <a:pt x="28" y="83"/>
                    <a:pt x="28" y="83"/>
                    <a:pt x="28" y="83"/>
                  </a:cubicBezTo>
                  <a:close/>
                  <a:moveTo>
                    <a:pt x="8" y="94"/>
                  </a:moveTo>
                  <a:cubicBezTo>
                    <a:pt x="8" y="88"/>
                    <a:pt x="8" y="88"/>
                    <a:pt x="8" y="88"/>
                  </a:cubicBezTo>
                  <a:cubicBezTo>
                    <a:pt x="13" y="88"/>
                    <a:pt x="13" y="88"/>
                    <a:pt x="13" y="88"/>
                  </a:cubicBezTo>
                  <a:cubicBezTo>
                    <a:pt x="13" y="94"/>
                    <a:pt x="13" y="94"/>
                    <a:pt x="13" y="94"/>
                  </a:cubicBezTo>
                  <a:cubicBezTo>
                    <a:pt x="8" y="94"/>
                    <a:pt x="8" y="94"/>
                    <a:pt x="8" y="94"/>
                  </a:cubicBezTo>
                  <a:cubicBezTo>
                    <a:pt x="8" y="94"/>
                    <a:pt x="8" y="94"/>
                    <a:pt x="8" y="94"/>
                  </a:cubicBezTo>
                  <a:close/>
                  <a:moveTo>
                    <a:pt x="18" y="94"/>
                  </a:moveTo>
                  <a:cubicBezTo>
                    <a:pt x="18" y="88"/>
                    <a:pt x="18" y="88"/>
                    <a:pt x="18" y="88"/>
                  </a:cubicBezTo>
                  <a:cubicBezTo>
                    <a:pt x="24" y="88"/>
                    <a:pt x="24" y="88"/>
                    <a:pt x="24" y="88"/>
                  </a:cubicBezTo>
                  <a:cubicBezTo>
                    <a:pt x="24" y="94"/>
                    <a:pt x="24" y="94"/>
                    <a:pt x="24" y="94"/>
                  </a:cubicBezTo>
                  <a:cubicBezTo>
                    <a:pt x="18" y="94"/>
                    <a:pt x="18" y="94"/>
                    <a:pt x="18" y="94"/>
                  </a:cubicBezTo>
                  <a:cubicBezTo>
                    <a:pt x="18" y="94"/>
                    <a:pt x="18" y="94"/>
                    <a:pt x="18" y="94"/>
                  </a:cubicBezTo>
                  <a:close/>
                  <a:moveTo>
                    <a:pt x="28" y="94"/>
                  </a:moveTo>
                  <a:cubicBezTo>
                    <a:pt x="28" y="88"/>
                    <a:pt x="28" y="88"/>
                    <a:pt x="28" y="88"/>
                  </a:cubicBezTo>
                  <a:cubicBezTo>
                    <a:pt x="33" y="88"/>
                    <a:pt x="33" y="88"/>
                    <a:pt x="33" y="88"/>
                  </a:cubicBezTo>
                  <a:cubicBezTo>
                    <a:pt x="33" y="94"/>
                    <a:pt x="33" y="94"/>
                    <a:pt x="33" y="94"/>
                  </a:cubicBezTo>
                  <a:cubicBezTo>
                    <a:pt x="28" y="94"/>
                    <a:pt x="28" y="94"/>
                    <a:pt x="28" y="94"/>
                  </a:cubicBezTo>
                  <a:cubicBezTo>
                    <a:pt x="28" y="94"/>
                    <a:pt x="28" y="94"/>
                    <a:pt x="28" y="94"/>
                  </a:cubicBezTo>
                  <a:close/>
                  <a:moveTo>
                    <a:pt x="8" y="105"/>
                  </a:moveTo>
                  <a:cubicBezTo>
                    <a:pt x="8" y="99"/>
                    <a:pt x="8" y="99"/>
                    <a:pt x="8" y="99"/>
                  </a:cubicBezTo>
                  <a:cubicBezTo>
                    <a:pt x="13" y="99"/>
                    <a:pt x="13" y="99"/>
                    <a:pt x="13" y="99"/>
                  </a:cubicBezTo>
                  <a:cubicBezTo>
                    <a:pt x="13" y="105"/>
                    <a:pt x="13" y="105"/>
                    <a:pt x="13" y="105"/>
                  </a:cubicBezTo>
                  <a:cubicBezTo>
                    <a:pt x="8" y="105"/>
                    <a:pt x="8" y="105"/>
                    <a:pt x="8" y="105"/>
                  </a:cubicBezTo>
                  <a:cubicBezTo>
                    <a:pt x="8" y="105"/>
                    <a:pt x="8" y="105"/>
                    <a:pt x="8" y="105"/>
                  </a:cubicBezTo>
                  <a:close/>
                  <a:moveTo>
                    <a:pt x="18" y="105"/>
                  </a:moveTo>
                  <a:cubicBezTo>
                    <a:pt x="18" y="99"/>
                    <a:pt x="18" y="99"/>
                    <a:pt x="18" y="99"/>
                  </a:cubicBezTo>
                  <a:cubicBezTo>
                    <a:pt x="24" y="99"/>
                    <a:pt x="24" y="99"/>
                    <a:pt x="24" y="99"/>
                  </a:cubicBezTo>
                  <a:cubicBezTo>
                    <a:pt x="24" y="105"/>
                    <a:pt x="24" y="105"/>
                    <a:pt x="24" y="105"/>
                  </a:cubicBezTo>
                  <a:cubicBezTo>
                    <a:pt x="18" y="105"/>
                    <a:pt x="18" y="105"/>
                    <a:pt x="18" y="105"/>
                  </a:cubicBezTo>
                  <a:cubicBezTo>
                    <a:pt x="18" y="105"/>
                    <a:pt x="18" y="105"/>
                    <a:pt x="18" y="105"/>
                  </a:cubicBezTo>
                  <a:close/>
                  <a:moveTo>
                    <a:pt x="28" y="105"/>
                  </a:moveTo>
                  <a:cubicBezTo>
                    <a:pt x="28" y="99"/>
                    <a:pt x="28" y="99"/>
                    <a:pt x="28" y="99"/>
                  </a:cubicBezTo>
                  <a:cubicBezTo>
                    <a:pt x="33" y="99"/>
                    <a:pt x="33" y="99"/>
                    <a:pt x="33" y="99"/>
                  </a:cubicBezTo>
                  <a:cubicBezTo>
                    <a:pt x="33" y="105"/>
                    <a:pt x="33" y="105"/>
                    <a:pt x="33" y="105"/>
                  </a:cubicBezTo>
                  <a:cubicBezTo>
                    <a:pt x="28" y="105"/>
                    <a:pt x="28" y="105"/>
                    <a:pt x="28" y="105"/>
                  </a:cubicBezTo>
                  <a:cubicBezTo>
                    <a:pt x="28" y="105"/>
                    <a:pt x="28" y="105"/>
                    <a:pt x="28" y="105"/>
                  </a:cubicBezTo>
                  <a:close/>
                  <a:moveTo>
                    <a:pt x="8" y="116"/>
                  </a:moveTo>
                  <a:cubicBezTo>
                    <a:pt x="8" y="110"/>
                    <a:pt x="8" y="110"/>
                    <a:pt x="8" y="110"/>
                  </a:cubicBezTo>
                  <a:cubicBezTo>
                    <a:pt x="13" y="110"/>
                    <a:pt x="13" y="110"/>
                    <a:pt x="13" y="110"/>
                  </a:cubicBezTo>
                  <a:cubicBezTo>
                    <a:pt x="13" y="116"/>
                    <a:pt x="13" y="116"/>
                    <a:pt x="13" y="116"/>
                  </a:cubicBezTo>
                  <a:cubicBezTo>
                    <a:pt x="8" y="116"/>
                    <a:pt x="8" y="116"/>
                    <a:pt x="8" y="116"/>
                  </a:cubicBezTo>
                  <a:cubicBezTo>
                    <a:pt x="8" y="116"/>
                    <a:pt x="8" y="116"/>
                    <a:pt x="8" y="116"/>
                  </a:cubicBezTo>
                  <a:close/>
                  <a:moveTo>
                    <a:pt x="18" y="116"/>
                  </a:moveTo>
                  <a:cubicBezTo>
                    <a:pt x="18" y="110"/>
                    <a:pt x="18" y="110"/>
                    <a:pt x="18" y="110"/>
                  </a:cubicBezTo>
                  <a:cubicBezTo>
                    <a:pt x="24" y="110"/>
                    <a:pt x="24" y="110"/>
                    <a:pt x="24" y="110"/>
                  </a:cubicBezTo>
                  <a:cubicBezTo>
                    <a:pt x="24" y="116"/>
                    <a:pt x="24" y="116"/>
                    <a:pt x="24" y="116"/>
                  </a:cubicBezTo>
                  <a:cubicBezTo>
                    <a:pt x="18" y="116"/>
                    <a:pt x="18" y="116"/>
                    <a:pt x="18" y="116"/>
                  </a:cubicBezTo>
                  <a:cubicBezTo>
                    <a:pt x="18" y="116"/>
                    <a:pt x="18" y="116"/>
                    <a:pt x="18" y="116"/>
                  </a:cubicBezTo>
                  <a:close/>
                  <a:moveTo>
                    <a:pt x="28" y="116"/>
                  </a:moveTo>
                  <a:cubicBezTo>
                    <a:pt x="28" y="110"/>
                    <a:pt x="28" y="110"/>
                    <a:pt x="28" y="110"/>
                  </a:cubicBezTo>
                  <a:cubicBezTo>
                    <a:pt x="33" y="110"/>
                    <a:pt x="33" y="110"/>
                    <a:pt x="33" y="110"/>
                  </a:cubicBezTo>
                  <a:cubicBezTo>
                    <a:pt x="33" y="116"/>
                    <a:pt x="33" y="116"/>
                    <a:pt x="33" y="116"/>
                  </a:cubicBezTo>
                  <a:cubicBezTo>
                    <a:pt x="28" y="116"/>
                    <a:pt x="28" y="116"/>
                    <a:pt x="28" y="116"/>
                  </a:cubicBezTo>
                  <a:cubicBezTo>
                    <a:pt x="28" y="116"/>
                    <a:pt x="28" y="116"/>
                    <a:pt x="28" y="116"/>
                  </a:cubicBezTo>
                  <a:close/>
                  <a:moveTo>
                    <a:pt x="8" y="127"/>
                  </a:moveTo>
                  <a:cubicBezTo>
                    <a:pt x="8" y="121"/>
                    <a:pt x="8" y="121"/>
                    <a:pt x="8" y="121"/>
                  </a:cubicBezTo>
                  <a:cubicBezTo>
                    <a:pt x="13" y="121"/>
                    <a:pt x="13" y="121"/>
                    <a:pt x="13" y="121"/>
                  </a:cubicBezTo>
                  <a:cubicBezTo>
                    <a:pt x="13" y="127"/>
                    <a:pt x="13" y="127"/>
                    <a:pt x="13" y="127"/>
                  </a:cubicBezTo>
                  <a:cubicBezTo>
                    <a:pt x="8" y="127"/>
                    <a:pt x="8" y="127"/>
                    <a:pt x="8" y="127"/>
                  </a:cubicBezTo>
                  <a:cubicBezTo>
                    <a:pt x="8" y="127"/>
                    <a:pt x="8" y="127"/>
                    <a:pt x="8" y="127"/>
                  </a:cubicBezTo>
                  <a:close/>
                  <a:moveTo>
                    <a:pt x="18" y="127"/>
                  </a:moveTo>
                  <a:cubicBezTo>
                    <a:pt x="18" y="121"/>
                    <a:pt x="18" y="121"/>
                    <a:pt x="18" y="121"/>
                  </a:cubicBezTo>
                  <a:cubicBezTo>
                    <a:pt x="24" y="121"/>
                    <a:pt x="24" y="121"/>
                    <a:pt x="24" y="121"/>
                  </a:cubicBezTo>
                  <a:cubicBezTo>
                    <a:pt x="24" y="127"/>
                    <a:pt x="24" y="127"/>
                    <a:pt x="24" y="127"/>
                  </a:cubicBezTo>
                  <a:cubicBezTo>
                    <a:pt x="18" y="127"/>
                    <a:pt x="18" y="127"/>
                    <a:pt x="18" y="127"/>
                  </a:cubicBezTo>
                  <a:cubicBezTo>
                    <a:pt x="18" y="127"/>
                    <a:pt x="18" y="127"/>
                    <a:pt x="18" y="127"/>
                  </a:cubicBezTo>
                  <a:close/>
                  <a:moveTo>
                    <a:pt x="28" y="127"/>
                  </a:moveTo>
                  <a:cubicBezTo>
                    <a:pt x="28" y="121"/>
                    <a:pt x="28" y="121"/>
                    <a:pt x="28" y="121"/>
                  </a:cubicBezTo>
                  <a:cubicBezTo>
                    <a:pt x="33" y="121"/>
                    <a:pt x="33" y="121"/>
                    <a:pt x="33" y="121"/>
                  </a:cubicBezTo>
                  <a:cubicBezTo>
                    <a:pt x="33" y="127"/>
                    <a:pt x="33" y="127"/>
                    <a:pt x="33" y="127"/>
                  </a:cubicBezTo>
                  <a:cubicBezTo>
                    <a:pt x="28" y="127"/>
                    <a:pt x="28" y="127"/>
                    <a:pt x="28" y="127"/>
                  </a:cubicBezTo>
                  <a:cubicBezTo>
                    <a:pt x="28" y="127"/>
                    <a:pt x="28" y="127"/>
                    <a:pt x="28" y="127"/>
                  </a:cubicBezTo>
                  <a:close/>
                  <a:moveTo>
                    <a:pt x="8" y="137"/>
                  </a:moveTo>
                  <a:cubicBezTo>
                    <a:pt x="8" y="131"/>
                    <a:pt x="8" y="131"/>
                    <a:pt x="8" y="131"/>
                  </a:cubicBezTo>
                  <a:cubicBezTo>
                    <a:pt x="13" y="131"/>
                    <a:pt x="13" y="131"/>
                    <a:pt x="13" y="131"/>
                  </a:cubicBezTo>
                  <a:cubicBezTo>
                    <a:pt x="13" y="137"/>
                    <a:pt x="13" y="137"/>
                    <a:pt x="13" y="137"/>
                  </a:cubicBezTo>
                  <a:cubicBezTo>
                    <a:pt x="8" y="137"/>
                    <a:pt x="8" y="137"/>
                    <a:pt x="8" y="137"/>
                  </a:cubicBezTo>
                  <a:cubicBezTo>
                    <a:pt x="8" y="137"/>
                    <a:pt x="8" y="137"/>
                    <a:pt x="8" y="137"/>
                  </a:cubicBezTo>
                  <a:close/>
                  <a:moveTo>
                    <a:pt x="18" y="137"/>
                  </a:moveTo>
                  <a:cubicBezTo>
                    <a:pt x="18" y="131"/>
                    <a:pt x="18" y="131"/>
                    <a:pt x="18" y="131"/>
                  </a:cubicBezTo>
                  <a:cubicBezTo>
                    <a:pt x="24" y="131"/>
                    <a:pt x="24" y="131"/>
                    <a:pt x="24" y="131"/>
                  </a:cubicBezTo>
                  <a:cubicBezTo>
                    <a:pt x="24" y="137"/>
                    <a:pt x="24" y="137"/>
                    <a:pt x="24" y="137"/>
                  </a:cubicBezTo>
                  <a:cubicBezTo>
                    <a:pt x="18" y="137"/>
                    <a:pt x="18" y="137"/>
                    <a:pt x="18" y="137"/>
                  </a:cubicBezTo>
                  <a:cubicBezTo>
                    <a:pt x="18" y="137"/>
                    <a:pt x="18" y="137"/>
                    <a:pt x="18" y="137"/>
                  </a:cubicBezTo>
                  <a:close/>
                  <a:moveTo>
                    <a:pt x="28" y="137"/>
                  </a:moveTo>
                  <a:cubicBezTo>
                    <a:pt x="28" y="131"/>
                    <a:pt x="28" y="131"/>
                    <a:pt x="28" y="131"/>
                  </a:cubicBezTo>
                  <a:cubicBezTo>
                    <a:pt x="33" y="131"/>
                    <a:pt x="33" y="131"/>
                    <a:pt x="33" y="131"/>
                  </a:cubicBezTo>
                  <a:cubicBezTo>
                    <a:pt x="33" y="137"/>
                    <a:pt x="33" y="137"/>
                    <a:pt x="33" y="137"/>
                  </a:cubicBezTo>
                  <a:cubicBezTo>
                    <a:pt x="28" y="137"/>
                    <a:pt x="28" y="137"/>
                    <a:pt x="28" y="137"/>
                  </a:cubicBezTo>
                  <a:cubicBezTo>
                    <a:pt x="28" y="137"/>
                    <a:pt x="28" y="137"/>
                    <a:pt x="28" y="137"/>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299" name="Freeform 2155"/>
            <p:cNvSpPr>
              <a:spLocks noEditPoints="1"/>
            </p:cNvSpPr>
            <p:nvPr/>
          </p:nvSpPr>
          <p:spPr bwMode="auto">
            <a:xfrm>
              <a:off x="23874413" y="2081213"/>
              <a:ext cx="547688" cy="153988"/>
            </a:xfrm>
            <a:custGeom>
              <a:avLst/>
              <a:gdLst>
                <a:gd name="T0" fmla="*/ 0 w 146"/>
                <a:gd name="T1" fmla="*/ 9 h 41"/>
                <a:gd name="T2" fmla="*/ 137 w 146"/>
                <a:gd name="T3" fmla="*/ 41 h 41"/>
                <a:gd name="T4" fmla="*/ 137 w 146"/>
                <a:gd name="T5" fmla="*/ 0 h 41"/>
                <a:gd name="T6" fmla="*/ 20 w 146"/>
                <a:gd name="T7" fmla="*/ 13 h 41"/>
                <a:gd name="T8" fmla="*/ 72 w 146"/>
                <a:gd name="T9" fmla="*/ 33 h 41"/>
                <a:gd name="T10" fmla="*/ 72 w 146"/>
                <a:gd name="T11" fmla="*/ 27 h 41"/>
                <a:gd name="T12" fmla="*/ 72 w 146"/>
                <a:gd name="T13" fmla="*/ 23 h 41"/>
                <a:gd name="T14" fmla="*/ 72 w 146"/>
                <a:gd name="T15" fmla="*/ 17 h 41"/>
                <a:gd name="T16" fmla="*/ 72 w 146"/>
                <a:gd name="T17" fmla="*/ 13 h 41"/>
                <a:gd name="T18" fmla="*/ 72 w 146"/>
                <a:gd name="T19" fmla="*/ 7 h 41"/>
                <a:gd name="T20" fmla="*/ 83 w 146"/>
                <a:gd name="T21" fmla="*/ 33 h 41"/>
                <a:gd name="T22" fmla="*/ 83 w 146"/>
                <a:gd name="T23" fmla="*/ 27 h 41"/>
                <a:gd name="T24" fmla="*/ 83 w 146"/>
                <a:gd name="T25" fmla="*/ 23 h 41"/>
                <a:gd name="T26" fmla="*/ 83 w 146"/>
                <a:gd name="T27" fmla="*/ 17 h 41"/>
                <a:gd name="T28" fmla="*/ 83 w 146"/>
                <a:gd name="T29" fmla="*/ 13 h 41"/>
                <a:gd name="T30" fmla="*/ 83 w 146"/>
                <a:gd name="T31" fmla="*/ 7 h 41"/>
                <a:gd name="T32" fmla="*/ 94 w 146"/>
                <a:gd name="T33" fmla="*/ 33 h 41"/>
                <a:gd name="T34" fmla="*/ 94 w 146"/>
                <a:gd name="T35" fmla="*/ 27 h 41"/>
                <a:gd name="T36" fmla="*/ 94 w 146"/>
                <a:gd name="T37" fmla="*/ 23 h 41"/>
                <a:gd name="T38" fmla="*/ 94 w 146"/>
                <a:gd name="T39" fmla="*/ 17 h 41"/>
                <a:gd name="T40" fmla="*/ 94 w 146"/>
                <a:gd name="T41" fmla="*/ 13 h 41"/>
                <a:gd name="T42" fmla="*/ 94 w 146"/>
                <a:gd name="T43" fmla="*/ 7 h 41"/>
                <a:gd name="T44" fmla="*/ 105 w 146"/>
                <a:gd name="T45" fmla="*/ 33 h 41"/>
                <a:gd name="T46" fmla="*/ 105 w 146"/>
                <a:gd name="T47" fmla="*/ 27 h 41"/>
                <a:gd name="T48" fmla="*/ 105 w 146"/>
                <a:gd name="T49" fmla="*/ 23 h 41"/>
                <a:gd name="T50" fmla="*/ 105 w 146"/>
                <a:gd name="T51" fmla="*/ 17 h 41"/>
                <a:gd name="T52" fmla="*/ 105 w 146"/>
                <a:gd name="T53" fmla="*/ 13 h 41"/>
                <a:gd name="T54" fmla="*/ 105 w 146"/>
                <a:gd name="T55" fmla="*/ 7 h 41"/>
                <a:gd name="T56" fmla="*/ 116 w 146"/>
                <a:gd name="T57" fmla="*/ 33 h 41"/>
                <a:gd name="T58" fmla="*/ 116 w 146"/>
                <a:gd name="T59" fmla="*/ 27 h 41"/>
                <a:gd name="T60" fmla="*/ 116 w 146"/>
                <a:gd name="T61" fmla="*/ 23 h 41"/>
                <a:gd name="T62" fmla="*/ 116 w 146"/>
                <a:gd name="T63" fmla="*/ 17 h 41"/>
                <a:gd name="T64" fmla="*/ 116 w 146"/>
                <a:gd name="T65" fmla="*/ 13 h 41"/>
                <a:gd name="T66" fmla="*/ 116 w 146"/>
                <a:gd name="T67" fmla="*/ 7 h 41"/>
                <a:gd name="T68" fmla="*/ 126 w 146"/>
                <a:gd name="T69" fmla="*/ 33 h 41"/>
                <a:gd name="T70" fmla="*/ 126 w 146"/>
                <a:gd name="T71" fmla="*/ 27 h 41"/>
                <a:gd name="T72" fmla="*/ 126 w 146"/>
                <a:gd name="T73" fmla="*/ 23 h 41"/>
                <a:gd name="T74" fmla="*/ 126 w 146"/>
                <a:gd name="T75" fmla="*/ 17 h 41"/>
                <a:gd name="T76" fmla="*/ 126 w 146"/>
                <a:gd name="T77" fmla="*/ 13 h 41"/>
                <a:gd name="T78" fmla="*/ 126 w 146"/>
                <a:gd name="T79" fmla="*/ 7 h 41"/>
                <a:gd name="T80" fmla="*/ 137 w 146"/>
                <a:gd name="T81" fmla="*/ 33 h 41"/>
                <a:gd name="T82" fmla="*/ 137 w 146"/>
                <a:gd name="T83" fmla="*/ 27 h 41"/>
                <a:gd name="T84" fmla="*/ 137 w 146"/>
                <a:gd name="T85" fmla="*/ 23 h 41"/>
                <a:gd name="T86" fmla="*/ 137 w 146"/>
                <a:gd name="T87" fmla="*/ 17 h 41"/>
                <a:gd name="T88" fmla="*/ 137 w 146"/>
                <a:gd name="T89" fmla="*/ 13 h 41"/>
                <a:gd name="T90" fmla="*/ 137 w 146"/>
                <a:gd name="T91"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6" h="41">
                  <a:moveTo>
                    <a:pt x="137" y="0"/>
                  </a:moveTo>
                  <a:cubicBezTo>
                    <a:pt x="9" y="0"/>
                    <a:pt x="9" y="0"/>
                    <a:pt x="9" y="0"/>
                  </a:cubicBezTo>
                  <a:cubicBezTo>
                    <a:pt x="4" y="0"/>
                    <a:pt x="0" y="4"/>
                    <a:pt x="0" y="9"/>
                  </a:cubicBezTo>
                  <a:cubicBezTo>
                    <a:pt x="0" y="31"/>
                    <a:pt x="0" y="31"/>
                    <a:pt x="0" y="31"/>
                  </a:cubicBezTo>
                  <a:cubicBezTo>
                    <a:pt x="0" y="36"/>
                    <a:pt x="4" y="41"/>
                    <a:pt x="9" y="41"/>
                  </a:cubicBezTo>
                  <a:cubicBezTo>
                    <a:pt x="137" y="41"/>
                    <a:pt x="137" y="41"/>
                    <a:pt x="137" y="41"/>
                  </a:cubicBezTo>
                  <a:cubicBezTo>
                    <a:pt x="142" y="41"/>
                    <a:pt x="146" y="36"/>
                    <a:pt x="146" y="31"/>
                  </a:cubicBezTo>
                  <a:cubicBezTo>
                    <a:pt x="146" y="9"/>
                    <a:pt x="146" y="9"/>
                    <a:pt x="146" y="9"/>
                  </a:cubicBezTo>
                  <a:cubicBezTo>
                    <a:pt x="146" y="4"/>
                    <a:pt x="142" y="0"/>
                    <a:pt x="137" y="0"/>
                  </a:cubicBezTo>
                  <a:close/>
                  <a:moveTo>
                    <a:pt x="20" y="28"/>
                  </a:moveTo>
                  <a:cubicBezTo>
                    <a:pt x="16" y="28"/>
                    <a:pt x="12" y="24"/>
                    <a:pt x="12" y="20"/>
                  </a:cubicBezTo>
                  <a:cubicBezTo>
                    <a:pt x="12" y="16"/>
                    <a:pt x="16" y="13"/>
                    <a:pt x="20" y="13"/>
                  </a:cubicBezTo>
                  <a:cubicBezTo>
                    <a:pt x="24" y="13"/>
                    <a:pt x="27" y="16"/>
                    <a:pt x="27" y="20"/>
                  </a:cubicBezTo>
                  <a:cubicBezTo>
                    <a:pt x="27" y="24"/>
                    <a:pt x="24" y="28"/>
                    <a:pt x="20" y="28"/>
                  </a:cubicBezTo>
                  <a:close/>
                  <a:moveTo>
                    <a:pt x="72" y="33"/>
                  </a:moveTo>
                  <a:cubicBezTo>
                    <a:pt x="67" y="33"/>
                    <a:pt x="67" y="33"/>
                    <a:pt x="67" y="33"/>
                  </a:cubicBezTo>
                  <a:cubicBezTo>
                    <a:pt x="67" y="27"/>
                    <a:pt x="67" y="27"/>
                    <a:pt x="67" y="27"/>
                  </a:cubicBezTo>
                  <a:cubicBezTo>
                    <a:pt x="72" y="27"/>
                    <a:pt x="72" y="27"/>
                    <a:pt x="72" y="27"/>
                  </a:cubicBezTo>
                  <a:cubicBezTo>
                    <a:pt x="72" y="33"/>
                    <a:pt x="72" y="33"/>
                    <a:pt x="72" y="33"/>
                  </a:cubicBezTo>
                  <a:cubicBezTo>
                    <a:pt x="72" y="33"/>
                    <a:pt x="72" y="33"/>
                    <a:pt x="72" y="33"/>
                  </a:cubicBezTo>
                  <a:close/>
                  <a:moveTo>
                    <a:pt x="72" y="23"/>
                  </a:moveTo>
                  <a:cubicBezTo>
                    <a:pt x="67" y="23"/>
                    <a:pt x="67" y="23"/>
                    <a:pt x="67" y="23"/>
                  </a:cubicBezTo>
                  <a:cubicBezTo>
                    <a:pt x="67" y="17"/>
                    <a:pt x="67" y="17"/>
                    <a:pt x="67" y="17"/>
                  </a:cubicBezTo>
                  <a:cubicBezTo>
                    <a:pt x="72" y="17"/>
                    <a:pt x="72" y="17"/>
                    <a:pt x="72" y="17"/>
                  </a:cubicBezTo>
                  <a:cubicBezTo>
                    <a:pt x="72" y="23"/>
                    <a:pt x="72" y="23"/>
                    <a:pt x="72" y="23"/>
                  </a:cubicBezTo>
                  <a:cubicBezTo>
                    <a:pt x="72" y="23"/>
                    <a:pt x="72" y="23"/>
                    <a:pt x="72" y="23"/>
                  </a:cubicBezTo>
                  <a:close/>
                  <a:moveTo>
                    <a:pt x="72" y="13"/>
                  </a:moveTo>
                  <a:cubicBezTo>
                    <a:pt x="67" y="13"/>
                    <a:pt x="67" y="13"/>
                    <a:pt x="67" y="13"/>
                  </a:cubicBezTo>
                  <a:cubicBezTo>
                    <a:pt x="67" y="7"/>
                    <a:pt x="67" y="7"/>
                    <a:pt x="67" y="7"/>
                  </a:cubicBezTo>
                  <a:cubicBezTo>
                    <a:pt x="72" y="7"/>
                    <a:pt x="72" y="7"/>
                    <a:pt x="72" y="7"/>
                  </a:cubicBezTo>
                  <a:cubicBezTo>
                    <a:pt x="72" y="13"/>
                    <a:pt x="72" y="13"/>
                    <a:pt x="72" y="13"/>
                  </a:cubicBezTo>
                  <a:cubicBezTo>
                    <a:pt x="72" y="13"/>
                    <a:pt x="72" y="13"/>
                    <a:pt x="72" y="13"/>
                  </a:cubicBezTo>
                  <a:close/>
                  <a:moveTo>
                    <a:pt x="83" y="33"/>
                  </a:moveTo>
                  <a:cubicBezTo>
                    <a:pt x="77" y="33"/>
                    <a:pt x="77" y="33"/>
                    <a:pt x="77" y="33"/>
                  </a:cubicBezTo>
                  <a:cubicBezTo>
                    <a:pt x="77" y="27"/>
                    <a:pt x="77" y="27"/>
                    <a:pt x="77" y="27"/>
                  </a:cubicBezTo>
                  <a:cubicBezTo>
                    <a:pt x="83" y="27"/>
                    <a:pt x="83" y="27"/>
                    <a:pt x="83" y="27"/>
                  </a:cubicBezTo>
                  <a:cubicBezTo>
                    <a:pt x="83" y="33"/>
                    <a:pt x="83" y="33"/>
                    <a:pt x="83" y="33"/>
                  </a:cubicBezTo>
                  <a:cubicBezTo>
                    <a:pt x="83" y="33"/>
                    <a:pt x="83" y="33"/>
                    <a:pt x="83" y="33"/>
                  </a:cubicBezTo>
                  <a:close/>
                  <a:moveTo>
                    <a:pt x="83" y="23"/>
                  </a:moveTo>
                  <a:cubicBezTo>
                    <a:pt x="77" y="23"/>
                    <a:pt x="77" y="23"/>
                    <a:pt x="77" y="23"/>
                  </a:cubicBezTo>
                  <a:cubicBezTo>
                    <a:pt x="77" y="17"/>
                    <a:pt x="77" y="17"/>
                    <a:pt x="77" y="17"/>
                  </a:cubicBezTo>
                  <a:cubicBezTo>
                    <a:pt x="83" y="17"/>
                    <a:pt x="83" y="17"/>
                    <a:pt x="83" y="17"/>
                  </a:cubicBezTo>
                  <a:cubicBezTo>
                    <a:pt x="83" y="23"/>
                    <a:pt x="83" y="23"/>
                    <a:pt x="83" y="23"/>
                  </a:cubicBezTo>
                  <a:cubicBezTo>
                    <a:pt x="83" y="23"/>
                    <a:pt x="83" y="23"/>
                    <a:pt x="83" y="23"/>
                  </a:cubicBezTo>
                  <a:close/>
                  <a:moveTo>
                    <a:pt x="83" y="13"/>
                  </a:moveTo>
                  <a:cubicBezTo>
                    <a:pt x="77" y="13"/>
                    <a:pt x="77" y="13"/>
                    <a:pt x="77" y="13"/>
                  </a:cubicBezTo>
                  <a:cubicBezTo>
                    <a:pt x="77" y="7"/>
                    <a:pt x="77" y="7"/>
                    <a:pt x="77" y="7"/>
                  </a:cubicBezTo>
                  <a:cubicBezTo>
                    <a:pt x="83" y="7"/>
                    <a:pt x="83" y="7"/>
                    <a:pt x="83" y="7"/>
                  </a:cubicBezTo>
                  <a:cubicBezTo>
                    <a:pt x="83" y="13"/>
                    <a:pt x="83" y="13"/>
                    <a:pt x="83" y="13"/>
                  </a:cubicBezTo>
                  <a:cubicBezTo>
                    <a:pt x="83" y="13"/>
                    <a:pt x="83" y="13"/>
                    <a:pt x="83" y="13"/>
                  </a:cubicBezTo>
                  <a:close/>
                  <a:moveTo>
                    <a:pt x="94" y="33"/>
                  </a:moveTo>
                  <a:cubicBezTo>
                    <a:pt x="88" y="33"/>
                    <a:pt x="88" y="33"/>
                    <a:pt x="88" y="33"/>
                  </a:cubicBezTo>
                  <a:cubicBezTo>
                    <a:pt x="88" y="27"/>
                    <a:pt x="88" y="27"/>
                    <a:pt x="88" y="27"/>
                  </a:cubicBezTo>
                  <a:cubicBezTo>
                    <a:pt x="94" y="27"/>
                    <a:pt x="94" y="27"/>
                    <a:pt x="94" y="27"/>
                  </a:cubicBezTo>
                  <a:cubicBezTo>
                    <a:pt x="94" y="33"/>
                    <a:pt x="94" y="33"/>
                    <a:pt x="94" y="33"/>
                  </a:cubicBezTo>
                  <a:cubicBezTo>
                    <a:pt x="94" y="33"/>
                    <a:pt x="94" y="33"/>
                    <a:pt x="94" y="33"/>
                  </a:cubicBezTo>
                  <a:close/>
                  <a:moveTo>
                    <a:pt x="94" y="23"/>
                  </a:moveTo>
                  <a:cubicBezTo>
                    <a:pt x="88" y="23"/>
                    <a:pt x="88" y="23"/>
                    <a:pt x="88" y="23"/>
                  </a:cubicBezTo>
                  <a:cubicBezTo>
                    <a:pt x="88" y="17"/>
                    <a:pt x="88" y="17"/>
                    <a:pt x="88" y="17"/>
                  </a:cubicBezTo>
                  <a:cubicBezTo>
                    <a:pt x="94" y="17"/>
                    <a:pt x="94" y="17"/>
                    <a:pt x="94" y="17"/>
                  </a:cubicBezTo>
                  <a:cubicBezTo>
                    <a:pt x="94" y="23"/>
                    <a:pt x="94" y="23"/>
                    <a:pt x="94" y="23"/>
                  </a:cubicBezTo>
                  <a:cubicBezTo>
                    <a:pt x="94" y="23"/>
                    <a:pt x="94" y="23"/>
                    <a:pt x="94" y="23"/>
                  </a:cubicBezTo>
                  <a:close/>
                  <a:moveTo>
                    <a:pt x="94" y="13"/>
                  </a:moveTo>
                  <a:cubicBezTo>
                    <a:pt x="88" y="13"/>
                    <a:pt x="88" y="13"/>
                    <a:pt x="88" y="13"/>
                  </a:cubicBezTo>
                  <a:cubicBezTo>
                    <a:pt x="88" y="7"/>
                    <a:pt x="88" y="7"/>
                    <a:pt x="88" y="7"/>
                  </a:cubicBezTo>
                  <a:cubicBezTo>
                    <a:pt x="94" y="7"/>
                    <a:pt x="94" y="7"/>
                    <a:pt x="94" y="7"/>
                  </a:cubicBezTo>
                  <a:cubicBezTo>
                    <a:pt x="94" y="13"/>
                    <a:pt x="94" y="13"/>
                    <a:pt x="94" y="13"/>
                  </a:cubicBezTo>
                  <a:cubicBezTo>
                    <a:pt x="94" y="13"/>
                    <a:pt x="94" y="13"/>
                    <a:pt x="94" y="13"/>
                  </a:cubicBezTo>
                  <a:close/>
                  <a:moveTo>
                    <a:pt x="105" y="33"/>
                  </a:moveTo>
                  <a:cubicBezTo>
                    <a:pt x="99" y="33"/>
                    <a:pt x="99" y="33"/>
                    <a:pt x="99" y="33"/>
                  </a:cubicBezTo>
                  <a:cubicBezTo>
                    <a:pt x="99" y="27"/>
                    <a:pt x="99" y="27"/>
                    <a:pt x="99" y="27"/>
                  </a:cubicBezTo>
                  <a:cubicBezTo>
                    <a:pt x="105" y="27"/>
                    <a:pt x="105" y="27"/>
                    <a:pt x="105" y="27"/>
                  </a:cubicBezTo>
                  <a:cubicBezTo>
                    <a:pt x="105" y="33"/>
                    <a:pt x="105" y="33"/>
                    <a:pt x="105" y="33"/>
                  </a:cubicBezTo>
                  <a:cubicBezTo>
                    <a:pt x="105" y="33"/>
                    <a:pt x="105" y="33"/>
                    <a:pt x="105" y="33"/>
                  </a:cubicBezTo>
                  <a:close/>
                  <a:moveTo>
                    <a:pt x="105" y="23"/>
                  </a:moveTo>
                  <a:cubicBezTo>
                    <a:pt x="99" y="23"/>
                    <a:pt x="99" y="23"/>
                    <a:pt x="99" y="23"/>
                  </a:cubicBezTo>
                  <a:cubicBezTo>
                    <a:pt x="99" y="17"/>
                    <a:pt x="99" y="17"/>
                    <a:pt x="99" y="17"/>
                  </a:cubicBezTo>
                  <a:cubicBezTo>
                    <a:pt x="105" y="17"/>
                    <a:pt x="105" y="17"/>
                    <a:pt x="105" y="17"/>
                  </a:cubicBezTo>
                  <a:cubicBezTo>
                    <a:pt x="105" y="23"/>
                    <a:pt x="105" y="23"/>
                    <a:pt x="105" y="23"/>
                  </a:cubicBezTo>
                  <a:cubicBezTo>
                    <a:pt x="105" y="23"/>
                    <a:pt x="105" y="23"/>
                    <a:pt x="105" y="23"/>
                  </a:cubicBezTo>
                  <a:close/>
                  <a:moveTo>
                    <a:pt x="105" y="13"/>
                  </a:moveTo>
                  <a:cubicBezTo>
                    <a:pt x="99" y="13"/>
                    <a:pt x="99" y="13"/>
                    <a:pt x="99" y="13"/>
                  </a:cubicBezTo>
                  <a:cubicBezTo>
                    <a:pt x="99" y="7"/>
                    <a:pt x="99" y="7"/>
                    <a:pt x="99" y="7"/>
                  </a:cubicBezTo>
                  <a:cubicBezTo>
                    <a:pt x="105" y="7"/>
                    <a:pt x="105" y="7"/>
                    <a:pt x="105" y="7"/>
                  </a:cubicBezTo>
                  <a:cubicBezTo>
                    <a:pt x="105" y="13"/>
                    <a:pt x="105" y="13"/>
                    <a:pt x="105" y="13"/>
                  </a:cubicBezTo>
                  <a:cubicBezTo>
                    <a:pt x="105" y="13"/>
                    <a:pt x="105" y="13"/>
                    <a:pt x="105" y="13"/>
                  </a:cubicBezTo>
                  <a:close/>
                  <a:moveTo>
                    <a:pt x="116" y="33"/>
                  </a:moveTo>
                  <a:cubicBezTo>
                    <a:pt x="110" y="33"/>
                    <a:pt x="110" y="33"/>
                    <a:pt x="110" y="33"/>
                  </a:cubicBezTo>
                  <a:cubicBezTo>
                    <a:pt x="110" y="27"/>
                    <a:pt x="110" y="27"/>
                    <a:pt x="110" y="27"/>
                  </a:cubicBezTo>
                  <a:cubicBezTo>
                    <a:pt x="116" y="27"/>
                    <a:pt x="116" y="27"/>
                    <a:pt x="116" y="27"/>
                  </a:cubicBezTo>
                  <a:cubicBezTo>
                    <a:pt x="116" y="33"/>
                    <a:pt x="116" y="33"/>
                    <a:pt x="116" y="33"/>
                  </a:cubicBezTo>
                  <a:cubicBezTo>
                    <a:pt x="116" y="33"/>
                    <a:pt x="116" y="33"/>
                    <a:pt x="116" y="33"/>
                  </a:cubicBezTo>
                  <a:close/>
                  <a:moveTo>
                    <a:pt x="116" y="23"/>
                  </a:moveTo>
                  <a:cubicBezTo>
                    <a:pt x="110" y="23"/>
                    <a:pt x="110" y="23"/>
                    <a:pt x="110" y="23"/>
                  </a:cubicBezTo>
                  <a:cubicBezTo>
                    <a:pt x="110" y="17"/>
                    <a:pt x="110" y="17"/>
                    <a:pt x="110" y="17"/>
                  </a:cubicBezTo>
                  <a:cubicBezTo>
                    <a:pt x="116" y="17"/>
                    <a:pt x="116" y="17"/>
                    <a:pt x="116" y="17"/>
                  </a:cubicBezTo>
                  <a:cubicBezTo>
                    <a:pt x="116" y="23"/>
                    <a:pt x="116" y="23"/>
                    <a:pt x="116" y="23"/>
                  </a:cubicBezTo>
                  <a:cubicBezTo>
                    <a:pt x="116" y="23"/>
                    <a:pt x="116" y="23"/>
                    <a:pt x="116" y="23"/>
                  </a:cubicBezTo>
                  <a:close/>
                  <a:moveTo>
                    <a:pt x="116" y="13"/>
                  </a:moveTo>
                  <a:cubicBezTo>
                    <a:pt x="110" y="13"/>
                    <a:pt x="110" y="13"/>
                    <a:pt x="110" y="13"/>
                  </a:cubicBezTo>
                  <a:cubicBezTo>
                    <a:pt x="110" y="7"/>
                    <a:pt x="110" y="7"/>
                    <a:pt x="110" y="7"/>
                  </a:cubicBezTo>
                  <a:cubicBezTo>
                    <a:pt x="116" y="7"/>
                    <a:pt x="116" y="7"/>
                    <a:pt x="116" y="7"/>
                  </a:cubicBezTo>
                  <a:cubicBezTo>
                    <a:pt x="116" y="13"/>
                    <a:pt x="116" y="13"/>
                    <a:pt x="116" y="13"/>
                  </a:cubicBezTo>
                  <a:cubicBezTo>
                    <a:pt x="116" y="13"/>
                    <a:pt x="116" y="13"/>
                    <a:pt x="116" y="13"/>
                  </a:cubicBezTo>
                  <a:close/>
                  <a:moveTo>
                    <a:pt x="126" y="33"/>
                  </a:moveTo>
                  <a:cubicBezTo>
                    <a:pt x="120" y="33"/>
                    <a:pt x="120" y="33"/>
                    <a:pt x="120" y="33"/>
                  </a:cubicBezTo>
                  <a:cubicBezTo>
                    <a:pt x="120" y="27"/>
                    <a:pt x="120" y="27"/>
                    <a:pt x="120" y="27"/>
                  </a:cubicBezTo>
                  <a:cubicBezTo>
                    <a:pt x="126" y="27"/>
                    <a:pt x="126" y="27"/>
                    <a:pt x="126" y="27"/>
                  </a:cubicBezTo>
                  <a:cubicBezTo>
                    <a:pt x="126" y="33"/>
                    <a:pt x="126" y="33"/>
                    <a:pt x="126" y="33"/>
                  </a:cubicBezTo>
                  <a:cubicBezTo>
                    <a:pt x="126" y="33"/>
                    <a:pt x="126" y="33"/>
                    <a:pt x="126" y="33"/>
                  </a:cubicBezTo>
                  <a:close/>
                  <a:moveTo>
                    <a:pt x="126" y="23"/>
                  </a:moveTo>
                  <a:cubicBezTo>
                    <a:pt x="120" y="23"/>
                    <a:pt x="120" y="23"/>
                    <a:pt x="120" y="23"/>
                  </a:cubicBezTo>
                  <a:cubicBezTo>
                    <a:pt x="120" y="17"/>
                    <a:pt x="120" y="17"/>
                    <a:pt x="120" y="17"/>
                  </a:cubicBezTo>
                  <a:cubicBezTo>
                    <a:pt x="126" y="17"/>
                    <a:pt x="126" y="17"/>
                    <a:pt x="126" y="17"/>
                  </a:cubicBezTo>
                  <a:cubicBezTo>
                    <a:pt x="126" y="23"/>
                    <a:pt x="126" y="23"/>
                    <a:pt x="126" y="23"/>
                  </a:cubicBezTo>
                  <a:cubicBezTo>
                    <a:pt x="126" y="23"/>
                    <a:pt x="126" y="23"/>
                    <a:pt x="126" y="23"/>
                  </a:cubicBezTo>
                  <a:close/>
                  <a:moveTo>
                    <a:pt x="126" y="13"/>
                  </a:moveTo>
                  <a:cubicBezTo>
                    <a:pt x="120" y="13"/>
                    <a:pt x="120" y="13"/>
                    <a:pt x="120" y="13"/>
                  </a:cubicBezTo>
                  <a:cubicBezTo>
                    <a:pt x="120" y="7"/>
                    <a:pt x="120" y="7"/>
                    <a:pt x="120" y="7"/>
                  </a:cubicBezTo>
                  <a:cubicBezTo>
                    <a:pt x="126" y="7"/>
                    <a:pt x="126" y="7"/>
                    <a:pt x="126" y="7"/>
                  </a:cubicBezTo>
                  <a:cubicBezTo>
                    <a:pt x="126" y="13"/>
                    <a:pt x="126" y="13"/>
                    <a:pt x="126" y="13"/>
                  </a:cubicBezTo>
                  <a:cubicBezTo>
                    <a:pt x="126" y="13"/>
                    <a:pt x="126" y="13"/>
                    <a:pt x="126" y="13"/>
                  </a:cubicBezTo>
                  <a:close/>
                  <a:moveTo>
                    <a:pt x="137" y="33"/>
                  </a:moveTo>
                  <a:cubicBezTo>
                    <a:pt x="131" y="33"/>
                    <a:pt x="131" y="33"/>
                    <a:pt x="131" y="33"/>
                  </a:cubicBezTo>
                  <a:cubicBezTo>
                    <a:pt x="131" y="27"/>
                    <a:pt x="131" y="27"/>
                    <a:pt x="131" y="27"/>
                  </a:cubicBezTo>
                  <a:cubicBezTo>
                    <a:pt x="137" y="27"/>
                    <a:pt x="137" y="27"/>
                    <a:pt x="137" y="27"/>
                  </a:cubicBezTo>
                  <a:cubicBezTo>
                    <a:pt x="137" y="33"/>
                    <a:pt x="137" y="33"/>
                    <a:pt x="137" y="33"/>
                  </a:cubicBezTo>
                  <a:cubicBezTo>
                    <a:pt x="137" y="33"/>
                    <a:pt x="137" y="33"/>
                    <a:pt x="137" y="33"/>
                  </a:cubicBezTo>
                  <a:close/>
                  <a:moveTo>
                    <a:pt x="137" y="23"/>
                  </a:moveTo>
                  <a:cubicBezTo>
                    <a:pt x="131" y="23"/>
                    <a:pt x="131" y="23"/>
                    <a:pt x="131" y="23"/>
                  </a:cubicBezTo>
                  <a:cubicBezTo>
                    <a:pt x="131" y="17"/>
                    <a:pt x="131" y="17"/>
                    <a:pt x="131" y="17"/>
                  </a:cubicBezTo>
                  <a:cubicBezTo>
                    <a:pt x="137" y="17"/>
                    <a:pt x="137" y="17"/>
                    <a:pt x="137" y="17"/>
                  </a:cubicBezTo>
                  <a:cubicBezTo>
                    <a:pt x="137" y="23"/>
                    <a:pt x="137" y="23"/>
                    <a:pt x="137" y="23"/>
                  </a:cubicBezTo>
                  <a:cubicBezTo>
                    <a:pt x="137" y="23"/>
                    <a:pt x="137" y="23"/>
                    <a:pt x="137" y="23"/>
                  </a:cubicBezTo>
                  <a:close/>
                  <a:moveTo>
                    <a:pt x="137" y="13"/>
                  </a:moveTo>
                  <a:cubicBezTo>
                    <a:pt x="131" y="13"/>
                    <a:pt x="131" y="13"/>
                    <a:pt x="131" y="13"/>
                  </a:cubicBezTo>
                  <a:cubicBezTo>
                    <a:pt x="131" y="7"/>
                    <a:pt x="131" y="7"/>
                    <a:pt x="131" y="7"/>
                  </a:cubicBezTo>
                  <a:cubicBezTo>
                    <a:pt x="137" y="7"/>
                    <a:pt x="137" y="7"/>
                    <a:pt x="137" y="7"/>
                  </a:cubicBezTo>
                  <a:cubicBezTo>
                    <a:pt x="137" y="13"/>
                    <a:pt x="137" y="13"/>
                    <a:pt x="137" y="13"/>
                  </a:cubicBezTo>
                  <a:cubicBezTo>
                    <a:pt x="137" y="13"/>
                    <a:pt x="137" y="13"/>
                    <a:pt x="137" y="13"/>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00" name="Freeform 2156"/>
            <p:cNvSpPr>
              <a:spLocks noEditPoints="1"/>
            </p:cNvSpPr>
            <p:nvPr/>
          </p:nvSpPr>
          <p:spPr bwMode="auto">
            <a:xfrm>
              <a:off x="21220113" y="2081213"/>
              <a:ext cx="547688" cy="153988"/>
            </a:xfrm>
            <a:custGeom>
              <a:avLst/>
              <a:gdLst>
                <a:gd name="T0" fmla="*/ 146 w 146"/>
                <a:gd name="T1" fmla="*/ 31 h 41"/>
                <a:gd name="T2" fmla="*/ 9 w 146"/>
                <a:gd name="T3" fmla="*/ 0 h 41"/>
                <a:gd name="T4" fmla="*/ 9 w 146"/>
                <a:gd name="T5" fmla="*/ 41 h 41"/>
                <a:gd name="T6" fmla="*/ 126 w 146"/>
                <a:gd name="T7" fmla="*/ 28 h 41"/>
                <a:gd name="T8" fmla="*/ 73 w 146"/>
                <a:gd name="T9" fmla="*/ 7 h 41"/>
                <a:gd name="T10" fmla="*/ 73 w 146"/>
                <a:gd name="T11" fmla="*/ 13 h 41"/>
                <a:gd name="T12" fmla="*/ 73 w 146"/>
                <a:gd name="T13" fmla="*/ 18 h 41"/>
                <a:gd name="T14" fmla="*/ 73 w 146"/>
                <a:gd name="T15" fmla="*/ 23 h 41"/>
                <a:gd name="T16" fmla="*/ 73 w 146"/>
                <a:gd name="T17" fmla="*/ 27 h 41"/>
                <a:gd name="T18" fmla="*/ 73 w 146"/>
                <a:gd name="T19" fmla="*/ 33 h 41"/>
                <a:gd name="T20" fmla="*/ 63 w 146"/>
                <a:gd name="T21" fmla="*/ 7 h 41"/>
                <a:gd name="T22" fmla="*/ 63 w 146"/>
                <a:gd name="T23" fmla="*/ 13 h 41"/>
                <a:gd name="T24" fmla="*/ 63 w 146"/>
                <a:gd name="T25" fmla="*/ 18 h 41"/>
                <a:gd name="T26" fmla="*/ 63 w 146"/>
                <a:gd name="T27" fmla="*/ 23 h 41"/>
                <a:gd name="T28" fmla="*/ 63 w 146"/>
                <a:gd name="T29" fmla="*/ 27 h 41"/>
                <a:gd name="T30" fmla="*/ 63 w 146"/>
                <a:gd name="T31" fmla="*/ 33 h 41"/>
                <a:gd name="T32" fmla="*/ 52 w 146"/>
                <a:gd name="T33" fmla="*/ 7 h 41"/>
                <a:gd name="T34" fmla="*/ 52 w 146"/>
                <a:gd name="T35" fmla="*/ 13 h 41"/>
                <a:gd name="T36" fmla="*/ 52 w 146"/>
                <a:gd name="T37" fmla="*/ 18 h 41"/>
                <a:gd name="T38" fmla="*/ 52 w 146"/>
                <a:gd name="T39" fmla="*/ 23 h 41"/>
                <a:gd name="T40" fmla="*/ 52 w 146"/>
                <a:gd name="T41" fmla="*/ 27 h 41"/>
                <a:gd name="T42" fmla="*/ 52 w 146"/>
                <a:gd name="T43" fmla="*/ 33 h 41"/>
                <a:gd name="T44" fmla="*/ 41 w 146"/>
                <a:gd name="T45" fmla="*/ 7 h 41"/>
                <a:gd name="T46" fmla="*/ 41 w 146"/>
                <a:gd name="T47" fmla="*/ 13 h 41"/>
                <a:gd name="T48" fmla="*/ 41 w 146"/>
                <a:gd name="T49" fmla="*/ 18 h 41"/>
                <a:gd name="T50" fmla="*/ 41 w 146"/>
                <a:gd name="T51" fmla="*/ 23 h 41"/>
                <a:gd name="T52" fmla="*/ 41 w 146"/>
                <a:gd name="T53" fmla="*/ 27 h 41"/>
                <a:gd name="T54" fmla="*/ 41 w 146"/>
                <a:gd name="T55" fmla="*/ 33 h 41"/>
                <a:gd name="T56" fmla="*/ 30 w 146"/>
                <a:gd name="T57" fmla="*/ 7 h 41"/>
                <a:gd name="T58" fmla="*/ 30 w 146"/>
                <a:gd name="T59" fmla="*/ 13 h 41"/>
                <a:gd name="T60" fmla="*/ 30 w 146"/>
                <a:gd name="T61" fmla="*/ 18 h 41"/>
                <a:gd name="T62" fmla="*/ 30 w 146"/>
                <a:gd name="T63" fmla="*/ 23 h 41"/>
                <a:gd name="T64" fmla="*/ 30 w 146"/>
                <a:gd name="T65" fmla="*/ 27 h 41"/>
                <a:gd name="T66" fmla="*/ 30 w 146"/>
                <a:gd name="T67" fmla="*/ 33 h 41"/>
                <a:gd name="T68" fmla="*/ 19 w 146"/>
                <a:gd name="T69" fmla="*/ 7 h 41"/>
                <a:gd name="T70" fmla="*/ 19 w 146"/>
                <a:gd name="T71" fmla="*/ 13 h 41"/>
                <a:gd name="T72" fmla="*/ 19 w 146"/>
                <a:gd name="T73" fmla="*/ 18 h 41"/>
                <a:gd name="T74" fmla="*/ 19 w 146"/>
                <a:gd name="T75" fmla="*/ 23 h 41"/>
                <a:gd name="T76" fmla="*/ 19 w 146"/>
                <a:gd name="T77" fmla="*/ 27 h 41"/>
                <a:gd name="T78" fmla="*/ 19 w 146"/>
                <a:gd name="T79" fmla="*/ 33 h 41"/>
                <a:gd name="T80" fmla="*/ 9 w 146"/>
                <a:gd name="T81" fmla="*/ 7 h 41"/>
                <a:gd name="T82" fmla="*/ 9 w 146"/>
                <a:gd name="T83" fmla="*/ 13 h 41"/>
                <a:gd name="T84" fmla="*/ 9 w 146"/>
                <a:gd name="T85" fmla="*/ 18 h 41"/>
                <a:gd name="T86" fmla="*/ 9 w 146"/>
                <a:gd name="T87" fmla="*/ 23 h 41"/>
                <a:gd name="T88" fmla="*/ 9 w 146"/>
                <a:gd name="T89" fmla="*/ 27 h 41"/>
                <a:gd name="T90" fmla="*/ 9 w 146"/>
                <a:gd name="T91" fmla="*/ 3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6" h="41">
                  <a:moveTo>
                    <a:pt x="9" y="41"/>
                  </a:moveTo>
                  <a:cubicBezTo>
                    <a:pt x="137" y="41"/>
                    <a:pt x="137" y="41"/>
                    <a:pt x="137" y="41"/>
                  </a:cubicBezTo>
                  <a:cubicBezTo>
                    <a:pt x="142" y="41"/>
                    <a:pt x="146" y="36"/>
                    <a:pt x="146" y="31"/>
                  </a:cubicBezTo>
                  <a:cubicBezTo>
                    <a:pt x="146" y="9"/>
                    <a:pt x="146" y="9"/>
                    <a:pt x="146" y="9"/>
                  </a:cubicBezTo>
                  <a:cubicBezTo>
                    <a:pt x="146" y="4"/>
                    <a:pt x="142" y="0"/>
                    <a:pt x="137" y="0"/>
                  </a:cubicBezTo>
                  <a:cubicBezTo>
                    <a:pt x="9" y="0"/>
                    <a:pt x="9" y="0"/>
                    <a:pt x="9" y="0"/>
                  </a:cubicBezTo>
                  <a:cubicBezTo>
                    <a:pt x="4" y="0"/>
                    <a:pt x="0" y="4"/>
                    <a:pt x="0" y="9"/>
                  </a:cubicBezTo>
                  <a:cubicBezTo>
                    <a:pt x="0" y="31"/>
                    <a:pt x="0" y="31"/>
                    <a:pt x="0" y="31"/>
                  </a:cubicBezTo>
                  <a:cubicBezTo>
                    <a:pt x="0" y="36"/>
                    <a:pt x="4" y="41"/>
                    <a:pt x="9" y="41"/>
                  </a:cubicBezTo>
                  <a:close/>
                  <a:moveTo>
                    <a:pt x="126" y="13"/>
                  </a:moveTo>
                  <a:cubicBezTo>
                    <a:pt x="130" y="13"/>
                    <a:pt x="133" y="16"/>
                    <a:pt x="133" y="20"/>
                  </a:cubicBezTo>
                  <a:cubicBezTo>
                    <a:pt x="133" y="24"/>
                    <a:pt x="130" y="28"/>
                    <a:pt x="126" y="28"/>
                  </a:cubicBezTo>
                  <a:cubicBezTo>
                    <a:pt x="122" y="28"/>
                    <a:pt x="119" y="24"/>
                    <a:pt x="119" y="20"/>
                  </a:cubicBezTo>
                  <a:cubicBezTo>
                    <a:pt x="119" y="16"/>
                    <a:pt x="122" y="13"/>
                    <a:pt x="126" y="13"/>
                  </a:cubicBezTo>
                  <a:close/>
                  <a:moveTo>
                    <a:pt x="73" y="7"/>
                  </a:moveTo>
                  <a:cubicBezTo>
                    <a:pt x="79" y="7"/>
                    <a:pt x="79" y="7"/>
                    <a:pt x="79" y="7"/>
                  </a:cubicBezTo>
                  <a:cubicBezTo>
                    <a:pt x="79" y="13"/>
                    <a:pt x="79" y="13"/>
                    <a:pt x="79" y="13"/>
                  </a:cubicBezTo>
                  <a:cubicBezTo>
                    <a:pt x="73" y="13"/>
                    <a:pt x="73" y="13"/>
                    <a:pt x="73" y="13"/>
                  </a:cubicBezTo>
                  <a:cubicBezTo>
                    <a:pt x="73" y="7"/>
                    <a:pt x="73" y="7"/>
                    <a:pt x="73" y="7"/>
                  </a:cubicBezTo>
                  <a:cubicBezTo>
                    <a:pt x="73" y="7"/>
                    <a:pt x="73" y="7"/>
                    <a:pt x="73" y="7"/>
                  </a:cubicBezTo>
                  <a:close/>
                  <a:moveTo>
                    <a:pt x="73" y="18"/>
                  </a:moveTo>
                  <a:cubicBezTo>
                    <a:pt x="79" y="18"/>
                    <a:pt x="79" y="18"/>
                    <a:pt x="79" y="18"/>
                  </a:cubicBezTo>
                  <a:cubicBezTo>
                    <a:pt x="79" y="23"/>
                    <a:pt x="79" y="23"/>
                    <a:pt x="79" y="23"/>
                  </a:cubicBezTo>
                  <a:cubicBezTo>
                    <a:pt x="73" y="23"/>
                    <a:pt x="73" y="23"/>
                    <a:pt x="73" y="23"/>
                  </a:cubicBezTo>
                  <a:cubicBezTo>
                    <a:pt x="73" y="18"/>
                    <a:pt x="73" y="18"/>
                    <a:pt x="73" y="18"/>
                  </a:cubicBezTo>
                  <a:cubicBezTo>
                    <a:pt x="73" y="18"/>
                    <a:pt x="73" y="18"/>
                    <a:pt x="73" y="18"/>
                  </a:cubicBezTo>
                  <a:close/>
                  <a:moveTo>
                    <a:pt x="73" y="27"/>
                  </a:moveTo>
                  <a:cubicBezTo>
                    <a:pt x="79" y="27"/>
                    <a:pt x="79" y="27"/>
                    <a:pt x="79" y="27"/>
                  </a:cubicBezTo>
                  <a:cubicBezTo>
                    <a:pt x="79" y="33"/>
                    <a:pt x="79" y="33"/>
                    <a:pt x="79" y="33"/>
                  </a:cubicBezTo>
                  <a:cubicBezTo>
                    <a:pt x="73" y="33"/>
                    <a:pt x="73" y="33"/>
                    <a:pt x="73" y="33"/>
                  </a:cubicBezTo>
                  <a:cubicBezTo>
                    <a:pt x="73" y="27"/>
                    <a:pt x="73" y="27"/>
                    <a:pt x="73" y="27"/>
                  </a:cubicBezTo>
                  <a:cubicBezTo>
                    <a:pt x="73" y="27"/>
                    <a:pt x="73" y="27"/>
                    <a:pt x="73" y="27"/>
                  </a:cubicBezTo>
                  <a:close/>
                  <a:moveTo>
                    <a:pt x="63" y="7"/>
                  </a:moveTo>
                  <a:cubicBezTo>
                    <a:pt x="68" y="7"/>
                    <a:pt x="68" y="7"/>
                    <a:pt x="68" y="7"/>
                  </a:cubicBezTo>
                  <a:cubicBezTo>
                    <a:pt x="68" y="13"/>
                    <a:pt x="68" y="13"/>
                    <a:pt x="68" y="13"/>
                  </a:cubicBezTo>
                  <a:cubicBezTo>
                    <a:pt x="63" y="13"/>
                    <a:pt x="63" y="13"/>
                    <a:pt x="63" y="13"/>
                  </a:cubicBezTo>
                  <a:cubicBezTo>
                    <a:pt x="63" y="7"/>
                    <a:pt x="63" y="7"/>
                    <a:pt x="63" y="7"/>
                  </a:cubicBezTo>
                  <a:cubicBezTo>
                    <a:pt x="63" y="7"/>
                    <a:pt x="63" y="7"/>
                    <a:pt x="63" y="7"/>
                  </a:cubicBezTo>
                  <a:close/>
                  <a:moveTo>
                    <a:pt x="63" y="18"/>
                  </a:moveTo>
                  <a:cubicBezTo>
                    <a:pt x="68" y="18"/>
                    <a:pt x="68" y="18"/>
                    <a:pt x="68" y="18"/>
                  </a:cubicBezTo>
                  <a:cubicBezTo>
                    <a:pt x="68" y="23"/>
                    <a:pt x="68" y="23"/>
                    <a:pt x="68" y="23"/>
                  </a:cubicBezTo>
                  <a:cubicBezTo>
                    <a:pt x="63" y="23"/>
                    <a:pt x="63" y="23"/>
                    <a:pt x="63" y="23"/>
                  </a:cubicBezTo>
                  <a:cubicBezTo>
                    <a:pt x="63" y="18"/>
                    <a:pt x="63" y="18"/>
                    <a:pt x="63" y="18"/>
                  </a:cubicBezTo>
                  <a:cubicBezTo>
                    <a:pt x="63" y="18"/>
                    <a:pt x="63" y="18"/>
                    <a:pt x="63" y="18"/>
                  </a:cubicBezTo>
                  <a:close/>
                  <a:moveTo>
                    <a:pt x="63" y="27"/>
                  </a:moveTo>
                  <a:cubicBezTo>
                    <a:pt x="68" y="27"/>
                    <a:pt x="68" y="27"/>
                    <a:pt x="68" y="27"/>
                  </a:cubicBezTo>
                  <a:cubicBezTo>
                    <a:pt x="68" y="33"/>
                    <a:pt x="68" y="33"/>
                    <a:pt x="68" y="33"/>
                  </a:cubicBezTo>
                  <a:cubicBezTo>
                    <a:pt x="63" y="33"/>
                    <a:pt x="63" y="33"/>
                    <a:pt x="63" y="33"/>
                  </a:cubicBezTo>
                  <a:cubicBezTo>
                    <a:pt x="63" y="27"/>
                    <a:pt x="63" y="27"/>
                    <a:pt x="63" y="27"/>
                  </a:cubicBezTo>
                  <a:cubicBezTo>
                    <a:pt x="63" y="27"/>
                    <a:pt x="63" y="27"/>
                    <a:pt x="63" y="27"/>
                  </a:cubicBezTo>
                  <a:close/>
                  <a:moveTo>
                    <a:pt x="52" y="7"/>
                  </a:moveTo>
                  <a:cubicBezTo>
                    <a:pt x="58" y="7"/>
                    <a:pt x="58" y="7"/>
                    <a:pt x="58" y="7"/>
                  </a:cubicBezTo>
                  <a:cubicBezTo>
                    <a:pt x="58" y="13"/>
                    <a:pt x="58" y="13"/>
                    <a:pt x="58" y="13"/>
                  </a:cubicBezTo>
                  <a:cubicBezTo>
                    <a:pt x="52" y="13"/>
                    <a:pt x="52" y="13"/>
                    <a:pt x="52" y="13"/>
                  </a:cubicBezTo>
                  <a:cubicBezTo>
                    <a:pt x="52" y="7"/>
                    <a:pt x="52" y="7"/>
                    <a:pt x="52" y="7"/>
                  </a:cubicBezTo>
                  <a:cubicBezTo>
                    <a:pt x="52" y="7"/>
                    <a:pt x="52" y="7"/>
                    <a:pt x="52" y="7"/>
                  </a:cubicBezTo>
                  <a:close/>
                  <a:moveTo>
                    <a:pt x="52" y="18"/>
                  </a:moveTo>
                  <a:cubicBezTo>
                    <a:pt x="58" y="18"/>
                    <a:pt x="58" y="18"/>
                    <a:pt x="58" y="18"/>
                  </a:cubicBezTo>
                  <a:cubicBezTo>
                    <a:pt x="58" y="23"/>
                    <a:pt x="58" y="23"/>
                    <a:pt x="58" y="23"/>
                  </a:cubicBezTo>
                  <a:cubicBezTo>
                    <a:pt x="52" y="23"/>
                    <a:pt x="52" y="23"/>
                    <a:pt x="52" y="23"/>
                  </a:cubicBezTo>
                  <a:cubicBezTo>
                    <a:pt x="52" y="18"/>
                    <a:pt x="52" y="18"/>
                    <a:pt x="52" y="18"/>
                  </a:cubicBezTo>
                  <a:cubicBezTo>
                    <a:pt x="52" y="18"/>
                    <a:pt x="52" y="18"/>
                    <a:pt x="52" y="18"/>
                  </a:cubicBezTo>
                  <a:close/>
                  <a:moveTo>
                    <a:pt x="52" y="27"/>
                  </a:moveTo>
                  <a:cubicBezTo>
                    <a:pt x="58" y="27"/>
                    <a:pt x="58" y="27"/>
                    <a:pt x="58" y="27"/>
                  </a:cubicBezTo>
                  <a:cubicBezTo>
                    <a:pt x="58" y="33"/>
                    <a:pt x="58" y="33"/>
                    <a:pt x="58" y="33"/>
                  </a:cubicBezTo>
                  <a:cubicBezTo>
                    <a:pt x="52" y="33"/>
                    <a:pt x="52" y="33"/>
                    <a:pt x="52" y="33"/>
                  </a:cubicBezTo>
                  <a:cubicBezTo>
                    <a:pt x="52" y="27"/>
                    <a:pt x="52" y="27"/>
                    <a:pt x="52" y="27"/>
                  </a:cubicBezTo>
                  <a:cubicBezTo>
                    <a:pt x="52" y="27"/>
                    <a:pt x="52" y="27"/>
                    <a:pt x="52" y="27"/>
                  </a:cubicBezTo>
                  <a:close/>
                  <a:moveTo>
                    <a:pt x="41" y="7"/>
                  </a:moveTo>
                  <a:cubicBezTo>
                    <a:pt x="47" y="7"/>
                    <a:pt x="47" y="7"/>
                    <a:pt x="47" y="7"/>
                  </a:cubicBezTo>
                  <a:cubicBezTo>
                    <a:pt x="47" y="13"/>
                    <a:pt x="47" y="13"/>
                    <a:pt x="47" y="13"/>
                  </a:cubicBezTo>
                  <a:cubicBezTo>
                    <a:pt x="41" y="13"/>
                    <a:pt x="41" y="13"/>
                    <a:pt x="41" y="13"/>
                  </a:cubicBezTo>
                  <a:cubicBezTo>
                    <a:pt x="41" y="7"/>
                    <a:pt x="41" y="7"/>
                    <a:pt x="41" y="7"/>
                  </a:cubicBezTo>
                  <a:cubicBezTo>
                    <a:pt x="41" y="7"/>
                    <a:pt x="41" y="7"/>
                    <a:pt x="41" y="7"/>
                  </a:cubicBezTo>
                  <a:close/>
                  <a:moveTo>
                    <a:pt x="41" y="18"/>
                  </a:moveTo>
                  <a:cubicBezTo>
                    <a:pt x="47" y="18"/>
                    <a:pt x="47" y="18"/>
                    <a:pt x="47" y="18"/>
                  </a:cubicBezTo>
                  <a:cubicBezTo>
                    <a:pt x="47" y="23"/>
                    <a:pt x="47" y="23"/>
                    <a:pt x="47" y="23"/>
                  </a:cubicBezTo>
                  <a:cubicBezTo>
                    <a:pt x="41" y="23"/>
                    <a:pt x="41" y="23"/>
                    <a:pt x="41" y="23"/>
                  </a:cubicBezTo>
                  <a:cubicBezTo>
                    <a:pt x="41" y="18"/>
                    <a:pt x="41" y="18"/>
                    <a:pt x="41" y="18"/>
                  </a:cubicBezTo>
                  <a:cubicBezTo>
                    <a:pt x="41" y="18"/>
                    <a:pt x="41" y="18"/>
                    <a:pt x="41" y="18"/>
                  </a:cubicBezTo>
                  <a:close/>
                  <a:moveTo>
                    <a:pt x="41" y="27"/>
                  </a:moveTo>
                  <a:cubicBezTo>
                    <a:pt x="47" y="27"/>
                    <a:pt x="47" y="27"/>
                    <a:pt x="47" y="27"/>
                  </a:cubicBezTo>
                  <a:cubicBezTo>
                    <a:pt x="47" y="33"/>
                    <a:pt x="47" y="33"/>
                    <a:pt x="47" y="33"/>
                  </a:cubicBezTo>
                  <a:cubicBezTo>
                    <a:pt x="41" y="33"/>
                    <a:pt x="41" y="33"/>
                    <a:pt x="41" y="33"/>
                  </a:cubicBezTo>
                  <a:cubicBezTo>
                    <a:pt x="41" y="27"/>
                    <a:pt x="41" y="27"/>
                    <a:pt x="41" y="27"/>
                  </a:cubicBezTo>
                  <a:cubicBezTo>
                    <a:pt x="41" y="27"/>
                    <a:pt x="41" y="27"/>
                    <a:pt x="41" y="27"/>
                  </a:cubicBezTo>
                  <a:close/>
                  <a:moveTo>
                    <a:pt x="30" y="7"/>
                  </a:moveTo>
                  <a:cubicBezTo>
                    <a:pt x="36" y="7"/>
                    <a:pt x="36" y="7"/>
                    <a:pt x="36" y="7"/>
                  </a:cubicBezTo>
                  <a:cubicBezTo>
                    <a:pt x="36" y="13"/>
                    <a:pt x="36" y="13"/>
                    <a:pt x="36" y="13"/>
                  </a:cubicBezTo>
                  <a:cubicBezTo>
                    <a:pt x="30" y="13"/>
                    <a:pt x="30" y="13"/>
                    <a:pt x="30" y="13"/>
                  </a:cubicBezTo>
                  <a:cubicBezTo>
                    <a:pt x="30" y="7"/>
                    <a:pt x="30" y="7"/>
                    <a:pt x="30" y="7"/>
                  </a:cubicBezTo>
                  <a:cubicBezTo>
                    <a:pt x="30" y="7"/>
                    <a:pt x="30" y="7"/>
                    <a:pt x="30" y="7"/>
                  </a:cubicBezTo>
                  <a:close/>
                  <a:moveTo>
                    <a:pt x="30" y="18"/>
                  </a:moveTo>
                  <a:cubicBezTo>
                    <a:pt x="36" y="18"/>
                    <a:pt x="36" y="18"/>
                    <a:pt x="36" y="18"/>
                  </a:cubicBezTo>
                  <a:cubicBezTo>
                    <a:pt x="36" y="23"/>
                    <a:pt x="36" y="23"/>
                    <a:pt x="36" y="23"/>
                  </a:cubicBezTo>
                  <a:cubicBezTo>
                    <a:pt x="30" y="23"/>
                    <a:pt x="30" y="23"/>
                    <a:pt x="30" y="23"/>
                  </a:cubicBezTo>
                  <a:cubicBezTo>
                    <a:pt x="30" y="18"/>
                    <a:pt x="30" y="18"/>
                    <a:pt x="30" y="18"/>
                  </a:cubicBezTo>
                  <a:cubicBezTo>
                    <a:pt x="30" y="18"/>
                    <a:pt x="30" y="18"/>
                    <a:pt x="30" y="18"/>
                  </a:cubicBezTo>
                  <a:close/>
                  <a:moveTo>
                    <a:pt x="30" y="27"/>
                  </a:moveTo>
                  <a:cubicBezTo>
                    <a:pt x="36" y="27"/>
                    <a:pt x="36" y="27"/>
                    <a:pt x="36" y="27"/>
                  </a:cubicBezTo>
                  <a:cubicBezTo>
                    <a:pt x="36" y="33"/>
                    <a:pt x="36" y="33"/>
                    <a:pt x="36" y="33"/>
                  </a:cubicBezTo>
                  <a:cubicBezTo>
                    <a:pt x="30" y="33"/>
                    <a:pt x="30" y="33"/>
                    <a:pt x="30" y="33"/>
                  </a:cubicBezTo>
                  <a:cubicBezTo>
                    <a:pt x="30" y="27"/>
                    <a:pt x="30" y="27"/>
                    <a:pt x="30" y="27"/>
                  </a:cubicBezTo>
                  <a:cubicBezTo>
                    <a:pt x="30" y="27"/>
                    <a:pt x="30" y="27"/>
                    <a:pt x="30" y="27"/>
                  </a:cubicBezTo>
                  <a:close/>
                  <a:moveTo>
                    <a:pt x="19" y="7"/>
                  </a:moveTo>
                  <a:cubicBezTo>
                    <a:pt x="25" y="7"/>
                    <a:pt x="25" y="7"/>
                    <a:pt x="25" y="7"/>
                  </a:cubicBezTo>
                  <a:cubicBezTo>
                    <a:pt x="25" y="13"/>
                    <a:pt x="25" y="13"/>
                    <a:pt x="25" y="13"/>
                  </a:cubicBezTo>
                  <a:cubicBezTo>
                    <a:pt x="19" y="13"/>
                    <a:pt x="19" y="13"/>
                    <a:pt x="19" y="13"/>
                  </a:cubicBezTo>
                  <a:cubicBezTo>
                    <a:pt x="19" y="7"/>
                    <a:pt x="19" y="7"/>
                    <a:pt x="19" y="7"/>
                  </a:cubicBezTo>
                  <a:cubicBezTo>
                    <a:pt x="19" y="7"/>
                    <a:pt x="19" y="7"/>
                    <a:pt x="19" y="7"/>
                  </a:cubicBezTo>
                  <a:close/>
                  <a:moveTo>
                    <a:pt x="19" y="18"/>
                  </a:moveTo>
                  <a:cubicBezTo>
                    <a:pt x="25" y="18"/>
                    <a:pt x="25" y="18"/>
                    <a:pt x="25" y="18"/>
                  </a:cubicBezTo>
                  <a:cubicBezTo>
                    <a:pt x="25" y="23"/>
                    <a:pt x="25" y="23"/>
                    <a:pt x="25" y="23"/>
                  </a:cubicBezTo>
                  <a:cubicBezTo>
                    <a:pt x="19" y="23"/>
                    <a:pt x="19" y="23"/>
                    <a:pt x="19" y="23"/>
                  </a:cubicBezTo>
                  <a:cubicBezTo>
                    <a:pt x="19" y="18"/>
                    <a:pt x="19" y="18"/>
                    <a:pt x="19" y="18"/>
                  </a:cubicBezTo>
                  <a:cubicBezTo>
                    <a:pt x="19" y="18"/>
                    <a:pt x="19" y="18"/>
                    <a:pt x="19" y="18"/>
                  </a:cubicBezTo>
                  <a:close/>
                  <a:moveTo>
                    <a:pt x="19" y="27"/>
                  </a:moveTo>
                  <a:cubicBezTo>
                    <a:pt x="25" y="27"/>
                    <a:pt x="25" y="27"/>
                    <a:pt x="25" y="27"/>
                  </a:cubicBezTo>
                  <a:cubicBezTo>
                    <a:pt x="25" y="33"/>
                    <a:pt x="25" y="33"/>
                    <a:pt x="25" y="33"/>
                  </a:cubicBezTo>
                  <a:cubicBezTo>
                    <a:pt x="19" y="33"/>
                    <a:pt x="19" y="33"/>
                    <a:pt x="19" y="33"/>
                  </a:cubicBezTo>
                  <a:cubicBezTo>
                    <a:pt x="19" y="27"/>
                    <a:pt x="19" y="27"/>
                    <a:pt x="19" y="27"/>
                  </a:cubicBezTo>
                  <a:cubicBezTo>
                    <a:pt x="19" y="27"/>
                    <a:pt x="19" y="27"/>
                    <a:pt x="19" y="27"/>
                  </a:cubicBezTo>
                  <a:close/>
                  <a:moveTo>
                    <a:pt x="9" y="7"/>
                  </a:moveTo>
                  <a:cubicBezTo>
                    <a:pt x="14" y="7"/>
                    <a:pt x="14" y="7"/>
                    <a:pt x="14" y="7"/>
                  </a:cubicBezTo>
                  <a:cubicBezTo>
                    <a:pt x="14" y="13"/>
                    <a:pt x="14" y="13"/>
                    <a:pt x="14" y="13"/>
                  </a:cubicBezTo>
                  <a:cubicBezTo>
                    <a:pt x="9" y="13"/>
                    <a:pt x="9" y="13"/>
                    <a:pt x="9" y="13"/>
                  </a:cubicBezTo>
                  <a:cubicBezTo>
                    <a:pt x="9" y="7"/>
                    <a:pt x="9" y="7"/>
                    <a:pt x="9" y="7"/>
                  </a:cubicBezTo>
                  <a:cubicBezTo>
                    <a:pt x="9" y="7"/>
                    <a:pt x="9" y="7"/>
                    <a:pt x="9" y="7"/>
                  </a:cubicBezTo>
                  <a:close/>
                  <a:moveTo>
                    <a:pt x="9" y="18"/>
                  </a:moveTo>
                  <a:cubicBezTo>
                    <a:pt x="14" y="18"/>
                    <a:pt x="14" y="18"/>
                    <a:pt x="14" y="18"/>
                  </a:cubicBezTo>
                  <a:cubicBezTo>
                    <a:pt x="14" y="23"/>
                    <a:pt x="14" y="23"/>
                    <a:pt x="14" y="23"/>
                  </a:cubicBezTo>
                  <a:cubicBezTo>
                    <a:pt x="9" y="23"/>
                    <a:pt x="9" y="23"/>
                    <a:pt x="9" y="23"/>
                  </a:cubicBezTo>
                  <a:cubicBezTo>
                    <a:pt x="9" y="18"/>
                    <a:pt x="9" y="18"/>
                    <a:pt x="9" y="18"/>
                  </a:cubicBezTo>
                  <a:cubicBezTo>
                    <a:pt x="9" y="18"/>
                    <a:pt x="9" y="18"/>
                    <a:pt x="9" y="18"/>
                  </a:cubicBezTo>
                  <a:close/>
                  <a:moveTo>
                    <a:pt x="9" y="27"/>
                  </a:moveTo>
                  <a:cubicBezTo>
                    <a:pt x="14" y="27"/>
                    <a:pt x="14" y="27"/>
                    <a:pt x="14" y="27"/>
                  </a:cubicBezTo>
                  <a:cubicBezTo>
                    <a:pt x="14" y="33"/>
                    <a:pt x="14" y="33"/>
                    <a:pt x="14" y="33"/>
                  </a:cubicBezTo>
                  <a:cubicBezTo>
                    <a:pt x="9" y="33"/>
                    <a:pt x="9" y="33"/>
                    <a:pt x="9" y="33"/>
                  </a:cubicBezTo>
                  <a:cubicBezTo>
                    <a:pt x="9" y="27"/>
                    <a:pt x="9" y="27"/>
                    <a:pt x="9" y="27"/>
                  </a:cubicBezTo>
                  <a:cubicBezTo>
                    <a:pt x="9" y="27"/>
                    <a:pt x="9" y="27"/>
                    <a:pt x="9" y="27"/>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01" name="Freeform 2157"/>
            <p:cNvSpPr>
              <a:spLocks noEditPoints="1"/>
            </p:cNvSpPr>
            <p:nvPr/>
          </p:nvSpPr>
          <p:spPr bwMode="auto">
            <a:xfrm>
              <a:off x="23547388" y="2852738"/>
              <a:ext cx="476250" cy="477838"/>
            </a:xfrm>
            <a:custGeom>
              <a:avLst/>
              <a:gdLst>
                <a:gd name="T0" fmla="*/ 20 w 127"/>
                <a:gd name="T1" fmla="*/ 4 h 127"/>
                <a:gd name="T2" fmla="*/ 94 w 127"/>
                <a:gd name="T3" fmla="*/ 123 h 127"/>
                <a:gd name="T4" fmla="*/ 123 w 127"/>
                <a:gd name="T5" fmla="*/ 94 h 127"/>
                <a:gd name="T6" fmla="*/ 31 w 127"/>
                <a:gd name="T7" fmla="*/ 21 h 127"/>
                <a:gd name="T8" fmla="*/ 54 w 127"/>
                <a:gd name="T9" fmla="*/ 72 h 127"/>
                <a:gd name="T10" fmla="*/ 58 w 127"/>
                <a:gd name="T11" fmla="*/ 68 h 127"/>
                <a:gd name="T12" fmla="*/ 61 w 127"/>
                <a:gd name="T13" fmla="*/ 65 h 127"/>
                <a:gd name="T14" fmla="*/ 65 w 127"/>
                <a:gd name="T15" fmla="*/ 61 h 127"/>
                <a:gd name="T16" fmla="*/ 68 w 127"/>
                <a:gd name="T17" fmla="*/ 58 h 127"/>
                <a:gd name="T18" fmla="*/ 72 w 127"/>
                <a:gd name="T19" fmla="*/ 54 h 127"/>
                <a:gd name="T20" fmla="*/ 62 w 127"/>
                <a:gd name="T21" fmla="*/ 80 h 127"/>
                <a:gd name="T22" fmla="*/ 66 w 127"/>
                <a:gd name="T23" fmla="*/ 76 h 127"/>
                <a:gd name="T24" fmla="*/ 69 w 127"/>
                <a:gd name="T25" fmla="*/ 73 h 127"/>
                <a:gd name="T26" fmla="*/ 73 w 127"/>
                <a:gd name="T27" fmla="*/ 69 h 127"/>
                <a:gd name="T28" fmla="*/ 76 w 127"/>
                <a:gd name="T29" fmla="*/ 66 h 127"/>
                <a:gd name="T30" fmla="*/ 80 w 127"/>
                <a:gd name="T31" fmla="*/ 62 h 127"/>
                <a:gd name="T32" fmla="*/ 69 w 127"/>
                <a:gd name="T33" fmla="*/ 88 h 127"/>
                <a:gd name="T34" fmla="*/ 73 w 127"/>
                <a:gd name="T35" fmla="*/ 83 h 127"/>
                <a:gd name="T36" fmla="*/ 77 w 127"/>
                <a:gd name="T37" fmla="*/ 80 h 127"/>
                <a:gd name="T38" fmla="*/ 81 w 127"/>
                <a:gd name="T39" fmla="*/ 76 h 127"/>
                <a:gd name="T40" fmla="*/ 84 w 127"/>
                <a:gd name="T41" fmla="*/ 73 h 127"/>
                <a:gd name="T42" fmla="*/ 88 w 127"/>
                <a:gd name="T43" fmla="*/ 69 h 127"/>
                <a:gd name="T44" fmla="*/ 77 w 127"/>
                <a:gd name="T45" fmla="*/ 95 h 127"/>
                <a:gd name="T46" fmla="*/ 81 w 127"/>
                <a:gd name="T47" fmla="*/ 91 h 127"/>
                <a:gd name="T48" fmla="*/ 84 w 127"/>
                <a:gd name="T49" fmla="*/ 88 h 127"/>
                <a:gd name="T50" fmla="*/ 88 w 127"/>
                <a:gd name="T51" fmla="*/ 84 h 127"/>
                <a:gd name="T52" fmla="*/ 91 w 127"/>
                <a:gd name="T53" fmla="*/ 81 h 127"/>
                <a:gd name="T54" fmla="*/ 95 w 127"/>
                <a:gd name="T55" fmla="*/ 77 h 127"/>
                <a:gd name="T56" fmla="*/ 85 w 127"/>
                <a:gd name="T57" fmla="*/ 103 h 127"/>
                <a:gd name="T58" fmla="*/ 89 w 127"/>
                <a:gd name="T59" fmla="*/ 99 h 127"/>
                <a:gd name="T60" fmla="*/ 92 w 127"/>
                <a:gd name="T61" fmla="*/ 96 h 127"/>
                <a:gd name="T62" fmla="*/ 96 w 127"/>
                <a:gd name="T63" fmla="*/ 91 h 127"/>
                <a:gd name="T64" fmla="*/ 99 w 127"/>
                <a:gd name="T65" fmla="*/ 89 h 127"/>
                <a:gd name="T66" fmla="*/ 103 w 127"/>
                <a:gd name="T67" fmla="*/ 85 h 127"/>
                <a:gd name="T68" fmla="*/ 92 w 127"/>
                <a:gd name="T69" fmla="*/ 111 h 127"/>
                <a:gd name="T70" fmla="*/ 96 w 127"/>
                <a:gd name="T71" fmla="*/ 106 h 127"/>
                <a:gd name="T72" fmla="*/ 100 w 127"/>
                <a:gd name="T73" fmla="*/ 103 h 127"/>
                <a:gd name="T74" fmla="*/ 104 w 127"/>
                <a:gd name="T75" fmla="*/ 99 h 127"/>
                <a:gd name="T76" fmla="*/ 107 w 127"/>
                <a:gd name="T77" fmla="*/ 96 h 127"/>
                <a:gd name="T78" fmla="*/ 111 w 127"/>
                <a:gd name="T79" fmla="*/ 92 h 127"/>
                <a:gd name="T80" fmla="*/ 100 w 127"/>
                <a:gd name="T81" fmla="*/ 118 h 127"/>
                <a:gd name="T82" fmla="*/ 104 w 127"/>
                <a:gd name="T83" fmla="*/ 114 h 127"/>
                <a:gd name="T84" fmla="*/ 107 w 127"/>
                <a:gd name="T85" fmla="*/ 111 h 127"/>
                <a:gd name="T86" fmla="*/ 111 w 127"/>
                <a:gd name="T87" fmla="*/ 107 h 127"/>
                <a:gd name="T88" fmla="*/ 114 w 127"/>
                <a:gd name="T89" fmla="*/ 104 h 127"/>
                <a:gd name="T90" fmla="*/ 118 w 127"/>
                <a:gd name="T91" fmla="*/ 10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7" h="127">
                  <a:moveTo>
                    <a:pt x="123" y="94"/>
                  </a:moveTo>
                  <a:cubicBezTo>
                    <a:pt x="33" y="4"/>
                    <a:pt x="33" y="4"/>
                    <a:pt x="33" y="4"/>
                  </a:cubicBezTo>
                  <a:cubicBezTo>
                    <a:pt x="29" y="0"/>
                    <a:pt x="23" y="0"/>
                    <a:pt x="20" y="4"/>
                  </a:cubicBezTo>
                  <a:cubicBezTo>
                    <a:pt x="4" y="19"/>
                    <a:pt x="4" y="19"/>
                    <a:pt x="4" y="19"/>
                  </a:cubicBezTo>
                  <a:cubicBezTo>
                    <a:pt x="0" y="23"/>
                    <a:pt x="0" y="29"/>
                    <a:pt x="4" y="33"/>
                  </a:cubicBezTo>
                  <a:cubicBezTo>
                    <a:pt x="94" y="123"/>
                    <a:pt x="94" y="123"/>
                    <a:pt x="94" y="123"/>
                  </a:cubicBezTo>
                  <a:cubicBezTo>
                    <a:pt x="98" y="127"/>
                    <a:pt x="104" y="127"/>
                    <a:pt x="108" y="123"/>
                  </a:cubicBezTo>
                  <a:cubicBezTo>
                    <a:pt x="123" y="108"/>
                    <a:pt x="123" y="108"/>
                    <a:pt x="123" y="108"/>
                  </a:cubicBezTo>
                  <a:cubicBezTo>
                    <a:pt x="127" y="104"/>
                    <a:pt x="127" y="98"/>
                    <a:pt x="123" y="94"/>
                  </a:cubicBezTo>
                  <a:close/>
                  <a:moveTo>
                    <a:pt x="21" y="31"/>
                  </a:moveTo>
                  <a:cubicBezTo>
                    <a:pt x="18" y="28"/>
                    <a:pt x="18" y="24"/>
                    <a:pt x="21" y="21"/>
                  </a:cubicBezTo>
                  <a:cubicBezTo>
                    <a:pt x="24" y="18"/>
                    <a:pt x="28" y="18"/>
                    <a:pt x="31" y="21"/>
                  </a:cubicBezTo>
                  <a:cubicBezTo>
                    <a:pt x="34" y="24"/>
                    <a:pt x="34" y="28"/>
                    <a:pt x="31" y="31"/>
                  </a:cubicBezTo>
                  <a:cubicBezTo>
                    <a:pt x="28" y="34"/>
                    <a:pt x="24" y="34"/>
                    <a:pt x="21" y="31"/>
                  </a:cubicBezTo>
                  <a:close/>
                  <a:moveTo>
                    <a:pt x="54" y="72"/>
                  </a:moveTo>
                  <a:cubicBezTo>
                    <a:pt x="50" y="68"/>
                    <a:pt x="50" y="68"/>
                    <a:pt x="50" y="68"/>
                  </a:cubicBezTo>
                  <a:cubicBezTo>
                    <a:pt x="54" y="64"/>
                    <a:pt x="54" y="64"/>
                    <a:pt x="54" y="64"/>
                  </a:cubicBezTo>
                  <a:cubicBezTo>
                    <a:pt x="58" y="68"/>
                    <a:pt x="58" y="68"/>
                    <a:pt x="58" y="68"/>
                  </a:cubicBezTo>
                  <a:cubicBezTo>
                    <a:pt x="54" y="72"/>
                    <a:pt x="54" y="72"/>
                    <a:pt x="54" y="72"/>
                  </a:cubicBezTo>
                  <a:cubicBezTo>
                    <a:pt x="54" y="72"/>
                    <a:pt x="54" y="72"/>
                    <a:pt x="54" y="72"/>
                  </a:cubicBezTo>
                  <a:close/>
                  <a:moveTo>
                    <a:pt x="61" y="65"/>
                  </a:moveTo>
                  <a:cubicBezTo>
                    <a:pt x="57" y="61"/>
                    <a:pt x="57" y="61"/>
                    <a:pt x="57" y="61"/>
                  </a:cubicBezTo>
                  <a:cubicBezTo>
                    <a:pt x="61" y="57"/>
                    <a:pt x="61" y="57"/>
                    <a:pt x="61" y="57"/>
                  </a:cubicBezTo>
                  <a:cubicBezTo>
                    <a:pt x="65" y="61"/>
                    <a:pt x="65" y="61"/>
                    <a:pt x="65" y="61"/>
                  </a:cubicBezTo>
                  <a:cubicBezTo>
                    <a:pt x="61" y="65"/>
                    <a:pt x="61" y="65"/>
                    <a:pt x="61" y="65"/>
                  </a:cubicBezTo>
                  <a:cubicBezTo>
                    <a:pt x="61" y="65"/>
                    <a:pt x="61" y="65"/>
                    <a:pt x="61" y="65"/>
                  </a:cubicBezTo>
                  <a:close/>
                  <a:moveTo>
                    <a:pt x="68" y="58"/>
                  </a:moveTo>
                  <a:cubicBezTo>
                    <a:pt x="64" y="54"/>
                    <a:pt x="64" y="54"/>
                    <a:pt x="64" y="54"/>
                  </a:cubicBezTo>
                  <a:cubicBezTo>
                    <a:pt x="68" y="50"/>
                    <a:pt x="68" y="50"/>
                    <a:pt x="68" y="50"/>
                  </a:cubicBezTo>
                  <a:cubicBezTo>
                    <a:pt x="72" y="54"/>
                    <a:pt x="72" y="54"/>
                    <a:pt x="72" y="54"/>
                  </a:cubicBezTo>
                  <a:cubicBezTo>
                    <a:pt x="68" y="58"/>
                    <a:pt x="68" y="58"/>
                    <a:pt x="68" y="58"/>
                  </a:cubicBezTo>
                  <a:cubicBezTo>
                    <a:pt x="68" y="58"/>
                    <a:pt x="68" y="58"/>
                    <a:pt x="68" y="58"/>
                  </a:cubicBezTo>
                  <a:close/>
                  <a:moveTo>
                    <a:pt x="62" y="80"/>
                  </a:moveTo>
                  <a:cubicBezTo>
                    <a:pt x="58" y="76"/>
                    <a:pt x="58" y="76"/>
                    <a:pt x="58" y="76"/>
                  </a:cubicBezTo>
                  <a:cubicBezTo>
                    <a:pt x="62" y="72"/>
                    <a:pt x="62" y="72"/>
                    <a:pt x="62" y="72"/>
                  </a:cubicBezTo>
                  <a:cubicBezTo>
                    <a:pt x="66" y="76"/>
                    <a:pt x="66" y="76"/>
                    <a:pt x="66" y="76"/>
                  </a:cubicBezTo>
                  <a:cubicBezTo>
                    <a:pt x="62" y="80"/>
                    <a:pt x="62" y="80"/>
                    <a:pt x="62" y="80"/>
                  </a:cubicBezTo>
                  <a:cubicBezTo>
                    <a:pt x="62" y="80"/>
                    <a:pt x="62" y="80"/>
                    <a:pt x="62" y="80"/>
                  </a:cubicBezTo>
                  <a:close/>
                  <a:moveTo>
                    <a:pt x="69" y="73"/>
                  </a:moveTo>
                  <a:cubicBezTo>
                    <a:pt x="65" y="69"/>
                    <a:pt x="65" y="69"/>
                    <a:pt x="65" y="69"/>
                  </a:cubicBezTo>
                  <a:cubicBezTo>
                    <a:pt x="69" y="64"/>
                    <a:pt x="69" y="64"/>
                    <a:pt x="69" y="64"/>
                  </a:cubicBezTo>
                  <a:cubicBezTo>
                    <a:pt x="73" y="69"/>
                    <a:pt x="73" y="69"/>
                    <a:pt x="73" y="69"/>
                  </a:cubicBezTo>
                  <a:cubicBezTo>
                    <a:pt x="69" y="73"/>
                    <a:pt x="69" y="73"/>
                    <a:pt x="69" y="73"/>
                  </a:cubicBezTo>
                  <a:cubicBezTo>
                    <a:pt x="69" y="73"/>
                    <a:pt x="69" y="73"/>
                    <a:pt x="69" y="73"/>
                  </a:cubicBezTo>
                  <a:close/>
                  <a:moveTo>
                    <a:pt x="76" y="66"/>
                  </a:moveTo>
                  <a:cubicBezTo>
                    <a:pt x="72" y="62"/>
                    <a:pt x="72" y="62"/>
                    <a:pt x="72" y="62"/>
                  </a:cubicBezTo>
                  <a:cubicBezTo>
                    <a:pt x="76" y="58"/>
                    <a:pt x="76" y="58"/>
                    <a:pt x="76" y="58"/>
                  </a:cubicBezTo>
                  <a:cubicBezTo>
                    <a:pt x="80" y="62"/>
                    <a:pt x="80" y="62"/>
                    <a:pt x="80" y="62"/>
                  </a:cubicBezTo>
                  <a:cubicBezTo>
                    <a:pt x="76" y="66"/>
                    <a:pt x="76" y="66"/>
                    <a:pt x="76" y="66"/>
                  </a:cubicBezTo>
                  <a:cubicBezTo>
                    <a:pt x="76" y="66"/>
                    <a:pt x="76" y="66"/>
                    <a:pt x="76" y="66"/>
                  </a:cubicBezTo>
                  <a:close/>
                  <a:moveTo>
                    <a:pt x="69" y="88"/>
                  </a:moveTo>
                  <a:cubicBezTo>
                    <a:pt x="65" y="83"/>
                    <a:pt x="65" y="83"/>
                    <a:pt x="65" y="83"/>
                  </a:cubicBezTo>
                  <a:cubicBezTo>
                    <a:pt x="69" y="79"/>
                    <a:pt x="69" y="79"/>
                    <a:pt x="69" y="79"/>
                  </a:cubicBezTo>
                  <a:cubicBezTo>
                    <a:pt x="73" y="83"/>
                    <a:pt x="73" y="83"/>
                    <a:pt x="73" y="83"/>
                  </a:cubicBezTo>
                  <a:cubicBezTo>
                    <a:pt x="69" y="88"/>
                    <a:pt x="69" y="88"/>
                    <a:pt x="69" y="88"/>
                  </a:cubicBezTo>
                  <a:cubicBezTo>
                    <a:pt x="69" y="88"/>
                    <a:pt x="69" y="88"/>
                    <a:pt x="69" y="88"/>
                  </a:cubicBezTo>
                  <a:close/>
                  <a:moveTo>
                    <a:pt x="77" y="80"/>
                  </a:moveTo>
                  <a:cubicBezTo>
                    <a:pt x="72" y="76"/>
                    <a:pt x="72" y="76"/>
                    <a:pt x="72" y="76"/>
                  </a:cubicBezTo>
                  <a:cubicBezTo>
                    <a:pt x="77" y="72"/>
                    <a:pt x="77" y="72"/>
                    <a:pt x="77" y="72"/>
                  </a:cubicBezTo>
                  <a:cubicBezTo>
                    <a:pt x="81" y="76"/>
                    <a:pt x="81" y="76"/>
                    <a:pt x="81" y="76"/>
                  </a:cubicBezTo>
                  <a:cubicBezTo>
                    <a:pt x="77" y="80"/>
                    <a:pt x="77" y="80"/>
                    <a:pt x="77" y="80"/>
                  </a:cubicBezTo>
                  <a:cubicBezTo>
                    <a:pt x="77" y="80"/>
                    <a:pt x="77" y="80"/>
                    <a:pt x="77" y="80"/>
                  </a:cubicBezTo>
                  <a:close/>
                  <a:moveTo>
                    <a:pt x="84" y="73"/>
                  </a:moveTo>
                  <a:cubicBezTo>
                    <a:pt x="79" y="69"/>
                    <a:pt x="79" y="69"/>
                    <a:pt x="79" y="69"/>
                  </a:cubicBezTo>
                  <a:cubicBezTo>
                    <a:pt x="83" y="65"/>
                    <a:pt x="83" y="65"/>
                    <a:pt x="83" y="65"/>
                  </a:cubicBezTo>
                  <a:cubicBezTo>
                    <a:pt x="88" y="69"/>
                    <a:pt x="88" y="69"/>
                    <a:pt x="88" y="69"/>
                  </a:cubicBezTo>
                  <a:cubicBezTo>
                    <a:pt x="84" y="73"/>
                    <a:pt x="84" y="73"/>
                    <a:pt x="84" y="73"/>
                  </a:cubicBezTo>
                  <a:cubicBezTo>
                    <a:pt x="84" y="73"/>
                    <a:pt x="84" y="73"/>
                    <a:pt x="84" y="73"/>
                  </a:cubicBezTo>
                  <a:close/>
                  <a:moveTo>
                    <a:pt x="77" y="95"/>
                  </a:moveTo>
                  <a:cubicBezTo>
                    <a:pt x="73" y="91"/>
                    <a:pt x="73" y="91"/>
                    <a:pt x="73" y="91"/>
                  </a:cubicBezTo>
                  <a:cubicBezTo>
                    <a:pt x="77" y="87"/>
                    <a:pt x="77" y="87"/>
                    <a:pt x="77" y="87"/>
                  </a:cubicBezTo>
                  <a:cubicBezTo>
                    <a:pt x="81" y="91"/>
                    <a:pt x="81" y="91"/>
                    <a:pt x="81" y="91"/>
                  </a:cubicBezTo>
                  <a:cubicBezTo>
                    <a:pt x="77" y="95"/>
                    <a:pt x="77" y="95"/>
                    <a:pt x="77" y="95"/>
                  </a:cubicBezTo>
                  <a:cubicBezTo>
                    <a:pt x="77" y="95"/>
                    <a:pt x="77" y="95"/>
                    <a:pt x="77" y="95"/>
                  </a:cubicBezTo>
                  <a:close/>
                  <a:moveTo>
                    <a:pt x="84" y="88"/>
                  </a:moveTo>
                  <a:cubicBezTo>
                    <a:pt x="80" y="84"/>
                    <a:pt x="80" y="84"/>
                    <a:pt x="80" y="84"/>
                  </a:cubicBezTo>
                  <a:cubicBezTo>
                    <a:pt x="84" y="80"/>
                    <a:pt x="84" y="80"/>
                    <a:pt x="84" y="80"/>
                  </a:cubicBezTo>
                  <a:cubicBezTo>
                    <a:pt x="88" y="84"/>
                    <a:pt x="88" y="84"/>
                    <a:pt x="88" y="84"/>
                  </a:cubicBezTo>
                  <a:cubicBezTo>
                    <a:pt x="84" y="88"/>
                    <a:pt x="84" y="88"/>
                    <a:pt x="84" y="88"/>
                  </a:cubicBezTo>
                  <a:cubicBezTo>
                    <a:pt x="84" y="88"/>
                    <a:pt x="84" y="88"/>
                    <a:pt x="84" y="88"/>
                  </a:cubicBezTo>
                  <a:close/>
                  <a:moveTo>
                    <a:pt x="91" y="81"/>
                  </a:moveTo>
                  <a:cubicBezTo>
                    <a:pt x="87" y="77"/>
                    <a:pt x="87" y="77"/>
                    <a:pt x="87" y="77"/>
                  </a:cubicBezTo>
                  <a:cubicBezTo>
                    <a:pt x="91" y="73"/>
                    <a:pt x="91" y="73"/>
                    <a:pt x="91" y="73"/>
                  </a:cubicBezTo>
                  <a:cubicBezTo>
                    <a:pt x="95" y="77"/>
                    <a:pt x="95" y="77"/>
                    <a:pt x="95" y="77"/>
                  </a:cubicBezTo>
                  <a:cubicBezTo>
                    <a:pt x="91" y="81"/>
                    <a:pt x="91" y="81"/>
                    <a:pt x="91" y="81"/>
                  </a:cubicBezTo>
                  <a:cubicBezTo>
                    <a:pt x="91" y="81"/>
                    <a:pt x="91" y="81"/>
                    <a:pt x="91" y="81"/>
                  </a:cubicBezTo>
                  <a:close/>
                  <a:moveTo>
                    <a:pt x="85" y="103"/>
                  </a:moveTo>
                  <a:cubicBezTo>
                    <a:pt x="81" y="99"/>
                    <a:pt x="81" y="99"/>
                    <a:pt x="81" y="99"/>
                  </a:cubicBezTo>
                  <a:cubicBezTo>
                    <a:pt x="85" y="95"/>
                    <a:pt x="85" y="95"/>
                    <a:pt x="85" y="95"/>
                  </a:cubicBezTo>
                  <a:cubicBezTo>
                    <a:pt x="89" y="99"/>
                    <a:pt x="89" y="99"/>
                    <a:pt x="89" y="99"/>
                  </a:cubicBezTo>
                  <a:cubicBezTo>
                    <a:pt x="85" y="103"/>
                    <a:pt x="85" y="103"/>
                    <a:pt x="85" y="103"/>
                  </a:cubicBezTo>
                  <a:cubicBezTo>
                    <a:pt x="85" y="103"/>
                    <a:pt x="85" y="103"/>
                    <a:pt x="85" y="103"/>
                  </a:cubicBezTo>
                  <a:close/>
                  <a:moveTo>
                    <a:pt x="92" y="96"/>
                  </a:moveTo>
                  <a:cubicBezTo>
                    <a:pt x="88" y="91"/>
                    <a:pt x="88" y="91"/>
                    <a:pt x="88" y="91"/>
                  </a:cubicBezTo>
                  <a:cubicBezTo>
                    <a:pt x="92" y="87"/>
                    <a:pt x="92" y="87"/>
                    <a:pt x="92" y="87"/>
                  </a:cubicBezTo>
                  <a:cubicBezTo>
                    <a:pt x="96" y="91"/>
                    <a:pt x="96" y="91"/>
                    <a:pt x="96" y="91"/>
                  </a:cubicBezTo>
                  <a:cubicBezTo>
                    <a:pt x="92" y="96"/>
                    <a:pt x="92" y="96"/>
                    <a:pt x="92" y="96"/>
                  </a:cubicBezTo>
                  <a:cubicBezTo>
                    <a:pt x="92" y="96"/>
                    <a:pt x="92" y="96"/>
                    <a:pt x="92" y="96"/>
                  </a:cubicBezTo>
                  <a:close/>
                  <a:moveTo>
                    <a:pt x="99" y="89"/>
                  </a:moveTo>
                  <a:cubicBezTo>
                    <a:pt x="95" y="85"/>
                    <a:pt x="95" y="85"/>
                    <a:pt x="95" y="85"/>
                  </a:cubicBezTo>
                  <a:cubicBezTo>
                    <a:pt x="99" y="80"/>
                    <a:pt x="99" y="80"/>
                    <a:pt x="99" y="80"/>
                  </a:cubicBezTo>
                  <a:cubicBezTo>
                    <a:pt x="103" y="85"/>
                    <a:pt x="103" y="85"/>
                    <a:pt x="103" y="85"/>
                  </a:cubicBezTo>
                  <a:cubicBezTo>
                    <a:pt x="99" y="89"/>
                    <a:pt x="99" y="89"/>
                    <a:pt x="99" y="89"/>
                  </a:cubicBezTo>
                  <a:cubicBezTo>
                    <a:pt x="99" y="89"/>
                    <a:pt x="99" y="89"/>
                    <a:pt x="99" y="89"/>
                  </a:cubicBezTo>
                  <a:close/>
                  <a:moveTo>
                    <a:pt x="92" y="111"/>
                  </a:moveTo>
                  <a:cubicBezTo>
                    <a:pt x="88" y="106"/>
                    <a:pt x="88" y="106"/>
                    <a:pt x="88" y="106"/>
                  </a:cubicBezTo>
                  <a:cubicBezTo>
                    <a:pt x="92" y="102"/>
                    <a:pt x="92" y="102"/>
                    <a:pt x="92" y="102"/>
                  </a:cubicBezTo>
                  <a:cubicBezTo>
                    <a:pt x="96" y="106"/>
                    <a:pt x="96" y="106"/>
                    <a:pt x="96" y="106"/>
                  </a:cubicBezTo>
                  <a:cubicBezTo>
                    <a:pt x="92" y="111"/>
                    <a:pt x="92" y="111"/>
                    <a:pt x="92" y="111"/>
                  </a:cubicBezTo>
                  <a:cubicBezTo>
                    <a:pt x="92" y="111"/>
                    <a:pt x="92" y="111"/>
                    <a:pt x="92" y="111"/>
                  </a:cubicBezTo>
                  <a:close/>
                  <a:moveTo>
                    <a:pt x="100" y="103"/>
                  </a:moveTo>
                  <a:cubicBezTo>
                    <a:pt x="95" y="99"/>
                    <a:pt x="95" y="99"/>
                    <a:pt x="95" y="99"/>
                  </a:cubicBezTo>
                  <a:cubicBezTo>
                    <a:pt x="99" y="95"/>
                    <a:pt x="99" y="95"/>
                    <a:pt x="99" y="95"/>
                  </a:cubicBezTo>
                  <a:cubicBezTo>
                    <a:pt x="104" y="99"/>
                    <a:pt x="104" y="99"/>
                    <a:pt x="104" y="99"/>
                  </a:cubicBezTo>
                  <a:cubicBezTo>
                    <a:pt x="100" y="103"/>
                    <a:pt x="100" y="103"/>
                    <a:pt x="100" y="103"/>
                  </a:cubicBezTo>
                  <a:cubicBezTo>
                    <a:pt x="100" y="103"/>
                    <a:pt x="100" y="103"/>
                    <a:pt x="100" y="103"/>
                  </a:cubicBezTo>
                  <a:close/>
                  <a:moveTo>
                    <a:pt x="107" y="96"/>
                  </a:moveTo>
                  <a:cubicBezTo>
                    <a:pt x="102" y="92"/>
                    <a:pt x="102" y="92"/>
                    <a:pt x="102" y="92"/>
                  </a:cubicBezTo>
                  <a:cubicBezTo>
                    <a:pt x="106" y="88"/>
                    <a:pt x="106" y="88"/>
                    <a:pt x="106" y="88"/>
                  </a:cubicBezTo>
                  <a:cubicBezTo>
                    <a:pt x="111" y="92"/>
                    <a:pt x="111" y="92"/>
                    <a:pt x="111" y="92"/>
                  </a:cubicBezTo>
                  <a:cubicBezTo>
                    <a:pt x="107" y="96"/>
                    <a:pt x="107" y="96"/>
                    <a:pt x="107" y="96"/>
                  </a:cubicBezTo>
                  <a:cubicBezTo>
                    <a:pt x="107" y="96"/>
                    <a:pt x="107" y="96"/>
                    <a:pt x="107" y="96"/>
                  </a:cubicBezTo>
                  <a:close/>
                  <a:moveTo>
                    <a:pt x="100" y="118"/>
                  </a:moveTo>
                  <a:cubicBezTo>
                    <a:pt x="96" y="114"/>
                    <a:pt x="96" y="114"/>
                    <a:pt x="96" y="114"/>
                  </a:cubicBezTo>
                  <a:cubicBezTo>
                    <a:pt x="100" y="110"/>
                    <a:pt x="100" y="110"/>
                    <a:pt x="100" y="110"/>
                  </a:cubicBezTo>
                  <a:cubicBezTo>
                    <a:pt x="104" y="114"/>
                    <a:pt x="104" y="114"/>
                    <a:pt x="104" y="114"/>
                  </a:cubicBezTo>
                  <a:cubicBezTo>
                    <a:pt x="100" y="118"/>
                    <a:pt x="100" y="118"/>
                    <a:pt x="100" y="118"/>
                  </a:cubicBezTo>
                  <a:cubicBezTo>
                    <a:pt x="100" y="118"/>
                    <a:pt x="100" y="118"/>
                    <a:pt x="100" y="118"/>
                  </a:cubicBezTo>
                  <a:close/>
                  <a:moveTo>
                    <a:pt x="107" y="111"/>
                  </a:moveTo>
                  <a:cubicBezTo>
                    <a:pt x="103" y="107"/>
                    <a:pt x="103" y="107"/>
                    <a:pt x="103" y="107"/>
                  </a:cubicBezTo>
                  <a:cubicBezTo>
                    <a:pt x="107" y="103"/>
                    <a:pt x="107" y="103"/>
                    <a:pt x="107" y="103"/>
                  </a:cubicBezTo>
                  <a:cubicBezTo>
                    <a:pt x="111" y="107"/>
                    <a:pt x="111" y="107"/>
                    <a:pt x="111" y="107"/>
                  </a:cubicBezTo>
                  <a:cubicBezTo>
                    <a:pt x="107" y="111"/>
                    <a:pt x="107" y="111"/>
                    <a:pt x="107" y="111"/>
                  </a:cubicBezTo>
                  <a:cubicBezTo>
                    <a:pt x="107" y="111"/>
                    <a:pt x="107" y="111"/>
                    <a:pt x="107" y="111"/>
                  </a:cubicBezTo>
                  <a:close/>
                  <a:moveTo>
                    <a:pt x="114" y="104"/>
                  </a:moveTo>
                  <a:cubicBezTo>
                    <a:pt x="110" y="100"/>
                    <a:pt x="110" y="100"/>
                    <a:pt x="110" y="100"/>
                  </a:cubicBezTo>
                  <a:cubicBezTo>
                    <a:pt x="114" y="96"/>
                    <a:pt x="114" y="96"/>
                    <a:pt x="114" y="96"/>
                  </a:cubicBezTo>
                  <a:cubicBezTo>
                    <a:pt x="118" y="100"/>
                    <a:pt x="118" y="100"/>
                    <a:pt x="118" y="100"/>
                  </a:cubicBezTo>
                  <a:cubicBezTo>
                    <a:pt x="114" y="104"/>
                    <a:pt x="114" y="104"/>
                    <a:pt x="114" y="104"/>
                  </a:cubicBezTo>
                  <a:cubicBezTo>
                    <a:pt x="114" y="104"/>
                    <a:pt x="114" y="104"/>
                    <a:pt x="114" y="104"/>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02" name="Freeform 2158"/>
            <p:cNvSpPr>
              <a:spLocks noEditPoints="1"/>
            </p:cNvSpPr>
            <p:nvPr/>
          </p:nvSpPr>
          <p:spPr bwMode="auto">
            <a:xfrm>
              <a:off x="21669375" y="969963"/>
              <a:ext cx="477838" cy="477838"/>
            </a:xfrm>
            <a:custGeom>
              <a:avLst/>
              <a:gdLst>
                <a:gd name="T0" fmla="*/ 108 w 127"/>
                <a:gd name="T1" fmla="*/ 123 h 127"/>
                <a:gd name="T2" fmla="*/ 33 w 127"/>
                <a:gd name="T3" fmla="*/ 4 h 127"/>
                <a:gd name="T4" fmla="*/ 4 w 127"/>
                <a:gd name="T5" fmla="*/ 33 h 127"/>
                <a:gd name="T6" fmla="*/ 96 w 127"/>
                <a:gd name="T7" fmla="*/ 106 h 127"/>
                <a:gd name="T8" fmla="*/ 73 w 127"/>
                <a:gd name="T9" fmla="*/ 55 h 127"/>
                <a:gd name="T10" fmla="*/ 69 w 127"/>
                <a:gd name="T11" fmla="*/ 59 h 127"/>
                <a:gd name="T12" fmla="*/ 66 w 127"/>
                <a:gd name="T13" fmla="*/ 62 h 127"/>
                <a:gd name="T14" fmla="*/ 62 w 127"/>
                <a:gd name="T15" fmla="*/ 66 h 127"/>
                <a:gd name="T16" fmla="*/ 59 w 127"/>
                <a:gd name="T17" fmla="*/ 69 h 127"/>
                <a:gd name="T18" fmla="*/ 55 w 127"/>
                <a:gd name="T19" fmla="*/ 73 h 127"/>
                <a:gd name="T20" fmla="*/ 65 w 127"/>
                <a:gd name="T21" fmla="*/ 47 h 127"/>
                <a:gd name="T22" fmla="*/ 61 w 127"/>
                <a:gd name="T23" fmla="*/ 51 h 127"/>
                <a:gd name="T24" fmla="*/ 58 w 127"/>
                <a:gd name="T25" fmla="*/ 54 h 127"/>
                <a:gd name="T26" fmla="*/ 54 w 127"/>
                <a:gd name="T27" fmla="*/ 59 h 127"/>
                <a:gd name="T28" fmla="*/ 51 w 127"/>
                <a:gd name="T29" fmla="*/ 61 h 127"/>
                <a:gd name="T30" fmla="*/ 47 w 127"/>
                <a:gd name="T31" fmla="*/ 65 h 127"/>
                <a:gd name="T32" fmla="*/ 58 w 127"/>
                <a:gd name="T33" fmla="*/ 40 h 127"/>
                <a:gd name="T34" fmla="*/ 54 w 127"/>
                <a:gd name="T35" fmla="*/ 44 h 127"/>
                <a:gd name="T36" fmla="*/ 51 w 127"/>
                <a:gd name="T37" fmla="*/ 47 h 127"/>
                <a:gd name="T38" fmla="*/ 46 w 127"/>
                <a:gd name="T39" fmla="*/ 51 h 127"/>
                <a:gd name="T40" fmla="*/ 44 w 127"/>
                <a:gd name="T41" fmla="*/ 54 h 127"/>
                <a:gd name="T42" fmla="*/ 40 w 127"/>
                <a:gd name="T43" fmla="*/ 58 h 127"/>
                <a:gd name="T44" fmla="*/ 50 w 127"/>
                <a:gd name="T45" fmla="*/ 32 h 127"/>
                <a:gd name="T46" fmla="*/ 46 w 127"/>
                <a:gd name="T47" fmla="*/ 36 h 127"/>
                <a:gd name="T48" fmla="*/ 43 w 127"/>
                <a:gd name="T49" fmla="*/ 39 h 127"/>
                <a:gd name="T50" fmla="*/ 39 w 127"/>
                <a:gd name="T51" fmla="*/ 43 h 127"/>
                <a:gd name="T52" fmla="*/ 36 w 127"/>
                <a:gd name="T53" fmla="*/ 46 h 127"/>
                <a:gd name="T54" fmla="*/ 32 w 127"/>
                <a:gd name="T55" fmla="*/ 50 h 127"/>
                <a:gd name="T56" fmla="*/ 43 w 127"/>
                <a:gd name="T57" fmla="*/ 24 h 127"/>
                <a:gd name="T58" fmla="*/ 38 w 127"/>
                <a:gd name="T59" fmla="*/ 28 h 127"/>
                <a:gd name="T60" fmla="*/ 35 w 127"/>
                <a:gd name="T61" fmla="*/ 32 h 127"/>
                <a:gd name="T62" fmla="*/ 31 w 127"/>
                <a:gd name="T63" fmla="*/ 36 h 127"/>
                <a:gd name="T64" fmla="*/ 28 w 127"/>
                <a:gd name="T65" fmla="*/ 39 h 127"/>
                <a:gd name="T66" fmla="*/ 24 w 127"/>
                <a:gd name="T67" fmla="*/ 43 h 127"/>
                <a:gd name="T68" fmla="*/ 35 w 127"/>
                <a:gd name="T69" fmla="*/ 17 h 127"/>
                <a:gd name="T70" fmla="*/ 31 w 127"/>
                <a:gd name="T71" fmla="*/ 21 h 127"/>
                <a:gd name="T72" fmla="*/ 28 w 127"/>
                <a:gd name="T73" fmla="*/ 24 h 127"/>
                <a:gd name="T74" fmla="*/ 24 w 127"/>
                <a:gd name="T75" fmla="*/ 28 h 127"/>
                <a:gd name="T76" fmla="*/ 21 w 127"/>
                <a:gd name="T77" fmla="*/ 31 h 127"/>
                <a:gd name="T78" fmla="*/ 17 w 127"/>
                <a:gd name="T79" fmla="*/ 35 h 127"/>
                <a:gd name="T80" fmla="*/ 27 w 127"/>
                <a:gd name="T81" fmla="*/ 9 h 127"/>
                <a:gd name="T82" fmla="*/ 23 w 127"/>
                <a:gd name="T83" fmla="*/ 13 h 127"/>
                <a:gd name="T84" fmla="*/ 20 w 127"/>
                <a:gd name="T85" fmla="*/ 16 h 127"/>
                <a:gd name="T86" fmla="*/ 16 w 127"/>
                <a:gd name="T87" fmla="*/ 20 h 127"/>
                <a:gd name="T88" fmla="*/ 13 w 127"/>
                <a:gd name="T89" fmla="*/ 23 h 127"/>
                <a:gd name="T90" fmla="*/ 9 w 127"/>
                <a:gd name="T91" fmla="*/ 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7" h="127">
                  <a:moveTo>
                    <a:pt x="4" y="33"/>
                  </a:moveTo>
                  <a:cubicBezTo>
                    <a:pt x="94" y="123"/>
                    <a:pt x="94" y="123"/>
                    <a:pt x="94" y="123"/>
                  </a:cubicBezTo>
                  <a:cubicBezTo>
                    <a:pt x="98" y="127"/>
                    <a:pt x="104" y="127"/>
                    <a:pt x="108" y="123"/>
                  </a:cubicBezTo>
                  <a:cubicBezTo>
                    <a:pt x="123" y="108"/>
                    <a:pt x="123" y="108"/>
                    <a:pt x="123" y="108"/>
                  </a:cubicBezTo>
                  <a:cubicBezTo>
                    <a:pt x="127" y="104"/>
                    <a:pt x="127" y="98"/>
                    <a:pt x="123" y="94"/>
                  </a:cubicBezTo>
                  <a:cubicBezTo>
                    <a:pt x="33" y="4"/>
                    <a:pt x="33" y="4"/>
                    <a:pt x="33" y="4"/>
                  </a:cubicBezTo>
                  <a:cubicBezTo>
                    <a:pt x="29" y="0"/>
                    <a:pt x="23" y="0"/>
                    <a:pt x="20" y="4"/>
                  </a:cubicBezTo>
                  <a:cubicBezTo>
                    <a:pt x="4" y="20"/>
                    <a:pt x="4" y="20"/>
                    <a:pt x="4" y="20"/>
                  </a:cubicBezTo>
                  <a:cubicBezTo>
                    <a:pt x="0" y="23"/>
                    <a:pt x="0" y="29"/>
                    <a:pt x="4" y="33"/>
                  </a:cubicBezTo>
                  <a:close/>
                  <a:moveTo>
                    <a:pt x="106" y="96"/>
                  </a:moveTo>
                  <a:cubicBezTo>
                    <a:pt x="109" y="99"/>
                    <a:pt x="109" y="104"/>
                    <a:pt x="106" y="106"/>
                  </a:cubicBezTo>
                  <a:cubicBezTo>
                    <a:pt x="103" y="109"/>
                    <a:pt x="99" y="109"/>
                    <a:pt x="96" y="106"/>
                  </a:cubicBezTo>
                  <a:cubicBezTo>
                    <a:pt x="93" y="104"/>
                    <a:pt x="93" y="99"/>
                    <a:pt x="96" y="96"/>
                  </a:cubicBezTo>
                  <a:cubicBezTo>
                    <a:pt x="99" y="93"/>
                    <a:pt x="104" y="93"/>
                    <a:pt x="106" y="96"/>
                  </a:cubicBezTo>
                  <a:close/>
                  <a:moveTo>
                    <a:pt x="73" y="55"/>
                  </a:moveTo>
                  <a:cubicBezTo>
                    <a:pt x="77" y="59"/>
                    <a:pt x="77" y="59"/>
                    <a:pt x="77" y="59"/>
                  </a:cubicBezTo>
                  <a:cubicBezTo>
                    <a:pt x="73" y="63"/>
                    <a:pt x="73" y="63"/>
                    <a:pt x="73" y="63"/>
                  </a:cubicBezTo>
                  <a:cubicBezTo>
                    <a:pt x="69" y="59"/>
                    <a:pt x="69" y="59"/>
                    <a:pt x="69" y="59"/>
                  </a:cubicBezTo>
                  <a:cubicBezTo>
                    <a:pt x="73" y="55"/>
                    <a:pt x="73" y="55"/>
                    <a:pt x="73" y="55"/>
                  </a:cubicBezTo>
                  <a:cubicBezTo>
                    <a:pt x="73" y="55"/>
                    <a:pt x="73" y="55"/>
                    <a:pt x="73" y="55"/>
                  </a:cubicBezTo>
                  <a:close/>
                  <a:moveTo>
                    <a:pt x="66" y="62"/>
                  </a:moveTo>
                  <a:cubicBezTo>
                    <a:pt x="70" y="66"/>
                    <a:pt x="70" y="66"/>
                    <a:pt x="70" y="66"/>
                  </a:cubicBezTo>
                  <a:cubicBezTo>
                    <a:pt x="66" y="70"/>
                    <a:pt x="66" y="70"/>
                    <a:pt x="66" y="70"/>
                  </a:cubicBezTo>
                  <a:cubicBezTo>
                    <a:pt x="62" y="66"/>
                    <a:pt x="62" y="66"/>
                    <a:pt x="62" y="66"/>
                  </a:cubicBezTo>
                  <a:cubicBezTo>
                    <a:pt x="66" y="62"/>
                    <a:pt x="66" y="62"/>
                    <a:pt x="66" y="62"/>
                  </a:cubicBezTo>
                  <a:cubicBezTo>
                    <a:pt x="66" y="62"/>
                    <a:pt x="66" y="62"/>
                    <a:pt x="66" y="62"/>
                  </a:cubicBezTo>
                  <a:close/>
                  <a:moveTo>
                    <a:pt x="59" y="69"/>
                  </a:moveTo>
                  <a:cubicBezTo>
                    <a:pt x="63" y="73"/>
                    <a:pt x="63" y="73"/>
                    <a:pt x="63" y="73"/>
                  </a:cubicBezTo>
                  <a:cubicBezTo>
                    <a:pt x="59" y="77"/>
                    <a:pt x="59" y="77"/>
                    <a:pt x="59" y="77"/>
                  </a:cubicBezTo>
                  <a:cubicBezTo>
                    <a:pt x="55" y="73"/>
                    <a:pt x="55" y="73"/>
                    <a:pt x="55" y="73"/>
                  </a:cubicBezTo>
                  <a:cubicBezTo>
                    <a:pt x="59" y="69"/>
                    <a:pt x="59" y="69"/>
                    <a:pt x="59" y="69"/>
                  </a:cubicBezTo>
                  <a:cubicBezTo>
                    <a:pt x="59" y="69"/>
                    <a:pt x="59" y="69"/>
                    <a:pt x="59" y="69"/>
                  </a:cubicBezTo>
                  <a:close/>
                  <a:moveTo>
                    <a:pt x="65" y="47"/>
                  </a:moveTo>
                  <a:cubicBezTo>
                    <a:pt x="70" y="51"/>
                    <a:pt x="70" y="51"/>
                    <a:pt x="70" y="51"/>
                  </a:cubicBezTo>
                  <a:cubicBezTo>
                    <a:pt x="65" y="55"/>
                    <a:pt x="65" y="55"/>
                    <a:pt x="65" y="55"/>
                  </a:cubicBezTo>
                  <a:cubicBezTo>
                    <a:pt x="61" y="51"/>
                    <a:pt x="61" y="51"/>
                    <a:pt x="61" y="51"/>
                  </a:cubicBezTo>
                  <a:cubicBezTo>
                    <a:pt x="65" y="47"/>
                    <a:pt x="65" y="47"/>
                    <a:pt x="65" y="47"/>
                  </a:cubicBezTo>
                  <a:cubicBezTo>
                    <a:pt x="65" y="47"/>
                    <a:pt x="65" y="47"/>
                    <a:pt x="65" y="47"/>
                  </a:cubicBezTo>
                  <a:close/>
                  <a:moveTo>
                    <a:pt x="58" y="54"/>
                  </a:moveTo>
                  <a:cubicBezTo>
                    <a:pt x="62" y="59"/>
                    <a:pt x="62" y="59"/>
                    <a:pt x="62" y="59"/>
                  </a:cubicBezTo>
                  <a:cubicBezTo>
                    <a:pt x="58" y="63"/>
                    <a:pt x="58" y="63"/>
                    <a:pt x="58" y="63"/>
                  </a:cubicBezTo>
                  <a:cubicBezTo>
                    <a:pt x="54" y="59"/>
                    <a:pt x="54" y="59"/>
                    <a:pt x="54" y="59"/>
                  </a:cubicBezTo>
                  <a:cubicBezTo>
                    <a:pt x="58" y="54"/>
                    <a:pt x="58" y="54"/>
                    <a:pt x="58" y="54"/>
                  </a:cubicBezTo>
                  <a:cubicBezTo>
                    <a:pt x="58" y="54"/>
                    <a:pt x="58" y="54"/>
                    <a:pt x="58" y="54"/>
                  </a:cubicBezTo>
                  <a:close/>
                  <a:moveTo>
                    <a:pt x="51" y="61"/>
                  </a:moveTo>
                  <a:cubicBezTo>
                    <a:pt x="55" y="66"/>
                    <a:pt x="55" y="66"/>
                    <a:pt x="55" y="66"/>
                  </a:cubicBezTo>
                  <a:cubicBezTo>
                    <a:pt x="51" y="70"/>
                    <a:pt x="51" y="70"/>
                    <a:pt x="51" y="70"/>
                  </a:cubicBezTo>
                  <a:cubicBezTo>
                    <a:pt x="47" y="65"/>
                    <a:pt x="47" y="65"/>
                    <a:pt x="47" y="65"/>
                  </a:cubicBezTo>
                  <a:cubicBezTo>
                    <a:pt x="51" y="61"/>
                    <a:pt x="51" y="61"/>
                    <a:pt x="51" y="61"/>
                  </a:cubicBezTo>
                  <a:cubicBezTo>
                    <a:pt x="51" y="61"/>
                    <a:pt x="51" y="61"/>
                    <a:pt x="51" y="61"/>
                  </a:cubicBezTo>
                  <a:close/>
                  <a:moveTo>
                    <a:pt x="58" y="40"/>
                  </a:moveTo>
                  <a:cubicBezTo>
                    <a:pt x="62" y="44"/>
                    <a:pt x="62" y="44"/>
                    <a:pt x="62" y="44"/>
                  </a:cubicBezTo>
                  <a:cubicBezTo>
                    <a:pt x="58" y="48"/>
                    <a:pt x="58" y="48"/>
                    <a:pt x="58" y="48"/>
                  </a:cubicBezTo>
                  <a:cubicBezTo>
                    <a:pt x="54" y="44"/>
                    <a:pt x="54" y="44"/>
                    <a:pt x="54" y="44"/>
                  </a:cubicBezTo>
                  <a:cubicBezTo>
                    <a:pt x="58" y="40"/>
                    <a:pt x="58" y="40"/>
                    <a:pt x="58" y="40"/>
                  </a:cubicBezTo>
                  <a:cubicBezTo>
                    <a:pt x="58" y="40"/>
                    <a:pt x="58" y="40"/>
                    <a:pt x="58" y="40"/>
                  </a:cubicBezTo>
                  <a:close/>
                  <a:moveTo>
                    <a:pt x="51" y="47"/>
                  </a:moveTo>
                  <a:cubicBezTo>
                    <a:pt x="55" y="51"/>
                    <a:pt x="55" y="51"/>
                    <a:pt x="55" y="51"/>
                  </a:cubicBezTo>
                  <a:cubicBezTo>
                    <a:pt x="51" y="55"/>
                    <a:pt x="51" y="55"/>
                    <a:pt x="51" y="55"/>
                  </a:cubicBezTo>
                  <a:cubicBezTo>
                    <a:pt x="46" y="51"/>
                    <a:pt x="46" y="51"/>
                    <a:pt x="46" y="51"/>
                  </a:cubicBezTo>
                  <a:cubicBezTo>
                    <a:pt x="51" y="47"/>
                    <a:pt x="51" y="47"/>
                    <a:pt x="51" y="47"/>
                  </a:cubicBezTo>
                  <a:cubicBezTo>
                    <a:pt x="51" y="47"/>
                    <a:pt x="51" y="47"/>
                    <a:pt x="51" y="47"/>
                  </a:cubicBezTo>
                  <a:close/>
                  <a:moveTo>
                    <a:pt x="44" y="54"/>
                  </a:moveTo>
                  <a:cubicBezTo>
                    <a:pt x="48" y="58"/>
                    <a:pt x="48" y="58"/>
                    <a:pt x="48" y="58"/>
                  </a:cubicBezTo>
                  <a:cubicBezTo>
                    <a:pt x="44" y="62"/>
                    <a:pt x="44" y="62"/>
                    <a:pt x="44" y="62"/>
                  </a:cubicBezTo>
                  <a:cubicBezTo>
                    <a:pt x="40" y="58"/>
                    <a:pt x="40" y="58"/>
                    <a:pt x="40" y="58"/>
                  </a:cubicBezTo>
                  <a:cubicBezTo>
                    <a:pt x="44" y="54"/>
                    <a:pt x="44" y="54"/>
                    <a:pt x="44" y="54"/>
                  </a:cubicBezTo>
                  <a:cubicBezTo>
                    <a:pt x="44" y="54"/>
                    <a:pt x="44" y="54"/>
                    <a:pt x="44" y="54"/>
                  </a:cubicBezTo>
                  <a:close/>
                  <a:moveTo>
                    <a:pt x="50" y="32"/>
                  </a:moveTo>
                  <a:cubicBezTo>
                    <a:pt x="54" y="36"/>
                    <a:pt x="54" y="36"/>
                    <a:pt x="54" y="36"/>
                  </a:cubicBezTo>
                  <a:cubicBezTo>
                    <a:pt x="50" y="40"/>
                    <a:pt x="50" y="40"/>
                    <a:pt x="50" y="40"/>
                  </a:cubicBezTo>
                  <a:cubicBezTo>
                    <a:pt x="46" y="36"/>
                    <a:pt x="46" y="36"/>
                    <a:pt x="46" y="36"/>
                  </a:cubicBezTo>
                  <a:cubicBezTo>
                    <a:pt x="50" y="32"/>
                    <a:pt x="50" y="32"/>
                    <a:pt x="50" y="32"/>
                  </a:cubicBezTo>
                  <a:cubicBezTo>
                    <a:pt x="50" y="32"/>
                    <a:pt x="50" y="32"/>
                    <a:pt x="50" y="32"/>
                  </a:cubicBezTo>
                  <a:close/>
                  <a:moveTo>
                    <a:pt x="43" y="39"/>
                  </a:moveTo>
                  <a:cubicBezTo>
                    <a:pt x="47" y="43"/>
                    <a:pt x="47" y="43"/>
                    <a:pt x="47" y="43"/>
                  </a:cubicBezTo>
                  <a:cubicBezTo>
                    <a:pt x="43" y="47"/>
                    <a:pt x="43" y="47"/>
                    <a:pt x="43" y="47"/>
                  </a:cubicBezTo>
                  <a:cubicBezTo>
                    <a:pt x="39" y="43"/>
                    <a:pt x="39" y="43"/>
                    <a:pt x="39" y="43"/>
                  </a:cubicBezTo>
                  <a:cubicBezTo>
                    <a:pt x="43" y="39"/>
                    <a:pt x="43" y="39"/>
                    <a:pt x="43" y="39"/>
                  </a:cubicBezTo>
                  <a:cubicBezTo>
                    <a:pt x="43" y="39"/>
                    <a:pt x="43" y="39"/>
                    <a:pt x="43" y="39"/>
                  </a:cubicBezTo>
                  <a:close/>
                  <a:moveTo>
                    <a:pt x="36" y="46"/>
                  </a:moveTo>
                  <a:cubicBezTo>
                    <a:pt x="40" y="50"/>
                    <a:pt x="40" y="50"/>
                    <a:pt x="40" y="50"/>
                  </a:cubicBezTo>
                  <a:cubicBezTo>
                    <a:pt x="36" y="54"/>
                    <a:pt x="36" y="54"/>
                    <a:pt x="36" y="54"/>
                  </a:cubicBezTo>
                  <a:cubicBezTo>
                    <a:pt x="32" y="50"/>
                    <a:pt x="32" y="50"/>
                    <a:pt x="32" y="50"/>
                  </a:cubicBezTo>
                  <a:cubicBezTo>
                    <a:pt x="36" y="46"/>
                    <a:pt x="36" y="46"/>
                    <a:pt x="36" y="46"/>
                  </a:cubicBezTo>
                  <a:cubicBezTo>
                    <a:pt x="36" y="46"/>
                    <a:pt x="36" y="46"/>
                    <a:pt x="36" y="46"/>
                  </a:cubicBezTo>
                  <a:close/>
                  <a:moveTo>
                    <a:pt x="43" y="24"/>
                  </a:moveTo>
                  <a:cubicBezTo>
                    <a:pt x="47" y="28"/>
                    <a:pt x="47" y="28"/>
                    <a:pt x="47" y="28"/>
                  </a:cubicBezTo>
                  <a:cubicBezTo>
                    <a:pt x="43" y="33"/>
                    <a:pt x="43" y="33"/>
                    <a:pt x="43" y="33"/>
                  </a:cubicBezTo>
                  <a:cubicBezTo>
                    <a:pt x="38" y="28"/>
                    <a:pt x="38" y="28"/>
                    <a:pt x="38" y="28"/>
                  </a:cubicBezTo>
                  <a:cubicBezTo>
                    <a:pt x="43" y="24"/>
                    <a:pt x="43" y="24"/>
                    <a:pt x="43" y="24"/>
                  </a:cubicBezTo>
                  <a:cubicBezTo>
                    <a:pt x="43" y="24"/>
                    <a:pt x="43" y="24"/>
                    <a:pt x="43" y="24"/>
                  </a:cubicBezTo>
                  <a:close/>
                  <a:moveTo>
                    <a:pt x="35" y="32"/>
                  </a:moveTo>
                  <a:cubicBezTo>
                    <a:pt x="39" y="36"/>
                    <a:pt x="39" y="36"/>
                    <a:pt x="39" y="36"/>
                  </a:cubicBezTo>
                  <a:cubicBezTo>
                    <a:pt x="35" y="40"/>
                    <a:pt x="35" y="40"/>
                    <a:pt x="35" y="40"/>
                  </a:cubicBezTo>
                  <a:cubicBezTo>
                    <a:pt x="31" y="36"/>
                    <a:pt x="31" y="36"/>
                    <a:pt x="31" y="36"/>
                  </a:cubicBezTo>
                  <a:cubicBezTo>
                    <a:pt x="35" y="32"/>
                    <a:pt x="35" y="32"/>
                    <a:pt x="35" y="32"/>
                  </a:cubicBezTo>
                  <a:cubicBezTo>
                    <a:pt x="35" y="32"/>
                    <a:pt x="35" y="32"/>
                    <a:pt x="35" y="32"/>
                  </a:cubicBezTo>
                  <a:close/>
                  <a:moveTo>
                    <a:pt x="28" y="39"/>
                  </a:moveTo>
                  <a:cubicBezTo>
                    <a:pt x="32" y="43"/>
                    <a:pt x="32" y="43"/>
                    <a:pt x="32" y="43"/>
                  </a:cubicBezTo>
                  <a:cubicBezTo>
                    <a:pt x="28" y="47"/>
                    <a:pt x="28" y="47"/>
                    <a:pt x="28" y="47"/>
                  </a:cubicBezTo>
                  <a:cubicBezTo>
                    <a:pt x="24" y="43"/>
                    <a:pt x="24" y="43"/>
                    <a:pt x="24" y="43"/>
                  </a:cubicBezTo>
                  <a:cubicBezTo>
                    <a:pt x="28" y="39"/>
                    <a:pt x="28" y="39"/>
                    <a:pt x="28" y="39"/>
                  </a:cubicBezTo>
                  <a:cubicBezTo>
                    <a:pt x="28" y="39"/>
                    <a:pt x="28" y="39"/>
                    <a:pt x="28" y="39"/>
                  </a:cubicBezTo>
                  <a:close/>
                  <a:moveTo>
                    <a:pt x="35" y="17"/>
                  </a:moveTo>
                  <a:cubicBezTo>
                    <a:pt x="39" y="21"/>
                    <a:pt x="39" y="21"/>
                    <a:pt x="39" y="21"/>
                  </a:cubicBezTo>
                  <a:cubicBezTo>
                    <a:pt x="35" y="25"/>
                    <a:pt x="35" y="25"/>
                    <a:pt x="35" y="25"/>
                  </a:cubicBezTo>
                  <a:cubicBezTo>
                    <a:pt x="31" y="21"/>
                    <a:pt x="31" y="21"/>
                    <a:pt x="31" y="21"/>
                  </a:cubicBezTo>
                  <a:cubicBezTo>
                    <a:pt x="35" y="17"/>
                    <a:pt x="35" y="17"/>
                    <a:pt x="35" y="17"/>
                  </a:cubicBezTo>
                  <a:cubicBezTo>
                    <a:pt x="35" y="17"/>
                    <a:pt x="35" y="17"/>
                    <a:pt x="35" y="17"/>
                  </a:cubicBezTo>
                  <a:close/>
                  <a:moveTo>
                    <a:pt x="28" y="24"/>
                  </a:moveTo>
                  <a:cubicBezTo>
                    <a:pt x="32" y="28"/>
                    <a:pt x="32" y="28"/>
                    <a:pt x="32" y="28"/>
                  </a:cubicBezTo>
                  <a:cubicBezTo>
                    <a:pt x="28" y="32"/>
                    <a:pt x="28" y="32"/>
                    <a:pt x="28" y="32"/>
                  </a:cubicBezTo>
                  <a:cubicBezTo>
                    <a:pt x="24" y="28"/>
                    <a:pt x="24" y="28"/>
                    <a:pt x="24" y="28"/>
                  </a:cubicBezTo>
                  <a:cubicBezTo>
                    <a:pt x="28" y="24"/>
                    <a:pt x="28" y="24"/>
                    <a:pt x="28" y="24"/>
                  </a:cubicBezTo>
                  <a:cubicBezTo>
                    <a:pt x="28" y="24"/>
                    <a:pt x="28" y="24"/>
                    <a:pt x="28" y="24"/>
                  </a:cubicBezTo>
                  <a:close/>
                  <a:moveTo>
                    <a:pt x="21" y="31"/>
                  </a:moveTo>
                  <a:cubicBezTo>
                    <a:pt x="25" y="35"/>
                    <a:pt x="25" y="35"/>
                    <a:pt x="25" y="35"/>
                  </a:cubicBezTo>
                  <a:cubicBezTo>
                    <a:pt x="21" y="39"/>
                    <a:pt x="21" y="39"/>
                    <a:pt x="21" y="39"/>
                  </a:cubicBezTo>
                  <a:cubicBezTo>
                    <a:pt x="17" y="35"/>
                    <a:pt x="17" y="35"/>
                    <a:pt x="17" y="35"/>
                  </a:cubicBezTo>
                  <a:cubicBezTo>
                    <a:pt x="21" y="31"/>
                    <a:pt x="21" y="31"/>
                    <a:pt x="21" y="31"/>
                  </a:cubicBezTo>
                  <a:cubicBezTo>
                    <a:pt x="21" y="31"/>
                    <a:pt x="21" y="31"/>
                    <a:pt x="21" y="31"/>
                  </a:cubicBezTo>
                  <a:close/>
                  <a:moveTo>
                    <a:pt x="27" y="9"/>
                  </a:moveTo>
                  <a:cubicBezTo>
                    <a:pt x="31" y="13"/>
                    <a:pt x="31" y="13"/>
                    <a:pt x="31" y="13"/>
                  </a:cubicBezTo>
                  <a:cubicBezTo>
                    <a:pt x="27" y="17"/>
                    <a:pt x="27" y="17"/>
                    <a:pt x="27" y="17"/>
                  </a:cubicBezTo>
                  <a:cubicBezTo>
                    <a:pt x="23" y="13"/>
                    <a:pt x="23" y="13"/>
                    <a:pt x="23" y="13"/>
                  </a:cubicBezTo>
                  <a:cubicBezTo>
                    <a:pt x="27" y="9"/>
                    <a:pt x="27" y="9"/>
                    <a:pt x="27" y="9"/>
                  </a:cubicBezTo>
                  <a:cubicBezTo>
                    <a:pt x="27" y="9"/>
                    <a:pt x="27" y="9"/>
                    <a:pt x="27" y="9"/>
                  </a:cubicBezTo>
                  <a:close/>
                  <a:moveTo>
                    <a:pt x="20" y="16"/>
                  </a:moveTo>
                  <a:cubicBezTo>
                    <a:pt x="24" y="20"/>
                    <a:pt x="24" y="20"/>
                    <a:pt x="24" y="20"/>
                  </a:cubicBezTo>
                  <a:cubicBezTo>
                    <a:pt x="20" y="25"/>
                    <a:pt x="20" y="25"/>
                    <a:pt x="20" y="25"/>
                  </a:cubicBezTo>
                  <a:cubicBezTo>
                    <a:pt x="16" y="20"/>
                    <a:pt x="16" y="20"/>
                    <a:pt x="16" y="20"/>
                  </a:cubicBezTo>
                  <a:cubicBezTo>
                    <a:pt x="20" y="16"/>
                    <a:pt x="20" y="16"/>
                    <a:pt x="20" y="16"/>
                  </a:cubicBezTo>
                  <a:cubicBezTo>
                    <a:pt x="20" y="16"/>
                    <a:pt x="20" y="16"/>
                    <a:pt x="20" y="16"/>
                  </a:cubicBezTo>
                  <a:close/>
                  <a:moveTo>
                    <a:pt x="13" y="23"/>
                  </a:moveTo>
                  <a:cubicBezTo>
                    <a:pt x="17" y="27"/>
                    <a:pt x="17" y="27"/>
                    <a:pt x="17" y="27"/>
                  </a:cubicBezTo>
                  <a:cubicBezTo>
                    <a:pt x="13" y="31"/>
                    <a:pt x="13" y="31"/>
                    <a:pt x="13" y="31"/>
                  </a:cubicBezTo>
                  <a:cubicBezTo>
                    <a:pt x="9" y="27"/>
                    <a:pt x="9" y="27"/>
                    <a:pt x="9" y="27"/>
                  </a:cubicBezTo>
                  <a:cubicBezTo>
                    <a:pt x="13" y="23"/>
                    <a:pt x="13" y="23"/>
                    <a:pt x="13" y="23"/>
                  </a:cubicBezTo>
                  <a:cubicBezTo>
                    <a:pt x="13" y="23"/>
                    <a:pt x="13" y="23"/>
                    <a:pt x="13" y="23"/>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03" name="Freeform 2159"/>
            <p:cNvSpPr>
              <a:spLocks noEditPoints="1"/>
            </p:cNvSpPr>
            <p:nvPr/>
          </p:nvSpPr>
          <p:spPr bwMode="auto">
            <a:xfrm>
              <a:off x="23464838" y="944563"/>
              <a:ext cx="476250" cy="473075"/>
            </a:xfrm>
            <a:custGeom>
              <a:avLst/>
              <a:gdLst>
                <a:gd name="T0" fmla="*/ 4 w 127"/>
                <a:gd name="T1" fmla="*/ 107 h 126"/>
                <a:gd name="T2" fmla="*/ 123 w 127"/>
                <a:gd name="T3" fmla="*/ 32 h 126"/>
                <a:gd name="T4" fmla="*/ 94 w 127"/>
                <a:gd name="T5" fmla="*/ 3 h 126"/>
                <a:gd name="T6" fmla="*/ 21 w 127"/>
                <a:gd name="T7" fmla="*/ 95 h 126"/>
                <a:gd name="T8" fmla="*/ 72 w 127"/>
                <a:gd name="T9" fmla="*/ 72 h 126"/>
                <a:gd name="T10" fmla="*/ 68 w 127"/>
                <a:gd name="T11" fmla="*/ 68 h 126"/>
                <a:gd name="T12" fmla="*/ 65 w 127"/>
                <a:gd name="T13" fmla="*/ 65 h 126"/>
                <a:gd name="T14" fmla="*/ 61 w 127"/>
                <a:gd name="T15" fmla="*/ 61 h 126"/>
                <a:gd name="T16" fmla="*/ 58 w 127"/>
                <a:gd name="T17" fmla="*/ 58 h 126"/>
                <a:gd name="T18" fmla="*/ 54 w 127"/>
                <a:gd name="T19" fmla="*/ 54 h 126"/>
                <a:gd name="T20" fmla="*/ 80 w 127"/>
                <a:gd name="T21" fmla="*/ 65 h 126"/>
                <a:gd name="T22" fmla="*/ 76 w 127"/>
                <a:gd name="T23" fmla="*/ 61 h 126"/>
                <a:gd name="T24" fmla="*/ 73 w 127"/>
                <a:gd name="T25" fmla="*/ 58 h 126"/>
                <a:gd name="T26" fmla="*/ 69 w 127"/>
                <a:gd name="T27" fmla="*/ 53 h 126"/>
                <a:gd name="T28" fmla="*/ 66 w 127"/>
                <a:gd name="T29" fmla="*/ 51 h 126"/>
                <a:gd name="T30" fmla="*/ 62 w 127"/>
                <a:gd name="T31" fmla="*/ 46 h 126"/>
                <a:gd name="T32" fmla="*/ 88 w 127"/>
                <a:gd name="T33" fmla="*/ 57 h 126"/>
                <a:gd name="T34" fmla="*/ 84 w 127"/>
                <a:gd name="T35" fmla="*/ 53 h 126"/>
                <a:gd name="T36" fmla="*/ 80 w 127"/>
                <a:gd name="T37" fmla="*/ 50 h 126"/>
                <a:gd name="T38" fmla="*/ 76 w 127"/>
                <a:gd name="T39" fmla="*/ 46 h 126"/>
                <a:gd name="T40" fmla="*/ 73 w 127"/>
                <a:gd name="T41" fmla="*/ 43 h 126"/>
                <a:gd name="T42" fmla="*/ 69 w 127"/>
                <a:gd name="T43" fmla="*/ 39 h 126"/>
                <a:gd name="T44" fmla="*/ 95 w 127"/>
                <a:gd name="T45" fmla="*/ 50 h 126"/>
                <a:gd name="T46" fmla="*/ 91 w 127"/>
                <a:gd name="T47" fmla="*/ 46 h 126"/>
                <a:gd name="T48" fmla="*/ 88 w 127"/>
                <a:gd name="T49" fmla="*/ 42 h 126"/>
                <a:gd name="T50" fmla="*/ 84 w 127"/>
                <a:gd name="T51" fmla="*/ 38 h 126"/>
                <a:gd name="T52" fmla="*/ 81 w 127"/>
                <a:gd name="T53" fmla="*/ 35 h 126"/>
                <a:gd name="T54" fmla="*/ 77 w 127"/>
                <a:gd name="T55" fmla="*/ 31 h 126"/>
                <a:gd name="T56" fmla="*/ 103 w 127"/>
                <a:gd name="T57" fmla="*/ 42 h 126"/>
                <a:gd name="T58" fmla="*/ 99 w 127"/>
                <a:gd name="T59" fmla="*/ 38 h 126"/>
                <a:gd name="T60" fmla="*/ 96 w 127"/>
                <a:gd name="T61" fmla="*/ 35 h 126"/>
                <a:gd name="T62" fmla="*/ 92 w 127"/>
                <a:gd name="T63" fmla="*/ 31 h 126"/>
                <a:gd name="T64" fmla="*/ 89 w 127"/>
                <a:gd name="T65" fmla="*/ 28 h 126"/>
                <a:gd name="T66" fmla="*/ 85 w 127"/>
                <a:gd name="T67" fmla="*/ 24 h 126"/>
                <a:gd name="T68" fmla="*/ 111 w 127"/>
                <a:gd name="T69" fmla="*/ 34 h 126"/>
                <a:gd name="T70" fmla="*/ 107 w 127"/>
                <a:gd name="T71" fmla="*/ 30 h 126"/>
                <a:gd name="T72" fmla="*/ 103 w 127"/>
                <a:gd name="T73" fmla="*/ 27 h 126"/>
                <a:gd name="T74" fmla="*/ 99 w 127"/>
                <a:gd name="T75" fmla="*/ 23 h 126"/>
                <a:gd name="T76" fmla="*/ 96 w 127"/>
                <a:gd name="T77" fmla="*/ 20 h 126"/>
                <a:gd name="T78" fmla="*/ 92 w 127"/>
                <a:gd name="T79" fmla="*/ 16 h 126"/>
                <a:gd name="T80" fmla="*/ 118 w 127"/>
                <a:gd name="T81" fmla="*/ 27 h 126"/>
                <a:gd name="T82" fmla="*/ 114 w 127"/>
                <a:gd name="T83" fmla="*/ 23 h 126"/>
                <a:gd name="T84" fmla="*/ 111 w 127"/>
                <a:gd name="T85" fmla="*/ 19 h 126"/>
                <a:gd name="T86" fmla="*/ 107 w 127"/>
                <a:gd name="T87" fmla="*/ 15 h 126"/>
                <a:gd name="T88" fmla="*/ 104 w 127"/>
                <a:gd name="T89" fmla="*/ 13 h 126"/>
                <a:gd name="T90" fmla="*/ 100 w 127"/>
                <a:gd name="T91" fmla="*/ 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7" h="126">
                  <a:moveTo>
                    <a:pt x="94" y="3"/>
                  </a:moveTo>
                  <a:cubicBezTo>
                    <a:pt x="4" y="94"/>
                    <a:pt x="4" y="94"/>
                    <a:pt x="4" y="94"/>
                  </a:cubicBezTo>
                  <a:cubicBezTo>
                    <a:pt x="0" y="97"/>
                    <a:pt x="0" y="103"/>
                    <a:pt x="4" y="107"/>
                  </a:cubicBezTo>
                  <a:cubicBezTo>
                    <a:pt x="20" y="123"/>
                    <a:pt x="20" y="123"/>
                    <a:pt x="20" y="123"/>
                  </a:cubicBezTo>
                  <a:cubicBezTo>
                    <a:pt x="23" y="126"/>
                    <a:pt x="29" y="126"/>
                    <a:pt x="33" y="123"/>
                  </a:cubicBezTo>
                  <a:cubicBezTo>
                    <a:pt x="123" y="32"/>
                    <a:pt x="123" y="32"/>
                    <a:pt x="123" y="32"/>
                  </a:cubicBezTo>
                  <a:cubicBezTo>
                    <a:pt x="127" y="29"/>
                    <a:pt x="127" y="23"/>
                    <a:pt x="123" y="19"/>
                  </a:cubicBezTo>
                  <a:cubicBezTo>
                    <a:pt x="108" y="3"/>
                    <a:pt x="108" y="3"/>
                    <a:pt x="108" y="3"/>
                  </a:cubicBezTo>
                  <a:cubicBezTo>
                    <a:pt x="104" y="0"/>
                    <a:pt x="98" y="0"/>
                    <a:pt x="94" y="3"/>
                  </a:cubicBezTo>
                  <a:close/>
                  <a:moveTo>
                    <a:pt x="31" y="106"/>
                  </a:moveTo>
                  <a:cubicBezTo>
                    <a:pt x="28" y="109"/>
                    <a:pt x="24" y="109"/>
                    <a:pt x="21" y="106"/>
                  </a:cubicBezTo>
                  <a:cubicBezTo>
                    <a:pt x="18" y="103"/>
                    <a:pt x="18" y="98"/>
                    <a:pt x="21" y="95"/>
                  </a:cubicBezTo>
                  <a:cubicBezTo>
                    <a:pt x="24" y="93"/>
                    <a:pt x="28" y="92"/>
                    <a:pt x="31" y="95"/>
                  </a:cubicBezTo>
                  <a:cubicBezTo>
                    <a:pt x="34" y="98"/>
                    <a:pt x="34" y="103"/>
                    <a:pt x="31" y="106"/>
                  </a:cubicBezTo>
                  <a:close/>
                  <a:moveTo>
                    <a:pt x="72" y="72"/>
                  </a:moveTo>
                  <a:cubicBezTo>
                    <a:pt x="68" y="77"/>
                    <a:pt x="68" y="77"/>
                    <a:pt x="68" y="77"/>
                  </a:cubicBezTo>
                  <a:cubicBezTo>
                    <a:pt x="64" y="72"/>
                    <a:pt x="64" y="72"/>
                    <a:pt x="64" y="72"/>
                  </a:cubicBezTo>
                  <a:cubicBezTo>
                    <a:pt x="68" y="68"/>
                    <a:pt x="68" y="68"/>
                    <a:pt x="68" y="68"/>
                  </a:cubicBezTo>
                  <a:cubicBezTo>
                    <a:pt x="72" y="72"/>
                    <a:pt x="72" y="72"/>
                    <a:pt x="72" y="72"/>
                  </a:cubicBezTo>
                  <a:cubicBezTo>
                    <a:pt x="72" y="72"/>
                    <a:pt x="72" y="72"/>
                    <a:pt x="72" y="72"/>
                  </a:cubicBezTo>
                  <a:close/>
                  <a:moveTo>
                    <a:pt x="65" y="65"/>
                  </a:moveTo>
                  <a:cubicBezTo>
                    <a:pt x="61" y="69"/>
                    <a:pt x="61" y="69"/>
                    <a:pt x="61" y="69"/>
                  </a:cubicBezTo>
                  <a:cubicBezTo>
                    <a:pt x="57" y="65"/>
                    <a:pt x="57" y="65"/>
                    <a:pt x="57" y="65"/>
                  </a:cubicBezTo>
                  <a:cubicBezTo>
                    <a:pt x="61" y="61"/>
                    <a:pt x="61" y="61"/>
                    <a:pt x="61" y="61"/>
                  </a:cubicBezTo>
                  <a:cubicBezTo>
                    <a:pt x="65" y="65"/>
                    <a:pt x="65" y="65"/>
                    <a:pt x="65" y="65"/>
                  </a:cubicBezTo>
                  <a:cubicBezTo>
                    <a:pt x="65" y="65"/>
                    <a:pt x="65" y="65"/>
                    <a:pt x="65" y="65"/>
                  </a:cubicBezTo>
                  <a:close/>
                  <a:moveTo>
                    <a:pt x="58" y="58"/>
                  </a:moveTo>
                  <a:cubicBezTo>
                    <a:pt x="54" y="62"/>
                    <a:pt x="54" y="62"/>
                    <a:pt x="54" y="62"/>
                  </a:cubicBezTo>
                  <a:cubicBezTo>
                    <a:pt x="50" y="58"/>
                    <a:pt x="50" y="58"/>
                    <a:pt x="50" y="58"/>
                  </a:cubicBezTo>
                  <a:cubicBezTo>
                    <a:pt x="54" y="54"/>
                    <a:pt x="54" y="54"/>
                    <a:pt x="54" y="54"/>
                  </a:cubicBezTo>
                  <a:cubicBezTo>
                    <a:pt x="58" y="58"/>
                    <a:pt x="58" y="58"/>
                    <a:pt x="58" y="58"/>
                  </a:cubicBezTo>
                  <a:cubicBezTo>
                    <a:pt x="58" y="58"/>
                    <a:pt x="58" y="58"/>
                    <a:pt x="58" y="58"/>
                  </a:cubicBezTo>
                  <a:close/>
                  <a:moveTo>
                    <a:pt x="80" y="65"/>
                  </a:moveTo>
                  <a:cubicBezTo>
                    <a:pt x="76" y="69"/>
                    <a:pt x="76" y="69"/>
                    <a:pt x="76" y="69"/>
                  </a:cubicBezTo>
                  <a:cubicBezTo>
                    <a:pt x="72" y="65"/>
                    <a:pt x="72" y="65"/>
                    <a:pt x="72" y="65"/>
                  </a:cubicBezTo>
                  <a:cubicBezTo>
                    <a:pt x="76" y="61"/>
                    <a:pt x="76" y="61"/>
                    <a:pt x="76" y="61"/>
                  </a:cubicBezTo>
                  <a:cubicBezTo>
                    <a:pt x="80" y="65"/>
                    <a:pt x="80" y="65"/>
                    <a:pt x="80" y="65"/>
                  </a:cubicBezTo>
                  <a:cubicBezTo>
                    <a:pt x="80" y="65"/>
                    <a:pt x="80" y="65"/>
                    <a:pt x="80" y="65"/>
                  </a:cubicBezTo>
                  <a:close/>
                  <a:moveTo>
                    <a:pt x="73" y="58"/>
                  </a:moveTo>
                  <a:cubicBezTo>
                    <a:pt x="69" y="62"/>
                    <a:pt x="69" y="62"/>
                    <a:pt x="69" y="62"/>
                  </a:cubicBezTo>
                  <a:cubicBezTo>
                    <a:pt x="65" y="58"/>
                    <a:pt x="65" y="58"/>
                    <a:pt x="65" y="58"/>
                  </a:cubicBezTo>
                  <a:cubicBezTo>
                    <a:pt x="69" y="53"/>
                    <a:pt x="69" y="53"/>
                    <a:pt x="69" y="53"/>
                  </a:cubicBezTo>
                  <a:cubicBezTo>
                    <a:pt x="73" y="58"/>
                    <a:pt x="73" y="58"/>
                    <a:pt x="73" y="58"/>
                  </a:cubicBezTo>
                  <a:cubicBezTo>
                    <a:pt x="73" y="58"/>
                    <a:pt x="73" y="58"/>
                    <a:pt x="73" y="58"/>
                  </a:cubicBezTo>
                  <a:close/>
                  <a:moveTo>
                    <a:pt x="66" y="51"/>
                  </a:moveTo>
                  <a:cubicBezTo>
                    <a:pt x="62" y="55"/>
                    <a:pt x="62" y="55"/>
                    <a:pt x="62" y="55"/>
                  </a:cubicBezTo>
                  <a:cubicBezTo>
                    <a:pt x="58" y="51"/>
                    <a:pt x="58" y="51"/>
                    <a:pt x="58" y="51"/>
                  </a:cubicBezTo>
                  <a:cubicBezTo>
                    <a:pt x="62" y="46"/>
                    <a:pt x="62" y="46"/>
                    <a:pt x="62" y="46"/>
                  </a:cubicBezTo>
                  <a:cubicBezTo>
                    <a:pt x="66" y="51"/>
                    <a:pt x="66" y="51"/>
                    <a:pt x="66" y="51"/>
                  </a:cubicBezTo>
                  <a:cubicBezTo>
                    <a:pt x="66" y="51"/>
                    <a:pt x="66" y="51"/>
                    <a:pt x="66" y="51"/>
                  </a:cubicBezTo>
                  <a:close/>
                  <a:moveTo>
                    <a:pt x="88" y="57"/>
                  </a:moveTo>
                  <a:cubicBezTo>
                    <a:pt x="83" y="61"/>
                    <a:pt x="83" y="61"/>
                    <a:pt x="83" y="61"/>
                  </a:cubicBezTo>
                  <a:cubicBezTo>
                    <a:pt x="79" y="57"/>
                    <a:pt x="79" y="57"/>
                    <a:pt x="79" y="57"/>
                  </a:cubicBezTo>
                  <a:cubicBezTo>
                    <a:pt x="84" y="53"/>
                    <a:pt x="84" y="53"/>
                    <a:pt x="84" y="53"/>
                  </a:cubicBezTo>
                  <a:cubicBezTo>
                    <a:pt x="88" y="57"/>
                    <a:pt x="88" y="57"/>
                    <a:pt x="88" y="57"/>
                  </a:cubicBezTo>
                  <a:cubicBezTo>
                    <a:pt x="88" y="57"/>
                    <a:pt x="88" y="57"/>
                    <a:pt x="88" y="57"/>
                  </a:cubicBezTo>
                  <a:close/>
                  <a:moveTo>
                    <a:pt x="80" y="50"/>
                  </a:moveTo>
                  <a:cubicBezTo>
                    <a:pt x="76" y="54"/>
                    <a:pt x="76" y="54"/>
                    <a:pt x="76" y="54"/>
                  </a:cubicBezTo>
                  <a:cubicBezTo>
                    <a:pt x="72" y="50"/>
                    <a:pt x="72" y="50"/>
                    <a:pt x="72" y="50"/>
                  </a:cubicBezTo>
                  <a:cubicBezTo>
                    <a:pt x="76" y="46"/>
                    <a:pt x="76" y="46"/>
                    <a:pt x="76" y="46"/>
                  </a:cubicBezTo>
                  <a:cubicBezTo>
                    <a:pt x="80" y="50"/>
                    <a:pt x="80" y="50"/>
                    <a:pt x="80" y="50"/>
                  </a:cubicBezTo>
                  <a:cubicBezTo>
                    <a:pt x="80" y="50"/>
                    <a:pt x="80" y="50"/>
                    <a:pt x="80" y="50"/>
                  </a:cubicBezTo>
                  <a:close/>
                  <a:moveTo>
                    <a:pt x="73" y="43"/>
                  </a:moveTo>
                  <a:cubicBezTo>
                    <a:pt x="69" y="47"/>
                    <a:pt x="69" y="47"/>
                    <a:pt x="69" y="47"/>
                  </a:cubicBezTo>
                  <a:cubicBezTo>
                    <a:pt x="65" y="43"/>
                    <a:pt x="65" y="43"/>
                    <a:pt x="65" y="43"/>
                  </a:cubicBezTo>
                  <a:cubicBezTo>
                    <a:pt x="69" y="39"/>
                    <a:pt x="69" y="39"/>
                    <a:pt x="69" y="39"/>
                  </a:cubicBezTo>
                  <a:cubicBezTo>
                    <a:pt x="73" y="43"/>
                    <a:pt x="73" y="43"/>
                    <a:pt x="73" y="43"/>
                  </a:cubicBezTo>
                  <a:cubicBezTo>
                    <a:pt x="73" y="43"/>
                    <a:pt x="73" y="43"/>
                    <a:pt x="73" y="43"/>
                  </a:cubicBezTo>
                  <a:close/>
                  <a:moveTo>
                    <a:pt x="95" y="50"/>
                  </a:moveTo>
                  <a:cubicBezTo>
                    <a:pt x="91" y="54"/>
                    <a:pt x="91" y="54"/>
                    <a:pt x="91" y="54"/>
                  </a:cubicBezTo>
                  <a:cubicBezTo>
                    <a:pt x="87" y="50"/>
                    <a:pt x="87" y="50"/>
                    <a:pt x="87" y="50"/>
                  </a:cubicBezTo>
                  <a:cubicBezTo>
                    <a:pt x="91" y="46"/>
                    <a:pt x="91" y="46"/>
                    <a:pt x="91" y="46"/>
                  </a:cubicBezTo>
                  <a:cubicBezTo>
                    <a:pt x="95" y="50"/>
                    <a:pt x="95" y="50"/>
                    <a:pt x="95" y="50"/>
                  </a:cubicBezTo>
                  <a:cubicBezTo>
                    <a:pt x="95" y="50"/>
                    <a:pt x="95" y="50"/>
                    <a:pt x="95" y="50"/>
                  </a:cubicBezTo>
                  <a:close/>
                  <a:moveTo>
                    <a:pt x="88" y="42"/>
                  </a:moveTo>
                  <a:cubicBezTo>
                    <a:pt x="84" y="46"/>
                    <a:pt x="84" y="46"/>
                    <a:pt x="84" y="46"/>
                  </a:cubicBezTo>
                  <a:cubicBezTo>
                    <a:pt x="80" y="42"/>
                    <a:pt x="80" y="42"/>
                    <a:pt x="80" y="42"/>
                  </a:cubicBezTo>
                  <a:cubicBezTo>
                    <a:pt x="84" y="38"/>
                    <a:pt x="84" y="38"/>
                    <a:pt x="84" y="38"/>
                  </a:cubicBezTo>
                  <a:cubicBezTo>
                    <a:pt x="88" y="42"/>
                    <a:pt x="88" y="42"/>
                    <a:pt x="88" y="42"/>
                  </a:cubicBezTo>
                  <a:cubicBezTo>
                    <a:pt x="88" y="42"/>
                    <a:pt x="88" y="42"/>
                    <a:pt x="88" y="42"/>
                  </a:cubicBezTo>
                  <a:close/>
                  <a:moveTo>
                    <a:pt x="81" y="35"/>
                  </a:moveTo>
                  <a:cubicBezTo>
                    <a:pt x="77" y="40"/>
                    <a:pt x="77" y="40"/>
                    <a:pt x="77" y="40"/>
                  </a:cubicBezTo>
                  <a:cubicBezTo>
                    <a:pt x="73" y="35"/>
                    <a:pt x="73" y="35"/>
                    <a:pt x="73" y="35"/>
                  </a:cubicBezTo>
                  <a:cubicBezTo>
                    <a:pt x="77" y="31"/>
                    <a:pt x="77" y="31"/>
                    <a:pt x="77" y="31"/>
                  </a:cubicBezTo>
                  <a:cubicBezTo>
                    <a:pt x="81" y="35"/>
                    <a:pt x="81" y="35"/>
                    <a:pt x="81" y="35"/>
                  </a:cubicBezTo>
                  <a:cubicBezTo>
                    <a:pt x="81" y="35"/>
                    <a:pt x="81" y="35"/>
                    <a:pt x="81" y="35"/>
                  </a:cubicBezTo>
                  <a:close/>
                  <a:moveTo>
                    <a:pt x="103" y="42"/>
                  </a:moveTo>
                  <a:cubicBezTo>
                    <a:pt x="99" y="46"/>
                    <a:pt x="99" y="46"/>
                    <a:pt x="99" y="46"/>
                  </a:cubicBezTo>
                  <a:cubicBezTo>
                    <a:pt x="95" y="42"/>
                    <a:pt x="95" y="42"/>
                    <a:pt x="95" y="42"/>
                  </a:cubicBezTo>
                  <a:cubicBezTo>
                    <a:pt x="99" y="38"/>
                    <a:pt x="99" y="38"/>
                    <a:pt x="99" y="38"/>
                  </a:cubicBezTo>
                  <a:cubicBezTo>
                    <a:pt x="103" y="42"/>
                    <a:pt x="103" y="42"/>
                    <a:pt x="103" y="42"/>
                  </a:cubicBezTo>
                  <a:cubicBezTo>
                    <a:pt x="103" y="42"/>
                    <a:pt x="103" y="42"/>
                    <a:pt x="103" y="42"/>
                  </a:cubicBezTo>
                  <a:close/>
                  <a:moveTo>
                    <a:pt x="96" y="35"/>
                  </a:moveTo>
                  <a:cubicBezTo>
                    <a:pt x="92" y="39"/>
                    <a:pt x="92" y="39"/>
                    <a:pt x="92" y="39"/>
                  </a:cubicBezTo>
                  <a:cubicBezTo>
                    <a:pt x="88" y="35"/>
                    <a:pt x="88" y="35"/>
                    <a:pt x="88" y="35"/>
                  </a:cubicBezTo>
                  <a:cubicBezTo>
                    <a:pt x="92" y="31"/>
                    <a:pt x="92" y="31"/>
                    <a:pt x="92" y="31"/>
                  </a:cubicBezTo>
                  <a:cubicBezTo>
                    <a:pt x="96" y="35"/>
                    <a:pt x="96" y="35"/>
                    <a:pt x="96" y="35"/>
                  </a:cubicBezTo>
                  <a:cubicBezTo>
                    <a:pt x="96" y="35"/>
                    <a:pt x="96" y="35"/>
                    <a:pt x="96" y="35"/>
                  </a:cubicBezTo>
                  <a:close/>
                  <a:moveTo>
                    <a:pt x="89" y="28"/>
                  </a:moveTo>
                  <a:cubicBezTo>
                    <a:pt x="85" y="32"/>
                    <a:pt x="85" y="32"/>
                    <a:pt x="85" y="32"/>
                  </a:cubicBezTo>
                  <a:cubicBezTo>
                    <a:pt x="81" y="28"/>
                    <a:pt x="81" y="28"/>
                    <a:pt x="81" y="28"/>
                  </a:cubicBezTo>
                  <a:cubicBezTo>
                    <a:pt x="85" y="24"/>
                    <a:pt x="85" y="24"/>
                    <a:pt x="85" y="24"/>
                  </a:cubicBezTo>
                  <a:cubicBezTo>
                    <a:pt x="89" y="28"/>
                    <a:pt x="89" y="28"/>
                    <a:pt x="89" y="28"/>
                  </a:cubicBezTo>
                  <a:cubicBezTo>
                    <a:pt x="89" y="28"/>
                    <a:pt x="89" y="28"/>
                    <a:pt x="89" y="28"/>
                  </a:cubicBezTo>
                  <a:close/>
                  <a:moveTo>
                    <a:pt x="111" y="34"/>
                  </a:moveTo>
                  <a:cubicBezTo>
                    <a:pt x="106" y="38"/>
                    <a:pt x="106" y="38"/>
                    <a:pt x="106" y="38"/>
                  </a:cubicBezTo>
                  <a:cubicBezTo>
                    <a:pt x="102" y="34"/>
                    <a:pt x="102" y="34"/>
                    <a:pt x="102" y="34"/>
                  </a:cubicBezTo>
                  <a:cubicBezTo>
                    <a:pt x="107" y="30"/>
                    <a:pt x="107" y="30"/>
                    <a:pt x="107" y="30"/>
                  </a:cubicBezTo>
                  <a:cubicBezTo>
                    <a:pt x="111" y="34"/>
                    <a:pt x="111" y="34"/>
                    <a:pt x="111" y="34"/>
                  </a:cubicBezTo>
                  <a:cubicBezTo>
                    <a:pt x="111" y="34"/>
                    <a:pt x="111" y="34"/>
                    <a:pt x="111" y="34"/>
                  </a:cubicBezTo>
                  <a:close/>
                  <a:moveTo>
                    <a:pt x="103" y="27"/>
                  </a:moveTo>
                  <a:cubicBezTo>
                    <a:pt x="99" y="31"/>
                    <a:pt x="99" y="31"/>
                    <a:pt x="99" y="31"/>
                  </a:cubicBezTo>
                  <a:cubicBezTo>
                    <a:pt x="95" y="27"/>
                    <a:pt x="95" y="27"/>
                    <a:pt x="95" y="27"/>
                  </a:cubicBezTo>
                  <a:cubicBezTo>
                    <a:pt x="99" y="23"/>
                    <a:pt x="99" y="23"/>
                    <a:pt x="99" y="23"/>
                  </a:cubicBezTo>
                  <a:cubicBezTo>
                    <a:pt x="103" y="27"/>
                    <a:pt x="103" y="27"/>
                    <a:pt x="103" y="27"/>
                  </a:cubicBezTo>
                  <a:cubicBezTo>
                    <a:pt x="103" y="27"/>
                    <a:pt x="103" y="27"/>
                    <a:pt x="103" y="27"/>
                  </a:cubicBezTo>
                  <a:close/>
                  <a:moveTo>
                    <a:pt x="96" y="20"/>
                  </a:moveTo>
                  <a:cubicBezTo>
                    <a:pt x="92" y="24"/>
                    <a:pt x="92" y="24"/>
                    <a:pt x="92" y="24"/>
                  </a:cubicBezTo>
                  <a:cubicBezTo>
                    <a:pt x="88" y="20"/>
                    <a:pt x="88" y="20"/>
                    <a:pt x="88" y="20"/>
                  </a:cubicBezTo>
                  <a:cubicBezTo>
                    <a:pt x="92" y="16"/>
                    <a:pt x="92" y="16"/>
                    <a:pt x="92" y="16"/>
                  </a:cubicBezTo>
                  <a:cubicBezTo>
                    <a:pt x="96" y="20"/>
                    <a:pt x="96" y="20"/>
                    <a:pt x="96" y="20"/>
                  </a:cubicBezTo>
                  <a:cubicBezTo>
                    <a:pt x="96" y="20"/>
                    <a:pt x="96" y="20"/>
                    <a:pt x="96" y="20"/>
                  </a:cubicBezTo>
                  <a:close/>
                  <a:moveTo>
                    <a:pt x="118" y="27"/>
                  </a:moveTo>
                  <a:cubicBezTo>
                    <a:pt x="114" y="31"/>
                    <a:pt x="114" y="31"/>
                    <a:pt x="114" y="31"/>
                  </a:cubicBezTo>
                  <a:cubicBezTo>
                    <a:pt x="110" y="27"/>
                    <a:pt x="110" y="27"/>
                    <a:pt x="110" y="27"/>
                  </a:cubicBezTo>
                  <a:cubicBezTo>
                    <a:pt x="114" y="23"/>
                    <a:pt x="114" y="23"/>
                    <a:pt x="114" y="23"/>
                  </a:cubicBezTo>
                  <a:cubicBezTo>
                    <a:pt x="118" y="27"/>
                    <a:pt x="118" y="27"/>
                    <a:pt x="118" y="27"/>
                  </a:cubicBezTo>
                  <a:cubicBezTo>
                    <a:pt x="118" y="27"/>
                    <a:pt x="118" y="27"/>
                    <a:pt x="118" y="27"/>
                  </a:cubicBezTo>
                  <a:close/>
                  <a:moveTo>
                    <a:pt x="111" y="19"/>
                  </a:moveTo>
                  <a:cubicBezTo>
                    <a:pt x="107" y="24"/>
                    <a:pt x="107" y="24"/>
                    <a:pt x="107" y="24"/>
                  </a:cubicBezTo>
                  <a:cubicBezTo>
                    <a:pt x="103" y="19"/>
                    <a:pt x="103" y="19"/>
                    <a:pt x="103" y="19"/>
                  </a:cubicBezTo>
                  <a:cubicBezTo>
                    <a:pt x="107" y="15"/>
                    <a:pt x="107" y="15"/>
                    <a:pt x="107" y="15"/>
                  </a:cubicBezTo>
                  <a:cubicBezTo>
                    <a:pt x="111" y="19"/>
                    <a:pt x="111" y="19"/>
                    <a:pt x="111" y="19"/>
                  </a:cubicBezTo>
                  <a:cubicBezTo>
                    <a:pt x="111" y="19"/>
                    <a:pt x="111" y="19"/>
                    <a:pt x="111" y="19"/>
                  </a:cubicBezTo>
                  <a:close/>
                  <a:moveTo>
                    <a:pt x="104" y="13"/>
                  </a:moveTo>
                  <a:cubicBezTo>
                    <a:pt x="100" y="17"/>
                    <a:pt x="100" y="17"/>
                    <a:pt x="100" y="17"/>
                  </a:cubicBezTo>
                  <a:cubicBezTo>
                    <a:pt x="96" y="13"/>
                    <a:pt x="96" y="13"/>
                    <a:pt x="96" y="13"/>
                  </a:cubicBezTo>
                  <a:cubicBezTo>
                    <a:pt x="100" y="8"/>
                    <a:pt x="100" y="8"/>
                    <a:pt x="100" y="8"/>
                  </a:cubicBezTo>
                  <a:cubicBezTo>
                    <a:pt x="104" y="13"/>
                    <a:pt x="104" y="13"/>
                    <a:pt x="104" y="13"/>
                  </a:cubicBezTo>
                  <a:cubicBezTo>
                    <a:pt x="104" y="13"/>
                    <a:pt x="104" y="13"/>
                    <a:pt x="104" y="13"/>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04" name="Freeform 2160"/>
            <p:cNvSpPr>
              <a:spLocks noEditPoints="1"/>
            </p:cNvSpPr>
            <p:nvPr/>
          </p:nvSpPr>
          <p:spPr bwMode="auto">
            <a:xfrm>
              <a:off x="21586825" y="2825750"/>
              <a:ext cx="477838" cy="474663"/>
            </a:xfrm>
            <a:custGeom>
              <a:avLst/>
              <a:gdLst>
                <a:gd name="T0" fmla="*/ 123 w 127"/>
                <a:gd name="T1" fmla="*/ 19 h 126"/>
                <a:gd name="T2" fmla="*/ 4 w 127"/>
                <a:gd name="T3" fmla="*/ 94 h 126"/>
                <a:gd name="T4" fmla="*/ 33 w 127"/>
                <a:gd name="T5" fmla="*/ 123 h 126"/>
                <a:gd name="T6" fmla="*/ 107 w 127"/>
                <a:gd name="T7" fmla="*/ 31 h 126"/>
                <a:gd name="T8" fmla="*/ 55 w 127"/>
                <a:gd name="T9" fmla="*/ 54 h 126"/>
                <a:gd name="T10" fmla="*/ 59 w 127"/>
                <a:gd name="T11" fmla="*/ 58 h 126"/>
                <a:gd name="T12" fmla="*/ 62 w 127"/>
                <a:gd name="T13" fmla="*/ 61 h 126"/>
                <a:gd name="T14" fmla="*/ 66 w 127"/>
                <a:gd name="T15" fmla="*/ 65 h 126"/>
                <a:gd name="T16" fmla="*/ 69 w 127"/>
                <a:gd name="T17" fmla="*/ 68 h 126"/>
                <a:gd name="T18" fmla="*/ 73 w 127"/>
                <a:gd name="T19" fmla="*/ 72 h 126"/>
                <a:gd name="T20" fmla="*/ 47 w 127"/>
                <a:gd name="T21" fmla="*/ 61 h 126"/>
                <a:gd name="T22" fmla="*/ 51 w 127"/>
                <a:gd name="T23" fmla="*/ 65 h 126"/>
                <a:gd name="T24" fmla="*/ 55 w 127"/>
                <a:gd name="T25" fmla="*/ 68 h 126"/>
                <a:gd name="T26" fmla="*/ 59 w 127"/>
                <a:gd name="T27" fmla="*/ 73 h 126"/>
                <a:gd name="T28" fmla="*/ 62 w 127"/>
                <a:gd name="T29" fmla="*/ 75 h 126"/>
                <a:gd name="T30" fmla="*/ 66 w 127"/>
                <a:gd name="T31" fmla="*/ 80 h 126"/>
                <a:gd name="T32" fmla="*/ 40 w 127"/>
                <a:gd name="T33" fmla="*/ 69 h 126"/>
                <a:gd name="T34" fmla="*/ 44 w 127"/>
                <a:gd name="T35" fmla="*/ 73 h 126"/>
                <a:gd name="T36" fmla="*/ 47 w 127"/>
                <a:gd name="T37" fmla="*/ 76 h 126"/>
                <a:gd name="T38" fmla="*/ 51 w 127"/>
                <a:gd name="T39" fmla="*/ 80 h 126"/>
                <a:gd name="T40" fmla="*/ 54 w 127"/>
                <a:gd name="T41" fmla="*/ 83 h 126"/>
                <a:gd name="T42" fmla="*/ 58 w 127"/>
                <a:gd name="T43" fmla="*/ 87 h 126"/>
                <a:gd name="T44" fmla="*/ 32 w 127"/>
                <a:gd name="T45" fmla="*/ 76 h 126"/>
                <a:gd name="T46" fmla="*/ 36 w 127"/>
                <a:gd name="T47" fmla="*/ 80 h 126"/>
                <a:gd name="T48" fmla="*/ 39 w 127"/>
                <a:gd name="T49" fmla="*/ 84 h 126"/>
                <a:gd name="T50" fmla="*/ 44 w 127"/>
                <a:gd name="T51" fmla="*/ 88 h 126"/>
                <a:gd name="T52" fmla="*/ 46 w 127"/>
                <a:gd name="T53" fmla="*/ 91 h 126"/>
                <a:gd name="T54" fmla="*/ 50 w 127"/>
                <a:gd name="T55" fmla="*/ 95 h 126"/>
                <a:gd name="T56" fmla="*/ 24 w 127"/>
                <a:gd name="T57" fmla="*/ 84 h 126"/>
                <a:gd name="T58" fmla="*/ 29 w 127"/>
                <a:gd name="T59" fmla="*/ 88 h 126"/>
                <a:gd name="T60" fmla="*/ 32 w 127"/>
                <a:gd name="T61" fmla="*/ 91 h 126"/>
                <a:gd name="T62" fmla="*/ 36 w 127"/>
                <a:gd name="T63" fmla="*/ 95 h 126"/>
                <a:gd name="T64" fmla="*/ 39 w 127"/>
                <a:gd name="T65" fmla="*/ 98 h 126"/>
                <a:gd name="T66" fmla="*/ 43 w 127"/>
                <a:gd name="T67" fmla="*/ 102 h 126"/>
                <a:gd name="T68" fmla="*/ 17 w 127"/>
                <a:gd name="T69" fmla="*/ 92 h 126"/>
                <a:gd name="T70" fmla="*/ 21 w 127"/>
                <a:gd name="T71" fmla="*/ 96 h 126"/>
                <a:gd name="T72" fmla="*/ 24 w 127"/>
                <a:gd name="T73" fmla="*/ 99 h 126"/>
                <a:gd name="T74" fmla="*/ 28 w 127"/>
                <a:gd name="T75" fmla="*/ 103 h 126"/>
                <a:gd name="T76" fmla="*/ 31 w 127"/>
                <a:gd name="T77" fmla="*/ 106 h 126"/>
                <a:gd name="T78" fmla="*/ 35 w 127"/>
                <a:gd name="T79" fmla="*/ 110 h 126"/>
                <a:gd name="T80" fmla="*/ 9 w 127"/>
                <a:gd name="T81" fmla="*/ 99 h 126"/>
                <a:gd name="T82" fmla="*/ 13 w 127"/>
                <a:gd name="T83" fmla="*/ 103 h 126"/>
                <a:gd name="T84" fmla="*/ 16 w 127"/>
                <a:gd name="T85" fmla="*/ 107 h 126"/>
                <a:gd name="T86" fmla="*/ 21 w 127"/>
                <a:gd name="T87" fmla="*/ 111 h 126"/>
                <a:gd name="T88" fmla="*/ 23 w 127"/>
                <a:gd name="T89" fmla="*/ 114 h 126"/>
                <a:gd name="T90" fmla="*/ 28 w 127"/>
                <a:gd name="T91" fmla="*/ 11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7" h="126">
                  <a:moveTo>
                    <a:pt x="33" y="123"/>
                  </a:moveTo>
                  <a:cubicBezTo>
                    <a:pt x="123" y="32"/>
                    <a:pt x="123" y="32"/>
                    <a:pt x="123" y="32"/>
                  </a:cubicBezTo>
                  <a:cubicBezTo>
                    <a:pt x="127" y="29"/>
                    <a:pt x="127" y="23"/>
                    <a:pt x="123" y="19"/>
                  </a:cubicBezTo>
                  <a:cubicBezTo>
                    <a:pt x="108" y="3"/>
                    <a:pt x="108" y="3"/>
                    <a:pt x="108" y="3"/>
                  </a:cubicBezTo>
                  <a:cubicBezTo>
                    <a:pt x="104" y="0"/>
                    <a:pt x="98" y="0"/>
                    <a:pt x="95" y="3"/>
                  </a:cubicBezTo>
                  <a:cubicBezTo>
                    <a:pt x="4" y="94"/>
                    <a:pt x="4" y="94"/>
                    <a:pt x="4" y="94"/>
                  </a:cubicBezTo>
                  <a:cubicBezTo>
                    <a:pt x="0" y="97"/>
                    <a:pt x="0" y="103"/>
                    <a:pt x="4" y="107"/>
                  </a:cubicBezTo>
                  <a:cubicBezTo>
                    <a:pt x="20" y="123"/>
                    <a:pt x="20" y="123"/>
                    <a:pt x="20" y="123"/>
                  </a:cubicBezTo>
                  <a:cubicBezTo>
                    <a:pt x="23" y="126"/>
                    <a:pt x="29" y="126"/>
                    <a:pt x="33" y="123"/>
                  </a:cubicBezTo>
                  <a:close/>
                  <a:moveTo>
                    <a:pt x="96" y="20"/>
                  </a:moveTo>
                  <a:cubicBezTo>
                    <a:pt x="99" y="17"/>
                    <a:pt x="104" y="17"/>
                    <a:pt x="107" y="20"/>
                  </a:cubicBezTo>
                  <a:cubicBezTo>
                    <a:pt x="110" y="23"/>
                    <a:pt x="109" y="28"/>
                    <a:pt x="107" y="31"/>
                  </a:cubicBezTo>
                  <a:cubicBezTo>
                    <a:pt x="104" y="33"/>
                    <a:pt x="99" y="34"/>
                    <a:pt x="96" y="31"/>
                  </a:cubicBezTo>
                  <a:cubicBezTo>
                    <a:pt x="93" y="28"/>
                    <a:pt x="93" y="23"/>
                    <a:pt x="96" y="20"/>
                  </a:cubicBezTo>
                  <a:close/>
                  <a:moveTo>
                    <a:pt x="55" y="54"/>
                  </a:moveTo>
                  <a:cubicBezTo>
                    <a:pt x="59" y="49"/>
                    <a:pt x="59" y="49"/>
                    <a:pt x="59" y="49"/>
                  </a:cubicBezTo>
                  <a:cubicBezTo>
                    <a:pt x="63" y="54"/>
                    <a:pt x="63" y="54"/>
                    <a:pt x="63" y="54"/>
                  </a:cubicBezTo>
                  <a:cubicBezTo>
                    <a:pt x="59" y="58"/>
                    <a:pt x="59" y="58"/>
                    <a:pt x="59" y="58"/>
                  </a:cubicBezTo>
                  <a:cubicBezTo>
                    <a:pt x="55" y="54"/>
                    <a:pt x="55" y="54"/>
                    <a:pt x="55" y="54"/>
                  </a:cubicBezTo>
                  <a:cubicBezTo>
                    <a:pt x="55" y="54"/>
                    <a:pt x="55" y="54"/>
                    <a:pt x="55" y="54"/>
                  </a:cubicBezTo>
                  <a:close/>
                  <a:moveTo>
                    <a:pt x="62" y="61"/>
                  </a:moveTo>
                  <a:cubicBezTo>
                    <a:pt x="66" y="57"/>
                    <a:pt x="66" y="57"/>
                    <a:pt x="66" y="57"/>
                  </a:cubicBezTo>
                  <a:cubicBezTo>
                    <a:pt x="70" y="61"/>
                    <a:pt x="70" y="61"/>
                    <a:pt x="70" y="61"/>
                  </a:cubicBezTo>
                  <a:cubicBezTo>
                    <a:pt x="66" y="65"/>
                    <a:pt x="66" y="65"/>
                    <a:pt x="66" y="65"/>
                  </a:cubicBezTo>
                  <a:cubicBezTo>
                    <a:pt x="62" y="61"/>
                    <a:pt x="62" y="61"/>
                    <a:pt x="62" y="61"/>
                  </a:cubicBezTo>
                  <a:cubicBezTo>
                    <a:pt x="62" y="61"/>
                    <a:pt x="62" y="61"/>
                    <a:pt x="62" y="61"/>
                  </a:cubicBezTo>
                  <a:close/>
                  <a:moveTo>
                    <a:pt x="69" y="68"/>
                  </a:moveTo>
                  <a:cubicBezTo>
                    <a:pt x="73" y="64"/>
                    <a:pt x="73" y="64"/>
                    <a:pt x="73" y="64"/>
                  </a:cubicBezTo>
                  <a:cubicBezTo>
                    <a:pt x="77" y="68"/>
                    <a:pt x="77" y="68"/>
                    <a:pt x="77" y="68"/>
                  </a:cubicBezTo>
                  <a:cubicBezTo>
                    <a:pt x="73" y="72"/>
                    <a:pt x="73" y="72"/>
                    <a:pt x="73" y="72"/>
                  </a:cubicBezTo>
                  <a:cubicBezTo>
                    <a:pt x="69" y="68"/>
                    <a:pt x="69" y="68"/>
                    <a:pt x="69" y="68"/>
                  </a:cubicBezTo>
                  <a:cubicBezTo>
                    <a:pt x="69" y="68"/>
                    <a:pt x="69" y="68"/>
                    <a:pt x="69" y="68"/>
                  </a:cubicBezTo>
                  <a:close/>
                  <a:moveTo>
                    <a:pt x="47" y="61"/>
                  </a:moveTo>
                  <a:cubicBezTo>
                    <a:pt x="52" y="57"/>
                    <a:pt x="52" y="57"/>
                    <a:pt x="52" y="57"/>
                  </a:cubicBezTo>
                  <a:cubicBezTo>
                    <a:pt x="56" y="61"/>
                    <a:pt x="56" y="61"/>
                    <a:pt x="56" y="61"/>
                  </a:cubicBezTo>
                  <a:cubicBezTo>
                    <a:pt x="51" y="65"/>
                    <a:pt x="51" y="65"/>
                    <a:pt x="51" y="65"/>
                  </a:cubicBezTo>
                  <a:cubicBezTo>
                    <a:pt x="47" y="61"/>
                    <a:pt x="47" y="61"/>
                    <a:pt x="47" y="61"/>
                  </a:cubicBezTo>
                  <a:cubicBezTo>
                    <a:pt x="47" y="61"/>
                    <a:pt x="47" y="61"/>
                    <a:pt x="47" y="61"/>
                  </a:cubicBezTo>
                  <a:close/>
                  <a:moveTo>
                    <a:pt x="55" y="68"/>
                  </a:moveTo>
                  <a:cubicBezTo>
                    <a:pt x="59" y="64"/>
                    <a:pt x="59" y="64"/>
                    <a:pt x="59" y="64"/>
                  </a:cubicBezTo>
                  <a:cubicBezTo>
                    <a:pt x="63" y="68"/>
                    <a:pt x="63" y="68"/>
                    <a:pt x="63" y="68"/>
                  </a:cubicBezTo>
                  <a:cubicBezTo>
                    <a:pt x="59" y="73"/>
                    <a:pt x="59" y="73"/>
                    <a:pt x="59" y="73"/>
                  </a:cubicBezTo>
                  <a:cubicBezTo>
                    <a:pt x="55" y="68"/>
                    <a:pt x="55" y="68"/>
                    <a:pt x="55" y="68"/>
                  </a:cubicBezTo>
                  <a:cubicBezTo>
                    <a:pt x="55" y="68"/>
                    <a:pt x="55" y="68"/>
                    <a:pt x="55" y="68"/>
                  </a:cubicBezTo>
                  <a:close/>
                  <a:moveTo>
                    <a:pt x="62" y="75"/>
                  </a:moveTo>
                  <a:cubicBezTo>
                    <a:pt x="66" y="71"/>
                    <a:pt x="66" y="71"/>
                    <a:pt x="66" y="71"/>
                  </a:cubicBezTo>
                  <a:cubicBezTo>
                    <a:pt x="70" y="75"/>
                    <a:pt x="70" y="75"/>
                    <a:pt x="70" y="75"/>
                  </a:cubicBezTo>
                  <a:cubicBezTo>
                    <a:pt x="66" y="80"/>
                    <a:pt x="66" y="80"/>
                    <a:pt x="66" y="80"/>
                  </a:cubicBezTo>
                  <a:cubicBezTo>
                    <a:pt x="62" y="75"/>
                    <a:pt x="62" y="75"/>
                    <a:pt x="62" y="75"/>
                  </a:cubicBezTo>
                  <a:cubicBezTo>
                    <a:pt x="62" y="75"/>
                    <a:pt x="62" y="75"/>
                    <a:pt x="62" y="75"/>
                  </a:cubicBezTo>
                  <a:close/>
                  <a:moveTo>
                    <a:pt x="40" y="69"/>
                  </a:moveTo>
                  <a:cubicBezTo>
                    <a:pt x="44" y="65"/>
                    <a:pt x="44" y="65"/>
                    <a:pt x="44" y="65"/>
                  </a:cubicBezTo>
                  <a:cubicBezTo>
                    <a:pt x="48" y="69"/>
                    <a:pt x="48" y="69"/>
                    <a:pt x="48" y="69"/>
                  </a:cubicBezTo>
                  <a:cubicBezTo>
                    <a:pt x="44" y="73"/>
                    <a:pt x="44" y="73"/>
                    <a:pt x="44" y="73"/>
                  </a:cubicBezTo>
                  <a:cubicBezTo>
                    <a:pt x="40" y="69"/>
                    <a:pt x="40" y="69"/>
                    <a:pt x="40" y="69"/>
                  </a:cubicBezTo>
                  <a:cubicBezTo>
                    <a:pt x="40" y="69"/>
                    <a:pt x="40" y="69"/>
                    <a:pt x="40" y="69"/>
                  </a:cubicBezTo>
                  <a:close/>
                  <a:moveTo>
                    <a:pt x="47" y="76"/>
                  </a:moveTo>
                  <a:cubicBezTo>
                    <a:pt x="51" y="72"/>
                    <a:pt x="51" y="72"/>
                    <a:pt x="51" y="72"/>
                  </a:cubicBezTo>
                  <a:cubicBezTo>
                    <a:pt x="55" y="76"/>
                    <a:pt x="55" y="76"/>
                    <a:pt x="55" y="76"/>
                  </a:cubicBezTo>
                  <a:cubicBezTo>
                    <a:pt x="51" y="80"/>
                    <a:pt x="51" y="80"/>
                    <a:pt x="51" y="80"/>
                  </a:cubicBezTo>
                  <a:cubicBezTo>
                    <a:pt x="47" y="76"/>
                    <a:pt x="47" y="76"/>
                    <a:pt x="47" y="76"/>
                  </a:cubicBezTo>
                  <a:cubicBezTo>
                    <a:pt x="47" y="76"/>
                    <a:pt x="47" y="76"/>
                    <a:pt x="47" y="76"/>
                  </a:cubicBezTo>
                  <a:close/>
                  <a:moveTo>
                    <a:pt x="54" y="83"/>
                  </a:moveTo>
                  <a:cubicBezTo>
                    <a:pt x="58" y="79"/>
                    <a:pt x="58" y="79"/>
                    <a:pt x="58" y="79"/>
                  </a:cubicBezTo>
                  <a:cubicBezTo>
                    <a:pt x="62" y="83"/>
                    <a:pt x="62" y="83"/>
                    <a:pt x="62" y="83"/>
                  </a:cubicBezTo>
                  <a:cubicBezTo>
                    <a:pt x="58" y="87"/>
                    <a:pt x="58" y="87"/>
                    <a:pt x="58" y="87"/>
                  </a:cubicBezTo>
                  <a:cubicBezTo>
                    <a:pt x="54" y="83"/>
                    <a:pt x="54" y="83"/>
                    <a:pt x="54" y="83"/>
                  </a:cubicBezTo>
                  <a:cubicBezTo>
                    <a:pt x="54" y="83"/>
                    <a:pt x="54" y="83"/>
                    <a:pt x="54" y="83"/>
                  </a:cubicBezTo>
                  <a:close/>
                  <a:moveTo>
                    <a:pt x="32" y="76"/>
                  </a:moveTo>
                  <a:cubicBezTo>
                    <a:pt x="36" y="72"/>
                    <a:pt x="36" y="72"/>
                    <a:pt x="36" y="72"/>
                  </a:cubicBezTo>
                  <a:cubicBezTo>
                    <a:pt x="40" y="76"/>
                    <a:pt x="40" y="76"/>
                    <a:pt x="40" y="76"/>
                  </a:cubicBezTo>
                  <a:cubicBezTo>
                    <a:pt x="36" y="80"/>
                    <a:pt x="36" y="80"/>
                    <a:pt x="36" y="80"/>
                  </a:cubicBezTo>
                  <a:cubicBezTo>
                    <a:pt x="32" y="76"/>
                    <a:pt x="32" y="76"/>
                    <a:pt x="32" y="76"/>
                  </a:cubicBezTo>
                  <a:cubicBezTo>
                    <a:pt x="32" y="76"/>
                    <a:pt x="32" y="76"/>
                    <a:pt x="32" y="76"/>
                  </a:cubicBezTo>
                  <a:close/>
                  <a:moveTo>
                    <a:pt x="39" y="84"/>
                  </a:moveTo>
                  <a:cubicBezTo>
                    <a:pt x="44" y="80"/>
                    <a:pt x="44" y="80"/>
                    <a:pt x="44" y="80"/>
                  </a:cubicBezTo>
                  <a:cubicBezTo>
                    <a:pt x="48" y="84"/>
                    <a:pt x="48" y="84"/>
                    <a:pt x="48" y="84"/>
                  </a:cubicBezTo>
                  <a:cubicBezTo>
                    <a:pt x="44" y="88"/>
                    <a:pt x="44" y="88"/>
                    <a:pt x="44" y="88"/>
                  </a:cubicBezTo>
                  <a:cubicBezTo>
                    <a:pt x="39" y="84"/>
                    <a:pt x="39" y="84"/>
                    <a:pt x="39" y="84"/>
                  </a:cubicBezTo>
                  <a:cubicBezTo>
                    <a:pt x="39" y="84"/>
                    <a:pt x="39" y="84"/>
                    <a:pt x="39" y="84"/>
                  </a:cubicBezTo>
                  <a:close/>
                  <a:moveTo>
                    <a:pt x="46" y="91"/>
                  </a:moveTo>
                  <a:cubicBezTo>
                    <a:pt x="50" y="86"/>
                    <a:pt x="50" y="86"/>
                    <a:pt x="50" y="86"/>
                  </a:cubicBezTo>
                  <a:cubicBezTo>
                    <a:pt x="55" y="91"/>
                    <a:pt x="55" y="91"/>
                    <a:pt x="55" y="91"/>
                  </a:cubicBezTo>
                  <a:cubicBezTo>
                    <a:pt x="50" y="95"/>
                    <a:pt x="50" y="95"/>
                    <a:pt x="50" y="95"/>
                  </a:cubicBezTo>
                  <a:cubicBezTo>
                    <a:pt x="46" y="91"/>
                    <a:pt x="46" y="91"/>
                    <a:pt x="46" y="91"/>
                  </a:cubicBezTo>
                  <a:cubicBezTo>
                    <a:pt x="46" y="91"/>
                    <a:pt x="46" y="91"/>
                    <a:pt x="46" y="91"/>
                  </a:cubicBezTo>
                  <a:close/>
                  <a:moveTo>
                    <a:pt x="24" y="84"/>
                  </a:moveTo>
                  <a:cubicBezTo>
                    <a:pt x="29" y="80"/>
                    <a:pt x="29" y="80"/>
                    <a:pt x="29" y="80"/>
                  </a:cubicBezTo>
                  <a:cubicBezTo>
                    <a:pt x="33" y="84"/>
                    <a:pt x="33" y="84"/>
                    <a:pt x="33" y="84"/>
                  </a:cubicBezTo>
                  <a:cubicBezTo>
                    <a:pt x="29" y="88"/>
                    <a:pt x="29" y="88"/>
                    <a:pt x="29" y="88"/>
                  </a:cubicBezTo>
                  <a:cubicBezTo>
                    <a:pt x="24" y="84"/>
                    <a:pt x="24" y="84"/>
                    <a:pt x="24" y="84"/>
                  </a:cubicBezTo>
                  <a:cubicBezTo>
                    <a:pt x="24" y="84"/>
                    <a:pt x="24" y="84"/>
                    <a:pt x="24" y="84"/>
                  </a:cubicBezTo>
                  <a:close/>
                  <a:moveTo>
                    <a:pt x="32" y="91"/>
                  </a:moveTo>
                  <a:cubicBezTo>
                    <a:pt x="36" y="87"/>
                    <a:pt x="36" y="87"/>
                    <a:pt x="36" y="87"/>
                  </a:cubicBezTo>
                  <a:cubicBezTo>
                    <a:pt x="40" y="91"/>
                    <a:pt x="40" y="91"/>
                    <a:pt x="40" y="91"/>
                  </a:cubicBezTo>
                  <a:cubicBezTo>
                    <a:pt x="36" y="95"/>
                    <a:pt x="36" y="95"/>
                    <a:pt x="36" y="95"/>
                  </a:cubicBezTo>
                  <a:cubicBezTo>
                    <a:pt x="32" y="91"/>
                    <a:pt x="32" y="91"/>
                    <a:pt x="32" y="91"/>
                  </a:cubicBezTo>
                  <a:cubicBezTo>
                    <a:pt x="32" y="91"/>
                    <a:pt x="32" y="91"/>
                    <a:pt x="32" y="91"/>
                  </a:cubicBezTo>
                  <a:close/>
                  <a:moveTo>
                    <a:pt x="39" y="98"/>
                  </a:moveTo>
                  <a:cubicBezTo>
                    <a:pt x="43" y="94"/>
                    <a:pt x="43" y="94"/>
                    <a:pt x="43" y="94"/>
                  </a:cubicBezTo>
                  <a:cubicBezTo>
                    <a:pt x="47" y="98"/>
                    <a:pt x="47" y="98"/>
                    <a:pt x="47" y="98"/>
                  </a:cubicBezTo>
                  <a:cubicBezTo>
                    <a:pt x="43" y="102"/>
                    <a:pt x="43" y="102"/>
                    <a:pt x="43" y="102"/>
                  </a:cubicBezTo>
                  <a:cubicBezTo>
                    <a:pt x="39" y="98"/>
                    <a:pt x="39" y="98"/>
                    <a:pt x="39" y="98"/>
                  </a:cubicBezTo>
                  <a:cubicBezTo>
                    <a:pt x="39" y="98"/>
                    <a:pt x="39" y="98"/>
                    <a:pt x="39" y="98"/>
                  </a:cubicBezTo>
                  <a:close/>
                  <a:moveTo>
                    <a:pt x="17" y="92"/>
                  </a:moveTo>
                  <a:cubicBezTo>
                    <a:pt x="21" y="88"/>
                    <a:pt x="21" y="88"/>
                    <a:pt x="21" y="88"/>
                  </a:cubicBezTo>
                  <a:cubicBezTo>
                    <a:pt x="25" y="92"/>
                    <a:pt x="25" y="92"/>
                    <a:pt x="25" y="92"/>
                  </a:cubicBezTo>
                  <a:cubicBezTo>
                    <a:pt x="21" y="96"/>
                    <a:pt x="21" y="96"/>
                    <a:pt x="21" y="96"/>
                  </a:cubicBezTo>
                  <a:cubicBezTo>
                    <a:pt x="17" y="92"/>
                    <a:pt x="17" y="92"/>
                    <a:pt x="17" y="92"/>
                  </a:cubicBezTo>
                  <a:cubicBezTo>
                    <a:pt x="17" y="92"/>
                    <a:pt x="17" y="92"/>
                    <a:pt x="17" y="92"/>
                  </a:cubicBezTo>
                  <a:close/>
                  <a:moveTo>
                    <a:pt x="24" y="99"/>
                  </a:moveTo>
                  <a:cubicBezTo>
                    <a:pt x="28" y="95"/>
                    <a:pt x="28" y="95"/>
                    <a:pt x="28" y="95"/>
                  </a:cubicBezTo>
                  <a:cubicBezTo>
                    <a:pt x="32" y="99"/>
                    <a:pt x="32" y="99"/>
                    <a:pt x="32" y="99"/>
                  </a:cubicBezTo>
                  <a:cubicBezTo>
                    <a:pt x="28" y="103"/>
                    <a:pt x="28" y="103"/>
                    <a:pt x="28" y="103"/>
                  </a:cubicBezTo>
                  <a:cubicBezTo>
                    <a:pt x="24" y="99"/>
                    <a:pt x="24" y="99"/>
                    <a:pt x="24" y="99"/>
                  </a:cubicBezTo>
                  <a:cubicBezTo>
                    <a:pt x="24" y="99"/>
                    <a:pt x="24" y="99"/>
                    <a:pt x="24" y="99"/>
                  </a:cubicBezTo>
                  <a:close/>
                  <a:moveTo>
                    <a:pt x="31" y="106"/>
                  </a:moveTo>
                  <a:cubicBezTo>
                    <a:pt x="35" y="102"/>
                    <a:pt x="35" y="102"/>
                    <a:pt x="35" y="102"/>
                  </a:cubicBezTo>
                  <a:cubicBezTo>
                    <a:pt x="39" y="106"/>
                    <a:pt x="39" y="106"/>
                    <a:pt x="39" y="106"/>
                  </a:cubicBezTo>
                  <a:cubicBezTo>
                    <a:pt x="35" y="110"/>
                    <a:pt x="35" y="110"/>
                    <a:pt x="35" y="110"/>
                  </a:cubicBezTo>
                  <a:cubicBezTo>
                    <a:pt x="31" y="106"/>
                    <a:pt x="31" y="106"/>
                    <a:pt x="31" y="106"/>
                  </a:cubicBezTo>
                  <a:cubicBezTo>
                    <a:pt x="31" y="106"/>
                    <a:pt x="31" y="106"/>
                    <a:pt x="31" y="106"/>
                  </a:cubicBezTo>
                  <a:close/>
                  <a:moveTo>
                    <a:pt x="9" y="99"/>
                  </a:moveTo>
                  <a:cubicBezTo>
                    <a:pt x="13" y="95"/>
                    <a:pt x="13" y="95"/>
                    <a:pt x="13" y="95"/>
                  </a:cubicBezTo>
                  <a:cubicBezTo>
                    <a:pt x="17" y="99"/>
                    <a:pt x="17" y="99"/>
                    <a:pt x="17" y="99"/>
                  </a:cubicBezTo>
                  <a:cubicBezTo>
                    <a:pt x="13" y="103"/>
                    <a:pt x="13" y="103"/>
                    <a:pt x="13" y="103"/>
                  </a:cubicBezTo>
                  <a:cubicBezTo>
                    <a:pt x="9" y="99"/>
                    <a:pt x="9" y="99"/>
                    <a:pt x="9" y="99"/>
                  </a:cubicBezTo>
                  <a:cubicBezTo>
                    <a:pt x="9" y="99"/>
                    <a:pt x="9" y="99"/>
                    <a:pt x="9" y="99"/>
                  </a:cubicBezTo>
                  <a:close/>
                  <a:moveTo>
                    <a:pt x="16" y="107"/>
                  </a:moveTo>
                  <a:cubicBezTo>
                    <a:pt x="21" y="102"/>
                    <a:pt x="21" y="102"/>
                    <a:pt x="21" y="102"/>
                  </a:cubicBezTo>
                  <a:cubicBezTo>
                    <a:pt x="25" y="107"/>
                    <a:pt x="25" y="107"/>
                    <a:pt x="25" y="107"/>
                  </a:cubicBezTo>
                  <a:cubicBezTo>
                    <a:pt x="21" y="111"/>
                    <a:pt x="21" y="111"/>
                    <a:pt x="21" y="111"/>
                  </a:cubicBezTo>
                  <a:cubicBezTo>
                    <a:pt x="16" y="107"/>
                    <a:pt x="16" y="107"/>
                    <a:pt x="16" y="107"/>
                  </a:cubicBezTo>
                  <a:cubicBezTo>
                    <a:pt x="16" y="107"/>
                    <a:pt x="16" y="107"/>
                    <a:pt x="16" y="107"/>
                  </a:cubicBezTo>
                  <a:close/>
                  <a:moveTo>
                    <a:pt x="23" y="114"/>
                  </a:moveTo>
                  <a:cubicBezTo>
                    <a:pt x="28" y="109"/>
                    <a:pt x="28" y="109"/>
                    <a:pt x="28" y="109"/>
                  </a:cubicBezTo>
                  <a:cubicBezTo>
                    <a:pt x="32" y="114"/>
                    <a:pt x="32" y="114"/>
                    <a:pt x="32" y="114"/>
                  </a:cubicBezTo>
                  <a:cubicBezTo>
                    <a:pt x="28" y="118"/>
                    <a:pt x="28" y="118"/>
                    <a:pt x="28" y="118"/>
                  </a:cubicBezTo>
                  <a:cubicBezTo>
                    <a:pt x="23" y="114"/>
                    <a:pt x="23" y="114"/>
                    <a:pt x="23" y="114"/>
                  </a:cubicBezTo>
                  <a:cubicBezTo>
                    <a:pt x="23" y="114"/>
                    <a:pt x="23" y="114"/>
                    <a:pt x="23" y="114"/>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05" name="Freeform 2161"/>
            <p:cNvSpPr>
              <a:spLocks noEditPoints="1"/>
            </p:cNvSpPr>
            <p:nvPr/>
          </p:nvSpPr>
          <p:spPr bwMode="auto">
            <a:xfrm>
              <a:off x="23228300" y="3086100"/>
              <a:ext cx="352425" cy="557213"/>
            </a:xfrm>
            <a:custGeom>
              <a:avLst/>
              <a:gdLst>
                <a:gd name="T0" fmla="*/ 27 w 94"/>
                <a:gd name="T1" fmla="*/ 3 h 148"/>
                <a:gd name="T2" fmla="*/ 54 w 94"/>
                <a:gd name="T3" fmla="*/ 141 h 148"/>
                <a:gd name="T4" fmla="*/ 91 w 94"/>
                <a:gd name="T5" fmla="*/ 124 h 148"/>
                <a:gd name="T6" fmla="*/ 32 w 94"/>
                <a:gd name="T7" fmla="*/ 22 h 148"/>
                <a:gd name="T8" fmla="*/ 35 w 94"/>
                <a:gd name="T9" fmla="*/ 79 h 148"/>
                <a:gd name="T10" fmla="*/ 40 w 94"/>
                <a:gd name="T11" fmla="*/ 76 h 148"/>
                <a:gd name="T12" fmla="*/ 44 w 94"/>
                <a:gd name="T13" fmla="*/ 75 h 148"/>
                <a:gd name="T14" fmla="*/ 49 w 94"/>
                <a:gd name="T15" fmla="*/ 72 h 148"/>
                <a:gd name="T16" fmla="*/ 53 w 94"/>
                <a:gd name="T17" fmla="*/ 71 h 148"/>
                <a:gd name="T18" fmla="*/ 58 w 94"/>
                <a:gd name="T19" fmla="*/ 68 h 148"/>
                <a:gd name="T20" fmla="*/ 39 w 94"/>
                <a:gd name="T21" fmla="*/ 89 h 148"/>
                <a:gd name="T22" fmla="*/ 44 w 94"/>
                <a:gd name="T23" fmla="*/ 86 h 148"/>
                <a:gd name="T24" fmla="*/ 49 w 94"/>
                <a:gd name="T25" fmla="*/ 85 h 148"/>
                <a:gd name="T26" fmla="*/ 54 w 94"/>
                <a:gd name="T27" fmla="*/ 82 h 148"/>
                <a:gd name="T28" fmla="*/ 57 w 94"/>
                <a:gd name="T29" fmla="*/ 80 h 148"/>
                <a:gd name="T30" fmla="*/ 63 w 94"/>
                <a:gd name="T31" fmla="*/ 78 h 148"/>
                <a:gd name="T32" fmla="*/ 44 w 94"/>
                <a:gd name="T33" fmla="*/ 99 h 148"/>
                <a:gd name="T34" fmla="*/ 49 w 94"/>
                <a:gd name="T35" fmla="*/ 96 h 148"/>
                <a:gd name="T36" fmla="*/ 53 w 94"/>
                <a:gd name="T37" fmla="*/ 94 h 148"/>
                <a:gd name="T38" fmla="*/ 58 w 94"/>
                <a:gd name="T39" fmla="*/ 92 h 148"/>
                <a:gd name="T40" fmla="*/ 62 w 94"/>
                <a:gd name="T41" fmla="*/ 90 h 148"/>
                <a:gd name="T42" fmla="*/ 67 w 94"/>
                <a:gd name="T43" fmla="*/ 88 h 148"/>
                <a:gd name="T44" fmla="*/ 48 w 94"/>
                <a:gd name="T45" fmla="*/ 108 h 148"/>
                <a:gd name="T46" fmla="*/ 53 w 94"/>
                <a:gd name="T47" fmla="*/ 106 h 148"/>
                <a:gd name="T48" fmla="*/ 57 w 94"/>
                <a:gd name="T49" fmla="*/ 104 h 148"/>
                <a:gd name="T50" fmla="*/ 63 w 94"/>
                <a:gd name="T51" fmla="*/ 102 h 148"/>
                <a:gd name="T52" fmla="*/ 66 w 94"/>
                <a:gd name="T53" fmla="*/ 100 h 148"/>
                <a:gd name="T54" fmla="*/ 72 w 94"/>
                <a:gd name="T55" fmla="*/ 98 h 148"/>
                <a:gd name="T56" fmla="*/ 52 w 94"/>
                <a:gd name="T57" fmla="*/ 118 h 148"/>
                <a:gd name="T58" fmla="*/ 58 w 94"/>
                <a:gd name="T59" fmla="*/ 116 h 148"/>
                <a:gd name="T60" fmla="*/ 62 w 94"/>
                <a:gd name="T61" fmla="*/ 114 h 148"/>
                <a:gd name="T62" fmla="*/ 67 w 94"/>
                <a:gd name="T63" fmla="*/ 112 h 148"/>
                <a:gd name="T64" fmla="*/ 71 w 94"/>
                <a:gd name="T65" fmla="*/ 110 h 148"/>
                <a:gd name="T66" fmla="*/ 76 w 94"/>
                <a:gd name="T67" fmla="*/ 108 h 148"/>
                <a:gd name="T68" fmla="*/ 57 w 94"/>
                <a:gd name="T69" fmla="*/ 128 h 148"/>
                <a:gd name="T70" fmla="*/ 62 w 94"/>
                <a:gd name="T71" fmla="*/ 126 h 148"/>
                <a:gd name="T72" fmla="*/ 66 w 94"/>
                <a:gd name="T73" fmla="*/ 124 h 148"/>
                <a:gd name="T74" fmla="*/ 71 w 94"/>
                <a:gd name="T75" fmla="*/ 122 h 148"/>
                <a:gd name="T76" fmla="*/ 75 w 94"/>
                <a:gd name="T77" fmla="*/ 120 h 148"/>
                <a:gd name="T78" fmla="*/ 80 w 94"/>
                <a:gd name="T79" fmla="*/ 117 h 148"/>
                <a:gd name="T80" fmla="*/ 61 w 94"/>
                <a:gd name="T81" fmla="*/ 138 h 148"/>
                <a:gd name="T82" fmla="*/ 67 w 94"/>
                <a:gd name="T83" fmla="*/ 135 h 148"/>
                <a:gd name="T84" fmla="*/ 71 w 94"/>
                <a:gd name="T85" fmla="*/ 134 h 148"/>
                <a:gd name="T86" fmla="*/ 76 w 94"/>
                <a:gd name="T87" fmla="*/ 131 h 148"/>
                <a:gd name="T88" fmla="*/ 80 w 94"/>
                <a:gd name="T89" fmla="*/ 130 h 148"/>
                <a:gd name="T90" fmla="*/ 85 w 94"/>
                <a:gd name="T91" fmla="*/ 12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4" h="148">
                  <a:moveTo>
                    <a:pt x="91" y="124"/>
                  </a:moveTo>
                  <a:cubicBezTo>
                    <a:pt x="39" y="7"/>
                    <a:pt x="39" y="7"/>
                    <a:pt x="39" y="7"/>
                  </a:cubicBezTo>
                  <a:cubicBezTo>
                    <a:pt x="37" y="3"/>
                    <a:pt x="31" y="0"/>
                    <a:pt x="27" y="3"/>
                  </a:cubicBezTo>
                  <a:cubicBezTo>
                    <a:pt x="7" y="12"/>
                    <a:pt x="7" y="12"/>
                    <a:pt x="7" y="12"/>
                  </a:cubicBezTo>
                  <a:cubicBezTo>
                    <a:pt x="2" y="14"/>
                    <a:pt x="0" y="19"/>
                    <a:pt x="2" y="24"/>
                  </a:cubicBezTo>
                  <a:cubicBezTo>
                    <a:pt x="54" y="141"/>
                    <a:pt x="54" y="141"/>
                    <a:pt x="54" y="141"/>
                  </a:cubicBezTo>
                  <a:cubicBezTo>
                    <a:pt x="56" y="145"/>
                    <a:pt x="62" y="148"/>
                    <a:pt x="67" y="145"/>
                  </a:cubicBezTo>
                  <a:cubicBezTo>
                    <a:pt x="87" y="136"/>
                    <a:pt x="87" y="136"/>
                    <a:pt x="87" y="136"/>
                  </a:cubicBezTo>
                  <a:cubicBezTo>
                    <a:pt x="92" y="134"/>
                    <a:pt x="94" y="129"/>
                    <a:pt x="91" y="124"/>
                  </a:cubicBezTo>
                  <a:close/>
                  <a:moveTo>
                    <a:pt x="18" y="29"/>
                  </a:moveTo>
                  <a:cubicBezTo>
                    <a:pt x="16" y="25"/>
                    <a:pt x="18" y="20"/>
                    <a:pt x="22" y="19"/>
                  </a:cubicBezTo>
                  <a:cubicBezTo>
                    <a:pt x="26" y="17"/>
                    <a:pt x="30" y="19"/>
                    <a:pt x="32" y="22"/>
                  </a:cubicBezTo>
                  <a:cubicBezTo>
                    <a:pt x="33" y="26"/>
                    <a:pt x="32" y="31"/>
                    <a:pt x="28" y="32"/>
                  </a:cubicBezTo>
                  <a:cubicBezTo>
                    <a:pt x="24" y="34"/>
                    <a:pt x="20" y="32"/>
                    <a:pt x="18" y="29"/>
                  </a:cubicBezTo>
                  <a:close/>
                  <a:moveTo>
                    <a:pt x="35" y="79"/>
                  </a:moveTo>
                  <a:cubicBezTo>
                    <a:pt x="32" y="74"/>
                    <a:pt x="32" y="74"/>
                    <a:pt x="32" y="74"/>
                  </a:cubicBezTo>
                  <a:cubicBezTo>
                    <a:pt x="38" y="71"/>
                    <a:pt x="38" y="71"/>
                    <a:pt x="38" y="71"/>
                  </a:cubicBezTo>
                  <a:cubicBezTo>
                    <a:pt x="40" y="76"/>
                    <a:pt x="40" y="76"/>
                    <a:pt x="40" y="76"/>
                  </a:cubicBezTo>
                  <a:cubicBezTo>
                    <a:pt x="35" y="79"/>
                    <a:pt x="35" y="79"/>
                    <a:pt x="35" y="79"/>
                  </a:cubicBezTo>
                  <a:cubicBezTo>
                    <a:pt x="35" y="79"/>
                    <a:pt x="35" y="79"/>
                    <a:pt x="35" y="79"/>
                  </a:cubicBezTo>
                  <a:close/>
                  <a:moveTo>
                    <a:pt x="44" y="75"/>
                  </a:moveTo>
                  <a:cubicBezTo>
                    <a:pt x="42" y="69"/>
                    <a:pt x="42" y="69"/>
                    <a:pt x="42" y="69"/>
                  </a:cubicBezTo>
                  <a:cubicBezTo>
                    <a:pt x="47" y="67"/>
                    <a:pt x="47" y="67"/>
                    <a:pt x="47" y="67"/>
                  </a:cubicBezTo>
                  <a:cubicBezTo>
                    <a:pt x="49" y="72"/>
                    <a:pt x="49" y="72"/>
                    <a:pt x="49" y="72"/>
                  </a:cubicBezTo>
                  <a:cubicBezTo>
                    <a:pt x="44" y="75"/>
                    <a:pt x="44" y="75"/>
                    <a:pt x="44" y="75"/>
                  </a:cubicBezTo>
                  <a:cubicBezTo>
                    <a:pt x="44" y="75"/>
                    <a:pt x="44" y="75"/>
                    <a:pt x="44" y="75"/>
                  </a:cubicBezTo>
                  <a:close/>
                  <a:moveTo>
                    <a:pt x="53" y="71"/>
                  </a:moveTo>
                  <a:cubicBezTo>
                    <a:pt x="51" y="65"/>
                    <a:pt x="51" y="65"/>
                    <a:pt x="51" y="65"/>
                  </a:cubicBezTo>
                  <a:cubicBezTo>
                    <a:pt x="56" y="63"/>
                    <a:pt x="56" y="63"/>
                    <a:pt x="56" y="63"/>
                  </a:cubicBezTo>
                  <a:cubicBezTo>
                    <a:pt x="58" y="68"/>
                    <a:pt x="58" y="68"/>
                    <a:pt x="58" y="68"/>
                  </a:cubicBezTo>
                  <a:cubicBezTo>
                    <a:pt x="53" y="71"/>
                    <a:pt x="53" y="71"/>
                    <a:pt x="53" y="71"/>
                  </a:cubicBezTo>
                  <a:cubicBezTo>
                    <a:pt x="53" y="71"/>
                    <a:pt x="53" y="71"/>
                    <a:pt x="53" y="71"/>
                  </a:cubicBezTo>
                  <a:close/>
                  <a:moveTo>
                    <a:pt x="39" y="89"/>
                  </a:moveTo>
                  <a:cubicBezTo>
                    <a:pt x="37" y="83"/>
                    <a:pt x="37" y="83"/>
                    <a:pt x="37" y="83"/>
                  </a:cubicBezTo>
                  <a:cubicBezTo>
                    <a:pt x="42" y="81"/>
                    <a:pt x="42" y="81"/>
                    <a:pt x="42" y="81"/>
                  </a:cubicBezTo>
                  <a:cubicBezTo>
                    <a:pt x="44" y="86"/>
                    <a:pt x="44" y="86"/>
                    <a:pt x="44" y="86"/>
                  </a:cubicBezTo>
                  <a:cubicBezTo>
                    <a:pt x="39" y="89"/>
                    <a:pt x="39" y="89"/>
                    <a:pt x="39" y="89"/>
                  </a:cubicBezTo>
                  <a:cubicBezTo>
                    <a:pt x="39" y="89"/>
                    <a:pt x="39" y="89"/>
                    <a:pt x="39" y="89"/>
                  </a:cubicBezTo>
                  <a:close/>
                  <a:moveTo>
                    <a:pt x="49" y="85"/>
                  </a:moveTo>
                  <a:cubicBezTo>
                    <a:pt x="46" y="79"/>
                    <a:pt x="46" y="79"/>
                    <a:pt x="46" y="79"/>
                  </a:cubicBezTo>
                  <a:cubicBezTo>
                    <a:pt x="51" y="77"/>
                    <a:pt x="51" y="77"/>
                    <a:pt x="51" y="77"/>
                  </a:cubicBezTo>
                  <a:cubicBezTo>
                    <a:pt x="54" y="82"/>
                    <a:pt x="54" y="82"/>
                    <a:pt x="54" y="82"/>
                  </a:cubicBezTo>
                  <a:cubicBezTo>
                    <a:pt x="49" y="85"/>
                    <a:pt x="49" y="85"/>
                    <a:pt x="49" y="85"/>
                  </a:cubicBezTo>
                  <a:cubicBezTo>
                    <a:pt x="49" y="85"/>
                    <a:pt x="49" y="85"/>
                    <a:pt x="49" y="85"/>
                  </a:cubicBezTo>
                  <a:close/>
                  <a:moveTo>
                    <a:pt x="57" y="80"/>
                  </a:moveTo>
                  <a:cubicBezTo>
                    <a:pt x="55" y="75"/>
                    <a:pt x="55" y="75"/>
                    <a:pt x="55" y="75"/>
                  </a:cubicBezTo>
                  <a:cubicBezTo>
                    <a:pt x="60" y="73"/>
                    <a:pt x="60" y="73"/>
                    <a:pt x="60" y="73"/>
                  </a:cubicBezTo>
                  <a:cubicBezTo>
                    <a:pt x="63" y="78"/>
                    <a:pt x="63" y="78"/>
                    <a:pt x="63" y="78"/>
                  </a:cubicBezTo>
                  <a:cubicBezTo>
                    <a:pt x="57" y="80"/>
                    <a:pt x="57" y="80"/>
                    <a:pt x="57" y="80"/>
                  </a:cubicBezTo>
                  <a:cubicBezTo>
                    <a:pt x="57" y="80"/>
                    <a:pt x="57" y="80"/>
                    <a:pt x="57" y="80"/>
                  </a:cubicBezTo>
                  <a:close/>
                  <a:moveTo>
                    <a:pt x="44" y="99"/>
                  </a:moveTo>
                  <a:cubicBezTo>
                    <a:pt x="41" y="93"/>
                    <a:pt x="41" y="93"/>
                    <a:pt x="41" y="93"/>
                  </a:cubicBezTo>
                  <a:cubicBezTo>
                    <a:pt x="46" y="91"/>
                    <a:pt x="46" y="91"/>
                    <a:pt x="46" y="91"/>
                  </a:cubicBezTo>
                  <a:cubicBezTo>
                    <a:pt x="49" y="96"/>
                    <a:pt x="49" y="96"/>
                    <a:pt x="49" y="96"/>
                  </a:cubicBezTo>
                  <a:cubicBezTo>
                    <a:pt x="44" y="99"/>
                    <a:pt x="44" y="99"/>
                    <a:pt x="44" y="99"/>
                  </a:cubicBezTo>
                  <a:cubicBezTo>
                    <a:pt x="44" y="99"/>
                    <a:pt x="44" y="99"/>
                    <a:pt x="44" y="99"/>
                  </a:cubicBezTo>
                  <a:close/>
                  <a:moveTo>
                    <a:pt x="53" y="94"/>
                  </a:moveTo>
                  <a:cubicBezTo>
                    <a:pt x="50" y="89"/>
                    <a:pt x="50" y="89"/>
                    <a:pt x="50" y="89"/>
                  </a:cubicBezTo>
                  <a:cubicBezTo>
                    <a:pt x="56" y="87"/>
                    <a:pt x="56" y="87"/>
                    <a:pt x="56" y="87"/>
                  </a:cubicBezTo>
                  <a:cubicBezTo>
                    <a:pt x="58" y="92"/>
                    <a:pt x="58" y="92"/>
                    <a:pt x="58" y="92"/>
                  </a:cubicBezTo>
                  <a:cubicBezTo>
                    <a:pt x="53" y="94"/>
                    <a:pt x="53" y="94"/>
                    <a:pt x="53" y="94"/>
                  </a:cubicBezTo>
                  <a:cubicBezTo>
                    <a:pt x="53" y="94"/>
                    <a:pt x="53" y="94"/>
                    <a:pt x="53" y="94"/>
                  </a:cubicBezTo>
                  <a:close/>
                  <a:moveTo>
                    <a:pt x="62" y="90"/>
                  </a:moveTo>
                  <a:cubicBezTo>
                    <a:pt x="59" y="85"/>
                    <a:pt x="59" y="85"/>
                    <a:pt x="59" y="85"/>
                  </a:cubicBezTo>
                  <a:cubicBezTo>
                    <a:pt x="65" y="82"/>
                    <a:pt x="65" y="82"/>
                    <a:pt x="65" y="82"/>
                  </a:cubicBezTo>
                  <a:cubicBezTo>
                    <a:pt x="67" y="88"/>
                    <a:pt x="67" y="88"/>
                    <a:pt x="67" y="88"/>
                  </a:cubicBezTo>
                  <a:cubicBezTo>
                    <a:pt x="62" y="90"/>
                    <a:pt x="62" y="90"/>
                    <a:pt x="62" y="90"/>
                  </a:cubicBezTo>
                  <a:cubicBezTo>
                    <a:pt x="62" y="90"/>
                    <a:pt x="62" y="90"/>
                    <a:pt x="62" y="90"/>
                  </a:cubicBezTo>
                  <a:close/>
                  <a:moveTo>
                    <a:pt x="48" y="108"/>
                  </a:moveTo>
                  <a:cubicBezTo>
                    <a:pt x="46" y="103"/>
                    <a:pt x="46" y="103"/>
                    <a:pt x="46" y="103"/>
                  </a:cubicBezTo>
                  <a:cubicBezTo>
                    <a:pt x="51" y="101"/>
                    <a:pt x="51" y="101"/>
                    <a:pt x="51" y="101"/>
                  </a:cubicBezTo>
                  <a:cubicBezTo>
                    <a:pt x="53" y="106"/>
                    <a:pt x="53" y="106"/>
                    <a:pt x="53" y="106"/>
                  </a:cubicBezTo>
                  <a:cubicBezTo>
                    <a:pt x="48" y="108"/>
                    <a:pt x="48" y="108"/>
                    <a:pt x="48" y="108"/>
                  </a:cubicBezTo>
                  <a:cubicBezTo>
                    <a:pt x="48" y="108"/>
                    <a:pt x="48" y="108"/>
                    <a:pt x="48" y="108"/>
                  </a:cubicBezTo>
                  <a:close/>
                  <a:moveTo>
                    <a:pt x="57" y="104"/>
                  </a:moveTo>
                  <a:cubicBezTo>
                    <a:pt x="55" y="99"/>
                    <a:pt x="55" y="99"/>
                    <a:pt x="55" y="99"/>
                  </a:cubicBezTo>
                  <a:cubicBezTo>
                    <a:pt x="60" y="96"/>
                    <a:pt x="60" y="96"/>
                    <a:pt x="60" y="96"/>
                  </a:cubicBezTo>
                  <a:cubicBezTo>
                    <a:pt x="63" y="102"/>
                    <a:pt x="63" y="102"/>
                    <a:pt x="63" y="102"/>
                  </a:cubicBezTo>
                  <a:cubicBezTo>
                    <a:pt x="57" y="104"/>
                    <a:pt x="57" y="104"/>
                    <a:pt x="57" y="104"/>
                  </a:cubicBezTo>
                  <a:cubicBezTo>
                    <a:pt x="57" y="104"/>
                    <a:pt x="57" y="104"/>
                    <a:pt x="57" y="104"/>
                  </a:cubicBezTo>
                  <a:close/>
                  <a:moveTo>
                    <a:pt x="66" y="100"/>
                  </a:moveTo>
                  <a:cubicBezTo>
                    <a:pt x="64" y="95"/>
                    <a:pt x="64" y="95"/>
                    <a:pt x="64" y="95"/>
                  </a:cubicBezTo>
                  <a:cubicBezTo>
                    <a:pt x="69" y="92"/>
                    <a:pt x="69" y="92"/>
                    <a:pt x="69" y="92"/>
                  </a:cubicBezTo>
                  <a:cubicBezTo>
                    <a:pt x="72" y="98"/>
                    <a:pt x="72" y="98"/>
                    <a:pt x="72" y="98"/>
                  </a:cubicBezTo>
                  <a:cubicBezTo>
                    <a:pt x="66" y="100"/>
                    <a:pt x="66" y="100"/>
                    <a:pt x="66" y="100"/>
                  </a:cubicBezTo>
                  <a:cubicBezTo>
                    <a:pt x="66" y="100"/>
                    <a:pt x="66" y="100"/>
                    <a:pt x="66" y="100"/>
                  </a:cubicBezTo>
                  <a:close/>
                  <a:moveTo>
                    <a:pt x="52" y="118"/>
                  </a:moveTo>
                  <a:cubicBezTo>
                    <a:pt x="50" y="113"/>
                    <a:pt x="50" y="113"/>
                    <a:pt x="50" y="113"/>
                  </a:cubicBezTo>
                  <a:cubicBezTo>
                    <a:pt x="55" y="111"/>
                    <a:pt x="55" y="111"/>
                    <a:pt x="55" y="111"/>
                  </a:cubicBezTo>
                  <a:cubicBezTo>
                    <a:pt x="58" y="116"/>
                    <a:pt x="58" y="116"/>
                    <a:pt x="58" y="116"/>
                  </a:cubicBezTo>
                  <a:cubicBezTo>
                    <a:pt x="52" y="118"/>
                    <a:pt x="52" y="118"/>
                    <a:pt x="52" y="118"/>
                  </a:cubicBezTo>
                  <a:cubicBezTo>
                    <a:pt x="52" y="118"/>
                    <a:pt x="52" y="118"/>
                    <a:pt x="52" y="118"/>
                  </a:cubicBezTo>
                  <a:close/>
                  <a:moveTo>
                    <a:pt x="62" y="114"/>
                  </a:moveTo>
                  <a:cubicBezTo>
                    <a:pt x="59" y="109"/>
                    <a:pt x="59" y="109"/>
                    <a:pt x="59" y="109"/>
                  </a:cubicBezTo>
                  <a:cubicBezTo>
                    <a:pt x="65" y="106"/>
                    <a:pt x="65" y="106"/>
                    <a:pt x="65" y="106"/>
                  </a:cubicBezTo>
                  <a:cubicBezTo>
                    <a:pt x="67" y="112"/>
                    <a:pt x="67" y="112"/>
                    <a:pt x="67" y="112"/>
                  </a:cubicBezTo>
                  <a:cubicBezTo>
                    <a:pt x="62" y="114"/>
                    <a:pt x="62" y="114"/>
                    <a:pt x="62" y="114"/>
                  </a:cubicBezTo>
                  <a:cubicBezTo>
                    <a:pt x="62" y="114"/>
                    <a:pt x="62" y="114"/>
                    <a:pt x="62" y="114"/>
                  </a:cubicBezTo>
                  <a:close/>
                  <a:moveTo>
                    <a:pt x="71" y="110"/>
                  </a:moveTo>
                  <a:cubicBezTo>
                    <a:pt x="68" y="105"/>
                    <a:pt x="68" y="105"/>
                    <a:pt x="68" y="105"/>
                  </a:cubicBezTo>
                  <a:cubicBezTo>
                    <a:pt x="74" y="102"/>
                    <a:pt x="74" y="102"/>
                    <a:pt x="74" y="102"/>
                  </a:cubicBezTo>
                  <a:cubicBezTo>
                    <a:pt x="76" y="108"/>
                    <a:pt x="76" y="108"/>
                    <a:pt x="76" y="108"/>
                  </a:cubicBezTo>
                  <a:cubicBezTo>
                    <a:pt x="71" y="110"/>
                    <a:pt x="71" y="110"/>
                    <a:pt x="71" y="110"/>
                  </a:cubicBezTo>
                  <a:cubicBezTo>
                    <a:pt x="71" y="110"/>
                    <a:pt x="71" y="110"/>
                    <a:pt x="71" y="110"/>
                  </a:cubicBezTo>
                  <a:close/>
                  <a:moveTo>
                    <a:pt x="57" y="128"/>
                  </a:moveTo>
                  <a:cubicBezTo>
                    <a:pt x="54" y="123"/>
                    <a:pt x="54" y="123"/>
                    <a:pt x="54" y="123"/>
                  </a:cubicBezTo>
                  <a:cubicBezTo>
                    <a:pt x="60" y="120"/>
                    <a:pt x="60" y="120"/>
                    <a:pt x="60" y="120"/>
                  </a:cubicBezTo>
                  <a:cubicBezTo>
                    <a:pt x="62" y="126"/>
                    <a:pt x="62" y="126"/>
                    <a:pt x="62" y="126"/>
                  </a:cubicBezTo>
                  <a:cubicBezTo>
                    <a:pt x="57" y="128"/>
                    <a:pt x="57" y="128"/>
                    <a:pt x="57" y="128"/>
                  </a:cubicBezTo>
                  <a:cubicBezTo>
                    <a:pt x="57" y="128"/>
                    <a:pt x="57" y="128"/>
                    <a:pt x="57" y="128"/>
                  </a:cubicBezTo>
                  <a:close/>
                  <a:moveTo>
                    <a:pt x="66" y="124"/>
                  </a:moveTo>
                  <a:cubicBezTo>
                    <a:pt x="64" y="118"/>
                    <a:pt x="64" y="118"/>
                    <a:pt x="64" y="118"/>
                  </a:cubicBezTo>
                  <a:cubicBezTo>
                    <a:pt x="69" y="116"/>
                    <a:pt x="69" y="116"/>
                    <a:pt x="69" y="116"/>
                  </a:cubicBezTo>
                  <a:cubicBezTo>
                    <a:pt x="71" y="122"/>
                    <a:pt x="71" y="122"/>
                    <a:pt x="71" y="122"/>
                  </a:cubicBezTo>
                  <a:cubicBezTo>
                    <a:pt x="66" y="124"/>
                    <a:pt x="66" y="124"/>
                    <a:pt x="66" y="124"/>
                  </a:cubicBezTo>
                  <a:cubicBezTo>
                    <a:pt x="66" y="124"/>
                    <a:pt x="66" y="124"/>
                    <a:pt x="66" y="124"/>
                  </a:cubicBezTo>
                  <a:close/>
                  <a:moveTo>
                    <a:pt x="75" y="120"/>
                  </a:moveTo>
                  <a:cubicBezTo>
                    <a:pt x="73" y="114"/>
                    <a:pt x="73" y="114"/>
                    <a:pt x="73" y="114"/>
                  </a:cubicBezTo>
                  <a:cubicBezTo>
                    <a:pt x="78" y="112"/>
                    <a:pt x="78" y="112"/>
                    <a:pt x="78" y="112"/>
                  </a:cubicBezTo>
                  <a:cubicBezTo>
                    <a:pt x="80" y="117"/>
                    <a:pt x="80" y="117"/>
                    <a:pt x="80" y="117"/>
                  </a:cubicBezTo>
                  <a:cubicBezTo>
                    <a:pt x="75" y="120"/>
                    <a:pt x="75" y="120"/>
                    <a:pt x="75" y="120"/>
                  </a:cubicBezTo>
                  <a:cubicBezTo>
                    <a:pt x="75" y="120"/>
                    <a:pt x="75" y="120"/>
                    <a:pt x="75" y="120"/>
                  </a:cubicBezTo>
                  <a:close/>
                  <a:moveTo>
                    <a:pt x="61" y="138"/>
                  </a:moveTo>
                  <a:cubicBezTo>
                    <a:pt x="59" y="133"/>
                    <a:pt x="59" y="133"/>
                    <a:pt x="59" y="133"/>
                  </a:cubicBezTo>
                  <a:cubicBezTo>
                    <a:pt x="64" y="130"/>
                    <a:pt x="64" y="130"/>
                    <a:pt x="64" y="130"/>
                  </a:cubicBezTo>
                  <a:cubicBezTo>
                    <a:pt x="67" y="135"/>
                    <a:pt x="67" y="135"/>
                    <a:pt x="67" y="135"/>
                  </a:cubicBezTo>
                  <a:cubicBezTo>
                    <a:pt x="61" y="138"/>
                    <a:pt x="61" y="138"/>
                    <a:pt x="61" y="138"/>
                  </a:cubicBezTo>
                  <a:cubicBezTo>
                    <a:pt x="61" y="138"/>
                    <a:pt x="61" y="138"/>
                    <a:pt x="61" y="138"/>
                  </a:cubicBezTo>
                  <a:close/>
                  <a:moveTo>
                    <a:pt x="71" y="134"/>
                  </a:moveTo>
                  <a:cubicBezTo>
                    <a:pt x="68" y="128"/>
                    <a:pt x="68" y="128"/>
                    <a:pt x="68" y="128"/>
                  </a:cubicBezTo>
                  <a:cubicBezTo>
                    <a:pt x="74" y="126"/>
                    <a:pt x="74" y="126"/>
                    <a:pt x="74" y="126"/>
                  </a:cubicBezTo>
                  <a:cubicBezTo>
                    <a:pt x="76" y="131"/>
                    <a:pt x="76" y="131"/>
                    <a:pt x="76" y="131"/>
                  </a:cubicBezTo>
                  <a:cubicBezTo>
                    <a:pt x="71" y="134"/>
                    <a:pt x="71" y="134"/>
                    <a:pt x="71" y="134"/>
                  </a:cubicBezTo>
                  <a:cubicBezTo>
                    <a:pt x="71" y="134"/>
                    <a:pt x="71" y="134"/>
                    <a:pt x="71" y="134"/>
                  </a:cubicBezTo>
                  <a:close/>
                  <a:moveTo>
                    <a:pt x="80" y="130"/>
                  </a:moveTo>
                  <a:cubicBezTo>
                    <a:pt x="77" y="124"/>
                    <a:pt x="77" y="124"/>
                    <a:pt x="77" y="124"/>
                  </a:cubicBezTo>
                  <a:cubicBezTo>
                    <a:pt x="82" y="122"/>
                    <a:pt x="82" y="122"/>
                    <a:pt x="82" y="122"/>
                  </a:cubicBezTo>
                  <a:cubicBezTo>
                    <a:pt x="85" y="127"/>
                    <a:pt x="85" y="127"/>
                    <a:pt x="85" y="127"/>
                  </a:cubicBezTo>
                  <a:cubicBezTo>
                    <a:pt x="80" y="130"/>
                    <a:pt x="80" y="130"/>
                    <a:pt x="80" y="130"/>
                  </a:cubicBezTo>
                  <a:cubicBezTo>
                    <a:pt x="80" y="130"/>
                    <a:pt x="80" y="130"/>
                    <a:pt x="80" y="130"/>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06" name="Freeform 2162"/>
            <p:cNvSpPr>
              <a:spLocks noEditPoints="1"/>
            </p:cNvSpPr>
            <p:nvPr/>
          </p:nvSpPr>
          <p:spPr bwMode="auto">
            <a:xfrm>
              <a:off x="22139275" y="661988"/>
              <a:ext cx="352425" cy="552450"/>
            </a:xfrm>
            <a:custGeom>
              <a:avLst/>
              <a:gdLst>
                <a:gd name="T0" fmla="*/ 67 w 94"/>
                <a:gd name="T1" fmla="*/ 145 h 147"/>
                <a:gd name="T2" fmla="*/ 39 w 94"/>
                <a:gd name="T3" fmla="*/ 7 h 147"/>
                <a:gd name="T4" fmla="*/ 2 w 94"/>
                <a:gd name="T5" fmla="*/ 23 h 147"/>
                <a:gd name="T6" fmla="*/ 62 w 94"/>
                <a:gd name="T7" fmla="*/ 125 h 147"/>
                <a:gd name="T8" fmla="*/ 59 w 94"/>
                <a:gd name="T9" fmla="*/ 68 h 147"/>
                <a:gd name="T10" fmla="*/ 53 w 94"/>
                <a:gd name="T11" fmla="*/ 71 h 147"/>
                <a:gd name="T12" fmla="*/ 49 w 94"/>
                <a:gd name="T13" fmla="*/ 73 h 147"/>
                <a:gd name="T14" fmla="*/ 44 w 94"/>
                <a:gd name="T15" fmla="*/ 75 h 147"/>
                <a:gd name="T16" fmla="*/ 40 w 94"/>
                <a:gd name="T17" fmla="*/ 77 h 147"/>
                <a:gd name="T18" fmla="*/ 35 w 94"/>
                <a:gd name="T19" fmla="*/ 79 h 147"/>
                <a:gd name="T20" fmla="*/ 54 w 94"/>
                <a:gd name="T21" fmla="*/ 58 h 147"/>
                <a:gd name="T22" fmla="*/ 49 w 94"/>
                <a:gd name="T23" fmla="*/ 61 h 147"/>
                <a:gd name="T24" fmla="*/ 45 w 94"/>
                <a:gd name="T25" fmla="*/ 63 h 147"/>
                <a:gd name="T26" fmla="*/ 39 w 94"/>
                <a:gd name="T27" fmla="*/ 65 h 147"/>
                <a:gd name="T28" fmla="*/ 36 w 94"/>
                <a:gd name="T29" fmla="*/ 67 h 147"/>
                <a:gd name="T30" fmla="*/ 31 w 94"/>
                <a:gd name="T31" fmla="*/ 69 h 147"/>
                <a:gd name="T32" fmla="*/ 50 w 94"/>
                <a:gd name="T33" fmla="*/ 49 h 147"/>
                <a:gd name="T34" fmla="*/ 44 w 94"/>
                <a:gd name="T35" fmla="*/ 51 h 147"/>
                <a:gd name="T36" fmla="*/ 40 w 94"/>
                <a:gd name="T37" fmla="*/ 53 h 147"/>
                <a:gd name="T38" fmla="*/ 35 w 94"/>
                <a:gd name="T39" fmla="*/ 55 h 147"/>
                <a:gd name="T40" fmla="*/ 31 w 94"/>
                <a:gd name="T41" fmla="*/ 57 h 147"/>
                <a:gd name="T42" fmla="*/ 26 w 94"/>
                <a:gd name="T43" fmla="*/ 59 h 147"/>
                <a:gd name="T44" fmla="*/ 45 w 94"/>
                <a:gd name="T45" fmla="*/ 39 h 147"/>
                <a:gd name="T46" fmla="*/ 40 w 94"/>
                <a:gd name="T47" fmla="*/ 41 h 147"/>
                <a:gd name="T48" fmla="*/ 36 w 94"/>
                <a:gd name="T49" fmla="*/ 43 h 147"/>
                <a:gd name="T50" fmla="*/ 31 w 94"/>
                <a:gd name="T51" fmla="*/ 45 h 147"/>
                <a:gd name="T52" fmla="*/ 27 w 94"/>
                <a:gd name="T53" fmla="*/ 47 h 147"/>
                <a:gd name="T54" fmla="*/ 22 w 94"/>
                <a:gd name="T55" fmla="*/ 50 h 147"/>
                <a:gd name="T56" fmla="*/ 41 w 94"/>
                <a:gd name="T57" fmla="*/ 29 h 147"/>
                <a:gd name="T58" fmla="*/ 36 w 94"/>
                <a:gd name="T59" fmla="*/ 31 h 147"/>
                <a:gd name="T60" fmla="*/ 32 w 94"/>
                <a:gd name="T61" fmla="*/ 33 h 147"/>
                <a:gd name="T62" fmla="*/ 26 w 94"/>
                <a:gd name="T63" fmla="*/ 36 h 147"/>
                <a:gd name="T64" fmla="*/ 23 w 94"/>
                <a:gd name="T65" fmla="*/ 37 h 147"/>
                <a:gd name="T66" fmla="*/ 17 w 94"/>
                <a:gd name="T67" fmla="*/ 40 h 147"/>
                <a:gd name="T68" fmla="*/ 36 w 94"/>
                <a:gd name="T69" fmla="*/ 19 h 147"/>
                <a:gd name="T70" fmla="*/ 31 w 94"/>
                <a:gd name="T71" fmla="*/ 21 h 147"/>
                <a:gd name="T72" fmla="*/ 27 w 94"/>
                <a:gd name="T73" fmla="*/ 23 h 147"/>
                <a:gd name="T74" fmla="*/ 22 w 94"/>
                <a:gd name="T75" fmla="*/ 26 h 147"/>
                <a:gd name="T76" fmla="*/ 18 w 94"/>
                <a:gd name="T77" fmla="*/ 27 h 147"/>
                <a:gd name="T78" fmla="*/ 13 w 94"/>
                <a:gd name="T79" fmla="*/ 30 h 147"/>
                <a:gd name="T80" fmla="*/ 32 w 94"/>
                <a:gd name="T81" fmla="*/ 9 h 147"/>
                <a:gd name="T82" fmla="*/ 27 w 94"/>
                <a:gd name="T83" fmla="*/ 12 h 147"/>
                <a:gd name="T84" fmla="*/ 23 w 94"/>
                <a:gd name="T85" fmla="*/ 14 h 147"/>
                <a:gd name="T86" fmla="*/ 17 w 94"/>
                <a:gd name="T87" fmla="*/ 16 h 147"/>
                <a:gd name="T88" fmla="*/ 14 w 94"/>
                <a:gd name="T89" fmla="*/ 18 h 147"/>
                <a:gd name="T90" fmla="*/ 8 w 94"/>
                <a:gd name="T91" fmla="*/ 2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4" h="147">
                  <a:moveTo>
                    <a:pt x="2" y="23"/>
                  </a:moveTo>
                  <a:cubicBezTo>
                    <a:pt x="54" y="140"/>
                    <a:pt x="54" y="140"/>
                    <a:pt x="54" y="140"/>
                  </a:cubicBezTo>
                  <a:cubicBezTo>
                    <a:pt x="56" y="145"/>
                    <a:pt x="62" y="147"/>
                    <a:pt x="67" y="145"/>
                  </a:cubicBezTo>
                  <a:cubicBezTo>
                    <a:pt x="87" y="136"/>
                    <a:pt x="87" y="136"/>
                    <a:pt x="87" y="136"/>
                  </a:cubicBezTo>
                  <a:cubicBezTo>
                    <a:pt x="91" y="133"/>
                    <a:pt x="94" y="128"/>
                    <a:pt x="91" y="123"/>
                  </a:cubicBezTo>
                  <a:cubicBezTo>
                    <a:pt x="39" y="7"/>
                    <a:pt x="39" y="7"/>
                    <a:pt x="39" y="7"/>
                  </a:cubicBezTo>
                  <a:cubicBezTo>
                    <a:pt x="37" y="2"/>
                    <a:pt x="31" y="0"/>
                    <a:pt x="27" y="2"/>
                  </a:cubicBezTo>
                  <a:cubicBezTo>
                    <a:pt x="6" y="11"/>
                    <a:pt x="6" y="11"/>
                    <a:pt x="6" y="11"/>
                  </a:cubicBezTo>
                  <a:cubicBezTo>
                    <a:pt x="2" y="13"/>
                    <a:pt x="0" y="18"/>
                    <a:pt x="2" y="23"/>
                  </a:cubicBezTo>
                  <a:close/>
                  <a:moveTo>
                    <a:pt x="75" y="119"/>
                  </a:moveTo>
                  <a:cubicBezTo>
                    <a:pt x="77" y="122"/>
                    <a:pt x="75" y="127"/>
                    <a:pt x="71" y="128"/>
                  </a:cubicBezTo>
                  <a:cubicBezTo>
                    <a:pt x="68" y="130"/>
                    <a:pt x="63" y="128"/>
                    <a:pt x="62" y="125"/>
                  </a:cubicBezTo>
                  <a:cubicBezTo>
                    <a:pt x="60" y="121"/>
                    <a:pt x="62" y="117"/>
                    <a:pt x="65" y="115"/>
                  </a:cubicBezTo>
                  <a:cubicBezTo>
                    <a:pt x="69" y="113"/>
                    <a:pt x="74" y="115"/>
                    <a:pt x="75" y="119"/>
                  </a:cubicBezTo>
                  <a:close/>
                  <a:moveTo>
                    <a:pt x="59" y="68"/>
                  </a:moveTo>
                  <a:cubicBezTo>
                    <a:pt x="61" y="74"/>
                    <a:pt x="61" y="74"/>
                    <a:pt x="61" y="74"/>
                  </a:cubicBezTo>
                  <a:cubicBezTo>
                    <a:pt x="56" y="76"/>
                    <a:pt x="56" y="76"/>
                    <a:pt x="56" y="76"/>
                  </a:cubicBezTo>
                  <a:cubicBezTo>
                    <a:pt x="53" y="71"/>
                    <a:pt x="53" y="71"/>
                    <a:pt x="53" y="71"/>
                  </a:cubicBezTo>
                  <a:cubicBezTo>
                    <a:pt x="59" y="68"/>
                    <a:pt x="59" y="68"/>
                    <a:pt x="59" y="68"/>
                  </a:cubicBezTo>
                  <a:cubicBezTo>
                    <a:pt x="59" y="68"/>
                    <a:pt x="59" y="68"/>
                    <a:pt x="59" y="68"/>
                  </a:cubicBezTo>
                  <a:close/>
                  <a:moveTo>
                    <a:pt x="49" y="73"/>
                  </a:moveTo>
                  <a:cubicBezTo>
                    <a:pt x="52" y="78"/>
                    <a:pt x="52" y="78"/>
                    <a:pt x="52" y="78"/>
                  </a:cubicBezTo>
                  <a:cubicBezTo>
                    <a:pt x="46" y="80"/>
                    <a:pt x="46" y="80"/>
                    <a:pt x="46" y="80"/>
                  </a:cubicBezTo>
                  <a:cubicBezTo>
                    <a:pt x="44" y="75"/>
                    <a:pt x="44" y="75"/>
                    <a:pt x="44" y="75"/>
                  </a:cubicBezTo>
                  <a:cubicBezTo>
                    <a:pt x="49" y="73"/>
                    <a:pt x="49" y="73"/>
                    <a:pt x="49" y="73"/>
                  </a:cubicBezTo>
                  <a:cubicBezTo>
                    <a:pt x="49" y="73"/>
                    <a:pt x="49" y="73"/>
                    <a:pt x="49" y="73"/>
                  </a:cubicBezTo>
                  <a:close/>
                  <a:moveTo>
                    <a:pt x="40" y="77"/>
                  </a:moveTo>
                  <a:cubicBezTo>
                    <a:pt x="43" y="82"/>
                    <a:pt x="43" y="82"/>
                    <a:pt x="43" y="82"/>
                  </a:cubicBezTo>
                  <a:cubicBezTo>
                    <a:pt x="37" y="84"/>
                    <a:pt x="37" y="84"/>
                    <a:pt x="37" y="84"/>
                  </a:cubicBezTo>
                  <a:cubicBezTo>
                    <a:pt x="35" y="79"/>
                    <a:pt x="35" y="79"/>
                    <a:pt x="35" y="79"/>
                  </a:cubicBezTo>
                  <a:cubicBezTo>
                    <a:pt x="40" y="77"/>
                    <a:pt x="40" y="77"/>
                    <a:pt x="40" y="77"/>
                  </a:cubicBezTo>
                  <a:cubicBezTo>
                    <a:pt x="40" y="77"/>
                    <a:pt x="40" y="77"/>
                    <a:pt x="40" y="77"/>
                  </a:cubicBezTo>
                  <a:close/>
                  <a:moveTo>
                    <a:pt x="54" y="58"/>
                  </a:moveTo>
                  <a:cubicBezTo>
                    <a:pt x="57" y="64"/>
                    <a:pt x="57" y="64"/>
                    <a:pt x="57" y="64"/>
                  </a:cubicBezTo>
                  <a:cubicBezTo>
                    <a:pt x="51" y="66"/>
                    <a:pt x="51" y="66"/>
                    <a:pt x="51" y="66"/>
                  </a:cubicBezTo>
                  <a:cubicBezTo>
                    <a:pt x="49" y="61"/>
                    <a:pt x="49" y="61"/>
                    <a:pt x="49" y="61"/>
                  </a:cubicBezTo>
                  <a:cubicBezTo>
                    <a:pt x="54" y="58"/>
                    <a:pt x="54" y="58"/>
                    <a:pt x="54" y="58"/>
                  </a:cubicBezTo>
                  <a:cubicBezTo>
                    <a:pt x="54" y="58"/>
                    <a:pt x="54" y="58"/>
                    <a:pt x="54" y="58"/>
                  </a:cubicBezTo>
                  <a:close/>
                  <a:moveTo>
                    <a:pt x="45" y="63"/>
                  </a:moveTo>
                  <a:cubicBezTo>
                    <a:pt x="47" y="68"/>
                    <a:pt x="47" y="68"/>
                    <a:pt x="47" y="68"/>
                  </a:cubicBezTo>
                  <a:cubicBezTo>
                    <a:pt x="42" y="70"/>
                    <a:pt x="42" y="70"/>
                    <a:pt x="42" y="70"/>
                  </a:cubicBezTo>
                  <a:cubicBezTo>
                    <a:pt x="39" y="65"/>
                    <a:pt x="39" y="65"/>
                    <a:pt x="39" y="65"/>
                  </a:cubicBezTo>
                  <a:cubicBezTo>
                    <a:pt x="45" y="63"/>
                    <a:pt x="45" y="63"/>
                    <a:pt x="45" y="63"/>
                  </a:cubicBezTo>
                  <a:cubicBezTo>
                    <a:pt x="45" y="63"/>
                    <a:pt x="45" y="63"/>
                    <a:pt x="45" y="63"/>
                  </a:cubicBezTo>
                  <a:close/>
                  <a:moveTo>
                    <a:pt x="36" y="67"/>
                  </a:moveTo>
                  <a:cubicBezTo>
                    <a:pt x="38" y="72"/>
                    <a:pt x="38" y="72"/>
                    <a:pt x="38" y="72"/>
                  </a:cubicBezTo>
                  <a:cubicBezTo>
                    <a:pt x="33" y="74"/>
                    <a:pt x="33" y="74"/>
                    <a:pt x="33" y="74"/>
                  </a:cubicBezTo>
                  <a:cubicBezTo>
                    <a:pt x="31" y="69"/>
                    <a:pt x="31" y="69"/>
                    <a:pt x="31" y="69"/>
                  </a:cubicBezTo>
                  <a:cubicBezTo>
                    <a:pt x="36" y="67"/>
                    <a:pt x="36" y="67"/>
                    <a:pt x="36" y="67"/>
                  </a:cubicBezTo>
                  <a:cubicBezTo>
                    <a:pt x="36" y="67"/>
                    <a:pt x="36" y="67"/>
                    <a:pt x="36" y="67"/>
                  </a:cubicBezTo>
                  <a:close/>
                  <a:moveTo>
                    <a:pt x="50" y="49"/>
                  </a:moveTo>
                  <a:cubicBezTo>
                    <a:pt x="52" y="54"/>
                    <a:pt x="52" y="54"/>
                    <a:pt x="52" y="54"/>
                  </a:cubicBezTo>
                  <a:cubicBezTo>
                    <a:pt x="47" y="56"/>
                    <a:pt x="47" y="56"/>
                    <a:pt x="47" y="56"/>
                  </a:cubicBezTo>
                  <a:cubicBezTo>
                    <a:pt x="44" y="51"/>
                    <a:pt x="44" y="51"/>
                    <a:pt x="44" y="51"/>
                  </a:cubicBezTo>
                  <a:cubicBezTo>
                    <a:pt x="50" y="49"/>
                    <a:pt x="50" y="49"/>
                    <a:pt x="50" y="49"/>
                  </a:cubicBezTo>
                  <a:cubicBezTo>
                    <a:pt x="50" y="49"/>
                    <a:pt x="50" y="49"/>
                    <a:pt x="50" y="49"/>
                  </a:cubicBezTo>
                  <a:close/>
                  <a:moveTo>
                    <a:pt x="40" y="53"/>
                  </a:moveTo>
                  <a:cubicBezTo>
                    <a:pt x="43" y="58"/>
                    <a:pt x="43" y="58"/>
                    <a:pt x="43" y="58"/>
                  </a:cubicBezTo>
                  <a:cubicBezTo>
                    <a:pt x="38" y="61"/>
                    <a:pt x="38" y="61"/>
                    <a:pt x="38" y="61"/>
                  </a:cubicBezTo>
                  <a:cubicBezTo>
                    <a:pt x="35" y="55"/>
                    <a:pt x="35" y="55"/>
                    <a:pt x="35" y="55"/>
                  </a:cubicBezTo>
                  <a:cubicBezTo>
                    <a:pt x="40" y="53"/>
                    <a:pt x="40" y="53"/>
                    <a:pt x="40" y="53"/>
                  </a:cubicBezTo>
                  <a:cubicBezTo>
                    <a:pt x="40" y="53"/>
                    <a:pt x="40" y="53"/>
                    <a:pt x="40" y="53"/>
                  </a:cubicBezTo>
                  <a:close/>
                  <a:moveTo>
                    <a:pt x="31" y="57"/>
                  </a:moveTo>
                  <a:cubicBezTo>
                    <a:pt x="34" y="62"/>
                    <a:pt x="34" y="62"/>
                    <a:pt x="34" y="62"/>
                  </a:cubicBezTo>
                  <a:cubicBezTo>
                    <a:pt x="29" y="65"/>
                    <a:pt x="29" y="65"/>
                    <a:pt x="29" y="65"/>
                  </a:cubicBezTo>
                  <a:cubicBezTo>
                    <a:pt x="26" y="59"/>
                    <a:pt x="26" y="59"/>
                    <a:pt x="26" y="59"/>
                  </a:cubicBezTo>
                  <a:cubicBezTo>
                    <a:pt x="31" y="57"/>
                    <a:pt x="31" y="57"/>
                    <a:pt x="31" y="57"/>
                  </a:cubicBezTo>
                  <a:cubicBezTo>
                    <a:pt x="31" y="57"/>
                    <a:pt x="31" y="57"/>
                    <a:pt x="31" y="57"/>
                  </a:cubicBezTo>
                  <a:close/>
                  <a:moveTo>
                    <a:pt x="45" y="39"/>
                  </a:moveTo>
                  <a:cubicBezTo>
                    <a:pt x="48" y="44"/>
                    <a:pt x="48" y="44"/>
                    <a:pt x="48" y="44"/>
                  </a:cubicBezTo>
                  <a:cubicBezTo>
                    <a:pt x="42" y="47"/>
                    <a:pt x="42" y="47"/>
                    <a:pt x="42" y="47"/>
                  </a:cubicBezTo>
                  <a:cubicBezTo>
                    <a:pt x="40" y="41"/>
                    <a:pt x="40" y="41"/>
                    <a:pt x="40" y="41"/>
                  </a:cubicBezTo>
                  <a:cubicBezTo>
                    <a:pt x="45" y="39"/>
                    <a:pt x="45" y="39"/>
                    <a:pt x="45" y="39"/>
                  </a:cubicBezTo>
                  <a:cubicBezTo>
                    <a:pt x="45" y="39"/>
                    <a:pt x="45" y="39"/>
                    <a:pt x="45" y="39"/>
                  </a:cubicBezTo>
                  <a:close/>
                  <a:moveTo>
                    <a:pt x="36" y="43"/>
                  </a:moveTo>
                  <a:cubicBezTo>
                    <a:pt x="38" y="48"/>
                    <a:pt x="38" y="48"/>
                    <a:pt x="38" y="48"/>
                  </a:cubicBezTo>
                  <a:cubicBezTo>
                    <a:pt x="33" y="51"/>
                    <a:pt x="33" y="51"/>
                    <a:pt x="33" y="51"/>
                  </a:cubicBezTo>
                  <a:cubicBezTo>
                    <a:pt x="31" y="45"/>
                    <a:pt x="31" y="45"/>
                    <a:pt x="31" y="45"/>
                  </a:cubicBezTo>
                  <a:cubicBezTo>
                    <a:pt x="36" y="43"/>
                    <a:pt x="36" y="43"/>
                    <a:pt x="36" y="43"/>
                  </a:cubicBezTo>
                  <a:cubicBezTo>
                    <a:pt x="36" y="43"/>
                    <a:pt x="36" y="43"/>
                    <a:pt x="36" y="43"/>
                  </a:cubicBezTo>
                  <a:close/>
                  <a:moveTo>
                    <a:pt x="27" y="47"/>
                  </a:moveTo>
                  <a:cubicBezTo>
                    <a:pt x="29" y="52"/>
                    <a:pt x="29" y="52"/>
                    <a:pt x="29" y="52"/>
                  </a:cubicBezTo>
                  <a:cubicBezTo>
                    <a:pt x="24" y="55"/>
                    <a:pt x="24" y="55"/>
                    <a:pt x="24" y="55"/>
                  </a:cubicBezTo>
                  <a:cubicBezTo>
                    <a:pt x="22" y="50"/>
                    <a:pt x="22" y="50"/>
                    <a:pt x="22" y="50"/>
                  </a:cubicBezTo>
                  <a:cubicBezTo>
                    <a:pt x="27" y="47"/>
                    <a:pt x="27" y="47"/>
                    <a:pt x="27" y="47"/>
                  </a:cubicBezTo>
                  <a:cubicBezTo>
                    <a:pt x="27" y="47"/>
                    <a:pt x="27" y="47"/>
                    <a:pt x="27" y="47"/>
                  </a:cubicBezTo>
                  <a:close/>
                  <a:moveTo>
                    <a:pt x="41" y="29"/>
                  </a:moveTo>
                  <a:cubicBezTo>
                    <a:pt x="43" y="34"/>
                    <a:pt x="43" y="34"/>
                    <a:pt x="43" y="34"/>
                  </a:cubicBezTo>
                  <a:cubicBezTo>
                    <a:pt x="38" y="37"/>
                    <a:pt x="38" y="37"/>
                    <a:pt x="38" y="37"/>
                  </a:cubicBezTo>
                  <a:cubicBezTo>
                    <a:pt x="36" y="31"/>
                    <a:pt x="36" y="31"/>
                    <a:pt x="36" y="31"/>
                  </a:cubicBezTo>
                  <a:cubicBezTo>
                    <a:pt x="41" y="29"/>
                    <a:pt x="41" y="29"/>
                    <a:pt x="41" y="29"/>
                  </a:cubicBezTo>
                  <a:cubicBezTo>
                    <a:pt x="41" y="29"/>
                    <a:pt x="41" y="29"/>
                    <a:pt x="41" y="29"/>
                  </a:cubicBezTo>
                  <a:close/>
                  <a:moveTo>
                    <a:pt x="32" y="33"/>
                  </a:moveTo>
                  <a:cubicBezTo>
                    <a:pt x="34" y="38"/>
                    <a:pt x="34" y="38"/>
                    <a:pt x="34" y="38"/>
                  </a:cubicBezTo>
                  <a:cubicBezTo>
                    <a:pt x="29" y="41"/>
                    <a:pt x="29" y="41"/>
                    <a:pt x="29" y="41"/>
                  </a:cubicBezTo>
                  <a:cubicBezTo>
                    <a:pt x="26" y="36"/>
                    <a:pt x="26" y="36"/>
                    <a:pt x="26" y="36"/>
                  </a:cubicBezTo>
                  <a:cubicBezTo>
                    <a:pt x="32" y="33"/>
                    <a:pt x="32" y="33"/>
                    <a:pt x="32" y="33"/>
                  </a:cubicBezTo>
                  <a:cubicBezTo>
                    <a:pt x="32" y="33"/>
                    <a:pt x="32" y="33"/>
                    <a:pt x="32" y="33"/>
                  </a:cubicBezTo>
                  <a:close/>
                  <a:moveTo>
                    <a:pt x="23" y="37"/>
                  </a:moveTo>
                  <a:cubicBezTo>
                    <a:pt x="25" y="43"/>
                    <a:pt x="25" y="43"/>
                    <a:pt x="25" y="43"/>
                  </a:cubicBezTo>
                  <a:cubicBezTo>
                    <a:pt x="20" y="45"/>
                    <a:pt x="20" y="45"/>
                    <a:pt x="20" y="45"/>
                  </a:cubicBezTo>
                  <a:cubicBezTo>
                    <a:pt x="17" y="40"/>
                    <a:pt x="17" y="40"/>
                    <a:pt x="17" y="40"/>
                  </a:cubicBezTo>
                  <a:cubicBezTo>
                    <a:pt x="23" y="37"/>
                    <a:pt x="23" y="37"/>
                    <a:pt x="23" y="37"/>
                  </a:cubicBezTo>
                  <a:cubicBezTo>
                    <a:pt x="23" y="37"/>
                    <a:pt x="23" y="37"/>
                    <a:pt x="23" y="37"/>
                  </a:cubicBezTo>
                  <a:close/>
                  <a:moveTo>
                    <a:pt x="36" y="19"/>
                  </a:moveTo>
                  <a:cubicBezTo>
                    <a:pt x="39" y="25"/>
                    <a:pt x="39" y="25"/>
                    <a:pt x="39" y="25"/>
                  </a:cubicBezTo>
                  <a:cubicBezTo>
                    <a:pt x="34" y="27"/>
                    <a:pt x="34" y="27"/>
                    <a:pt x="34" y="27"/>
                  </a:cubicBezTo>
                  <a:cubicBezTo>
                    <a:pt x="31" y="21"/>
                    <a:pt x="31" y="21"/>
                    <a:pt x="31" y="21"/>
                  </a:cubicBezTo>
                  <a:cubicBezTo>
                    <a:pt x="36" y="19"/>
                    <a:pt x="36" y="19"/>
                    <a:pt x="36" y="19"/>
                  </a:cubicBezTo>
                  <a:cubicBezTo>
                    <a:pt x="36" y="19"/>
                    <a:pt x="36" y="19"/>
                    <a:pt x="36" y="19"/>
                  </a:cubicBezTo>
                  <a:close/>
                  <a:moveTo>
                    <a:pt x="27" y="23"/>
                  </a:moveTo>
                  <a:cubicBezTo>
                    <a:pt x="30" y="29"/>
                    <a:pt x="30" y="29"/>
                    <a:pt x="30" y="29"/>
                  </a:cubicBezTo>
                  <a:cubicBezTo>
                    <a:pt x="24" y="31"/>
                    <a:pt x="24" y="31"/>
                    <a:pt x="24" y="31"/>
                  </a:cubicBezTo>
                  <a:cubicBezTo>
                    <a:pt x="22" y="26"/>
                    <a:pt x="22" y="26"/>
                    <a:pt x="22" y="26"/>
                  </a:cubicBezTo>
                  <a:cubicBezTo>
                    <a:pt x="27" y="23"/>
                    <a:pt x="27" y="23"/>
                    <a:pt x="27" y="23"/>
                  </a:cubicBezTo>
                  <a:cubicBezTo>
                    <a:pt x="27" y="23"/>
                    <a:pt x="27" y="23"/>
                    <a:pt x="27" y="23"/>
                  </a:cubicBezTo>
                  <a:close/>
                  <a:moveTo>
                    <a:pt x="18" y="27"/>
                  </a:moveTo>
                  <a:cubicBezTo>
                    <a:pt x="21" y="33"/>
                    <a:pt x="21" y="33"/>
                    <a:pt x="21" y="33"/>
                  </a:cubicBezTo>
                  <a:cubicBezTo>
                    <a:pt x="15" y="35"/>
                    <a:pt x="15" y="35"/>
                    <a:pt x="15" y="35"/>
                  </a:cubicBezTo>
                  <a:cubicBezTo>
                    <a:pt x="13" y="30"/>
                    <a:pt x="13" y="30"/>
                    <a:pt x="13" y="30"/>
                  </a:cubicBezTo>
                  <a:cubicBezTo>
                    <a:pt x="18" y="27"/>
                    <a:pt x="18" y="27"/>
                    <a:pt x="18" y="27"/>
                  </a:cubicBezTo>
                  <a:cubicBezTo>
                    <a:pt x="18" y="27"/>
                    <a:pt x="18" y="27"/>
                    <a:pt x="18" y="27"/>
                  </a:cubicBezTo>
                  <a:close/>
                  <a:moveTo>
                    <a:pt x="32" y="9"/>
                  </a:moveTo>
                  <a:cubicBezTo>
                    <a:pt x="34" y="15"/>
                    <a:pt x="34" y="15"/>
                    <a:pt x="34" y="15"/>
                  </a:cubicBezTo>
                  <a:cubicBezTo>
                    <a:pt x="29" y="17"/>
                    <a:pt x="29" y="17"/>
                    <a:pt x="29" y="17"/>
                  </a:cubicBezTo>
                  <a:cubicBezTo>
                    <a:pt x="27" y="12"/>
                    <a:pt x="27" y="12"/>
                    <a:pt x="27" y="12"/>
                  </a:cubicBezTo>
                  <a:cubicBezTo>
                    <a:pt x="32" y="9"/>
                    <a:pt x="32" y="9"/>
                    <a:pt x="32" y="9"/>
                  </a:cubicBezTo>
                  <a:cubicBezTo>
                    <a:pt x="32" y="9"/>
                    <a:pt x="32" y="9"/>
                    <a:pt x="32" y="9"/>
                  </a:cubicBezTo>
                  <a:close/>
                  <a:moveTo>
                    <a:pt x="23" y="14"/>
                  </a:moveTo>
                  <a:cubicBezTo>
                    <a:pt x="25" y="19"/>
                    <a:pt x="25" y="19"/>
                    <a:pt x="25" y="19"/>
                  </a:cubicBezTo>
                  <a:cubicBezTo>
                    <a:pt x="20" y="21"/>
                    <a:pt x="20" y="21"/>
                    <a:pt x="20" y="21"/>
                  </a:cubicBezTo>
                  <a:cubicBezTo>
                    <a:pt x="17" y="16"/>
                    <a:pt x="17" y="16"/>
                    <a:pt x="17" y="16"/>
                  </a:cubicBezTo>
                  <a:cubicBezTo>
                    <a:pt x="23" y="14"/>
                    <a:pt x="23" y="14"/>
                    <a:pt x="23" y="14"/>
                  </a:cubicBezTo>
                  <a:cubicBezTo>
                    <a:pt x="23" y="14"/>
                    <a:pt x="23" y="14"/>
                    <a:pt x="23" y="14"/>
                  </a:cubicBezTo>
                  <a:close/>
                  <a:moveTo>
                    <a:pt x="14" y="18"/>
                  </a:moveTo>
                  <a:cubicBezTo>
                    <a:pt x="16" y="23"/>
                    <a:pt x="16" y="23"/>
                    <a:pt x="16" y="23"/>
                  </a:cubicBezTo>
                  <a:cubicBezTo>
                    <a:pt x="11" y="25"/>
                    <a:pt x="11" y="25"/>
                    <a:pt x="11" y="25"/>
                  </a:cubicBezTo>
                  <a:cubicBezTo>
                    <a:pt x="8" y="20"/>
                    <a:pt x="8" y="20"/>
                    <a:pt x="8" y="20"/>
                  </a:cubicBezTo>
                  <a:cubicBezTo>
                    <a:pt x="14" y="18"/>
                    <a:pt x="14" y="18"/>
                    <a:pt x="14" y="18"/>
                  </a:cubicBezTo>
                  <a:cubicBezTo>
                    <a:pt x="14" y="18"/>
                    <a:pt x="14" y="18"/>
                    <a:pt x="14" y="18"/>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07" name="Freeform 2163"/>
            <p:cNvSpPr>
              <a:spLocks noEditPoints="1"/>
            </p:cNvSpPr>
            <p:nvPr/>
          </p:nvSpPr>
          <p:spPr bwMode="auto">
            <a:xfrm>
              <a:off x="22142450" y="3119438"/>
              <a:ext cx="331788" cy="560388"/>
            </a:xfrm>
            <a:custGeom>
              <a:avLst/>
              <a:gdLst>
                <a:gd name="T0" fmla="*/ 80 w 88"/>
                <a:gd name="T1" fmla="*/ 10 h 149"/>
                <a:gd name="T2" fmla="*/ 2 w 88"/>
                <a:gd name="T3" fmla="*/ 127 h 149"/>
                <a:gd name="T4" fmla="*/ 40 w 88"/>
                <a:gd name="T5" fmla="*/ 142 h 149"/>
                <a:gd name="T6" fmla="*/ 70 w 88"/>
                <a:gd name="T7" fmla="*/ 28 h 149"/>
                <a:gd name="T8" fmla="*/ 32 w 88"/>
                <a:gd name="T9" fmla="*/ 70 h 149"/>
                <a:gd name="T10" fmla="*/ 37 w 88"/>
                <a:gd name="T11" fmla="*/ 72 h 149"/>
                <a:gd name="T12" fmla="*/ 42 w 88"/>
                <a:gd name="T13" fmla="*/ 73 h 149"/>
                <a:gd name="T14" fmla="*/ 47 w 88"/>
                <a:gd name="T15" fmla="*/ 75 h 149"/>
                <a:gd name="T16" fmla="*/ 51 w 88"/>
                <a:gd name="T17" fmla="*/ 77 h 149"/>
                <a:gd name="T18" fmla="*/ 56 w 88"/>
                <a:gd name="T19" fmla="*/ 79 h 149"/>
                <a:gd name="T20" fmla="*/ 28 w 88"/>
                <a:gd name="T21" fmla="*/ 80 h 149"/>
                <a:gd name="T22" fmla="*/ 34 w 88"/>
                <a:gd name="T23" fmla="*/ 82 h 149"/>
                <a:gd name="T24" fmla="*/ 38 w 88"/>
                <a:gd name="T25" fmla="*/ 83 h 149"/>
                <a:gd name="T26" fmla="*/ 43 w 88"/>
                <a:gd name="T27" fmla="*/ 85 h 149"/>
                <a:gd name="T28" fmla="*/ 47 w 88"/>
                <a:gd name="T29" fmla="*/ 87 h 149"/>
                <a:gd name="T30" fmla="*/ 52 w 88"/>
                <a:gd name="T31" fmla="*/ 89 h 149"/>
                <a:gd name="T32" fmla="*/ 24 w 88"/>
                <a:gd name="T33" fmla="*/ 90 h 149"/>
                <a:gd name="T34" fmla="*/ 30 w 88"/>
                <a:gd name="T35" fmla="*/ 92 h 149"/>
                <a:gd name="T36" fmla="*/ 34 w 88"/>
                <a:gd name="T37" fmla="*/ 93 h 149"/>
                <a:gd name="T38" fmla="*/ 39 w 88"/>
                <a:gd name="T39" fmla="*/ 96 h 149"/>
                <a:gd name="T40" fmla="*/ 43 w 88"/>
                <a:gd name="T41" fmla="*/ 97 h 149"/>
                <a:gd name="T42" fmla="*/ 49 w 88"/>
                <a:gd name="T43" fmla="*/ 99 h 149"/>
                <a:gd name="T44" fmla="*/ 21 w 88"/>
                <a:gd name="T45" fmla="*/ 100 h 149"/>
                <a:gd name="T46" fmla="*/ 26 w 88"/>
                <a:gd name="T47" fmla="*/ 102 h 149"/>
                <a:gd name="T48" fmla="*/ 30 w 88"/>
                <a:gd name="T49" fmla="*/ 103 h 149"/>
                <a:gd name="T50" fmla="*/ 36 w 88"/>
                <a:gd name="T51" fmla="*/ 106 h 149"/>
                <a:gd name="T52" fmla="*/ 39 w 88"/>
                <a:gd name="T53" fmla="*/ 107 h 149"/>
                <a:gd name="T54" fmla="*/ 45 w 88"/>
                <a:gd name="T55" fmla="*/ 109 h 149"/>
                <a:gd name="T56" fmla="*/ 17 w 88"/>
                <a:gd name="T57" fmla="*/ 110 h 149"/>
                <a:gd name="T58" fmla="*/ 22 w 88"/>
                <a:gd name="T59" fmla="*/ 112 h 149"/>
                <a:gd name="T60" fmla="*/ 26 w 88"/>
                <a:gd name="T61" fmla="*/ 114 h 149"/>
                <a:gd name="T62" fmla="*/ 32 w 88"/>
                <a:gd name="T63" fmla="*/ 116 h 149"/>
                <a:gd name="T64" fmla="*/ 36 w 88"/>
                <a:gd name="T65" fmla="*/ 117 h 149"/>
                <a:gd name="T66" fmla="*/ 41 w 88"/>
                <a:gd name="T67" fmla="*/ 119 h 149"/>
                <a:gd name="T68" fmla="*/ 13 w 88"/>
                <a:gd name="T69" fmla="*/ 120 h 149"/>
                <a:gd name="T70" fmla="*/ 18 w 88"/>
                <a:gd name="T71" fmla="*/ 122 h 149"/>
                <a:gd name="T72" fmla="*/ 23 w 88"/>
                <a:gd name="T73" fmla="*/ 124 h 149"/>
                <a:gd name="T74" fmla="*/ 28 w 88"/>
                <a:gd name="T75" fmla="*/ 126 h 149"/>
                <a:gd name="T76" fmla="*/ 32 w 88"/>
                <a:gd name="T77" fmla="*/ 127 h 149"/>
                <a:gd name="T78" fmla="*/ 37 w 88"/>
                <a:gd name="T79" fmla="*/ 129 h 149"/>
                <a:gd name="T80" fmla="*/ 9 w 88"/>
                <a:gd name="T81" fmla="*/ 130 h 149"/>
                <a:gd name="T82" fmla="*/ 15 w 88"/>
                <a:gd name="T83" fmla="*/ 132 h 149"/>
                <a:gd name="T84" fmla="*/ 19 w 88"/>
                <a:gd name="T85" fmla="*/ 134 h 149"/>
                <a:gd name="T86" fmla="*/ 24 w 88"/>
                <a:gd name="T87" fmla="*/ 136 h 149"/>
                <a:gd name="T88" fmla="*/ 28 w 88"/>
                <a:gd name="T89" fmla="*/ 137 h 149"/>
                <a:gd name="T90" fmla="*/ 33 w 88"/>
                <a:gd name="T91" fmla="*/ 13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8" h="149">
                  <a:moveTo>
                    <a:pt x="40" y="142"/>
                  </a:moveTo>
                  <a:cubicBezTo>
                    <a:pt x="86" y="22"/>
                    <a:pt x="86" y="22"/>
                    <a:pt x="86" y="22"/>
                  </a:cubicBezTo>
                  <a:cubicBezTo>
                    <a:pt x="88" y="17"/>
                    <a:pt x="85" y="12"/>
                    <a:pt x="80" y="10"/>
                  </a:cubicBezTo>
                  <a:cubicBezTo>
                    <a:pt x="60" y="2"/>
                    <a:pt x="60" y="2"/>
                    <a:pt x="60" y="2"/>
                  </a:cubicBezTo>
                  <a:cubicBezTo>
                    <a:pt x="55" y="0"/>
                    <a:pt x="49" y="3"/>
                    <a:pt x="48" y="8"/>
                  </a:cubicBezTo>
                  <a:cubicBezTo>
                    <a:pt x="2" y="127"/>
                    <a:pt x="2" y="127"/>
                    <a:pt x="2" y="127"/>
                  </a:cubicBezTo>
                  <a:cubicBezTo>
                    <a:pt x="0" y="132"/>
                    <a:pt x="3" y="137"/>
                    <a:pt x="8" y="139"/>
                  </a:cubicBezTo>
                  <a:cubicBezTo>
                    <a:pt x="28" y="147"/>
                    <a:pt x="28" y="147"/>
                    <a:pt x="28" y="147"/>
                  </a:cubicBezTo>
                  <a:cubicBezTo>
                    <a:pt x="33" y="149"/>
                    <a:pt x="38" y="147"/>
                    <a:pt x="40" y="142"/>
                  </a:cubicBezTo>
                  <a:close/>
                  <a:moveTo>
                    <a:pt x="56" y="22"/>
                  </a:moveTo>
                  <a:cubicBezTo>
                    <a:pt x="57" y="19"/>
                    <a:pt x="62" y="17"/>
                    <a:pt x="65" y="18"/>
                  </a:cubicBezTo>
                  <a:cubicBezTo>
                    <a:pt x="69" y="20"/>
                    <a:pt x="71" y="24"/>
                    <a:pt x="70" y="28"/>
                  </a:cubicBezTo>
                  <a:cubicBezTo>
                    <a:pt x="68" y="31"/>
                    <a:pt x="64" y="33"/>
                    <a:pt x="60" y="32"/>
                  </a:cubicBezTo>
                  <a:cubicBezTo>
                    <a:pt x="56" y="30"/>
                    <a:pt x="54" y="26"/>
                    <a:pt x="56" y="22"/>
                  </a:cubicBezTo>
                  <a:close/>
                  <a:moveTo>
                    <a:pt x="32" y="70"/>
                  </a:moveTo>
                  <a:cubicBezTo>
                    <a:pt x="34" y="64"/>
                    <a:pt x="34" y="64"/>
                    <a:pt x="34" y="64"/>
                  </a:cubicBezTo>
                  <a:cubicBezTo>
                    <a:pt x="40" y="66"/>
                    <a:pt x="40" y="66"/>
                    <a:pt x="40" y="66"/>
                  </a:cubicBezTo>
                  <a:cubicBezTo>
                    <a:pt x="37" y="72"/>
                    <a:pt x="37" y="72"/>
                    <a:pt x="37" y="72"/>
                  </a:cubicBezTo>
                  <a:cubicBezTo>
                    <a:pt x="32" y="70"/>
                    <a:pt x="32" y="70"/>
                    <a:pt x="32" y="70"/>
                  </a:cubicBezTo>
                  <a:cubicBezTo>
                    <a:pt x="32" y="70"/>
                    <a:pt x="32" y="70"/>
                    <a:pt x="32" y="70"/>
                  </a:cubicBezTo>
                  <a:close/>
                  <a:moveTo>
                    <a:pt x="42" y="73"/>
                  </a:moveTo>
                  <a:cubicBezTo>
                    <a:pt x="44" y="68"/>
                    <a:pt x="44" y="68"/>
                    <a:pt x="44" y="68"/>
                  </a:cubicBezTo>
                  <a:cubicBezTo>
                    <a:pt x="49" y="70"/>
                    <a:pt x="49" y="70"/>
                    <a:pt x="49" y="70"/>
                  </a:cubicBezTo>
                  <a:cubicBezTo>
                    <a:pt x="47" y="75"/>
                    <a:pt x="47" y="75"/>
                    <a:pt x="47" y="75"/>
                  </a:cubicBezTo>
                  <a:cubicBezTo>
                    <a:pt x="42" y="73"/>
                    <a:pt x="42" y="73"/>
                    <a:pt x="42" y="73"/>
                  </a:cubicBezTo>
                  <a:cubicBezTo>
                    <a:pt x="42" y="73"/>
                    <a:pt x="42" y="73"/>
                    <a:pt x="42" y="73"/>
                  </a:cubicBezTo>
                  <a:close/>
                  <a:moveTo>
                    <a:pt x="51" y="77"/>
                  </a:moveTo>
                  <a:cubicBezTo>
                    <a:pt x="53" y="71"/>
                    <a:pt x="53" y="71"/>
                    <a:pt x="53" y="71"/>
                  </a:cubicBezTo>
                  <a:cubicBezTo>
                    <a:pt x="58" y="73"/>
                    <a:pt x="58" y="73"/>
                    <a:pt x="58" y="73"/>
                  </a:cubicBezTo>
                  <a:cubicBezTo>
                    <a:pt x="56" y="79"/>
                    <a:pt x="56" y="79"/>
                    <a:pt x="56" y="79"/>
                  </a:cubicBezTo>
                  <a:cubicBezTo>
                    <a:pt x="51" y="77"/>
                    <a:pt x="51" y="77"/>
                    <a:pt x="51" y="77"/>
                  </a:cubicBezTo>
                  <a:cubicBezTo>
                    <a:pt x="51" y="77"/>
                    <a:pt x="51" y="77"/>
                    <a:pt x="51" y="77"/>
                  </a:cubicBezTo>
                  <a:close/>
                  <a:moveTo>
                    <a:pt x="28" y="80"/>
                  </a:moveTo>
                  <a:cubicBezTo>
                    <a:pt x="30" y="74"/>
                    <a:pt x="30" y="74"/>
                    <a:pt x="30" y="74"/>
                  </a:cubicBezTo>
                  <a:cubicBezTo>
                    <a:pt x="36" y="76"/>
                    <a:pt x="36" y="76"/>
                    <a:pt x="36" y="76"/>
                  </a:cubicBezTo>
                  <a:cubicBezTo>
                    <a:pt x="34" y="82"/>
                    <a:pt x="34" y="82"/>
                    <a:pt x="34" y="82"/>
                  </a:cubicBezTo>
                  <a:cubicBezTo>
                    <a:pt x="28" y="80"/>
                    <a:pt x="28" y="80"/>
                    <a:pt x="28" y="80"/>
                  </a:cubicBezTo>
                  <a:cubicBezTo>
                    <a:pt x="28" y="80"/>
                    <a:pt x="28" y="80"/>
                    <a:pt x="28" y="80"/>
                  </a:cubicBezTo>
                  <a:close/>
                  <a:moveTo>
                    <a:pt x="38" y="83"/>
                  </a:moveTo>
                  <a:cubicBezTo>
                    <a:pt x="40" y="78"/>
                    <a:pt x="40" y="78"/>
                    <a:pt x="40" y="78"/>
                  </a:cubicBezTo>
                  <a:cubicBezTo>
                    <a:pt x="45" y="80"/>
                    <a:pt x="45" y="80"/>
                    <a:pt x="45" y="80"/>
                  </a:cubicBezTo>
                  <a:cubicBezTo>
                    <a:pt x="43" y="85"/>
                    <a:pt x="43" y="85"/>
                    <a:pt x="43" y="85"/>
                  </a:cubicBezTo>
                  <a:cubicBezTo>
                    <a:pt x="38" y="83"/>
                    <a:pt x="38" y="83"/>
                    <a:pt x="38" y="83"/>
                  </a:cubicBezTo>
                  <a:cubicBezTo>
                    <a:pt x="38" y="83"/>
                    <a:pt x="38" y="83"/>
                    <a:pt x="38" y="83"/>
                  </a:cubicBezTo>
                  <a:close/>
                  <a:moveTo>
                    <a:pt x="47" y="87"/>
                  </a:moveTo>
                  <a:cubicBezTo>
                    <a:pt x="49" y="81"/>
                    <a:pt x="49" y="81"/>
                    <a:pt x="49" y="81"/>
                  </a:cubicBezTo>
                  <a:cubicBezTo>
                    <a:pt x="55" y="83"/>
                    <a:pt x="55" y="83"/>
                    <a:pt x="55" y="83"/>
                  </a:cubicBezTo>
                  <a:cubicBezTo>
                    <a:pt x="52" y="89"/>
                    <a:pt x="52" y="89"/>
                    <a:pt x="52" y="89"/>
                  </a:cubicBezTo>
                  <a:cubicBezTo>
                    <a:pt x="47" y="87"/>
                    <a:pt x="47" y="87"/>
                    <a:pt x="47" y="87"/>
                  </a:cubicBezTo>
                  <a:cubicBezTo>
                    <a:pt x="47" y="87"/>
                    <a:pt x="47" y="87"/>
                    <a:pt x="47" y="87"/>
                  </a:cubicBezTo>
                  <a:close/>
                  <a:moveTo>
                    <a:pt x="24" y="90"/>
                  </a:moveTo>
                  <a:cubicBezTo>
                    <a:pt x="27" y="84"/>
                    <a:pt x="27" y="84"/>
                    <a:pt x="27" y="84"/>
                  </a:cubicBezTo>
                  <a:cubicBezTo>
                    <a:pt x="32" y="86"/>
                    <a:pt x="32" y="86"/>
                    <a:pt x="32" y="86"/>
                  </a:cubicBezTo>
                  <a:cubicBezTo>
                    <a:pt x="30" y="92"/>
                    <a:pt x="30" y="92"/>
                    <a:pt x="30" y="92"/>
                  </a:cubicBezTo>
                  <a:cubicBezTo>
                    <a:pt x="24" y="90"/>
                    <a:pt x="24" y="90"/>
                    <a:pt x="24" y="90"/>
                  </a:cubicBezTo>
                  <a:cubicBezTo>
                    <a:pt x="24" y="90"/>
                    <a:pt x="24" y="90"/>
                    <a:pt x="24" y="90"/>
                  </a:cubicBezTo>
                  <a:close/>
                  <a:moveTo>
                    <a:pt x="34" y="93"/>
                  </a:moveTo>
                  <a:cubicBezTo>
                    <a:pt x="36" y="88"/>
                    <a:pt x="36" y="88"/>
                    <a:pt x="36" y="88"/>
                  </a:cubicBezTo>
                  <a:cubicBezTo>
                    <a:pt x="42" y="90"/>
                    <a:pt x="42" y="90"/>
                    <a:pt x="42" y="90"/>
                  </a:cubicBezTo>
                  <a:cubicBezTo>
                    <a:pt x="39" y="96"/>
                    <a:pt x="39" y="96"/>
                    <a:pt x="39" y="96"/>
                  </a:cubicBezTo>
                  <a:cubicBezTo>
                    <a:pt x="34" y="93"/>
                    <a:pt x="34" y="93"/>
                    <a:pt x="34" y="93"/>
                  </a:cubicBezTo>
                  <a:cubicBezTo>
                    <a:pt x="34" y="93"/>
                    <a:pt x="34" y="93"/>
                    <a:pt x="34" y="93"/>
                  </a:cubicBezTo>
                  <a:close/>
                  <a:moveTo>
                    <a:pt x="43" y="97"/>
                  </a:moveTo>
                  <a:cubicBezTo>
                    <a:pt x="45" y="91"/>
                    <a:pt x="45" y="91"/>
                    <a:pt x="45" y="91"/>
                  </a:cubicBezTo>
                  <a:cubicBezTo>
                    <a:pt x="51" y="93"/>
                    <a:pt x="51" y="93"/>
                    <a:pt x="51" y="93"/>
                  </a:cubicBezTo>
                  <a:cubicBezTo>
                    <a:pt x="49" y="99"/>
                    <a:pt x="49" y="99"/>
                    <a:pt x="49" y="99"/>
                  </a:cubicBezTo>
                  <a:cubicBezTo>
                    <a:pt x="43" y="97"/>
                    <a:pt x="43" y="97"/>
                    <a:pt x="43" y="97"/>
                  </a:cubicBezTo>
                  <a:cubicBezTo>
                    <a:pt x="43" y="97"/>
                    <a:pt x="43" y="97"/>
                    <a:pt x="43" y="97"/>
                  </a:cubicBezTo>
                  <a:close/>
                  <a:moveTo>
                    <a:pt x="21" y="100"/>
                  </a:moveTo>
                  <a:cubicBezTo>
                    <a:pt x="23" y="94"/>
                    <a:pt x="23" y="94"/>
                    <a:pt x="23" y="94"/>
                  </a:cubicBezTo>
                  <a:cubicBezTo>
                    <a:pt x="28" y="96"/>
                    <a:pt x="28" y="96"/>
                    <a:pt x="28" y="96"/>
                  </a:cubicBezTo>
                  <a:cubicBezTo>
                    <a:pt x="26" y="102"/>
                    <a:pt x="26" y="102"/>
                    <a:pt x="26" y="102"/>
                  </a:cubicBezTo>
                  <a:cubicBezTo>
                    <a:pt x="21" y="100"/>
                    <a:pt x="21" y="100"/>
                    <a:pt x="21" y="100"/>
                  </a:cubicBezTo>
                  <a:cubicBezTo>
                    <a:pt x="21" y="100"/>
                    <a:pt x="21" y="100"/>
                    <a:pt x="21" y="100"/>
                  </a:cubicBezTo>
                  <a:close/>
                  <a:moveTo>
                    <a:pt x="30" y="103"/>
                  </a:moveTo>
                  <a:cubicBezTo>
                    <a:pt x="32" y="98"/>
                    <a:pt x="32" y="98"/>
                    <a:pt x="32" y="98"/>
                  </a:cubicBezTo>
                  <a:cubicBezTo>
                    <a:pt x="38" y="100"/>
                    <a:pt x="38" y="100"/>
                    <a:pt x="38" y="100"/>
                  </a:cubicBezTo>
                  <a:cubicBezTo>
                    <a:pt x="36" y="106"/>
                    <a:pt x="36" y="106"/>
                    <a:pt x="36" y="106"/>
                  </a:cubicBezTo>
                  <a:cubicBezTo>
                    <a:pt x="30" y="103"/>
                    <a:pt x="30" y="103"/>
                    <a:pt x="30" y="103"/>
                  </a:cubicBezTo>
                  <a:cubicBezTo>
                    <a:pt x="30" y="103"/>
                    <a:pt x="30" y="103"/>
                    <a:pt x="30" y="103"/>
                  </a:cubicBezTo>
                  <a:close/>
                  <a:moveTo>
                    <a:pt x="39" y="107"/>
                  </a:moveTo>
                  <a:cubicBezTo>
                    <a:pt x="41" y="102"/>
                    <a:pt x="41" y="102"/>
                    <a:pt x="41" y="102"/>
                  </a:cubicBezTo>
                  <a:cubicBezTo>
                    <a:pt x="47" y="104"/>
                    <a:pt x="47" y="104"/>
                    <a:pt x="47" y="104"/>
                  </a:cubicBezTo>
                  <a:cubicBezTo>
                    <a:pt x="45" y="109"/>
                    <a:pt x="45" y="109"/>
                    <a:pt x="45" y="109"/>
                  </a:cubicBezTo>
                  <a:cubicBezTo>
                    <a:pt x="39" y="107"/>
                    <a:pt x="39" y="107"/>
                    <a:pt x="39" y="107"/>
                  </a:cubicBezTo>
                  <a:cubicBezTo>
                    <a:pt x="39" y="107"/>
                    <a:pt x="39" y="107"/>
                    <a:pt x="39" y="107"/>
                  </a:cubicBezTo>
                  <a:close/>
                  <a:moveTo>
                    <a:pt x="17" y="110"/>
                  </a:moveTo>
                  <a:cubicBezTo>
                    <a:pt x="19" y="105"/>
                    <a:pt x="19" y="105"/>
                    <a:pt x="19" y="105"/>
                  </a:cubicBezTo>
                  <a:cubicBezTo>
                    <a:pt x="24" y="107"/>
                    <a:pt x="24" y="107"/>
                    <a:pt x="24" y="107"/>
                  </a:cubicBezTo>
                  <a:cubicBezTo>
                    <a:pt x="22" y="112"/>
                    <a:pt x="22" y="112"/>
                    <a:pt x="22" y="112"/>
                  </a:cubicBezTo>
                  <a:cubicBezTo>
                    <a:pt x="17" y="110"/>
                    <a:pt x="17" y="110"/>
                    <a:pt x="17" y="110"/>
                  </a:cubicBezTo>
                  <a:cubicBezTo>
                    <a:pt x="17" y="110"/>
                    <a:pt x="17" y="110"/>
                    <a:pt x="17" y="110"/>
                  </a:cubicBezTo>
                  <a:close/>
                  <a:moveTo>
                    <a:pt x="26" y="114"/>
                  </a:moveTo>
                  <a:cubicBezTo>
                    <a:pt x="28" y="108"/>
                    <a:pt x="28" y="108"/>
                    <a:pt x="28" y="108"/>
                  </a:cubicBezTo>
                  <a:cubicBezTo>
                    <a:pt x="34" y="110"/>
                    <a:pt x="34" y="110"/>
                    <a:pt x="34" y="110"/>
                  </a:cubicBezTo>
                  <a:cubicBezTo>
                    <a:pt x="32" y="116"/>
                    <a:pt x="32" y="116"/>
                    <a:pt x="32" y="116"/>
                  </a:cubicBezTo>
                  <a:cubicBezTo>
                    <a:pt x="26" y="114"/>
                    <a:pt x="26" y="114"/>
                    <a:pt x="26" y="114"/>
                  </a:cubicBezTo>
                  <a:cubicBezTo>
                    <a:pt x="26" y="114"/>
                    <a:pt x="26" y="114"/>
                    <a:pt x="26" y="114"/>
                  </a:cubicBezTo>
                  <a:close/>
                  <a:moveTo>
                    <a:pt x="36" y="117"/>
                  </a:moveTo>
                  <a:cubicBezTo>
                    <a:pt x="38" y="112"/>
                    <a:pt x="38" y="112"/>
                    <a:pt x="38" y="112"/>
                  </a:cubicBezTo>
                  <a:cubicBezTo>
                    <a:pt x="43" y="114"/>
                    <a:pt x="43" y="114"/>
                    <a:pt x="43" y="114"/>
                  </a:cubicBezTo>
                  <a:cubicBezTo>
                    <a:pt x="41" y="119"/>
                    <a:pt x="41" y="119"/>
                    <a:pt x="41" y="119"/>
                  </a:cubicBezTo>
                  <a:cubicBezTo>
                    <a:pt x="36" y="117"/>
                    <a:pt x="36" y="117"/>
                    <a:pt x="36" y="117"/>
                  </a:cubicBezTo>
                  <a:cubicBezTo>
                    <a:pt x="36" y="117"/>
                    <a:pt x="36" y="117"/>
                    <a:pt x="36" y="117"/>
                  </a:cubicBezTo>
                  <a:close/>
                  <a:moveTo>
                    <a:pt x="13" y="120"/>
                  </a:moveTo>
                  <a:cubicBezTo>
                    <a:pt x="15" y="115"/>
                    <a:pt x="15" y="115"/>
                    <a:pt x="15" y="115"/>
                  </a:cubicBezTo>
                  <a:cubicBezTo>
                    <a:pt x="20" y="117"/>
                    <a:pt x="20" y="117"/>
                    <a:pt x="20" y="117"/>
                  </a:cubicBezTo>
                  <a:cubicBezTo>
                    <a:pt x="18" y="122"/>
                    <a:pt x="18" y="122"/>
                    <a:pt x="18" y="122"/>
                  </a:cubicBezTo>
                  <a:cubicBezTo>
                    <a:pt x="13" y="120"/>
                    <a:pt x="13" y="120"/>
                    <a:pt x="13" y="120"/>
                  </a:cubicBezTo>
                  <a:cubicBezTo>
                    <a:pt x="13" y="120"/>
                    <a:pt x="13" y="120"/>
                    <a:pt x="13" y="120"/>
                  </a:cubicBezTo>
                  <a:close/>
                  <a:moveTo>
                    <a:pt x="23" y="124"/>
                  </a:moveTo>
                  <a:cubicBezTo>
                    <a:pt x="25" y="118"/>
                    <a:pt x="25" y="118"/>
                    <a:pt x="25" y="118"/>
                  </a:cubicBezTo>
                  <a:cubicBezTo>
                    <a:pt x="30" y="120"/>
                    <a:pt x="30" y="120"/>
                    <a:pt x="30" y="120"/>
                  </a:cubicBezTo>
                  <a:cubicBezTo>
                    <a:pt x="28" y="126"/>
                    <a:pt x="28" y="126"/>
                    <a:pt x="28" y="126"/>
                  </a:cubicBezTo>
                  <a:cubicBezTo>
                    <a:pt x="23" y="124"/>
                    <a:pt x="23" y="124"/>
                    <a:pt x="23" y="124"/>
                  </a:cubicBezTo>
                  <a:cubicBezTo>
                    <a:pt x="23" y="124"/>
                    <a:pt x="23" y="124"/>
                    <a:pt x="23" y="124"/>
                  </a:cubicBezTo>
                  <a:close/>
                  <a:moveTo>
                    <a:pt x="32" y="127"/>
                  </a:moveTo>
                  <a:cubicBezTo>
                    <a:pt x="34" y="122"/>
                    <a:pt x="34" y="122"/>
                    <a:pt x="34" y="122"/>
                  </a:cubicBezTo>
                  <a:cubicBezTo>
                    <a:pt x="39" y="124"/>
                    <a:pt x="39" y="124"/>
                    <a:pt x="39" y="124"/>
                  </a:cubicBezTo>
                  <a:cubicBezTo>
                    <a:pt x="37" y="129"/>
                    <a:pt x="37" y="129"/>
                    <a:pt x="37" y="129"/>
                  </a:cubicBezTo>
                  <a:cubicBezTo>
                    <a:pt x="32" y="127"/>
                    <a:pt x="32" y="127"/>
                    <a:pt x="32" y="127"/>
                  </a:cubicBezTo>
                  <a:cubicBezTo>
                    <a:pt x="32" y="127"/>
                    <a:pt x="32" y="127"/>
                    <a:pt x="32" y="127"/>
                  </a:cubicBezTo>
                  <a:close/>
                  <a:moveTo>
                    <a:pt x="9" y="130"/>
                  </a:moveTo>
                  <a:cubicBezTo>
                    <a:pt x="11" y="125"/>
                    <a:pt x="11" y="125"/>
                    <a:pt x="11" y="125"/>
                  </a:cubicBezTo>
                  <a:cubicBezTo>
                    <a:pt x="17" y="127"/>
                    <a:pt x="17" y="127"/>
                    <a:pt x="17" y="127"/>
                  </a:cubicBezTo>
                  <a:cubicBezTo>
                    <a:pt x="15" y="132"/>
                    <a:pt x="15" y="132"/>
                    <a:pt x="15" y="132"/>
                  </a:cubicBezTo>
                  <a:cubicBezTo>
                    <a:pt x="9" y="130"/>
                    <a:pt x="9" y="130"/>
                    <a:pt x="9" y="130"/>
                  </a:cubicBezTo>
                  <a:cubicBezTo>
                    <a:pt x="9" y="130"/>
                    <a:pt x="9" y="130"/>
                    <a:pt x="9" y="130"/>
                  </a:cubicBezTo>
                  <a:close/>
                  <a:moveTo>
                    <a:pt x="19" y="134"/>
                  </a:moveTo>
                  <a:cubicBezTo>
                    <a:pt x="21" y="128"/>
                    <a:pt x="21" y="128"/>
                    <a:pt x="21" y="128"/>
                  </a:cubicBezTo>
                  <a:cubicBezTo>
                    <a:pt x="26" y="130"/>
                    <a:pt x="26" y="130"/>
                    <a:pt x="26" y="130"/>
                  </a:cubicBezTo>
                  <a:cubicBezTo>
                    <a:pt x="24" y="136"/>
                    <a:pt x="24" y="136"/>
                    <a:pt x="24" y="136"/>
                  </a:cubicBezTo>
                  <a:cubicBezTo>
                    <a:pt x="19" y="134"/>
                    <a:pt x="19" y="134"/>
                    <a:pt x="19" y="134"/>
                  </a:cubicBezTo>
                  <a:cubicBezTo>
                    <a:pt x="19" y="134"/>
                    <a:pt x="19" y="134"/>
                    <a:pt x="19" y="134"/>
                  </a:cubicBezTo>
                  <a:close/>
                  <a:moveTo>
                    <a:pt x="28" y="137"/>
                  </a:moveTo>
                  <a:cubicBezTo>
                    <a:pt x="30" y="132"/>
                    <a:pt x="30" y="132"/>
                    <a:pt x="30" y="132"/>
                  </a:cubicBezTo>
                  <a:cubicBezTo>
                    <a:pt x="35" y="134"/>
                    <a:pt x="35" y="134"/>
                    <a:pt x="35" y="134"/>
                  </a:cubicBezTo>
                  <a:cubicBezTo>
                    <a:pt x="33" y="139"/>
                    <a:pt x="33" y="139"/>
                    <a:pt x="33" y="139"/>
                  </a:cubicBezTo>
                  <a:cubicBezTo>
                    <a:pt x="28" y="137"/>
                    <a:pt x="28" y="137"/>
                    <a:pt x="28" y="137"/>
                  </a:cubicBezTo>
                  <a:cubicBezTo>
                    <a:pt x="28" y="137"/>
                    <a:pt x="28" y="137"/>
                    <a:pt x="28" y="137"/>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08" name="Freeform 2164"/>
            <p:cNvSpPr>
              <a:spLocks noEditPoints="1"/>
            </p:cNvSpPr>
            <p:nvPr/>
          </p:nvSpPr>
          <p:spPr bwMode="auto">
            <a:xfrm>
              <a:off x="23085425" y="631825"/>
              <a:ext cx="327025" cy="560388"/>
            </a:xfrm>
            <a:custGeom>
              <a:avLst/>
              <a:gdLst>
                <a:gd name="T0" fmla="*/ 7 w 87"/>
                <a:gd name="T1" fmla="*/ 139 h 149"/>
                <a:gd name="T2" fmla="*/ 86 w 87"/>
                <a:gd name="T3" fmla="*/ 22 h 149"/>
                <a:gd name="T4" fmla="*/ 47 w 87"/>
                <a:gd name="T5" fmla="*/ 8 h 149"/>
                <a:gd name="T6" fmla="*/ 18 w 87"/>
                <a:gd name="T7" fmla="*/ 122 h 149"/>
                <a:gd name="T8" fmla="*/ 56 w 87"/>
                <a:gd name="T9" fmla="*/ 80 h 149"/>
                <a:gd name="T10" fmla="*/ 50 w 87"/>
                <a:gd name="T11" fmla="*/ 78 h 149"/>
                <a:gd name="T12" fmla="*/ 46 w 87"/>
                <a:gd name="T13" fmla="*/ 76 h 149"/>
                <a:gd name="T14" fmla="*/ 41 w 87"/>
                <a:gd name="T15" fmla="*/ 74 h 149"/>
                <a:gd name="T16" fmla="*/ 37 w 87"/>
                <a:gd name="T17" fmla="*/ 73 h 149"/>
                <a:gd name="T18" fmla="*/ 32 w 87"/>
                <a:gd name="T19" fmla="*/ 70 h 149"/>
                <a:gd name="T20" fmla="*/ 60 w 87"/>
                <a:gd name="T21" fmla="*/ 70 h 149"/>
                <a:gd name="T22" fmla="*/ 54 w 87"/>
                <a:gd name="T23" fmla="*/ 67 h 149"/>
                <a:gd name="T24" fmla="*/ 50 w 87"/>
                <a:gd name="T25" fmla="*/ 66 h 149"/>
                <a:gd name="T26" fmla="*/ 45 w 87"/>
                <a:gd name="T27" fmla="*/ 64 h 149"/>
                <a:gd name="T28" fmla="*/ 41 w 87"/>
                <a:gd name="T29" fmla="*/ 62 h 149"/>
                <a:gd name="T30" fmla="*/ 35 w 87"/>
                <a:gd name="T31" fmla="*/ 60 h 149"/>
                <a:gd name="T32" fmla="*/ 63 w 87"/>
                <a:gd name="T33" fmla="*/ 60 h 149"/>
                <a:gd name="T34" fmla="*/ 58 w 87"/>
                <a:gd name="T35" fmla="*/ 57 h 149"/>
                <a:gd name="T36" fmla="*/ 54 w 87"/>
                <a:gd name="T37" fmla="*/ 56 h 149"/>
                <a:gd name="T38" fmla="*/ 48 w 87"/>
                <a:gd name="T39" fmla="*/ 54 h 149"/>
                <a:gd name="T40" fmla="*/ 45 w 87"/>
                <a:gd name="T41" fmla="*/ 52 h 149"/>
                <a:gd name="T42" fmla="*/ 39 w 87"/>
                <a:gd name="T43" fmla="*/ 50 h 149"/>
                <a:gd name="T44" fmla="*/ 67 w 87"/>
                <a:gd name="T45" fmla="*/ 49 h 149"/>
                <a:gd name="T46" fmla="*/ 62 w 87"/>
                <a:gd name="T47" fmla="*/ 47 h 149"/>
                <a:gd name="T48" fmla="*/ 58 w 87"/>
                <a:gd name="T49" fmla="*/ 46 h 149"/>
                <a:gd name="T50" fmla="*/ 52 w 87"/>
                <a:gd name="T51" fmla="*/ 44 h 149"/>
                <a:gd name="T52" fmla="*/ 48 w 87"/>
                <a:gd name="T53" fmla="*/ 42 h 149"/>
                <a:gd name="T54" fmla="*/ 43 w 87"/>
                <a:gd name="T55" fmla="*/ 40 h 149"/>
                <a:gd name="T56" fmla="*/ 71 w 87"/>
                <a:gd name="T57" fmla="*/ 39 h 149"/>
                <a:gd name="T58" fmla="*/ 66 w 87"/>
                <a:gd name="T59" fmla="*/ 37 h 149"/>
                <a:gd name="T60" fmla="*/ 61 w 87"/>
                <a:gd name="T61" fmla="*/ 36 h 149"/>
                <a:gd name="T62" fmla="*/ 56 w 87"/>
                <a:gd name="T63" fmla="*/ 34 h 149"/>
                <a:gd name="T64" fmla="*/ 52 w 87"/>
                <a:gd name="T65" fmla="*/ 32 h 149"/>
                <a:gd name="T66" fmla="*/ 47 w 87"/>
                <a:gd name="T67" fmla="*/ 30 h 149"/>
                <a:gd name="T68" fmla="*/ 75 w 87"/>
                <a:gd name="T69" fmla="*/ 29 h 149"/>
                <a:gd name="T70" fmla="*/ 69 w 87"/>
                <a:gd name="T71" fmla="*/ 27 h 149"/>
                <a:gd name="T72" fmla="*/ 65 w 87"/>
                <a:gd name="T73" fmla="*/ 26 h 149"/>
                <a:gd name="T74" fmla="*/ 60 w 87"/>
                <a:gd name="T75" fmla="*/ 23 h 149"/>
                <a:gd name="T76" fmla="*/ 56 w 87"/>
                <a:gd name="T77" fmla="*/ 22 h 149"/>
                <a:gd name="T78" fmla="*/ 51 w 87"/>
                <a:gd name="T79" fmla="*/ 20 h 149"/>
                <a:gd name="T80" fmla="*/ 79 w 87"/>
                <a:gd name="T81" fmla="*/ 19 h 149"/>
                <a:gd name="T82" fmla="*/ 73 w 87"/>
                <a:gd name="T83" fmla="*/ 17 h 149"/>
                <a:gd name="T84" fmla="*/ 69 w 87"/>
                <a:gd name="T85" fmla="*/ 16 h 149"/>
                <a:gd name="T86" fmla="*/ 64 w 87"/>
                <a:gd name="T87" fmla="*/ 13 h 149"/>
                <a:gd name="T88" fmla="*/ 60 w 87"/>
                <a:gd name="T89" fmla="*/ 12 h 149"/>
                <a:gd name="T90" fmla="*/ 54 w 87"/>
                <a:gd name="T91" fmla="*/ 1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7" h="149">
                  <a:moveTo>
                    <a:pt x="47" y="8"/>
                  </a:moveTo>
                  <a:cubicBezTo>
                    <a:pt x="2" y="127"/>
                    <a:pt x="2" y="127"/>
                    <a:pt x="2" y="127"/>
                  </a:cubicBezTo>
                  <a:cubicBezTo>
                    <a:pt x="0" y="132"/>
                    <a:pt x="3" y="137"/>
                    <a:pt x="7" y="139"/>
                  </a:cubicBezTo>
                  <a:cubicBezTo>
                    <a:pt x="28" y="147"/>
                    <a:pt x="28" y="147"/>
                    <a:pt x="28" y="147"/>
                  </a:cubicBezTo>
                  <a:cubicBezTo>
                    <a:pt x="33" y="149"/>
                    <a:pt x="38" y="146"/>
                    <a:pt x="40" y="142"/>
                  </a:cubicBezTo>
                  <a:cubicBezTo>
                    <a:pt x="86" y="22"/>
                    <a:pt x="86" y="22"/>
                    <a:pt x="86" y="22"/>
                  </a:cubicBezTo>
                  <a:cubicBezTo>
                    <a:pt x="87" y="17"/>
                    <a:pt x="85" y="12"/>
                    <a:pt x="80" y="10"/>
                  </a:cubicBezTo>
                  <a:cubicBezTo>
                    <a:pt x="59" y="2"/>
                    <a:pt x="59" y="2"/>
                    <a:pt x="59" y="2"/>
                  </a:cubicBezTo>
                  <a:cubicBezTo>
                    <a:pt x="55" y="0"/>
                    <a:pt x="49" y="3"/>
                    <a:pt x="47" y="8"/>
                  </a:cubicBezTo>
                  <a:close/>
                  <a:moveTo>
                    <a:pt x="32" y="127"/>
                  </a:moveTo>
                  <a:cubicBezTo>
                    <a:pt x="30" y="131"/>
                    <a:pt x="26" y="133"/>
                    <a:pt x="22" y="131"/>
                  </a:cubicBezTo>
                  <a:cubicBezTo>
                    <a:pt x="18" y="130"/>
                    <a:pt x="17" y="126"/>
                    <a:pt x="18" y="122"/>
                  </a:cubicBezTo>
                  <a:cubicBezTo>
                    <a:pt x="20" y="118"/>
                    <a:pt x="24" y="116"/>
                    <a:pt x="28" y="117"/>
                  </a:cubicBezTo>
                  <a:cubicBezTo>
                    <a:pt x="31" y="119"/>
                    <a:pt x="33" y="123"/>
                    <a:pt x="32" y="127"/>
                  </a:cubicBezTo>
                  <a:close/>
                  <a:moveTo>
                    <a:pt x="56" y="80"/>
                  </a:moveTo>
                  <a:cubicBezTo>
                    <a:pt x="54" y="85"/>
                    <a:pt x="54" y="85"/>
                    <a:pt x="54" y="85"/>
                  </a:cubicBezTo>
                  <a:cubicBezTo>
                    <a:pt x="48" y="83"/>
                    <a:pt x="48" y="83"/>
                    <a:pt x="48" y="83"/>
                  </a:cubicBezTo>
                  <a:cubicBezTo>
                    <a:pt x="50" y="78"/>
                    <a:pt x="50" y="78"/>
                    <a:pt x="50" y="78"/>
                  </a:cubicBezTo>
                  <a:cubicBezTo>
                    <a:pt x="56" y="80"/>
                    <a:pt x="56" y="80"/>
                    <a:pt x="56" y="80"/>
                  </a:cubicBezTo>
                  <a:cubicBezTo>
                    <a:pt x="56" y="80"/>
                    <a:pt x="56" y="80"/>
                    <a:pt x="56" y="80"/>
                  </a:cubicBezTo>
                  <a:close/>
                  <a:moveTo>
                    <a:pt x="46" y="76"/>
                  </a:moveTo>
                  <a:cubicBezTo>
                    <a:pt x="44" y="81"/>
                    <a:pt x="44" y="81"/>
                    <a:pt x="44" y="81"/>
                  </a:cubicBezTo>
                  <a:cubicBezTo>
                    <a:pt x="39" y="79"/>
                    <a:pt x="39" y="79"/>
                    <a:pt x="39" y="79"/>
                  </a:cubicBezTo>
                  <a:cubicBezTo>
                    <a:pt x="41" y="74"/>
                    <a:pt x="41" y="74"/>
                    <a:pt x="41" y="74"/>
                  </a:cubicBezTo>
                  <a:cubicBezTo>
                    <a:pt x="46" y="76"/>
                    <a:pt x="46" y="76"/>
                    <a:pt x="46" y="76"/>
                  </a:cubicBezTo>
                  <a:cubicBezTo>
                    <a:pt x="46" y="76"/>
                    <a:pt x="46" y="76"/>
                    <a:pt x="46" y="76"/>
                  </a:cubicBezTo>
                  <a:close/>
                  <a:moveTo>
                    <a:pt x="37" y="73"/>
                  </a:moveTo>
                  <a:cubicBezTo>
                    <a:pt x="35" y="78"/>
                    <a:pt x="35" y="78"/>
                    <a:pt x="35" y="78"/>
                  </a:cubicBezTo>
                  <a:cubicBezTo>
                    <a:pt x="29" y="76"/>
                    <a:pt x="29" y="76"/>
                    <a:pt x="29" y="76"/>
                  </a:cubicBezTo>
                  <a:cubicBezTo>
                    <a:pt x="32" y="70"/>
                    <a:pt x="32" y="70"/>
                    <a:pt x="32" y="70"/>
                  </a:cubicBezTo>
                  <a:cubicBezTo>
                    <a:pt x="37" y="73"/>
                    <a:pt x="37" y="73"/>
                    <a:pt x="37" y="73"/>
                  </a:cubicBezTo>
                  <a:cubicBezTo>
                    <a:pt x="37" y="73"/>
                    <a:pt x="37" y="73"/>
                    <a:pt x="37" y="73"/>
                  </a:cubicBezTo>
                  <a:close/>
                  <a:moveTo>
                    <a:pt x="60" y="70"/>
                  </a:moveTo>
                  <a:cubicBezTo>
                    <a:pt x="57" y="75"/>
                    <a:pt x="57" y="75"/>
                    <a:pt x="57" y="75"/>
                  </a:cubicBezTo>
                  <a:cubicBezTo>
                    <a:pt x="52" y="73"/>
                    <a:pt x="52" y="73"/>
                    <a:pt x="52" y="73"/>
                  </a:cubicBezTo>
                  <a:cubicBezTo>
                    <a:pt x="54" y="67"/>
                    <a:pt x="54" y="67"/>
                    <a:pt x="54" y="67"/>
                  </a:cubicBezTo>
                  <a:cubicBezTo>
                    <a:pt x="60" y="70"/>
                    <a:pt x="60" y="70"/>
                    <a:pt x="60" y="70"/>
                  </a:cubicBezTo>
                  <a:cubicBezTo>
                    <a:pt x="60" y="70"/>
                    <a:pt x="60" y="70"/>
                    <a:pt x="60" y="70"/>
                  </a:cubicBezTo>
                  <a:close/>
                  <a:moveTo>
                    <a:pt x="50" y="66"/>
                  </a:moveTo>
                  <a:cubicBezTo>
                    <a:pt x="48" y="71"/>
                    <a:pt x="48" y="71"/>
                    <a:pt x="48" y="71"/>
                  </a:cubicBezTo>
                  <a:cubicBezTo>
                    <a:pt x="42" y="69"/>
                    <a:pt x="42" y="69"/>
                    <a:pt x="42" y="69"/>
                  </a:cubicBezTo>
                  <a:cubicBezTo>
                    <a:pt x="45" y="64"/>
                    <a:pt x="45" y="64"/>
                    <a:pt x="45" y="64"/>
                  </a:cubicBezTo>
                  <a:cubicBezTo>
                    <a:pt x="50" y="66"/>
                    <a:pt x="50" y="66"/>
                    <a:pt x="50" y="66"/>
                  </a:cubicBezTo>
                  <a:cubicBezTo>
                    <a:pt x="50" y="66"/>
                    <a:pt x="50" y="66"/>
                    <a:pt x="50" y="66"/>
                  </a:cubicBezTo>
                  <a:close/>
                  <a:moveTo>
                    <a:pt x="41" y="62"/>
                  </a:moveTo>
                  <a:cubicBezTo>
                    <a:pt x="39" y="68"/>
                    <a:pt x="39" y="68"/>
                    <a:pt x="39" y="68"/>
                  </a:cubicBezTo>
                  <a:cubicBezTo>
                    <a:pt x="33" y="66"/>
                    <a:pt x="33" y="66"/>
                    <a:pt x="33" y="66"/>
                  </a:cubicBezTo>
                  <a:cubicBezTo>
                    <a:pt x="35" y="60"/>
                    <a:pt x="35" y="60"/>
                    <a:pt x="35" y="60"/>
                  </a:cubicBezTo>
                  <a:cubicBezTo>
                    <a:pt x="41" y="62"/>
                    <a:pt x="41" y="62"/>
                    <a:pt x="41" y="62"/>
                  </a:cubicBezTo>
                  <a:cubicBezTo>
                    <a:pt x="41" y="62"/>
                    <a:pt x="41" y="62"/>
                    <a:pt x="41" y="62"/>
                  </a:cubicBezTo>
                  <a:close/>
                  <a:moveTo>
                    <a:pt x="63" y="60"/>
                  </a:moveTo>
                  <a:cubicBezTo>
                    <a:pt x="61" y="65"/>
                    <a:pt x="61" y="65"/>
                    <a:pt x="61" y="65"/>
                  </a:cubicBezTo>
                  <a:cubicBezTo>
                    <a:pt x="56" y="63"/>
                    <a:pt x="56" y="63"/>
                    <a:pt x="56" y="63"/>
                  </a:cubicBezTo>
                  <a:cubicBezTo>
                    <a:pt x="58" y="57"/>
                    <a:pt x="58" y="57"/>
                    <a:pt x="58" y="57"/>
                  </a:cubicBezTo>
                  <a:cubicBezTo>
                    <a:pt x="63" y="60"/>
                    <a:pt x="63" y="60"/>
                    <a:pt x="63" y="60"/>
                  </a:cubicBezTo>
                  <a:cubicBezTo>
                    <a:pt x="63" y="60"/>
                    <a:pt x="63" y="60"/>
                    <a:pt x="63" y="60"/>
                  </a:cubicBezTo>
                  <a:close/>
                  <a:moveTo>
                    <a:pt x="54" y="56"/>
                  </a:moveTo>
                  <a:cubicBezTo>
                    <a:pt x="52" y="61"/>
                    <a:pt x="52" y="61"/>
                    <a:pt x="52" y="61"/>
                  </a:cubicBezTo>
                  <a:cubicBezTo>
                    <a:pt x="46" y="59"/>
                    <a:pt x="46" y="59"/>
                    <a:pt x="46" y="59"/>
                  </a:cubicBezTo>
                  <a:cubicBezTo>
                    <a:pt x="48" y="54"/>
                    <a:pt x="48" y="54"/>
                    <a:pt x="48" y="54"/>
                  </a:cubicBezTo>
                  <a:cubicBezTo>
                    <a:pt x="54" y="56"/>
                    <a:pt x="54" y="56"/>
                    <a:pt x="54" y="56"/>
                  </a:cubicBezTo>
                  <a:cubicBezTo>
                    <a:pt x="54" y="56"/>
                    <a:pt x="54" y="56"/>
                    <a:pt x="54" y="56"/>
                  </a:cubicBezTo>
                  <a:close/>
                  <a:moveTo>
                    <a:pt x="45" y="52"/>
                  </a:moveTo>
                  <a:cubicBezTo>
                    <a:pt x="42" y="58"/>
                    <a:pt x="42" y="58"/>
                    <a:pt x="42" y="58"/>
                  </a:cubicBezTo>
                  <a:cubicBezTo>
                    <a:pt x="37" y="56"/>
                    <a:pt x="37" y="56"/>
                    <a:pt x="37" y="56"/>
                  </a:cubicBezTo>
                  <a:cubicBezTo>
                    <a:pt x="39" y="50"/>
                    <a:pt x="39" y="50"/>
                    <a:pt x="39" y="50"/>
                  </a:cubicBezTo>
                  <a:cubicBezTo>
                    <a:pt x="45" y="52"/>
                    <a:pt x="45" y="52"/>
                    <a:pt x="45" y="52"/>
                  </a:cubicBezTo>
                  <a:cubicBezTo>
                    <a:pt x="45" y="52"/>
                    <a:pt x="45" y="52"/>
                    <a:pt x="45" y="52"/>
                  </a:cubicBezTo>
                  <a:close/>
                  <a:moveTo>
                    <a:pt x="67" y="49"/>
                  </a:moveTo>
                  <a:cubicBezTo>
                    <a:pt x="65" y="55"/>
                    <a:pt x="65" y="55"/>
                    <a:pt x="65" y="55"/>
                  </a:cubicBezTo>
                  <a:cubicBezTo>
                    <a:pt x="60" y="53"/>
                    <a:pt x="60" y="53"/>
                    <a:pt x="60" y="53"/>
                  </a:cubicBezTo>
                  <a:cubicBezTo>
                    <a:pt x="62" y="47"/>
                    <a:pt x="62" y="47"/>
                    <a:pt x="62" y="47"/>
                  </a:cubicBezTo>
                  <a:cubicBezTo>
                    <a:pt x="67" y="49"/>
                    <a:pt x="67" y="49"/>
                    <a:pt x="67" y="49"/>
                  </a:cubicBezTo>
                  <a:cubicBezTo>
                    <a:pt x="67" y="49"/>
                    <a:pt x="67" y="49"/>
                    <a:pt x="67" y="49"/>
                  </a:cubicBezTo>
                  <a:close/>
                  <a:moveTo>
                    <a:pt x="58" y="46"/>
                  </a:moveTo>
                  <a:cubicBezTo>
                    <a:pt x="55" y="51"/>
                    <a:pt x="55" y="51"/>
                    <a:pt x="55" y="51"/>
                  </a:cubicBezTo>
                  <a:cubicBezTo>
                    <a:pt x="50" y="49"/>
                    <a:pt x="50" y="49"/>
                    <a:pt x="50" y="49"/>
                  </a:cubicBezTo>
                  <a:cubicBezTo>
                    <a:pt x="52" y="44"/>
                    <a:pt x="52" y="44"/>
                    <a:pt x="52" y="44"/>
                  </a:cubicBezTo>
                  <a:cubicBezTo>
                    <a:pt x="58" y="46"/>
                    <a:pt x="58" y="46"/>
                    <a:pt x="58" y="46"/>
                  </a:cubicBezTo>
                  <a:cubicBezTo>
                    <a:pt x="58" y="46"/>
                    <a:pt x="58" y="46"/>
                    <a:pt x="58" y="46"/>
                  </a:cubicBezTo>
                  <a:close/>
                  <a:moveTo>
                    <a:pt x="48" y="42"/>
                  </a:moveTo>
                  <a:cubicBezTo>
                    <a:pt x="46" y="48"/>
                    <a:pt x="46" y="48"/>
                    <a:pt x="46" y="48"/>
                  </a:cubicBezTo>
                  <a:cubicBezTo>
                    <a:pt x="41" y="46"/>
                    <a:pt x="41" y="46"/>
                    <a:pt x="41" y="46"/>
                  </a:cubicBezTo>
                  <a:cubicBezTo>
                    <a:pt x="43" y="40"/>
                    <a:pt x="43" y="40"/>
                    <a:pt x="43" y="40"/>
                  </a:cubicBezTo>
                  <a:cubicBezTo>
                    <a:pt x="48" y="42"/>
                    <a:pt x="48" y="42"/>
                    <a:pt x="48" y="42"/>
                  </a:cubicBezTo>
                  <a:cubicBezTo>
                    <a:pt x="48" y="42"/>
                    <a:pt x="48" y="42"/>
                    <a:pt x="48" y="42"/>
                  </a:cubicBezTo>
                  <a:close/>
                  <a:moveTo>
                    <a:pt x="71" y="39"/>
                  </a:moveTo>
                  <a:cubicBezTo>
                    <a:pt x="69" y="45"/>
                    <a:pt x="69" y="45"/>
                    <a:pt x="69" y="45"/>
                  </a:cubicBezTo>
                  <a:cubicBezTo>
                    <a:pt x="64" y="43"/>
                    <a:pt x="64" y="43"/>
                    <a:pt x="64" y="43"/>
                  </a:cubicBezTo>
                  <a:cubicBezTo>
                    <a:pt x="66" y="37"/>
                    <a:pt x="66" y="37"/>
                    <a:pt x="66" y="37"/>
                  </a:cubicBezTo>
                  <a:cubicBezTo>
                    <a:pt x="71" y="39"/>
                    <a:pt x="71" y="39"/>
                    <a:pt x="71" y="39"/>
                  </a:cubicBezTo>
                  <a:cubicBezTo>
                    <a:pt x="71" y="39"/>
                    <a:pt x="71" y="39"/>
                    <a:pt x="71" y="39"/>
                  </a:cubicBezTo>
                  <a:close/>
                  <a:moveTo>
                    <a:pt x="61" y="36"/>
                  </a:moveTo>
                  <a:cubicBezTo>
                    <a:pt x="59" y="41"/>
                    <a:pt x="59" y="41"/>
                    <a:pt x="59" y="41"/>
                  </a:cubicBezTo>
                  <a:cubicBezTo>
                    <a:pt x="54" y="39"/>
                    <a:pt x="54" y="39"/>
                    <a:pt x="54" y="39"/>
                  </a:cubicBezTo>
                  <a:cubicBezTo>
                    <a:pt x="56" y="34"/>
                    <a:pt x="56" y="34"/>
                    <a:pt x="56" y="34"/>
                  </a:cubicBezTo>
                  <a:cubicBezTo>
                    <a:pt x="61" y="36"/>
                    <a:pt x="61" y="36"/>
                    <a:pt x="61" y="36"/>
                  </a:cubicBezTo>
                  <a:cubicBezTo>
                    <a:pt x="61" y="36"/>
                    <a:pt x="61" y="36"/>
                    <a:pt x="61" y="36"/>
                  </a:cubicBezTo>
                  <a:close/>
                  <a:moveTo>
                    <a:pt x="52" y="32"/>
                  </a:moveTo>
                  <a:cubicBezTo>
                    <a:pt x="50" y="38"/>
                    <a:pt x="50" y="38"/>
                    <a:pt x="50" y="38"/>
                  </a:cubicBezTo>
                  <a:cubicBezTo>
                    <a:pt x="45" y="36"/>
                    <a:pt x="45" y="36"/>
                    <a:pt x="45" y="36"/>
                  </a:cubicBezTo>
                  <a:cubicBezTo>
                    <a:pt x="47" y="30"/>
                    <a:pt x="47" y="30"/>
                    <a:pt x="47" y="30"/>
                  </a:cubicBezTo>
                  <a:cubicBezTo>
                    <a:pt x="52" y="32"/>
                    <a:pt x="52" y="32"/>
                    <a:pt x="52" y="32"/>
                  </a:cubicBezTo>
                  <a:cubicBezTo>
                    <a:pt x="52" y="32"/>
                    <a:pt x="52" y="32"/>
                    <a:pt x="52" y="32"/>
                  </a:cubicBezTo>
                  <a:close/>
                  <a:moveTo>
                    <a:pt x="75" y="29"/>
                  </a:moveTo>
                  <a:cubicBezTo>
                    <a:pt x="73" y="35"/>
                    <a:pt x="73" y="35"/>
                    <a:pt x="73" y="35"/>
                  </a:cubicBezTo>
                  <a:cubicBezTo>
                    <a:pt x="67" y="33"/>
                    <a:pt x="67" y="33"/>
                    <a:pt x="67" y="33"/>
                  </a:cubicBezTo>
                  <a:cubicBezTo>
                    <a:pt x="69" y="27"/>
                    <a:pt x="69" y="27"/>
                    <a:pt x="69" y="27"/>
                  </a:cubicBezTo>
                  <a:cubicBezTo>
                    <a:pt x="75" y="29"/>
                    <a:pt x="75" y="29"/>
                    <a:pt x="75" y="29"/>
                  </a:cubicBezTo>
                  <a:cubicBezTo>
                    <a:pt x="75" y="29"/>
                    <a:pt x="75" y="29"/>
                    <a:pt x="75" y="29"/>
                  </a:cubicBezTo>
                  <a:close/>
                  <a:moveTo>
                    <a:pt x="65" y="26"/>
                  </a:moveTo>
                  <a:cubicBezTo>
                    <a:pt x="63" y="31"/>
                    <a:pt x="63" y="31"/>
                    <a:pt x="63" y="31"/>
                  </a:cubicBezTo>
                  <a:cubicBezTo>
                    <a:pt x="58" y="29"/>
                    <a:pt x="58" y="29"/>
                    <a:pt x="58" y="29"/>
                  </a:cubicBezTo>
                  <a:cubicBezTo>
                    <a:pt x="60" y="23"/>
                    <a:pt x="60" y="23"/>
                    <a:pt x="60" y="23"/>
                  </a:cubicBezTo>
                  <a:cubicBezTo>
                    <a:pt x="65" y="26"/>
                    <a:pt x="65" y="26"/>
                    <a:pt x="65" y="26"/>
                  </a:cubicBezTo>
                  <a:cubicBezTo>
                    <a:pt x="65" y="26"/>
                    <a:pt x="65" y="26"/>
                    <a:pt x="65" y="26"/>
                  </a:cubicBezTo>
                  <a:close/>
                  <a:moveTo>
                    <a:pt x="56" y="22"/>
                  </a:moveTo>
                  <a:cubicBezTo>
                    <a:pt x="54" y="28"/>
                    <a:pt x="54" y="28"/>
                    <a:pt x="54" y="28"/>
                  </a:cubicBezTo>
                  <a:cubicBezTo>
                    <a:pt x="49" y="26"/>
                    <a:pt x="49" y="26"/>
                    <a:pt x="49" y="26"/>
                  </a:cubicBezTo>
                  <a:cubicBezTo>
                    <a:pt x="51" y="20"/>
                    <a:pt x="51" y="20"/>
                    <a:pt x="51" y="20"/>
                  </a:cubicBezTo>
                  <a:cubicBezTo>
                    <a:pt x="56" y="22"/>
                    <a:pt x="56" y="22"/>
                    <a:pt x="56" y="22"/>
                  </a:cubicBezTo>
                  <a:cubicBezTo>
                    <a:pt x="56" y="22"/>
                    <a:pt x="56" y="22"/>
                    <a:pt x="56" y="22"/>
                  </a:cubicBezTo>
                  <a:close/>
                  <a:moveTo>
                    <a:pt x="79" y="19"/>
                  </a:moveTo>
                  <a:cubicBezTo>
                    <a:pt x="77" y="25"/>
                    <a:pt x="77" y="25"/>
                    <a:pt x="77" y="25"/>
                  </a:cubicBezTo>
                  <a:cubicBezTo>
                    <a:pt x="71" y="23"/>
                    <a:pt x="71" y="23"/>
                    <a:pt x="71" y="23"/>
                  </a:cubicBezTo>
                  <a:cubicBezTo>
                    <a:pt x="73" y="17"/>
                    <a:pt x="73" y="17"/>
                    <a:pt x="73" y="17"/>
                  </a:cubicBezTo>
                  <a:cubicBezTo>
                    <a:pt x="79" y="19"/>
                    <a:pt x="79" y="19"/>
                    <a:pt x="79" y="19"/>
                  </a:cubicBezTo>
                  <a:cubicBezTo>
                    <a:pt x="79" y="19"/>
                    <a:pt x="79" y="19"/>
                    <a:pt x="79" y="19"/>
                  </a:cubicBezTo>
                  <a:close/>
                  <a:moveTo>
                    <a:pt x="69" y="16"/>
                  </a:moveTo>
                  <a:cubicBezTo>
                    <a:pt x="67" y="21"/>
                    <a:pt x="67" y="21"/>
                    <a:pt x="67" y="21"/>
                  </a:cubicBezTo>
                  <a:cubicBezTo>
                    <a:pt x="62" y="19"/>
                    <a:pt x="62" y="19"/>
                    <a:pt x="62" y="19"/>
                  </a:cubicBezTo>
                  <a:cubicBezTo>
                    <a:pt x="64" y="13"/>
                    <a:pt x="64" y="13"/>
                    <a:pt x="64" y="13"/>
                  </a:cubicBezTo>
                  <a:cubicBezTo>
                    <a:pt x="69" y="16"/>
                    <a:pt x="69" y="16"/>
                    <a:pt x="69" y="16"/>
                  </a:cubicBezTo>
                  <a:cubicBezTo>
                    <a:pt x="69" y="16"/>
                    <a:pt x="69" y="16"/>
                    <a:pt x="69" y="16"/>
                  </a:cubicBezTo>
                  <a:close/>
                  <a:moveTo>
                    <a:pt x="60" y="12"/>
                  </a:moveTo>
                  <a:cubicBezTo>
                    <a:pt x="58" y="17"/>
                    <a:pt x="58" y="17"/>
                    <a:pt x="58" y="17"/>
                  </a:cubicBezTo>
                  <a:cubicBezTo>
                    <a:pt x="52" y="15"/>
                    <a:pt x="52" y="15"/>
                    <a:pt x="52" y="15"/>
                  </a:cubicBezTo>
                  <a:cubicBezTo>
                    <a:pt x="54" y="10"/>
                    <a:pt x="54" y="10"/>
                    <a:pt x="54" y="10"/>
                  </a:cubicBezTo>
                  <a:cubicBezTo>
                    <a:pt x="60" y="12"/>
                    <a:pt x="60" y="12"/>
                    <a:pt x="60" y="12"/>
                  </a:cubicBezTo>
                  <a:cubicBezTo>
                    <a:pt x="60" y="12"/>
                    <a:pt x="60" y="12"/>
                    <a:pt x="60" y="12"/>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09" name="Freeform 2165"/>
            <p:cNvSpPr>
              <a:spLocks noEditPoints="1"/>
            </p:cNvSpPr>
            <p:nvPr/>
          </p:nvSpPr>
          <p:spPr bwMode="auto">
            <a:xfrm>
              <a:off x="21297900" y="2471738"/>
              <a:ext cx="555625" cy="346075"/>
            </a:xfrm>
            <a:custGeom>
              <a:avLst/>
              <a:gdLst>
                <a:gd name="T0" fmla="*/ 146 w 148"/>
                <a:gd name="T1" fmla="*/ 27 h 92"/>
                <a:gd name="T2" fmla="*/ 7 w 148"/>
                <a:gd name="T3" fmla="*/ 53 h 92"/>
                <a:gd name="T4" fmla="*/ 23 w 148"/>
                <a:gd name="T5" fmla="*/ 90 h 92"/>
                <a:gd name="T6" fmla="*/ 126 w 148"/>
                <a:gd name="T7" fmla="*/ 32 h 92"/>
                <a:gd name="T8" fmla="*/ 69 w 148"/>
                <a:gd name="T9" fmla="*/ 34 h 92"/>
                <a:gd name="T10" fmla="*/ 72 w 148"/>
                <a:gd name="T11" fmla="*/ 39 h 92"/>
                <a:gd name="T12" fmla="*/ 73 w 148"/>
                <a:gd name="T13" fmla="*/ 43 h 92"/>
                <a:gd name="T14" fmla="*/ 76 w 148"/>
                <a:gd name="T15" fmla="*/ 49 h 92"/>
                <a:gd name="T16" fmla="*/ 77 w 148"/>
                <a:gd name="T17" fmla="*/ 52 h 92"/>
                <a:gd name="T18" fmla="*/ 80 w 148"/>
                <a:gd name="T19" fmla="*/ 58 h 92"/>
                <a:gd name="T20" fmla="*/ 59 w 148"/>
                <a:gd name="T21" fmla="*/ 38 h 92"/>
                <a:gd name="T22" fmla="*/ 62 w 148"/>
                <a:gd name="T23" fmla="*/ 44 h 92"/>
                <a:gd name="T24" fmla="*/ 63 w 148"/>
                <a:gd name="T25" fmla="*/ 48 h 92"/>
                <a:gd name="T26" fmla="*/ 66 w 148"/>
                <a:gd name="T27" fmla="*/ 53 h 92"/>
                <a:gd name="T28" fmla="*/ 67 w 148"/>
                <a:gd name="T29" fmla="*/ 57 h 92"/>
                <a:gd name="T30" fmla="*/ 70 w 148"/>
                <a:gd name="T31" fmla="*/ 62 h 92"/>
                <a:gd name="T32" fmla="*/ 50 w 148"/>
                <a:gd name="T33" fmla="*/ 43 h 92"/>
                <a:gd name="T34" fmla="*/ 52 w 148"/>
                <a:gd name="T35" fmla="*/ 48 h 92"/>
                <a:gd name="T36" fmla="*/ 54 w 148"/>
                <a:gd name="T37" fmla="*/ 52 h 92"/>
                <a:gd name="T38" fmla="*/ 56 w 148"/>
                <a:gd name="T39" fmla="*/ 57 h 92"/>
                <a:gd name="T40" fmla="*/ 58 w 148"/>
                <a:gd name="T41" fmla="*/ 61 h 92"/>
                <a:gd name="T42" fmla="*/ 60 w 148"/>
                <a:gd name="T43" fmla="*/ 66 h 92"/>
                <a:gd name="T44" fmla="*/ 40 w 148"/>
                <a:gd name="T45" fmla="*/ 47 h 92"/>
                <a:gd name="T46" fmla="*/ 42 w 148"/>
                <a:gd name="T47" fmla="*/ 52 h 92"/>
                <a:gd name="T48" fmla="*/ 44 w 148"/>
                <a:gd name="T49" fmla="*/ 56 h 92"/>
                <a:gd name="T50" fmla="*/ 46 w 148"/>
                <a:gd name="T51" fmla="*/ 62 h 92"/>
                <a:gd name="T52" fmla="*/ 48 w 148"/>
                <a:gd name="T53" fmla="*/ 65 h 92"/>
                <a:gd name="T54" fmla="*/ 50 w 148"/>
                <a:gd name="T55" fmla="*/ 71 h 92"/>
                <a:gd name="T56" fmla="*/ 30 w 148"/>
                <a:gd name="T57" fmla="*/ 51 h 92"/>
                <a:gd name="T58" fmla="*/ 32 w 148"/>
                <a:gd name="T59" fmla="*/ 56 h 92"/>
                <a:gd name="T60" fmla="*/ 34 w 148"/>
                <a:gd name="T61" fmla="*/ 61 h 92"/>
                <a:gd name="T62" fmla="*/ 36 w 148"/>
                <a:gd name="T63" fmla="*/ 66 h 92"/>
                <a:gd name="T64" fmla="*/ 38 w 148"/>
                <a:gd name="T65" fmla="*/ 70 h 92"/>
                <a:gd name="T66" fmla="*/ 40 w 148"/>
                <a:gd name="T67" fmla="*/ 75 h 92"/>
                <a:gd name="T68" fmla="*/ 20 w 148"/>
                <a:gd name="T69" fmla="*/ 55 h 92"/>
                <a:gd name="T70" fmla="*/ 22 w 148"/>
                <a:gd name="T71" fmla="*/ 61 h 92"/>
                <a:gd name="T72" fmla="*/ 24 w 148"/>
                <a:gd name="T73" fmla="*/ 65 h 92"/>
                <a:gd name="T74" fmla="*/ 26 w 148"/>
                <a:gd name="T75" fmla="*/ 70 h 92"/>
                <a:gd name="T76" fmla="*/ 28 w 148"/>
                <a:gd name="T77" fmla="*/ 74 h 92"/>
                <a:gd name="T78" fmla="*/ 30 w 148"/>
                <a:gd name="T79" fmla="*/ 79 h 92"/>
                <a:gd name="T80" fmla="*/ 10 w 148"/>
                <a:gd name="T81" fmla="*/ 60 h 92"/>
                <a:gd name="T82" fmla="*/ 12 w 148"/>
                <a:gd name="T83" fmla="*/ 65 h 92"/>
                <a:gd name="T84" fmla="*/ 14 w 148"/>
                <a:gd name="T85" fmla="*/ 69 h 92"/>
                <a:gd name="T86" fmla="*/ 16 w 148"/>
                <a:gd name="T87" fmla="*/ 74 h 92"/>
                <a:gd name="T88" fmla="*/ 18 w 148"/>
                <a:gd name="T89" fmla="*/ 78 h 92"/>
                <a:gd name="T90" fmla="*/ 20 w 148"/>
                <a:gd name="T91" fmla="*/ 8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8" h="92">
                  <a:moveTo>
                    <a:pt x="23" y="90"/>
                  </a:moveTo>
                  <a:cubicBezTo>
                    <a:pt x="141" y="39"/>
                    <a:pt x="141" y="39"/>
                    <a:pt x="141" y="39"/>
                  </a:cubicBezTo>
                  <a:cubicBezTo>
                    <a:pt x="146" y="37"/>
                    <a:pt x="148" y="32"/>
                    <a:pt x="146" y="27"/>
                  </a:cubicBezTo>
                  <a:cubicBezTo>
                    <a:pt x="137" y="7"/>
                    <a:pt x="137" y="7"/>
                    <a:pt x="137" y="7"/>
                  </a:cubicBezTo>
                  <a:cubicBezTo>
                    <a:pt x="135" y="2"/>
                    <a:pt x="129" y="0"/>
                    <a:pt x="125" y="2"/>
                  </a:cubicBezTo>
                  <a:cubicBezTo>
                    <a:pt x="7" y="53"/>
                    <a:pt x="7" y="53"/>
                    <a:pt x="7" y="53"/>
                  </a:cubicBezTo>
                  <a:cubicBezTo>
                    <a:pt x="2" y="55"/>
                    <a:pt x="0" y="60"/>
                    <a:pt x="2" y="65"/>
                  </a:cubicBezTo>
                  <a:cubicBezTo>
                    <a:pt x="11" y="85"/>
                    <a:pt x="11" y="85"/>
                    <a:pt x="11" y="85"/>
                  </a:cubicBezTo>
                  <a:cubicBezTo>
                    <a:pt x="13" y="90"/>
                    <a:pt x="19" y="92"/>
                    <a:pt x="23" y="90"/>
                  </a:cubicBezTo>
                  <a:close/>
                  <a:moveTo>
                    <a:pt x="120" y="18"/>
                  </a:moveTo>
                  <a:cubicBezTo>
                    <a:pt x="124" y="16"/>
                    <a:pt x="128" y="18"/>
                    <a:pt x="130" y="22"/>
                  </a:cubicBezTo>
                  <a:cubicBezTo>
                    <a:pt x="131" y="26"/>
                    <a:pt x="129" y="30"/>
                    <a:pt x="126" y="32"/>
                  </a:cubicBezTo>
                  <a:cubicBezTo>
                    <a:pt x="122" y="33"/>
                    <a:pt x="118" y="32"/>
                    <a:pt x="116" y="28"/>
                  </a:cubicBezTo>
                  <a:cubicBezTo>
                    <a:pt x="114" y="24"/>
                    <a:pt x="116" y="20"/>
                    <a:pt x="120" y="18"/>
                  </a:cubicBezTo>
                  <a:close/>
                  <a:moveTo>
                    <a:pt x="69" y="34"/>
                  </a:moveTo>
                  <a:cubicBezTo>
                    <a:pt x="75" y="32"/>
                    <a:pt x="75" y="32"/>
                    <a:pt x="75" y="32"/>
                  </a:cubicBezTo>
                  <a:cubicBezTo>
                    <a:pt x="77" y="37"/>
                    <a:pt x="77" y="37"/>
                    <a:pt x="77" y="37"/>
                  </a:cubicBezTo>
                  <a:cubicBezTo>
                    <a:pt x="72" y="39"/>
                    <a:pt x="72" y="39"/>
                    <a:pt x="72" y="39"/>
                  </a:cubicBezTo>
                  <a:cubicBezTo>
                    <a:pt x="69" y="34"/>
                    <a:pt x="69" y="34"/>
                    <a:pt x="69" y="34"/>
                  </a:cubicBezTo>
                  <a:cubicBezTo>
                    <a:pt x="69" y="34"/>
                    <a:pt x="69" y="34"/>
                    <a:pt x="69" y="34"/>
                  </a:cubicBezTo>
                  <a:close/>
                  <a:moveTo>
                    <a:pt x="73" y="43"/>
                  </a:moveTo>
                  <a:cubicBezTo>
                    <a:pt x="79" y="41"/>
                    <a:pt x="79" y="41"/>
                    <a:pt x="79" y="41"/>
                  </a:cubicBezTo>
                  <a:cubicBezTo>
                    <a:pt x="81" y="46"/>
                    <a:pt x="81" y="46"/>
                    <a:pt x="81" y="46"/>
                  </a:cubicBezTo>
                  <a:cubicBezTo>
                    <a:pt x="76" y="49"/>
                    <a:pt x="76" y="49"/>
                    <a:pt x="76" y="49"/>
                  </a:cubicBezTo>
                  <a:cubicBezTo>
                    <a:pt x="73" y="43"/>
                    <a:pt x="73" y="43"/>
                    <a:pt x="73" y="43"/>
                  </a:cubicBezTo>
                  <a:cubicBezTo>
                    <a:pt x="73" y="43"/>
                    <a:pt x="73" y="43"/>
                    <a:pt x="73" y="43"/>
                  </a:cubicBezTo>
                  <a:close/>
                  <a:moveTo>
                    <a:pt x="77" y="52"/>
                  </a:moveTo>
                  <a:cubicBezTo>
                    <a:pt x="83" y="50"/>
                    <a:pt x="83" y="50"/>
                    <a:pt x="83" y="50"/>
                  </a:cubicBezTo>
                  <a:cubicBezTo>
                    <a:pt x="85" y="55"/>
                    <a:pt x="85" y="55"/>
                    <a:pt x="85" y="55"/>
                  </a:cubicBezTo>
                  <a:cubicBezTo>
                    <a:pt x="80" y="58"/>
                    <a:pt x="80" y="58"/>
                    <a:pt x="80" y="58"/>
                  </a:cubicBezTo>
                  <a:cubicBezTo>
                    <a:pt x="77" y="52"/>
                    <a:pt x="77" y="52"/>
                    <a:pt x="77" y="52"/>
                  </a:cubicBezTo>
                  <a:cubicBezTo>
                    <a:pt x="77" y="52"/>
                    <a:pt x="77" y="52"/>
                    <a:pt x="77" y="52"/>
                  </a:cubicBezTo>
                  <a:close/>
                  <a:moveTo>
                    <a:pt x="59" y="38"/>
                  </a:moveTo>
                  <a:cubicBezTo>
                    <a:pt x="65" y="36"/>
                    <a:pt x="65" y="36"/>
                    <a:pt x="65" y="36"/>
                  </a:cubicBezTo>
                  <a:cubicBezTo>
                    <a:pt x="67" y="41"/>
                    <a:pt x="67" y="41"/>
                    <a:pt x="67" y="41"/>
                  </a:cubicBezTo>
                  <a:cubicBezTo>
                    <a:pt x="62" y="44"/>
                    <a:pt x="62" y="44"/>
                    <a:pt x="62" y="44"/>
                  </a:cubicBezTo>
                  <a:cubicBezTo>
                    <a:pt x="59" y="38"/>
                    <a:pt x="59" y="38"/>
                    <a:pt x="59" y="38"/>
                  </a:cubicBezTo>
                  <a:cubicBezTo>
                    <a:pt x="59" y="38"/>
                    <a:pt x="59" y="38"/>
                    <a:pt x="59" y="38"/>
                  </a:cubicBezTo>
                  <a:close/>
                  <a:moveTo>
                    <a:pt x="63" y="48"/>
                  </a:moveTo>
                  <a:cubicBezTo>
                    <a:pt x="69" y="45"/>
                    <a:pt x="69" y="45"/>
                    <a:pt x="69" y="45"/>
                  </a:cubicBezTo>
                  <a:cubicBezTo>
                    <a:pt x="71" y="51"/>
                    <a:pt x="71" y="51"/>
                    <a:pt x="71" y="51"/>
                  </a:cubicBezTo>
                  <a:cubicBezTo>
                    <a:pt x="66" y="53"/>
                    <a:pt x="66" y="53"/>
                    <a:pt x="66" y="53"/>
                  </a:cubicBezTo>
                  <a:cubicBezTo>
                    <a:pt x="63" y="48"/>
                    <a:pt x="63" y="48"/>
                    <a:pt x="63" y="48"/>
                  </a:cubicBezTo>
                  <a:cubicBezTo>
                    <a:pt x="63" y="48"/>
                    <a:pt x="63" y="48"/>
                    <a:pt x="63" y="48"/>
                  </a:cubicBezTo>
                  <a:close/>
                  <a:moveTo>
                    <a:pt x="67" y="57"/>
                  </a:moveTo>
                  <a:cubicBezTo>
                    <a:pt x="73" y="54"/>
                    <a:pt x="73" y="54"/>
                    <a:pt x="73" y="54"/>
                  </a:cubicBezTo>
                  <a:cubicBezTo>
                    <a:pt x="75" y="60"/>
                    <a:pt x="75" y="60"/>
                    <a:pt x="75" y="60"/>
                  </a:cubicBezTo>
                  <a:cubicBezTo>
                    <a:pt x="70" y="62"/>
                    <a:pt x="70" y="62"/>
                    <a:pt x="70" y="62"/>
                  </a:cubicBezTo>
                  <a:cubicBezTo>
                    <a:pt x="67" y="57"/>
                    <a:pt x="67" y="57"/>
                    <a:pt x="67" y="57"/>
                  </a:cubicBezTo>
                  <a:cubicBezTo>
                    <a:pt x="67" y="57"/>
                    <a:pt x="67" y="57"/>
                    <a:pt x="67" y="57"/>
                  </a:cubicBezTo>
                  <a:close/>
                  <a:moveTo>
                    <a:pt x="50" y="43"/>
                  </a:moveTo>
                  <a:cubicBezTo>
                    <a:pt x="55" y="40"/>
                    <a:pt x="55" y="40"/>
                    <a:pt x="55" y="40"/>
                  </a:cubicBezTo>
                  <a:cubicBezTo>
                    <a:pt x="57" y="45"/>
                    <a:pt x="57" y="45"/>
                    <a:pt x="57" y="45"/>
                  </a:cubicBezTo>
                  <a:cubicBezTo>
                    <a:pt x="52" y="48"/>
                    <a:pt x="52" y="48"/>
                    <a:pt x="52" y="48"/>
                  </a:cubicBezTo>
                  <a:cubicBezTo>
                    <a:pt x="50" y="43"/>
                    <a:pt x="50" y="43"/>
                    <a:pt x="50" y="43"/>
                  </a:cubicBezTo>
                  <a:cubicBezTo>
                    <a:pt x="50" y="43"/>
                    <a:pt x="50" y="43"/>
                    <a:pt x="50" y="43"/>
                  </a:cubicBezTo>
                  <a:close/>
                  <a:moveTo>
                    <a:pt x="54" y="52"/>
                  </a:moveTo>
                  <a:cubicBezTo>
                    <a:pt x="59" y="50"/>
                    <a:pt x="59" y="50"/>
                    <a:pt x="59" y="50"/>
                  </a:cubicBezTo>
                  <a:cubicBezTo>
                    <a:pt x="61" y="55"/>
                    <a:pt x="61" y="55"/>
                    <a:pt x="61" y="55"/>
                  </a:cubicBezTo>
                  <a:cubicBezTo>
                    <a:pt x="56" y="57"/>
                    <a:pt x="56" y="57"/>
                    <a:pt x="56" y="57"/>
                  </a:cubicBezTo>
                  <a:cubicBezTo>
                    <a:pt x="54" y="52"/>
                    <a:pt x="54" y="52"/>
                    <a:pt x="54" y="52"/>
                  </a:cubicBezTo>
                  <a:cubicBezTo>
                    <a:pt x="54" y="52"/>
                    <a:pt x="54" y="52"/>
                    <a:pt x="54" y="52"/>
                  </a:cubicBezTo>
                  <a:close/>
                  <a:moveTo>
                    <a:pt x="58" y="61"/>
                  </a:moveTo>
                  <a:cubicBezTo>
                    <a:pt x="63" y="59"/>
                    <a:pt x="63" y="59"/>
                    <a:pt x="63" y="59"/>
                  </a:cubicBezTo>
                  <a:cubicBezTo>
                    <a:pt x="65" y="64"/>
                    <a:pt x="65" y="64"/>
                    <a:pt x="65" y="64"/>
                  </a:cubicBezTo>
                  <a:cubicBezTo>
                    <a:pt x="60" y="66"/>
                    <a:pt x="60" y="66"/>
                    <a:pt x="60" y="66"/>
                  </a:cubicBezTo>
                  <a:cubicBezTo>
                    <a:pt x="58" y="61"/>
                    <a:pt x="58" y="61"/>
                    <a:pt x="58" y="61"/>
                  </a:cubicBezTo>
                  <a:cubicBezTo>
                    <a:pt x="58" y="61"/>
                    <a:pt x="58" y="61"/>
                    <a:pt x="58" y="61"/>
                  </a:cubicBezTo>
                  <a:close/>
                  <a:moveTo>
                    <a:pt x="40" y="47"/>
                  </a:moveTo>
                  <a:cubicBezTo>
                    <a:pt x="45" y="45"/>
                    <a:pt x="45" y="45"/>
                    <a:pt x="45" y="45"/>
                  </a:cubicBezTo>
                  <a:cubicBezTo>
                    <a:pt x="47" y="50"/>
                    <a:pt x="47" y="50"/>
                    <a:pt x="47" y="50"/>
                  </a:cubicBezTo>
                  <a:cubicBezTo>
                    <a:pt x="42" y="52"/>
                    <a:pt x="42" y="52"/>
                    <a:pt x="42" y="52"/>
                  </a:cubicBezTo>
                  <a:cubicBezTo>
                    <a:pt x="40" y="47"/>
                    <a:pt x="40" y="47"/>
                    <a:pt x="40" y="47"/>
                  </a:cubicBezTo>
                  <a:cubicBezTo>
                    <a:pt x="40" y="47"/>
                    <a:pt x="40" y="47"/>
                    <a:pt x="40" y="47"/>
                  </a:cubicBezTo>
                  <a:close/>
                  <a:moveTo>
                    <a:pt x="44" y="56"/>
                  </a:moveTo>
                  <a:cubicBezTo>
                    <a:pt x="49" y="54"/>
                    <a:pt x="49" y="54"/>
                    <a:pt x="49" y="54"/>
                  </a:cubicBezTo>
                  <a:cubicBezTo>
                    <a:pt x="51" y="59"/>
                    <a:pt x="51" y="59"/>
                    <a:pt x="51" y="59"/>
                  </a:cubicBezTo>
                  <a:cubicBezTo>
                    <a:pt x="46" y="62"/>
                    <a:pt x="46" y="62"/>
                    <a:pt x="46" y="62"/>
                  </a:cubicBezTo>
                  <a:cubicBezTo>
                    <a:pt x="44" y="56"/>
                    <a:pt x="44" y="56"/>
                    <a:pt x="44" y="56"/>
                  </a:cubicBezTo>
                  <a:cubicBezTo>
                    <a:pt x="44" y="56"/>
                    <a:pt x="44" y="56"/>
                    <a:pt x="44" y="56"/>
                  </a:cubicBezTo>
                  <a:close/>
                  <a:moveTo>
                    <a:pt x="48" y="65"/>
                  </a:moveTo>
                  <a:cubicBezTo>
                    <a:pt x="53" y="63"/>
                    <a:pt x="53" y="63"/>
                    <a:pt x="53" y="63"/>
                  </a:cubicBezTo>
                  <a:cubicBezTo>
                    <a:pt x="55" y="68"/>
                    <a:pt x="55" y="68"/>
                    <a:pt x="55" y="68"/>
                  </a:cubicBezTo>
                  <a:cubicBezTo>
                    <a:pt x="50" y="71"/>
                    <a:pt x="50" y="71"/>
                    <a:pt x="50" y="71"/>
                  </a:cubicBezTo>
                  <a:cubicBezTo>
                    <a:pt x="48" y="65"/>
                    <a:pt x="48" y="65"/>
                    <a:pt x="48" y="65"/>
                  </a:cubicBezTo>
                  <a:cubicBezTo>
                    <a:pt x="48" y="65"/>
                    <a:pt x="48" y="65"/>
                    <a:pt x="48" y="65"/>
                  </a:cubicBezTo>
                  <a:close/>
                  <a:moveTo>
                    <a:pt x="30" y="51"/>
                  </a:moveTo>
                  <a:cubicBezTo>
                    <a:pt x="35" y="49"/>
                    <a:pt x="35" y="49"/>
                    <a:pt x="35" y="49"/>
                  </a:cubicBezTo>
                  <a:cubicBezTo>
                    <a:pt x="37" y="54"/>
                    <a:pt x="37" y="54"/>
                    <a:pt x="37" y="54"/>
                  </a:cubicBezTo>
                  <a:cubicBezTo>
                    <a:pt x="32" y="56"/>
                    <a:pt x="32" y="56"/>
                    <a:pt x="32" y="56"/>
                  </a:cubicBezTo>
                  <a:cubicBezTo>
                    <a:pt x="30" y="51"/>
                    <a:pt x="30" y="51"/>
                    <a:pt x="30" y="51"/>
                  </a:cubicBezTo>
                  <a:cubicBezTo>
                    <a:pt x="30" y="51"/>
                    <a:pt x="30" y="51"/>
                    <a:pt x="30" y="51"/>
                  </a:cubicBezTo>
                  <a:close/>
                  <a:moveTo>
                    <a:pt x="34" y="61"/>
                  </a:moveTo>
                  <a:cubicBezTo>
                    <a:pt x="39" y="58"/>
                    <a:pt x="39" y="58"/>
                    <a:pt x="39" y="58"/>
                  </a:cubicBezTo>
                  <a:cubicBezTo>
                    <a:pt x="41" y="64"/>
                    <a:pt x="41" y="64"/>
                    <a:pt x="41" y="64"/>
                  </a:cubicBezTo>
                  <a:cubicBezTo>
                    <a:pt x="36" y="66"/>
                    <a:pt x="36" y="66"/>
                    <a:pt x="36" y="66"/>
                  </a:cubicBezTo>
                  <a:cubicBezTo>
                    <a:pt x="34" y="61"/>
                    <a:pt x="34" y="61"/>
                    <a:pt x="34" y="61"/>
                  </a:cubicBezTo>
                  <a:cubicBezTo>
                    <a:pt x="34" y="61"/>
                    <a:pt x="34" y="61"/>
                    <a:pt x="34" y="61"/>
                  </a:cubicBezTo>
                  <a:close/>
                  <a:moveTo>
                    <a:pt x="38" y="70"/>
                  </a:moveTo>
                  <a:cubicBezTo>
                    <a:pt x="43" y="67"/>
                    <a:pt x="43" y="67"/>
                    <a:pt x="43" y="67"/>
                  </a:cubicBezTo>
                  <a:cubicBezTo>
                    <a:pt x="45" y="73"/>
                    <a:pt x="45" y="73"/>
                    <a:pt x="45" y="73"/>
                  </a:cubicBezTo>
                  <a:cubicBezTo>
                    <a:pt x="40" y="75"/>
                    <a:pt x="40" y="75"/>
                    <a:pt x="40" y="75"/>
                  </a:cubicBezTo>
                  <a:cubicBezTo>
                    <a:pt x="38" y="70"/>
                    <a:pt x="38" y="70"/>
                    <a:pt x="38" y="70"/>
                  </a:cubicBezTo>
                  <a:cubicBezTo>
                    <a:pt x="38" y="70"/>
                    <a:pt x="38" y="70"/>
                    <a:pt x="38" y="70"/>
                  </a:cubicBezTo>
                  <a:close/>
                  <a:moveTo>
                    <a:pt x="20" y="55"/>
                  </a:moveTo>
                  <a:cubicBezTo>
                    <a:pt x="25" y="53"/>
                    <a:pt x="25" y="53"/>
                    <a:pt x="25" y="53"/>
                  </a:cubicBezTo>
                  <a:cubicBezTo>
                    <a:pt x="28" y="58"/>
                    <a:pt x="28" y="58"/>
                    <a:pt x="28" y="58"/>
                  </a:cubicBezTo>
                  <a:cubicBezTo>
                    <a:pt x="22" y="61"/>
                    <a:pt x="22" y="61"/>
                    <a:pt x="22" y="61"/>
                  </a:cubicBezTo>
                  <a:cubicBezTo>
                    <a:pt x="20" y="55"/>
                    <a:pt x="20" y="55"/>
                    <a:pt x="20" y="55"/>
                  </a:cubicBezTo>
                  <a:cubicBezTo>
                    <a:pt x="20" y="55"/>
                    <a:pt x="20" y="55"/>
                    <a:pt x="20" y="55"/>
                  </a:cubicBezTo>
                  <a:close/>
                  <a:moveTo>
                    <a:pt x="24" y="65"/>
                  </a:moveTo>
                  <a:cubicBezTo>
                    <a:pt x="29" y="63"/>
                    <a:pt x="29" y="63"/>
                    <a:pt x="29" y="63"/>
                  </a:cubicBezTo>
                  <a:cubicBezTo>
                    <a:pt x="32" y="68"/>
                    <a:pt x="32" y="68"/>
                    <a:pt x="32" y="68"/>
                  </a:cubicBezTo>
                  <a:cubicBezTo>
                    <a:pt x="26" y="70"/>
                    <a:pt x="26" y="70"/>
                    <a:pt x="26" y="70"/>
                  </a:cubicBezTo>
                  <a:cubicBezTo>
                    <a:pt x="24" y="65"/>
                    <a:pt x="24" y="65"/>
                    <a:pt x="24" y="65"/>
                  </a:cubicBezTo>
                  <a:cubicBezTo>
                    <a:pt x="24" y="65"/>
                    <a:pt x="24" y="65"/>
                    <a:pt x="24" y="65"/>
                  </a:cubicBezTo>
                  <a:close/>
                  <a:moveTo>
                    <a:pt x="28" y="74"/>
                  </a:moveTo>
                  <a:cubicBezTo>
                    <a:pt x="33" y="72"/>
                    <a:pt x="33" y="72"/>
                    <a:pt x="33" y="72"/>
                  </a:cubicBezTo>
                  <a:cubicBezTo>
                    <a:pt x="36" y="77"/>
                    <a:pt x="36" y="77"/>
                    <a:pt x="36" y="77"/>
                  </a:cubicBezTo>
                  <a:cubicBezTo>
                    <a:pt x="30" y="79"/>
                    <a:pt x="30" y="79"/>
                    <a:pt x="30" y="79"/>
                  </a:cubicBezTo>
                  <a:cubicBezTo>
                    <a:pt x="28" y="74"/>
                    <a:pt x="28" y="74"/>
                    <a:pt x="28" y="74"/>
                  </a:cubicBezTo>
                  <a:cubicBezTo>
                    <a:pt x="28" y="74"/>
                    <a:pt x="28" y="74"/>
                    <a:pt x="28" y="74"/>
                  </a:cubicBezTo>
                  <a:close/>
                  <a:moveTo>
                    <a:pt x="10" y="60"/>
                  </a:moveTo>
                  <a:cubicBezTo>
                    <a:pt x="15" y="57"/>
                    <a:pt x="15" y="57"/>
                    <a:pt x="15" y="57"/>
                  </a:cubicBezTo>
                  <a:cubicBezTo>
                    <a:pt x="18" y="63"/>
                    <a:pt x="18" y="63"/>
                    <a:pt x="18" y="63"/>
                  </a:cubicBezTo>
                  <a:cubicBezTo>
                    <a:pt x="12" y="65"/>
                    <a:pt x="12" y="65"/>
                    <a:pt x="12" y="65"/>
                  </a:cubicBezTo>
                  <a:cubicBezTo>
                    <a:pt x="10" y="60"/>
                    <a:pt x="10" y="60"/>
                    <a:pt x="10" y="60"/>
                  </a:cubicBezTo>
                  <a:cubicBezTo>
                    <a:pt x="10" y="60"/>
                    <a:pt x="10" y="60"/>
                    <a:pt x="10" y="60"/>
                  </a:cubicBezTo>
                  <a:close/>
                  <a:moveTo>
                    <a:pt x="14" y="69"/>
                  </a:moveTo>
                  <a:cubicBezTo>
                    <a:pt x="19" y="67"/>
                    <a:pt x="19" y="67"/>
                    <a:pt x="19" y="67"/>
                  </a:cubicBezTo>
                  <a:cubicBezTo>
                    <a:pt x="22" y="72"/>
                    <a:pt x="22" y="72"/>
                    <a:pt x="22" y="72"/>
                  </a:cubicBezTo>
                  <a:cubicBezTo>
                    <a:pt x="16" y="74"/>
                    <a:pt x="16" y="74"/>
                    <a:pt x="16" y="74"/>
                  </a:cubicBezTo>
                  <a:cubicBezTo>
                    <a:pt x="14" y="69"/>
                    <a:pt x="14" y="69"/>
                    <a:pt x="14" y="69"/>
                  </a:cubicBezTo>
                  <a:cubicBezTo>
                    <a:pt x="14" y="69"/>
                    <a:pt x="14" y="69"/>
                    <a:pt x="14" y="69"/>
                  </a:cubicBezTo>
                  <a:close/>
                  <a:moveTo>
                    <a:pt x="18" y="78"/>
                  </a:moveTo>
                  <a:cubicBezTo>
                    <a:pt x="23" y="76"/>
                    <a:pt x="23" y="76"/>
                    <a:pt x="23" y="76"/>
                  </a:cubicBezTo>
                  <a:cubicBezTo>
                    <a:pt x="26" y="81"/>
                    <a:pt x="26" y="81"/>
                    <a:pt x="26" y="81"/>
                  </a:cubicBezTo>
                  <a:cubicBezTo>
                    <a:pt x="20" y="83"/>
                    <a:pt x="20" y="83"/>
                    <a:pt x="20" y="83"/>
                  </a:cubicBezTo>
                  <a:cubicBezTo>
                    <a:pt x="18" y="78"/>
                    <a:pt x="18" y="78"/>
                    <a:pt x="18" y="78"/>
                  </a:cubicBezTo>
                  <a:cubicBezTo>
                    <a:pt x="18" y="78"/>
                    <a:pt x="18" y="78"/>
                    <a:pt x="18" y="78"/>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10" name="Freeform 2166"/>
            <p:cNvSpPr>
              <a:spLocks noEditPoints="1"/>
            </p:cNvSpPr>
            <p:nvPr/>
          </p:nvSpPr>
          <p:spPr bwMode="auto">
            <a:xfrm>
              <a:off x="23734713" y="1411288"/>
              <a:ext cx="552450" cy="349250"/>
            </a:xfrm>
            <a:custGeom>
              <a:avLst/>
              <a:gdLst>
                <a:gd name="T0" fmla="*/ 2 w 147"/>
                <a:gd name="T1" fmla="*/ 66 h 93"/>
                <a:gd name="T2" fmla="*/ 140 w 147"/>
                <a:gd name="T3" fmla="*/ 40 h 93"/>
                <a:gd name="T4" fmla="*/ 124 w 147"/>
                <a:gd name="T5" fmla="*/ 2 h 93"/>
                <a:gd name="T6" fmla="*/ 22 w 147"/>
                <a:gd name="T7" fmla="*/ 61 h 93"/>
                <a:gd name="T8" fmla="*/ 78 w 147"/>
                <a:gd name="T9" fmla="*/ 59 h 93"/>
                <a:gd name="T10" fmla="*/ 76 w 147"/>
                <a:gd name="T11" fmla="*/ 53 h 93"/>
                <a:gd name="T12" fmla="*/ 74 w 147"/>
                <a:gd name="T13" fmla="*/ 49 h 93"/>
                <a:gd name="T14" fmla="*/ 72 w 147"/>
                <a:gd name="T15" fmla="*/ 44 h 93"/>
                <a:gd name="T16" fmla="*/ 70 w 147"/>
                <a:gd name="T17" fmla="*/ 40 h 93"/>
                <a:gd name="T18" fmla="*/ 68 w 147"/>
                <a:gd name="T19" fmla="*/ 35 h 93"/>
                <a:gd name="T20" fmla="*/ 88 w 147"/>
                <a:gd name="T21" fmla="*/ 54 h 93"/>
                <a:gd name="T22" fmla="*/ 86 w 147"/>
                <a:gd name="T23" fmla="*/ 49 h 93"/>
                <a:gd name="T24" fmla="*/ 84 w 147"/>
                <a:gd name="T25" fmla="*/ 45 h 93"/>
                <a:gd name="T26" fmla="*/ 82 w 147"/>
                <a:gd name="T27" fmla="*/ 40 h 93"/>
                <a:gd name="T28" fmla="*/ 80 w 147"/>
                <a:gd name="T29" fmla="*/ 36 h 93"/>
                <a:gd name="T30" fmla="*/ 78 w 147"/>
                <a:gd name="T31" fmla="*/ 31 h 93"/>
                <a:gd name="T32" fmla="*/ 98 w 147"/>
                <a:gd name="T33" fmla="*/ 50 h 93"/>
                <a:gd name="T34" fmla="*/ 96 w 147"/>
                <a:gd name="T35" fmla="*/ 45 h 93"/>
                <a:gd name="T36" fmla="*/ 94 w 147"/>
                <a:gd name="T37" fmla="*/ 41 h 93"/>
                <a:gd name="T38" fmla="*/ 92 w 147"/>
                <a:gd name="T39" fmla="*/ 35 h 93"/>
                <a:gd name="T40" fmla="*/ 90 w 147"/>
                <a:gd name="T41" fmla="*/ 32 h 93"/>
                <a:gd name="T42" fmla="*/ 88 w 147"/>
                <a:gd name="T43" fmla="*/ 26 h 93"/>
                <a:gd name="T44" fmla="*/ 108 w 147"/>
                <a:gd name="T45" fmla="*/ 46 h 93"/>
                <a:gd name="T46" fmla="*/ 106 w 147"/>
                <a:gd name="T47" fmla="*/ 40 h 93"/>
                <a:gd name="T48" fmla="*/ 104 w 147"/>
                <a:gd name="T49" fmla="*/ 36 h 93"/>
                <a:gd name="T50" fmla="*/ 102 w 147"/>
                <a:gd name="T51" fmla="*/ 31 h 93"/>
                <a:gd name="T52" fmla="*/ 100 w 147"/>
                <a:gd name="T53" fmla="*/ 27 h 93"/>
                <a:gd name="T54" fmla="*/ 98 w 147"/>
                <a:gd name="T55" fmla="*/ 22 h 93"/>
                <a:gd name="T56" fmla="*/ 118 w 147"/>
                <a:gd name="T57" fmla="*/ 41 h 93"/>
                <a:gd name="T58" fmla="*/ 116 w 147"/>
                <a:gd name="T59" fmla="*/ 36 h 93"/>
                <a:gd name="T60" fmla="*/ 114 w 147"/>
                <a:gd name="T61" fmla="*/ 32 h 93"/>
                <a:gd name="T62" fmla="*/ 111 w 147"/>
                <a:gd name="T63" fmla="*/ 27 h 93"/>
                <a:gd name="T64" fmla="*/ 110 w 147"/>
                <a:gd name="T65" fmla="*/ 23 h 93"/>
                <a:gd name="T66" fmla="*/ 108 w 147"/>
                <a:gd name="T67" fmla="*/ 18 h 93"/>
                <a:gd name="T68" fmla="*/ 128 w 147"/>
                <a:gd name="T69" fmla="*/ 37 h 93"/>
                <a:gd name="T70" fmla="*/ 126 w 147"/>
                <a:gd name="T71" fmla="*/ 32 h 93"/>
                <a:gd name="T72" fmla="*/ 124 w 147"/>
                <a:gd name="T73" fmla="*/ 28 h 93"/>
                <a:gd name="T74" fmla="*/ 121 w 147"/>
                <a:gd name="T75" fmla="*/ 22 h 93"/>
                <a:gd name="T76" fmla="*/ 120 w 147"/>
                <a:gd name="T77" fmla="*/ 19 h 93"/>
                <a:gd name="T78" fmla="*/ 118 w 147"/>
                <a:gd name="T79" fmla="*/ 13 h 93"/>
                <a:gd name="T80" fmla="*/ 138 w 147"/>
                <a:gd name="T81" fmla="*/ 33 h 93"/>
                <a:gd name="T82" fmla="*/ 135 w 147"/>
                <a:gd name="T83" fmla="*/ 28 h 93"/>
                <a:gd name="T84" fmla="*/ 134 w 147"/>
                <a:gd name="T85" fmla="*/ 23 h 93"/>
                <a:gd name="T86" fmla="*/ 131 w 147"/>
                <a:gd name="T87" fmla="*/ 18 h 93"/>
                <a:gd name="T88" fmla="*/ 130 w 147"/>
                <a:gd name="T89" fmla="*/ 14 h 93"/>
                <a:gd name="T90" fmla="*/ 127 w 147"/>
                <a:gd name="T91" fmla="*/ 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7" h="93">
                  <a:moveTo>
                    <a:pt x="124" y="2"/>
                  </a:moveTo>
                  <a:cubicBezTo>
                    <a:pt x="7" y="53"/>
                    <a:pt x="7" y="53"/>
                    <a:pt x="7" y="53"/>
                  </a:cubicBezTo>
                  <a:cubicBezTo>
                    <a:pt x="2" y="55"/>
                    <a:pt x="0" y="61"/>
                    <a:pt x="2" y="66"/>
                  </a:cubicBezTo>
                  <a:cubicBezTo>
                    <a:pt x="11" y="86"/>
                    <a:pt x="11" y="86"/>
                    <a:pt x="11" y="86"/>
                  </a:cubicBezTo>
                  <a:cubicBezTo>
                    <a:pt x="13" y="91"/>
                    <a:pt x="18" y="93"/>
                    <a:pt x="23" y="91"/>
                  </a:cubicBezTo>
                  <a:cubicBezTo>
                    <a:pt x="140" y="40"/>
                    <a:pt x="140" y="40"/>
                    <a:pt x="140" y="40"/>
                  </a:cubicBezTo>
                  <a:cubicBezTo>
                    <a:pt x="145" y="38"/>
                    <a:pt x="147" y="32"/>
                    <a:pt x="145" y="27"/>
                  </a:cubicBezTo>
                  <a:cubicBezTo>
                    <a:pt x="136" y="7"/>
                    <a:pt x="136" y="7"/>
                    <a:pt x="136" y="7"/>
                  </a:cubicBezTo>
                  <a:cubicBezTo>
                    <a:pt x="134" y="2"/>
                    <a:pt x="129" y="0"/>
                    <a:pt x="124" y="2"/>
                  </a:cubicBezTo>
                  <a:close/>
                  <a:moveTo>
                    <a:pt x="28" y="74"/>
                  </a:moveTo>
                  <a:cubicBezTo>
                    <a:pt x="24" y="76"/>
                    <a:pt x="20" y="74"/>
                    <a:pt x="18" y="71"/>
                  </a:cubicBezTo>
                  <a:cubicBezTo>
                    <a:pt x="16" y="67"/>
                    <a:pt x="18" y="63"/>
                    <a:pt x="22" y="61"/>
                  </a:cubicBezTo>
                  <a:cubicBezTo>
                    <a:pt x="26" y="59"/>
                    <a:pt x="30" y="61"/>
                    <a:pt x="32" y="65"/>
                  </a:cubicBezTo>
                  <a:cubicBezTo>
                    <a:pt x="33" y="69"/>
                    <a:pt x="31" y="73"/>
                    <a:pt x="28" y="74"/>
                  </a:cubicBezTo>
                  <a:close/>
                  <a:moveTo>
                    <a:pt x="78" y="59"/>
                  </a:moveTo>
                  <a:cubicBezTo>
                    <a:pt x="73" y="61"/>
                    <a:pt x="73" y="61"/>
                    <a:pt x="73" y="61"/>
                  </a:cubicBezTo>
                  <a:cubicBezTo>
                    <a:pt x="71" y="56"/>
                    <a:pt x="71" y="56"/>
                    <a:pt x="71" y="56"/>
                  </a:cubicBezTo>
                  <a:cubicBezTo>
                    <a:pt x="76" y="53"/>
                    <a:pt x="76" y="53"/>
                    <a:pt x="76" y="53"/>
                  </a:cubicBezTo>
                  <a:cubicBezTo>
                    <a:pt x="78" y="59"/>
                    <a:pt x="78" y="59"/>
                    <a:pt x="78" y="59"/>
                  </a:cubicBezTo>
                  <a:cubicBezTo>
                    <a:pt x="78" y="59"/>
                    <a:pt x="78" y="59"/>
                    <a:pt x="78" y="59"/>
                  </a:cubicBezTo>
                  <a:close/>
                  <a:moveTo>
                    <a:pt x="74" y="49"/>
                  </a:moveTo>
                  <a:cubicBezTo>
                    <a:pt x="69" y="51"/>
                    <a:pt x="69" y="51"/>
                    <a:pt x="69" y="51"/>
                  </a:cubicBezTo>
                  <a:cubicBezTo>
                    <a:pt x="67" y="46"/>
                    <a:pt x="67" y="46"/>
                    <a:pt x="67" y="46"/>
                  </a:cubicBezTo>
                  <a:cubicBezTo>
                    <a:pt x="72" y="44"/>
                    <a:pt x="72" y="44"/>
                    <a:pt x="72" y="44"/>
                  </a:cubicBezTo>
                  <a:cubicBezTo>
                    <a:pt x="74" y="49"/>
                    <a:pt x="74" y="49"/>
                    <a:pt x="74" y="49"/>
                  </a:cubicBezTo>
                  <a:cubicBezTo>
                    <a:pt x="74" y="49"/>
                    <a:pt x="74" y="49"/>
                    <a:pt x="74" y="49"/>
                  </a:cubicBezTo>
                  <a:close/>
                  <a:moveTo>
                    <a:pt x="70" y="40"/>
                  </a:moveTo>
                  <a:cubicBezTo>
                    <a:pt x="65" y="42"/>
                    <a:pt x="65" y="42"/>
                    <a:pt x="65" y="42"/>
                  </a:cubicBezTo>
                  <a:cubicBezTo>
                    <a:pt x="63" y="37"/>
                    <a:pt x="63" y="37"/>
                    <a:pt x="63" y="37"/>
                  </a:cubicBezTo>
                  <a:cubicBezTo>
                    <a:pt x="68" y="35"/>
                    <a:pt x="68" y="35"/>
                    <a:pt x="68" y="35"/>
                  </a:cubicBezTo>
                  <a:cubicBezTo>
                    <a:pt x="70" y="40"/>
                    <a:pt x="70" y="40"/>
                    <a:pt x="70" y="40"/>
                  </a:cubicBezTo>
                  <a:cubicBezTo>
                    <a:pt x="70" y="40"/>
                    <a:pt x="70" y="40"/>
                    <a:pt x="70" y="40"/>
                  </a:cubicBezTo>
                  <a:close/>
                  <a:moveTo>
                    <a:pt x="88" y="54"/>
                  </a:moveTo>
                  <a:cubicBezTo>
                    <a:pt x="83" y="57"/>
                    <a:pt x="83" y="57"/>
                    <a:pt x="83" y="57"/>
                  </a:cubicBezTo>
                  <a:cubicBezTo>
                    <a:pt x="80" y="51"/>
                    <a:pt x="80" y="51"/>
                    <a:pt x="80" y="51"/>
                  </a:cubicBezTo>
                  <a:cubicBezTo>
                    <a:pt x="86" y="49"/>
                    <a:pt x="86" y="49"/>
                    <a:pt x="86" y="49"/>
                  </a:cubicBezTo>
                  <a:cubicBezTo>
                    <a:pt x="88" y="54"/>
                    <a:pt x="88" y="54"/>
                    <a:pt x="88" y="54"/>
                  </a:cubicBezTo>
                  <a:cubicBezTo>
                    <a:pt x="88" y="54"/>
                    <a:pt x="88" y="54"/>
                    <a:pt x="88" y="54"/>
                  </a:cubicBezTo>
                  <a:close/>
                  <a:moveTo>
                    <a:pt x="84" y="45"/>
                  </a:moveTo>
                  <a:cubicBezTo>
                    <a:pt x="79" y="47"/>
                    <a:pt x="79" y="47"/>
                    <a:pt x="79" y="47"/>
                  </a:cubicBezTo>
                  <a:cubicBezTo>
                    <a:pt x="76" y="42"/>
                    <a:pt x="76" y="42"/>
                    <a:pt x="76" y="42"/>
                  </a:cubicBezTo>
                  <a:cubicBezTo>
                    <a:pt x="82" y="40"/>
                    <a:pt x="82" y="40"/>
                    <a:pt x="82" y="40"/>
                  </a:cubicBezTo>
                  <a:cubicBezTo>
                    <a:pt x="84" y="45"/>
                    <a:pt x="84" y="45"/>
                    <a:pt x="84" y="45"/>
                  </a:cubicBezTo>
                  <a:cubicBezTo>
                    <a:pt x="84" y="45"/>
                    <a:pt x="84" y="45"/>
                    <a:pt x="84" y="45"/>
                  </a:cubicBezTo>
                  <a:close/>
                  <a:moveTo>
                    <a:pt x="80" y="36"/>
                  </a:moveTo>
                  <a:cubicBezTo>
                    <a:pt x="75" y="38"/>
                    <a:pt x="75" y="38"/>
                    <a:pt x="75" y="38"/>
                  </a:cubicBezTo>
                  <a:cubicBezTo>
                    <a:pt x="73" y="33"/>
                    <a:pt x="73" y="33"/>
                    <a:pt x="73" y="33"/>
                  </a:cubicBezTo>
                  <a:cubicBezTo>
                    <a:pt x="78" y="31"/>
                    <a:pt x="78" y="31"/>
                    <a:pt x="78" y="31"/>
                  </a:cubicBezTo>
                  <a:cubicBezTo>
                    <a:pt x="80" y="36"/>
                    <a:pt x="80" y="36"/>
                    <a:pt x="80" y="36"/>
                  </a:cubicBezTo>
                  <a:cubicBezTo>
                    <a:pt x="80" y="36"/>
                    <a:pt x="80" y="36"/>
                    <a:pt x="80" y="36"/>
                  </a:cubicBezTo>
                  <a:close/>
                  <a:moveTo>
                    <a:pt x="98" y="50"/>
                  </a:moveTo>
                  <a:cubicBezTo>
                    <a:pt x="93" y="52"/>
                    <a:pt x="93" y="52"/>
                    <a:pt x="93" y="52"/>
                  </a:cubicBezTo>
                  <a:cubicBezTo>
                    <a:pt x="90" y="47"/>
                    <a:pt x="90" y="47"/>
                    <a:pt x="90" y="47"/>
                  </a:cubicBezTo>
                  <a:cubicBezTo>
                    <a:pt x="96" y="45"/>
                    <a:pt x="96" y="45"/>
                    <a:pt x="96" y="45"/>
                  </a:cubicBezTo>
                  <a:cubicBezTo>
                    <a:pt x="98" y="50"/>
                    <a:pt x="98" y="50"/>
                    <a:pt x="98" y="50"/>
                  </a:cubicBezTo>
                  <a:cubicBezTo>
                    <a:pt x="98" y="50"/>
                    <a:pt x="98" y="50"/>
                    <a:pt x="98" y="50"/>
                  </a:cubicBezTo>
                  <a:close/>
                  <a:moveTo>
                    <a:pt x="94" y="41"/>
                  </a:moveTo>
                  <a:cubicBezTo>
                    <a:pt x="89" y="43"/>
                    <a:pt x="89" y="43"/>
                    <a:pt x="89" y="43"/>
                  </a:cubicBezTo>
                  <a:cubicBezTo>
                    <a:pt x="86" y="38"/>
                    <a:pt x="86" y="38"/>
                    <a:pt x="86" y="38"/>
                  </a:cubicBezTo>
                  <a:cubicBezTo>
                    <a:pt x="92" y="35"/>
                    <a:pt x="92" y="35"/>
                    <a:pt x="92" y="35"/>
                  </a:cubicBezTo>
                  <a:cubicBezTo>
                    <a:pt x="94" y="41"/>
                    <a:pt x="94" y="41"/>
                    <a:pt x="94" y="41"/>
                  </a:cubicBezTo>
                  <a:cubicBezTo>
                    <a:pt x="94" y="41"/>
                    <a:pt x="94" y="41"/>
                    <a:pt x="94" y="41"/>
                  </a:cubicBezTo>
                  <a:close/>
                  <a:moveTo>
                    <a:pt x="90" y="32"/>
                  </a:moveTo>
                  <a:cubicBezTo>
                    <a:pt x="85" y="34"/>
                    <a:pt x="85" y="34"/>
                    <a:pt x="85" y="34"/>
                  </a:cubicBezTo>
                  <a:cubicBezTo>
                    <a:pt x="82" y="29"/>
                    <a:pt x="82" y="29"/>
                    <a:pt x="82" y="29"/>
                  </a:cubicBezTo>
                  <a:cubicBezTo>
                    <a:pt x="88" y="26"/>
                    <a:pt x="88" y="26"/>
                    <a:pt x="88" y="26"/>
                  </a:cubicBezTo>
                  <a:cubicBezTo>
                    <a:pt x="90" y="32"/>
                    <a:pt x="90" y="32"/>
                    <a:pt x="90" y="32"/>
                  </a:cubicBezTo>
                  <a:cubicBezTo>
                    <a:pt x="90" y="32"/>
                    <a:pt x="90" y="32"/>
                    <a:pt x="90" y="32"/>
                  </a:cubicBezTo>
                  <a:close/>
                  <a:moveTo>
                    <a:pt x="108" y="46"/>
                  </a:moveTo>
                  <a:cubicBezTo>
                    <a:pt x="103" y="48"/>
                    <a:pt x="103" y="48"/>
                    <a:pt x="103" y="48"/>
                  </a:cubicBezTo>
                  <a:cubicBezTo>
                    <a:pt x="100" y="43"/>
                    <a:pt x="100" y="43"/>
                    <a:pt x="100" y="43"/>
                  </a:cubicBezTo>
                  <a:cubicBezTo>
                    <a:pt x="106" y="40"/>
                    <a:pt x="106" y="40"/>
                    <a:pt x="106" y="40"/>
                  </a:cubicBezTo>
                  <a:cubicBezTo>
                    <a:pt x="108" y="46"/>
                    <a:pt x="108" y="46"/>
                    <a:pt x="108" y="46"/>
                  </a:cubicBezTo>
                  <a:cubicBezTo>
                    <a:pt x="108" y="46"/>
                    <a:pt x="108" y="46"/>
                    <a:pt x="108" y="46"/>
                  </a:cubicBezTo>
                  <a:close/>
                  <a:moveTo>
                    <a:pt x="104" y="36"/>
                  </a:moveTo>
                  <a:cubicBezTo>
                    <a:pt x="99" y="39"/>
                    <a:pt x="99" y="39"/>
                    <a:pt x="99" y="39"/>
                  </a:cubicBezTo>
                  <a:cubicBezTo>
                    <a:pt x="96" y="33"/>
                    <a:pt x="96" y="33"/>
                    <a:pt x="96" y="33"/>
                  </a:cubicBezTo>
                  <a:cubicBezTo>
                    <a:pt x="102" y="31"/>
                    <a:pt x="102" y="31"/>
                    <a:pt x="102" y="31"/>
                  </a:cubicBezTo>
                  <a:cubicBezTo>
                    <a:pt x="104" y="36"/>
                    <a:pt x="104" y="36"/>
                    <a:pt x="104" y="36"/>
                  </a:cubicBezTo>
                  <a:cubicBezTo>
                    <a:pt x="104" y="36"/>
                    <a:pt x="104" y="36"/>
                    <a:pt x="104" y="36"/>
                  </a:cubicBezTo>
                  <a:close/>
                  <a:moveTo>
                    <a:pt x="100" y="27"/>
                  </a:moveTo>
                  <a:cubicBezTo>
                    <a:pt x="95" y="30"/>
                    <a:pt x="95" y="30"/>
                    <a:pt x="95" y="30"/>
                  </a:cubicBezTo>
                  <a:cubicBezTo>
                    <a:pt x="92" y="24"/>
                    <a:pt x="92" y="24"/>
                    <a:pt x="92" y="24"/>
                  </a:cubicBezTo>
                  <a:cubicBezTo>
                    <a:pt x="98" y="22"/>
                    <a:pt x="98" y="22"/>
                    <a:pt x="98" y="22"/>
                  </a:cubicBezTo>
                  <a:cubicBezTo>
                    <a:pt x="100" y="27"/>
                    <a:pt x="100" y="27"/>
                    <a:pt x="100" y="27"/>
                  </a:cubicBezTo>
                  <a:cubicBezTo>
                    <a:pt x="100" y="27"/>
                    <a:pt x="100" y="27"/>
                    <a:pt x="100" y="27"/>
                  </a:cubicBezTo>
                  <a:close/>
                  <a:moveTo>
                    <a:pt x="118" y="41"/>
                  </a:moveTo>
                  <a:cubicBezTo>
                    <a:pt x="113" y="44"/>
                    <a:pt x="113" y="44"/>
                    <a:pt x="113" y="44"/>
                  </a:cubicBezTo>
                  <a:cubicBezTo>
                    <a:pt x="110" y="38"/>
                    <a:pt x="110" y="38"/>
                    <a:pt x="110" y="38"/>
                  </a:cubicBezTo>
                  <a:cubicBezTo>
                    <a:pt x="116" y="36"/>
                    <a:pt x="116" y="36"/>
                    <a:pt x="116" y="36"/>
                  </a:cubicBezTo>
                  <a:cubicBezTo>
                    <a:pt x="118" y="41"/>
                    <a:pt x="118" y="41"/>
                    <a:pt x="118" y="41"/>
                  </a:cubicBezTo>
                  <a:cubicBezTo>
                    <a:pt x="118" y="41"/>
                    <a:pt x="118" y="41"/>
                    <a:pt x="118" y="41"/>
                  </a:cubicBezTo>
                  <a:close/>
                  <a:moveTo>
                    <a:pt x="114" y="32"/>
                  </a:moveTo>
                  <a:cubicBezTo>
                    <a:pt x="108" y="34"/>
                    <a:pt x="108" y="34"/>
                    <a:pt x="108" y="34"/>
                  </a:cubicBezTo>
                  <a:cubicBezTo>
                    <a:pt x="106" y="29"/>
                    <a:pt x="106" y="29"/>
                    <a:pt x="106" y="29"/>
                  </a:cubicBezTo>
                  <a:cubicBezTo>
                    <a:pt x="111" y="27"/>
                    <a:pt x="111" y="27"/>
                    <a:pt x="111" y="27"/>
                  </a:cubicBezTo>
                  <a:cubicBezTo>
                    <a:pt x="114" y="32"/>
                    <a:pt x="114" y="32"/>
                    <a:pt x="114" y="32"/>
                  </a:cubicBezTo>
                  <a:cubicBezTo>
                    <a:pt x="114" y="32"/>
                    <a:pt x="114" y="32"/>
                    <a:pt x="114" y="32"/>
                  </a:cubicBezTo>
                  <a:close/>
                  <a:moveTo>
                    <a:pt x="110" y="23"/>
                  </a:moveTo>
                  <a:cubicBezTo>
                    <a:pt x="105" y="25"/>
                    <a:pt x="105" y="25"/>
                    <a:pt x="105" y="25"/>
                  </a:cubicBezTo>
                  <a:cubicBezTo>
                    <a:pt x="102" y="20"/>
                    <a:pt x="102" y="20"/>
                    <a:pt x="102" y="20"/>
                  </a:cubicBezTo>
                  <a:cubicBezTo>
                    <a:pt x="108" y="18"/>
                    <a:pt x="108" y="18"/>
                    <a:pt x="108" y="18"/>
                  </a:cubicBezTo>
                  <a:cubicBezTo>
                    <a:pt x="110" y="23"/>
                    <a:pt x="110" y="23"/>
                    <a:pt x="110" y="23"/>
                  </a:cubicBezTo>
                  <a:cubicBezTo>
                    <a:pt x="110" y="23"/>
                    <a:pt x="110" y="23"/>
                    <a:pt x="110" y="23"/>
                  </a:cubicBezTo>
                  <a:close/>
                  <a:moveTo>
                    <a:pt x="128" y="37"/>
                  </a:moveTo>
                  <a:cubicBezTo>
                    <a:pt x="122" y="39"/>
                    <a:pt x="122" y="39"/>
                    <a:pt x="122" y="39"/>
                  </a:cubicBezTo>
                  <a:cubicBezTo>
                    <a:pt x="120" y="34"/>
                    <a:pt x="120" y="34"/>
                    <a:pt x="120" y="34"/>
                  </a:cubicBezTo>
                  <a:cubicBezTo>
                    <a:pt x="126" y="32"/>
                    <a:pt x="126" y="32"/>
                    <a:pt x="126" y="32"/>
                  </a:cubicBezTo>
                  <a:cubicBezTo>
                    <a:pt x="128" y="37"/>
                    <a:pt x="128" y="37"/>
                    <a:pt x="128" y="37"/>
                  </a:cubicBezTo>
                  <a:cubicBezTo>
                    <a:pt x="128" y="37"/>
                    <a:pt x="128" y="37"/>
                    <a:pt x="128" y="37"/>
                  </a:cubicBezTo>
                  <a:close/>
                  <a:moveTo>
                    <a:pt x="124" y="28"/>
                  </a:moveTo>
                  <a:cubicBezTo>
                    <a:pt x="118" y="30"/>
                    <a:pt x="118" y="30"/>
                    <a:pt x="118" y="30"/>
                  </a:cubicBezTo>
                  <a:cubicBezTo>
                    <a:pt x="116" y="25"/>
                    <a:pt x="116" y="25"/>
                    <a:pt x="116" y="25"/>
                  </a:cubicBezTo>
                  <a:cubicBezTo>
                    <a:pt x="121" y="22"/>
                    <a:pt x="121" y="22"/>
                    <a:pt x="121" y="22"/>
                  </a:cubicBezTo>
                  <a:cubicBezTo>
                    <a:pt x="124" y="28"/>
                    <a:pt x="124" y="28"/>
                    <a:pt x="124" y="28"/>
                  </a:cubicBezTo>
                  <a:cubicBezTo>
                    <a:pt x="124" y="28"/>
                    <a:pt x="124" y="28"/>
                    <a:pt x="124" y="28"/>
                  </a:cubicBezTo>
                  <a:close/>
                  <a:moveTo>
                    <a:pt x="120" y="19"/>
                  </a:moveTo>
                  <a:cubicBezTo>
                    <a:pt x="114" y="21"/>
                    <a:pt x="114" y="21"/>
                    <a:pt x="114" y="21"/>
                  </a:cubicBezTo>
                  <a:cubicBezTo>
                    <a:pt x="112" y="16"/>
                    <a:pt x="112" y="16"/>
                    <a:pt x="112" y="16"/>
                  </a:cubicBezTo>
                  <a:cubicBezTo>
                    <a:pt x="118" y="13"/>
                    <a:pt x="118" y="13"/>
                    <a:pt x="118" y="13"/>
                  </a:cubicBezTo>
                  <a:cubicBezTo>
                    <a:pt x="120" y="19"/>
                    <a:pt x="120" y="19"/>
                    <a:pt x="120" y="19"/>
                  </a:cubicBezTo>
                  <a:cubicBezTo>
                    <a:pt x="120" y="19"/>
                    <a:pt x="120" y="19"/>
                    <a:pt x="120" y="19"/>
                  </a:cubicBezTo>
                  <a:close/>
                  <a:moveTo>
                    <a:pt x="138" y="33"/>
                  </a:moveTo>
                  <a:cubicBezTo>
                    <a:pt x="132" y="35"/>
                    <a:pt x="132" y="35"/>
                    <a:pt x="132" y="35"/>
                  </a:cubicBezTo>
                  <a:cubicBezTo>
                    <a:pt x="130" y="30"/>
                    <a:pt x="130" y="30"/>
                    <a:pt x="130" y="30"/>
                  </a:cubicBezTo>
                  <a:cubicBezTo>
                    <a:pt x="135" y="28"/>
                    <a:pt x="135" y="28"/>
                    <a:pt x="135" y="28"/>
                  </a:cubicBezTo>
                  <a:cubicBezTo>
                    <a:pt x="138" y="33"/>
                    <a:pt x="138" y="33"/>
                    <a:pt x="138" y="33"/>
                  </a:cubicBezTo>
                  <a:cubicBezTo>
                    <a:pt x="138" y="33"/>
                    <a:pt x="138" y="33"/>
                    <a:pt x="138" y="33"/>
                  </a:cubicBezTo>
                  <a:close/>
                  <a:moveTo>
                    <a:pt x="134" y="23"/>
                  </a:moveTo>
                  <a:cubicBezTo>
                    <a:pt x="128" y="26"/>
                    <a:pt x="128" y="26"/>
                    <a:pt x="128" y="26"/>
                  </a:cubicBezTo>
                  <a:cubicBezTo>
                    <a:pt x="126" y="20"/>
                    <a:pt x="126" y="20"/>
                    <a:pt x="126" y="20"/>
                  </a:cubicBezTo>
                  <a:cubicBezTo>
                    <a:pt x="131" y="18"/>
                    <a:pt x="131" y="18"/>
                    <a:pt x="131" y="18"/>
                  </a:cubicBezTo>
                  <a:cubicBezTo>
                    <a:pt x="134" y="23"/>
                    <a:pt x="134" y="23"/>
                    <a:pt x="134" y="23"/>
                  </a:cubicBezTo>
                  <a:cubicBezTo>
                    <a:pt x="134" y="23"/>
                    <a:pt x="134" y="23"/>
                    <a:pt x="134" y="23"/>
                  </a:cubicBezTo>
                  <a:close/>
                  <a:moveTo>
                    <a:pt x="130" y="14"/>
                  </a:moveTo>
                  <a:cubicBezTo>
                    <a:pt x="124" y="17"/>
                    <a:pt x="124" y="17"/>
                    <a:pt x="124" y="17"/>
                  </a:cubicBezTo>
                  <a:cubicBezTo>
                    <a:pt x="122" y="11"/>
                    <a:pt x="122" y="11"/>
                    <a:pt x="122" y="11"/>
                  </a:cubicBezTo>
                  <a:cubicBezTo>
                    <a:pt x="127" y="9"/>
                    <a:pt x="127" y="9"/>
                    <a:pt x="127" y="9"/>
                  </a:cubicBezTo>
                  <a:cubicBezTo>
                    <a:pt x="130" y="14"/>
                    <a:pt x="130" y="14"/>
                    <a:pt x="130" y="14"/>
                  </a:cubicBezTo>
                  <a:cubicBezTo>
                    <a:pt x="130" y="14"/>
                    <a:pt x="130" y="14"/>
                    <a:pt x="130" y="14"/>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11" name="Freeform 2167"/>
            <p:cNvSpPr>
              <a:spLocks noEditPoints="1"/>
            </p:cNvSpPr>
            <p:nvPr/>
          </p:nvSpPr>
          <p:spPr bwMode="auto">
            <a:xfrm>
              <a:off x="23768050" y="2506663"/>
              <a:ext cx="555625" cy="341313"/>
            </a:xfrm>
            <a:custGeom>
              <a:avLst/>
              <a:gdLst>
                <a:gd name="T0" fmla="*/ 11 w 148"/>
                <a:gd name="T1" fmla="*/ 7 h 91"/>
                <a:gd name="T2" fmla="*/ 126 w 148"/>
                <a:gd name="T3" fmla="*/ 89 h 91"/>
                <a:gd name="T4" fmla="*/ 141 w 148"/>
                <a:gd name="T5" fmla="*/ 51 h 91"/>
                <a:gd name="T6" fmla="*/ 28 w 148"/>
                <a:gd name="T7" fmla="*/ 18 h 91"/>
                <a:gd name="T8" fmla="*/ 69 w 148"/>
                <a:gd name="T9" fmla="*/ 57 h 91"/>
                <a:gd name="T10" fmla="*/ 71 w 148"/>
                <a:gd name="T11" fmla="*/ 52 h 91"/>
                <a:gd name="T12" fmla="*/ 73 w 148"/>
                <a:gd name="T13" fmla="*/ 48 h 91"/>
                <a:gd name="T14" fmla="*/ 75 w 148"/>
                <a:gd name="T15" fmla="*/ 42 h 91"/>
                <a:gd name="T16" fmla="*/ 77 w 148"/>
                <a:gd name="T17" fmla="*/ 39 h 91"/>
                <a:gd name="T18" fmla="*/ 79 w 148"/>
                <a:gd name="T19" fmla="*/ 33 h 91"/>
                <a:gd name="T20" fmla="*/ 79 w 148"/>
                <a:gd name="T21" fmla="*/ 61 h 91"/>
                <a:gd name="T22" fmla="*/ 81 w 148"/>
                <a:gd name="T23" fmla="*/ 56 h 91"/>
                <a:gd name="T24" fmla="*/ 83 w 148"/>
                <a:gd name="T25" fmla="*/ 52 h 91"/>
                <a:gd name="T26" fmla="*/ 85 w 148"/>
                <a:gd name="T27" fmla="*/ 46 h 91"/>
                <a:gd name="T28" fmla="*/ 87 w 148"/>
                <a:gd name="T29" fmla="*/ 43 h 91"/>
                <a:gd name="T30" fmla="*/ 89 w 148"/>
                <a:gd name="T31" fmla="*/ 37 h 91"/>
                <a:gd name="T32" fmla="*/ 89 w 148"/>
                <a:gd name="T33" fmla="*/ 65 h 91"/>
                <a:gd name="T34" fmla="*/ 91 w 148"/>
                <a:gd name="T35" fmla="*/ 60 h 91"/>
                <a:gd name="T36" fmla="*/ 93 w 148"/>
                <a:gd name="T37" fmla="*/ 56 h 91"/>
                <a:gd name="T38" fmla="*/ 95 w 148"/>
                <a:gd name="T39" fmla="*/ 50 h 91"/>
                <a:gd name="T40" fmla="*/ 96 w 148"/>
                <a:gd name="T41" fmla="*/ 47 h 91"/>
                <a:gd name="T42" fmla="*/ 99 w 148"/>
                <a:gd name="T43" fmla="*/ 41 h 91"/>
                <a:gd name="T44" fmla="*/ 99 w 148"/>
                <a:gd name="T45" fmla="*/ 69 h 91"/>
                <a:gd name="T46" fmla="*/ 101 w 148"/>
                <a:gd name="T47" fmla="*/ 64 h 91"/>
                <a:gd name="T48" fmla="*/ 103 w 148"/>
                <a:gd name="T49" fmla="*/ 60 h 91"/>
                <a:gd name="T50" fmla="*/ 105 w 148"/>
                <a:gd name="T51" fmla="*/ 55 h 91"/>
                <a:gd name="T52" fmla="*/ 106 w 148"/>
                <a:gd name="T53" fmla="*/ 51 h 91"/>
                <a:gd name="T54" fmla="*/ 109 w 148"/>
                <a:gd name="T55" fmla="*/ 45 h 91"/>
                <a:gd name="T56" fmla="*/ 109 w 148"/>
                <a:gd name="T57" fmla="*/ 74 h 91"/>
                <a:gd name="T58" fmla="*/ 111 w 148"/>
                <a:gd name="T59" fmla="*/ 68 h 91"/>
                <a:gd name="T60" fmla="*/ 113 w 148"/>
                <a:gd name="T61" fmla="*/ 64 h 91"/>
                <a:gd name="T62" fmla="*/ 115 w 148"/>
                <a:gd name="T63" fmla="*/ 59 h 91"/>
                <a:gd name="T64" fmla="*/ 116 w 148"/>
                <a:gd name="T65" fmla="*/ 55 h 91"/>
                <a:gd name="T66" fmla="*/ 119 w 148"/>
                <a:gd name="T67" fmla="*/ 50 h 91"/>
                <a:gd name="T68" fmla="*/ 119 w 148"/>
                <a:gd name="T69" fmla="*/ 78 h 91"/>
                <a:gd name="T70" fmla="*/ 121 w 148"/>
                <a:gd name="T71" fmla="*/ 72 h 91"/>
                <a:gd name="T72" fmla="*/ 123 w 148"/>
                <a:gd name="T73" fmla="*/ 68 h 91"/>
                <a:gd name="T74" fmla="*/ 125 w 148"/>
                <a:gd name="T75" fmla="*/ 63 h 91"/>
                <a:gd name="T76" fmla="*/ 126 w 148"/>
                <a:gd name="T77" fmla="*/ 59 h 91"/>
                <a:gd name="T78" fmla="*/ 129 w 148"/>
                <a:gd name="T79" fmla="*/ 54 h 91"/>
                <a:gd name="T80" fmla="*/ 129 w 148"/>
                <a:gd name="T81" fmla="*/ 82 h 91"/>
                <a:gd name="T82" fmla="*/ 131 w 148"/>
                <a:gd name="T83" fmla="*/ 76 h 91"/>
                <a:gd name="T84" fmla="*/ 133 w 148"/>
                <a:gd name="T85" fmla="*/ 72 h 91"/>
                <a:gd name="T86" fmla="*/ 135 w 148"/>
                <a:gd name="T87" fmla="*/ 67 h 91"/>
                <a:gd name="T88" fmla="*/ 136 w 148"/>
                <a:gd name="T89" fmla="*/ 63 h 91"/>
                <a:gd name="T90" fmla="*/ 139 w 148"/>
                <a:gd name="T91"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8" h="91">
                  <a:moveTo>
                    <a:pt x="141" y="51"/>
                  </a:moveTo>
                  <a:cubicBezTo>
                    <a:pt x="23" y="2"/>
                    <a:pt x="23" y="2"/>
                    <a:pt x="23" y="2"/>
                  </a:cubicBezTo>
                  <a:cubicBezTo>
                    <a:pt x="18" y="0"/>
                    <a:pt x="13" y="3"/>
                    <a:pt x="11" y="7"/>
                  </a:cubicBezTo>
                  <a:cubicBezTo>
                    <a:pt x="2" y="28"/>
                    <a:pt x="2" y="28"/>
                    <a:pt x="2" y="28"/>
                  </a:cubicBezTo>
                  <a:cubicBezTo>
                    <a:pt x="0" y="33"/>
                    <a:pt x="3" y="38"/>
                    <a:pt x="7" y="40"/>
                  </a:cubicBezTo>
                  <a:cubicBezTo>
                    <a:pt x="126" y="89"/>
                    <a:pt x="126" y="89"/>
                    <a:pt x="126" y="89"/>
                  </a:cubicBezTo>
                  <a:cubicBezTo>
                    <a:pt x="130" y="91"/>
                    <a:pt x="136" y="88"/>
                    <a:pt x="138" y="83"/>
                  </a:cubicBezTo>
                  <a:cubicBezTo>
                    <a:pt x="146" y="63"/>
                    <a:pt x="146" y="63"/>
                    <a:pt x="146" y="63"/>
                  </a:cubicBezTo>
                  <a:cubicBezTo>
                    <a:pt x="148" y="58"/>
                    <a:pt x="146" y="53"/>
                    <a:pt x="141" y="51"/>
                  </a:cubicBezTo>
                  <a:close/>
                  <a:moveTo>
                    <a:pt x="22" y="32"/>
                  </a:moveTo>
                  <a:cubicBezTo>
                    <a:pt x="18" y="31"/>
                    <a:pt x="17" y="26"/>
                    <a:pt x="18" y="22"/>
                  </a:cubicBezTo>
                  <a:cubicBezTo>
                    <a:pt x="20" y="19"/>
                    <a:pt x="24" y="17"/>
                    <a:pt x="28" y="18"/>
                  </a:cubicBezTo>
                  <a:cubicBezTo>
                    <a:pt x="32" y="20"/>
                    <a:pt x="33" y="24"/>
                    <a:pt x="32" y="28"/>
                  </a:cubicBezTo>
                  <a:cubicBezTo>
                    <a:pt x="30" y="32"/>
                    <a:pt x="26" y="34"/>
                    <a:pt x="22" y="32"/>
                  </a:cubicBezTo>
                  <a:close/>
                  <a:moveTo>
                    <a:pt x="69" y="57"/>
                  </a:moveTo>
                  <a:cubicBezTo>
                    <a:pt x="64" y="55"/>
                    <a:pt x="64" y="55"/>
                    <a:pt x="64" y="55"/>
                  </a:cubicBezTo>
                  <a:cubicBezTo>
                    <a:pt x="66" y="50"/>
                    <a:pt x="66" y="50"/>
                    <a:pt x="66" y="50"/>
                  </a:cubicBezTo>
                  <a:cubicBezTo>
                    <a:pt x="71" y="52"/>
                    <a:pt x="71" y="52"/>
                    <a:pt x="71" y="52"/>
                  </a:cubicBezTo>
                  <a:cubicBezTo>
                    <a:pt x="69" y="57"/>
                    <a:pt x="69" y="57"/>
                    <a:pt x="69" y="57"/>
                  </a:cubicBezTo>
                  <a:cubicBezTo>
                    <a:pt x="69" y="57"/>
                    <a:pt x="69" y="57"/>
                    <a:pt x="69" y="57"/>
                  </a:cubicBezTo>
                  <a:close/>
                  <a:moveTo>
                    <a:pt x="73" y="48"/>
                  </a:moveTo>
                  <a:cubicBezTo>
                    <a:pt x="67" y="45"/>
                    <a:pt x="67" y="45"/>
                    <a:pt x="67" y="45"/>
                  </a:cubicBezTo>
                  <a:cubicBezTo>
                    <a:pt x="70" y="40"/>
                    <a:pt x="70" y="40"/>
                    <a:pt x="70" y="40"/>
                  </a:cubicBezTo>
                  <a:cubicBezTo>
                    <a:pt x="75" y="42"/>
                    <a:pt x="75" y="42"/>
                    <a:pt x="75" y="42"/>
                  </a:cubicBezTo>
                  <a:cubicBezTo>
                    <a:pt x="73" y="48"/>
                    <a:pt x="73" y="48"/>
                    <a:pt x="73" y="48"/>
                  </a:cubicBezTo>
                  <a:cubicBezTo>
                    <a:pt x="73" y="48"/>
                    <a:pt x="73" y="48"/>
                    <a:pt x="73" y="48"/>
                  </a:cubicBezTo>
                  <a:close/>
                  <a:moveTo>
                    <a:pt x="77" y="39"/>
                  </a:moveTo>
                  <a:cubicBezTo>
                    <a:pt x="71" y="36"/>
                    <a:pt x="71" y="36"/>
                    <a:pt x="71" y="36"/>
                  </a:cubicBezTo>
                  <a:cubicBezTo>
                    <a:pt x="73" y="31"/>
                    <a:pt x="73" y="31"/>
                    <a:pt x="73" y="31"/>
                  </a:cubicBezTo>
                  <a:cubicBezTo>
                    <a:pt x="79" y="33"/>
                    <a:pt x="79" y="33"/>
                    <a:pt x="79" y="33"/>
                  </a:cubicBezTo>
                  <a:cubicBezTo>
                    <a:pt x="77" y="39"/>
                    <a:pt x="77" y="39"/>
                    <a:pt x="77" y="39"/>
                  </a:cubicBezTo>
                  <a:cubicBezTo>
                    <a:pt x="77" y="39"/>
                    <a:pt x="77" y="39"/>
                    <a:pt x="77" y="39"/>
                  </a:cubicBezTo>
                  <a:close/>
                  <a:moveTo>
                    <a:pt x="79" y="61"/>
                  </a:moveTo>
                  <a:cubicBezTo>
                    <a:pt x="73" y="59"/>
                    <a:pt x="73" y="59"/>
                    <a:pt x="73" y="59"/>
                  </a:cubicBezTo>
                  <a:cubicBezTo>
                    <a:pt x="76" y="54"/>
                    <a:pt x="76" y="54"/>
                    <a:pt x="76" y="54"/>
                  </a:cubicBezTo>
                  <a:cubicBezTo>
                    <a:pt x="81" y="56"/>
                    <a:pt x="81" y="56"/>
                    <a:pt x="81" y="56"/>
                  </a:cubicBezTo>
                  <a:cubicBezTo>
                    <a:pt x="79" y="61"/>
                    <a:pt x="79" y="61"/>
                    <a:pt x="79" y="61"/>
                  </a:cubicBezTo>
                  <a:cubicBezTo>
                    <a:pt x="79" y="61"/>
                    <a:pt x="79" y="61"/>
                    <a:pt x="79" y="61"/>
                  </a:cubicBezTo>
                  <a:close/>
                  <a:moveTo>
                    <a:pt x="83" y="52"/>
                  </a:moveTo>
                  <a:cubicBezTo>
                    <a:pt x="77" y="50"/>
                    <a:pt x="77" y="50"/>
                    <a:pt x="77" y="50"/>
                  </a:cubicBezTo>
                  <a:cubicBezTo>
                    <a:pt x="80" y="44"/>
                    <a:pt x="80" y="44"/>
                    <a:pt x="80" y="44"/>
                  </a:cubicBezTo>
                  <a:cubicBezTo>
                    <a:pt x="85" y="46"/>
                    <a:pt x="85" y="46"/>
                    <a:pt x="85" y="46"/>
                  </a:cubicBezTo>
                  <a:cubicBezTo>
                    <a:pt x="83" y="52"/>
                    <a:pt x="83" y="52"/>
                    <a:pt x="83" y="52"/>
                  </a:cubicBezTo>
                  <a:cubicBezTo>
                    <a:pt x="83" y="52"/>
                    <a:pt x="83" y="52"/>
                    <a:pt x="83" y="52"/>
                  </a:cubicBezTo>
                  <a:close/>
                  <a:moveTo>
                    <a:pt x="87" y="43"/>
                  </a:moveTo>
                  <a:cubicBezTo>
                    <a:pt x="81" y="40"/>
                    <a:pt x="81" y="40"/>
                    <a:pt x="81" y="40"/>
                  </a:cubicBezTo>
                  <a:cubicBezTo>
                    <a:pt x="83" y="35"/>
                    <a:pt x="83" y="35"/>
                    <a:pt x="83" y="35"/>
                  </a:cubicBezTo>
                  <a:cubicBezTo>
                    <a:pt x="89" y="37"/>
                    <a:pt x="89" y="37"/>
                    <a:pt x="89" y="37"/>
                  </a:cubicBezTo>
                  <a:cubicBezTo>
                    <a:pt x="87" y="43"/>
                    <a:pt x="87" y="43"/>
                    <a:pt x="87" y="43"/>
                  </a:cubicBezTo>
                  <a:cubicBezTo>
                    <a:pt x="87" y="43"/>
                    <a:pt x="87" y="43"/>
                    <a:pt x="87" y="43"/>
                  </a:cubicBezTo>
                  <a:close/>
                  <a:moveTo>
                    <a:pt x="89" y="65"/>
                  </a:moveTo>
                  <a:cubicBezTo>
                    <a:pt x="83" y="63"/>
                    <a:pt x="83" y="63"/>
                    <a:pt x="83" y="63"/>
                  </a:cubicBezTo>
                  <a:cubicBezTo>
                    <a:pt x="86" y="58"/>
                    <a:pt x="86" y="58"/>
                    <a:pt x="86" y="58"/>
                  </a:cubicBezTo>
                  <a:cubicBezTo>
                    <a:pt x="91" y="60"/>
                    <a:pt x="91" y="60"/>
                    <a:pt x="91" y="60"/>
                  </a:cubicBezTo>
                  <a:cubicBezTo>
                    <a:pt x="89" y="65"/>
                    <a:pt x="89" y="65"/>
                    <a:pt x="89" y="65"/>
                  </a:cubicBezTo>
                  <a:cubicBezTo>
                    <a:pt x="89" y="65"/>
                    <a:pt x="89" y="65"/>
                    <a:pt x="89" y="65"/>
                  </a:cubicBezTo>
                  <a:close/>
                  <a:moveTo>
                    <a:pt x="93" y="56"/>
                  </a:moveTo>
                  <a:cubicBezTo>
                    <a:pt x="87" y="54"/>
                    <a:pt x="87" y="54"/>
                    <a:pt x="87" y="54"/>
                  </a:cubicBezTo>
                  <a:cubicBezTo>
                    <a:pt x="89" y="48"/>
                    <a:pt x="89" y="48"/>
                    <a:pt x="89" y="48"/>
                  </a:cubicBezTo>
                  <a:cubicBezTo>
                    <a:pt x="95" y="50"/>
                    <a:pt x="95" y="50"/>
                    <a:pt x="95" y="50"/>
                  </a:cubicBezTo>
                  <a:cubicBezTo>
                    <a:pt x="93" y="56"/>
                    <a:pt x="93" y="56"/>
                    <a:pt x="93" y="56"/>
                  </a:cubicBezTo>
                  <a:cubicBezTo>
                    <a:pt x="93" y="56"/>
                    <a:pt x="93" y="56"/>
                    <a:pt x="93" y="56"/>
                  </a:cubicBezTo>
                  <a:close/>
                  <a:moveTo>
                    <a:pt x="96" y="47"/>
                  </a:moveTo>
                  <a:cubicBezTo>
                    <a:pt x="91" y="44"/>
                    <a:pt x="91" y="44"/>
                    <a:pt x="91" y="44"/>
                  </a:cubicBezTo>
                  <a:cubicBezTo>
                    <a:pt x="93" y="39"/>
                    <a:pt x="93" y="39"/>
                    <a:pt x="93" y="39"/>
                  </a:cubicBezTo>
                  <a:cubicBezTo>
                    <a:pt x="99" y="41"/>
                    <a:pt x="99" y="41"/>
                    <a:pt x="99" y="41"/>
                  </a:cubicBezTo>
                  <a:cubicBezTo>
                    <a:pt x="96" y="47"/>
                    <a:pt x="96" y="47"/>
                    <a:pt x="96" y="47"/>
                  </a:cubicBezTo>
                  <a:cubicBezTo>
                    <a:pt x="96" y="47"/>
                    <a:pt x="96" y="47"/>
                    <a:pt x="96" y="47"/>
                  </a:cubicBezTo>
                  <a:close/>
                  <a:moveTo>
                    <a:pt x="99" y="69"/>
                  </a:moveTo>
                  <a:cubicBezTo>
                    <a:pt x="93" y="67"/>
                    <a:pt x="93" y="67"/>
                    <a:pt x="93" y="67"/>
                  </a:cubicBezTo>
                  <a:cubicBezTo>
                    <a:pt x="96" y="62"/>
                    <a:pt x="96" y="62"/>
                    <a:pt x="96" y="62"/>
                  </a:cubicBezTo>
                  <a:cubicBezTo>
                    <a:pt x="101" y="64"/>
                    <a:pt x="101" y="64"/>
                    <a:pt x="101" y="64"/>
                  </a:cubicBezTo>
                  <a:cubicBezTo>
                    <a:pt x="99" y="69"/>
                    <a:pt x="99" y="69"/>
                    <a:pt x="99" y="69"/>
                  </a:cubicBezTo>
                  <a:cubicBezTo>
                    <a:pt x="99" y="69"/>
                    <a:pt x="99" y="69"/>
                    <a:pt x="99" y="69"/>
                  </a:cubicBezTo>
                  <a:close/>
                  <a:moveTo>
                    <a:pt x="103" y="60"/>
                  </a:moveTo>
                  <a:cubicBezTo>
                    <a:pt x="97" y="58"/>
                    <a:pt x="97" y="58"/>
                    <a:pt x="97" y="58"/>
                  </a:cubicBezTo>
                  <a:cubicBezTo>
                    <a:pt x="100" y="52"/>
                    <a:pt x="100" y="52"/>
                    <a:pt x="100" y="52"/>
                  </a:cubicBezTo>
                  <a:cubicBezTo>
                    <a:pt x="105" y="55"/>
                    <a:pt x="105" y="55"/>
                    <a:pt x="105" y="55"/>
                  </a:cubicBezTo>
                  <a:cubicBezTo>
                    <a:pt x="103" y="60"/>
                    <a:pt x="103" y="60"/>
                    <a:pt x="103" y="60"/>
                  </a:cubicBezTo>
                  <a:cubicBezTo>
                    <a:pt x="103" y="60"/>
                    <a:pt x="103" y="60"/>
                    <a:pt x="103" y="60"/>
                  </a:cubicBezTo>
                  <a:close/>
                  <a:moveTo>
                    <a:pt x="106" y="51"/>
                  </a:moveTo>
                  <a:cubicBezTo>
                    <a:pt x="101" y="49"/>
                    <a:pt x="101" y="49"/>
                    <a:pt x="101" y="49"/>
                  </a:cubicBezTo>
                  <a:cubicBezTo>
                    <a:pt x="103" y="43"/>
                    <a:pt x="103" y="43"/>
                    <a:pt x="103" y="43"/>
                  </a:cubicBezTo>
                  <a:cubicBezTo>
                    <a:pt x="109" y="45"/>
                    <a:pt x="109" y="45"/>
                    <a:pt x="109" y="45"/>
                  </a:cubicBezTo>
                  <a:cubicBezTo>
                    <a:pt x="106" y="51"/>
                    <a:pt x="106" y="51"/>
                    <a:pt x="106" y="51"/>
                  </a:cubicBezTo>
                  <a:cubicBezTo>
                    <a:pt x="106" y="51"/>
                    <a:pt x="106" y="51"/>
                    <a:pt x="106" y="51"/>
                  </a:cubicBezTo>
                  <a:close/>
                  <a:moveTo>
                    <a:pt x="109" y="74"/>
                  </a:moveTo>
                  <a:cubicBezTo>
                    <a:pt x="103" y="71"/>
                    <a:pt x="103" y="71"/>
                    <a:pt x="103" y="71"/>
                  </a:cubicBezTo>
                  <a:cubicBezTo>
                    <a:pt x="106" y="66"/>
                    <a:pt x="106" y="66"/>
                    <a:pt x="106" y="66"/>
                  </a:cubicBezTo>
                  <a:cubicBezTo>
                    <a:pt x="111" y="68"/>
                    <a:pt x="111" y="68"/>
                    <a:pt x="111" y="68"/>
                  </a:cubicBezTo>
                  <a:cubicBezTo>
                    <a:pt x="109" y="74"/>
                    <a:pt x="109" y="74"/>
                    <a:pt x="109" y="74"/>
                  </a:cubicBezTo>
                  <a:cubicBezTo>
                    <a:pt x="109" y="74"/>
                    <a:pt x="109" y="74"/>
                    <a:pt x="109" y="74"/>
                  </a:cubicBezTo>
                  <a:close/>
                  <a:moveTo>
                    <a:pt x="113" y="64"/>
                  </a:moveTo>
                  <a:cubicBezTo>
                    <a:pt x="107" y="62"/>
                    <a:pt x="107" y="62"/>
                    <a:pt x="107" y="62"/>
                  </a:cubicBezTo>
                  <a:cubicBezTo>
                    <a:pt x="110" y="56"/>
                    <a:pt x="110" y="56"/>
                    <a:pt x="110" y="56"/>
                  </a:cubicBezTo>
                  <a:cubicBezTo>
                    <a:pt x="115" y="59"/>
                    <a:pt x="115" y="59"/>
                    <a:pt x="115" y="59"/>
                  </a:cubicBezTo>
                  <a:cubicBezTo>
                    <a:pt x="113" y="64"/>
                    <a:pt x="113" y="64"/>
                    <a:pt x="113" y="64"/>
                  </a:cubicBezTo>
                  <a:cubicBezTo>
                    <a:pt x="113" y="64"/>
                    <a:pt x="113" y="64"/>
                    <a:pt x="113" y="64"/>
                  </a:cubicBezTo>
                  <a:close/>
                  <a:moveTo>
                    <a:pt x="116" y="55"/>
                  </a:moveTo>
                  <a:cubicBezTo>
                    <a:pt x="111" y="53"/>
                    <a:pt x="111" y="53"/>
                    <a:pt x="111" y="53"/>
                  </a:cubicBezTo>
                  <a:cubicBezTo>
                    <a:pt x="113" y="47"/>
                    <a:pt x="113" y="47"/>
                    <a:pt x="113" y="47"/>
                  </a:cubicBezTo>
                  <a:cubicBezTo>
                    <a:pt x="119" y="50"/>
                    <a:pt x="119" y="50"/>
                    <a:pt x="119" y="50"/>
                  </a:cubicBezTo>
                  <a:cubicBezTo>
                    <a:pt x="116" y="55"/>
                    <a:pt x="116" y="55"/>
                    <a:pt x="116" y="55"/>
                  </a:cubicBezTo>
                  <a:cubicBezTo>
                    <a:pt x="116" y="55"/>
                    <a:pt x="116" y="55"/>
                    <a:pt x="116" y="55"/>
                  </a:cubicBezTo>
                  <a:close/>
                  <a:moveTo>
                    <a:pt x="119" y="78"/>
                  </a:moveTo>
                  <a:cubicBezTo>
                    <a:pt x="113" y="75"/>
                    <a:pt x="113" y="75"/>
                    <a:pt x="113" y="75"/>
                  </a:cubicBezTo>
                  <a:cubicBezTo>
                    <a:pt x="116" y="70"/>
                    <a:pt x="116" y="70"/>
                    <a:pt x="116" y="70"/>
                  </a:cubicBezTo>
                  <a:cubicBezTo>
                    <a:pt x="121" y="72"/>
                    <a:pt x="121" y="72"/>
                    <a:pt x="121" y="72"/>
                  </a:cubicBezTo>
                  <a:cubicBezTo>
                    <a:pt x="119" y="78"/>
                    <a:pt x="119" y="78"/>
                    <a:pt x="119" y="78"/>
                  </a:cubicBezTo>
                  <a:cubicBezTo>
                    <a:pt x="119" y="78"/>
                    <a:pt x="119" y="78"/>
                    <a:pt x="119" y="78"/>
                  </a:cubicBezTo>
                  <a:close/>
                  <a:moveTo>
                    <a:pt x="123" y="68"/>
                  </a:moveTo>
                  <a:cubicBezTo>
                    <a:pt x="117" y="66"/>
                    <a:pt x="117" y="66"/>
                    <a:pt x="117" y="66"/>
                  </a:cubicBezTo>
                  <a:cubicBezTo>
                    <a:pt x="119" y="61"/>
                    <a:pt x="119" y="61"/>
                    <a:pt x="119" y="61"/>
                  </a:cubicBezTo>
                  <a:cubicBezTo>
                    <a:pt x="125" y="63"/>
                    <a:pt x="125" y="63"/>
                    <a:pt x="125" y="63"/>
                  </a:cubicBezTo>
                  <a:cubicBezTo>
                    <a:pt x="123" y="68"/>
                    <a:pt x="123" y="68"/>
                    <a:pt x="123" y="68"/>
                  </a:cubicBezTo>
                  <a:cubicBezTo>
                    <a:pt x="123" y="68"/>
                    <a:pt x="123" y="68"/>
                    <a:pt x="123" y="68"/>
                  </a:cubicBezTo>
                  <a:close/>
                  <a:moveTo>
                    <a:pt x="126" y="59"/>
                  </a:moveTo>
                  <a:cubicBezTo>
                    <a:pt x="121" y="57"/>
                    <a:pt x="121" y="57"/>
                    <a:pt x="121" y="57"/>
                  </a:cubicBezTo>
                  <a:cubicBezTo>
                    <a:pt x="123" y="51"/>
                    <a:pt x="123" y="51"/>
                    <a:pt x="123" y="51"/>
                  </a:cubicBezTo>
                  <a:cubicBezTo>
                    <a:pt x="129" y="54"/>
                    <a:pt x="129" y="54"/>
                    <a:pt x="129" y="54"/>
                  </a:cubicBezTo>
                  <a:cubicBezTo>
                    <a:pt x="126" y="59"/>
                    <a:pt x="126" y="59"/>
                    <a:pt x="126" y="59"/>
                  </a:cubicBezTo>
                  <a:cubicBezTo>
                    <a:pt x="126" y="59"/>
                    <a:pt x="126" y="59"/>
                    <a:pt x="126" y="59"/>
                  </a:cubicBezTo>
                  <a:close/>
                  <a:moveTo>
                    <a:pt x="129" y="82"/>
                  </a:moveTo>
                  <a:cubicBezTo>
                    <a:pt x="123" y="79"/>
                    <a:pt x="123" y="79"/>
                    <a:pt x="123" y="79"/>
                  </a:cubicBezTo>
                  <a:cubicBezTo>
                    <a:pt x="126" y="74"/>
                    <a:pt x="126" y="74"/>
                    <a:pt x="126" y="74"/>
                  </a:cubicBezTo>
                  <a:cubicBezTo>
                    <a:pt x="131" y="76"/>
                    <a:pt x="131" y="76"/>
                    <a:pt x="131" y="76"/>
                  </a:cubicBezTo>
                  <a:cubicBezTo>
                    <a:pt x="129" y="82"/>
                    <a:pt x="129" y="82"/>
                    <a:pt x="129" y="82"/>
                  </a:cubicBezTo>
                  <a:cubicBezTo>
                    <a:pt x="129" y="82"/>
                    <a:pt x="129" y="82"/>
                    <a:pt x="129" y="82"/>
                  </a:cubicBezTo>
                  <a:close/>
                  <a:moveTo>
                    <a:pt x="133" y="72"/>
                  </a:moveTo>
                  <a:cubicBezTo>
                    <a:pt x="127" y="70"/>
                    <a:pt x="127" y="70"/>
                    <a:pt x="127" y="70"/>
                  </a:cubicBezTo>
                  <a:cubicBezTo>
                    <a:pt x="130" y="65"/>
                    <a:pt x="130" y="65"/>
                    <a:pt x="130" y="65"/>
                  </a:cubicBezTo>
                  <a:cubicBezTo>
                    <a:pt x="135" y="67"/>
                    <a:pt x="135" y="67"/>
                    <a:pt x="135" y="67"/>
                  </a:cubicBezTo>
                  <a:cubicBezTo>
                    <a:pt x="133" y="72"/>
                    <a:pt x="133" y="72"/>
                    <a:pt x="133" y="72"/>
                  </a:cubicBezTo>
                  <a:cubicBezTo>
                    <a:pt x="133" y="72"/>
                    <a:pt x="133" y="72"/>
                    <a:pt x="133" y="72"/>
                  </a:cubicBezTo>
                  <a:close/>
                  <a:moveTo>
                    <a:pt x="136" y="63"/>
                  </a:moveTo>
                  <a:cubicBezTo>
                    <a:pt x="131" y="61"/>
                    <a:pt x="131" y="61"/>
                    <a:pt x="131" y="61"/>
                  </a:cubicBezTo>
                  <a:cubicBezTo>
                    <a:pt x="133" y="56"/>
                    <a:pt x="133" y="56"/>
                    <a:pt x="133" y="56"/>
                  </a:cubicBezTo>
                  <a:cubicBezTo>
                    <a:pt x="139" y="58"/>
                    <a:pt x="139" y="58"/>
                    <a:pt x="139" y="58"/>
                  </a:cubicBezTo>
                  <a:cubicBezTo>
                    <a:pt x="136" y="63"/>
                    <a:pt x="136" y="63"/>
                    <a:pt x="136" y="63"/>
                  </a:cubicBezTo>
                  <a:cubicBezTo>
                    <a:pt x="136" y="63"/>
                    <a:pt x="136" y="63"/>
                    <a:pt x="136" y="63"/>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12" name="Freeform 2168"/>
            <p:cNvSpPr>
              <a:spLocks noEditPoints="1"/>
            </p:cNvSpPr>
            <p:nvPr/>
          </p:nvSpPr>
          <p:spPr bwMode="auto">
            <a:xfrm>
              <a:off x="21313775" y="1497013"/>
              <a:ext cx="555625" cy="338138"/>
            </a:xfrm>
            <a:custGeom>
              <a:avLst/>
              <a:gdLst>
                <a:gd name="T0" fmla="*/ 138 w 148"/>
                <a:gd name="T1" fmla="*/ 83 h 90"/>
                <a:gd name="T2" fmla="*/ 23 w 148"/>
                <a:gd name="T3" fmla="*/ 2 h 90"/>
                <a:gd name="T4" fmla="*/ 7 w 148"/>
                <a:gd name="T5" fmla="*/ 40 h 90"/>
                <a:gd name="T6" fmla="*/ 120 w 148"/>
                <a:gd name="T7" fmla="*/ 72 h 90"/>
                <a:gd name="T8" fmla="*/ 79 w 148"/>
                <a:gd name="T9" fmla="*/ 34 h 90"/>
                <a:gd name="T10" fmla="*/ 77 w 148"/>
                <a:gd name="T11" fmla="*/ 39 h 90"/>
                <a:gd name="T12" fmla="*/ 75 w 148"/>
                <a:gd name="T13" fmla="*/ 43 h 90"/>
                <a:gd name="T14" fmla="*/ 73 w 148"/>
                <a:gd name="T15" fmla="*/ 48 h 90"/>
                <a:gd name="T16" fmla="*/ 72 w 148"/>
                <a:gd name="T17" fmla="*/ 52 h 90"/>
                <a:gd name="T18" fmla="*/ 70 w 148"/>
                <a:gd name="T19" fmla="*/ 58 h 90"/>
                <a:gd name="T20" fmla="*/ 69 w 148"/>
                <a:gd name="T21" fmla="*/ 29 h 90"/>
                <a:gd name="T22" fmla="*/ 67 w 148"/>
                <a:gd name="T23" fmla="*/ 35 h 90"/>
                <a:gd name="T24" fmla="*/ 65 w 148"/>
                <a:gd name="T25" fmla="*/ 39 h 90"/>
                <a:gd name="T26" fmla="*/ 63 w 148"/>
                <a:gd name="T27" fmla="*/ 44 h 90"/>
                <a:gd name="T28" fmla="*/ 62 w 148"/>
                <a:gd name="T29" fmla="*/ 48 h 90"/>
                <a:gd name="T30" fmla="*/ 59 w 148"/>
                <a:gd name="T31" fmla="*/ 53 h 90"/>
                <a:gd name="T32" fmla="*/ 59 w 148"/>
                <a:gd name="T33" fmla="*/ 25 h 90"/>
                <a:gd name="T34" fmla="*/ 57 w 148"/>
                <a:gd name="T35" fmla="*/ 31 h 90"/>
                <a:gd name="T36" fmla="*/ 55 w 148"/>
                <a:gd name="T37" fmla="*/ 35 h 90"/>
                <a:gd name="T38" fmla="*/ 53 w 148"/>
                <a:gd name="T39" fmla="*/ 40 h 90"/>
                <a:gd name="T40" fmla="*/ 52 w 148"/>
                <a:gd name="T41" fmla="*/ 44 h 90"/>
                <a:gd name="T42" fmla="*/ 50 w 148"/>
                <a:gd name="T43" fmla="*/ 49 h 90"/>
                <a:gd name="T44" fmla="*/ 49 w 148"/>
                <a:gd name="T45" fmla="*/ 21 h 90"/>
                <a:gd name="T46" fmla="*/ 47 w 148"/>
                <a:gd name="T47" fmla="*/ 27 h 90"/>
                <a:gd name="T48" fmla="*/ 46 w 148"/>
                <a:gd name="T49" fmla="*/ 31 h 90"/>
                <a:gd name="T50" fmla="*/ 43 w 148"/>
                <a:gd name="T51" fmla="*/ 36 h 90"/>
                <a:gd name="T52" fmla="*/ 42 w 148"/>
                <a:gd name="T53" fmla="*/ 40 h 90"/>
                <a:gd name="T54" fmla="*/ 40 w 148"/>
                <a:gd name="T55" fmla="*/ 45 h 90"/>
                <a:gd name="T56" fmla="*/ 39 w 148"/>
                <a:gd name="T57" fmla="*/ 17 h 90"/>
                <a:gd name="T58" fmla="*/ 37 w 148"/>
                <a:gd name="T59" fmla="*/ 23 h 90"/>
                <a:gd name="T60" fmla="*/ 36 w 148"/>
                <a:gd name="T61" fmla="*/ 27 h 90"/>
                <a:gd name="T62" fmla="*/ 33 w 148"/>
                <a:gd name="T63" fmla="*/ 32 h 90"/>
                <a:gd name="T64" fmla="*/ 32 w 148"/>
                <a:gd name="T65" fmla="*/ 36 h 90"/>
                <a:gd name="T66" fmla="*/ 30 w 148"/>
                <a:gd name="T67" fmla="*/ 41 h 90"/>
                <a:gd name="T68" fmla="*/ 29 w 148"/>
                <a:gd name="T69" fmla="*/ 13 h 90"/>
                <a:gd name="T70" fmla="*/ 27 w 148"/>
                <a:gd name="T71" fmla="*/ 18 h 90"/>
                <a:gd name="T72" fmla="*/ 25 w 148"/>
                <a:gd name="T73" fmla="*/ 23 h 90"/>
                <a:gd name="T74" fmla="*/ 23 w 148"/>
                <a:gd name="T75" fmla="*/ 28 h 90"/>
                <a:gd name="T76" fmla="*/ 22 w 148"/>
                <a:gd name="T77" fmla="*/ 32 h 90"/>
                <a:gd name="T78" fmla="*/ 20 w 148"/>
                <a:gd name="T79" fmla="*/ 37 h 90"/>
                <a:gd name="T80" fmla="*/ 19 w 148"/>
                <a:gd name="T81" fmla="*/ 9 h 90"/>
                <a:gd name="T82" fmla="*/ 17 w 148"/>
                <a:gd name="T83" fmla="*/ 14 h 90"/>
                <a:gd name="T84" fmla="*/ 16 w 148"/>
                <a:gd name="T85" fmla="*/ 19 h 90"/>
                <a:gd name="T86" fmla="*/ 13 w 148"/>
                <a:gd name="T87" fmla="*/ 24 h 90"/>
                <a:gd name="T88" fmla="*/ 12 w 148"/>
                <a:gd name="T89" fmla="*/ 28 h 90"/>
                <a:gd name="T90" fmla="*/ 10 w 148"/>
                <a:gd name="T91" fmla="*/ 3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8" h="90">
                  <a:moveTo>
                    <a:pt x="7" y="40"/>
                  </a:moveTo>
                  <a:cubicBezTo>
                    <a:pt x="125" y="88"/>
                    <a:pt x="125" y="88"/>
                    <a:pt x="125" y="88"/>
                  </a:cubicBezTo>
                  <a:cubicBezTo>
                    <a:pt x="130" y="90"/>
                    <a:pt x="136" y="88"/>
                    <a:pt x="138" y="83"/>
                  </a:cubicBezTo>
                  <a:cubicBezTo>
                    <a:pt x="146" y="63"/>
                    <a:pt x="146" y="63"/>
                    <a:pt x="146" y="63"/>
                  </a:cubicBezTo>
                  <a:cubicBezTo>
                    <a:pt x="148" y="58"/>
                    <a:pt x="146" y="53"/>
                    <a:pt x="141" y="51"/>
                  </a:cubicBezTo>
                  <a:cubicBezTo>
                    <a:pt x="23" y="2"/>
                    <a:pt x="23" y="2"/>
                    <a:pt x="23" y="2"/>
                  </a:cubicBezTo>
                  <a:cubicBezTo>
                    <a:pt x="18" y="0"/>
                    <a:pt x="12" y="2"/>
                    <a:pt x="10" y="7"/>
                  </a:cubicBezTo>
                  <a:cubicBezTo>
                    <a:pt x="2" y="28"/>
                    <a:pt x="2" y="28"/>
                    <a:pt x="2" y="28"/>
                  </a:cubicBezTo>
                  <a:cubicBezTo>
                    <a:pt x="0" y="33"/>
                    <a:pt x="2" y="38"/>
                    <a:pt x="7" y="40"/>
                  </a:cubicBezTo>
                  <a:close/>
                  <a:moveTo>
                    <a:pt x="126" y="59"/>
                  </a:moveTo>
                  <a:cubicBezTo>
                    <a:pt x="130" y="60"/>
                    <a:pt x="132" y="65"/>
                    <a:pt x="130" y="68"/>
                  </a:cubicBezTo>
                  <a:cubicBezTo>
                    <a:pt x="128" y="72"/>
                    <a:pt x="124" y="74"/>
                    <a:pt x="120" y="72"/>
                  </a:cubicBezTo>
                  <a:cubicBezTo>
                    <a:pt x="117" y="71"/>
                    <a:pt x="115" y="67"/>
                    <a:pt x="116" y="63"/>
                  </a:cubicBezTo>
                  <a:cubicBezTo>
                    <a:pt x="118" y="59"/>
                    <a:pt x="122" y="57"/>
                    <a:pt x="126" y="59"/>
                  </a:cubicBezTo>
                  <a:close/>
                  <a:moveTo>
                    <a:pt x="79" y="34"/>
                  </a:moveTo>
                  <a:cubicBezTo>
                    <a:pt x="85" y="36"/>
                    <a:pt x="85" y="36"/>
                    <a:pt x="85" y="36"/>
                  </a:cubicBezTo>
                  <a:cubicBezTo>
                    <a:pt x="83" y="41"/>
                    <a:pt x="83" y="41"/>
                    <a:pt x="83" y="41"/>
                  </a:cubicBezTo>
                  <a:cubicBezTo>
                    <a:pt x="77" y="39"/>
                    <a:pt x="77" y="39"/>
                    <a:pt x="77" y="39"/>
                  </a:cubicBezTo>
                  <a:cubicBezTo>
                    <a:pt x="79" y="34"/>
                    <a:pt x="79" y="34"/>
                    <a:pt x="79" y="34"/>
                  </a:cubicBezTo>
                  <a:cubicBezTo>
                    <a:pt x="79" y="34"/>
                    <a:pt x="79" y="34"/>
                    <a:pt x="79" y="34"/>
                  </a:cubicBezTo>
                  <a:close/>
                  <a:moveTo>
                    <a:pt x="75" y="43"/>
                  </a:moveTo>
                  <a:cubicBezTo>
                    <a:pt x="81" y="45"/>
                    <a:pt x="81" y="45"/>
                    <a:pt x="81" y="45"/>
                  </a:cubicBezTo>
                  <a:cubicBezTo>
                    <a:pt x="79" y="51"/>
                    <a:pt x="79" y="51"/>
                    <a:pt x="79" y="51"/>
                  </a:cubicBezTo>
                  <a:cubicBezTo>
                    <a:pt x="73" y="48"/>
                    <a:pt x="73" y="48"/>
                    <a:pt x="73" y="48"/>
                  </a:cubicBezTo>
                  <a:cubicBezTo>
                    <a:pt x="75" y="43"/>
                    <a:pt x="75" y="43"/>
                    <a:pt x="75" y="43"/>
                  </a:cubicBezTo>
                  <a:cubicBezTo>
                    <a:pt x="75" y="43"/>
                    <a:pt x="75" y="43"/>
                    <a:pt x="75" y="43"/>
                  </a:cubicBezTo>
                  <a:close/>
                  <a:moveTo>
                    <a:pt x="72" y="52"/>
                  </a:moveTo>
                  <a:cubicBezTo>
                    <a:pt x="77" y="54"/>
                    <a:pt x="77" y="54"/>
                    <a:pt x="77" y="54"/>
                  </a:cubicBezTo>
                  <a:cubicBezTo>
                    <a:pt x="75" y="60"/>
                    <a:pt x="75" y="60"/>
                    <a:pt x="75" y="60"/>
                  </a:cubicBezTo>
                  <a:cubicBezTo>
                    <a:pt x="70" y="58"/>
                    <a:pt x="70" y="58"/>
                    <a:pt x="70" y="58"/>
                  </a:cubicBezTo>
                  <a:cubicBezTo>
                    <a:pt x="72" y="52"/>
                    <a:pt x="72" y="52"/>
                    <a:pt x="72" y="52"/>
                  </a:cubicBezTo>
                  <a:cubicBezTo>
                    <a:pt x="72" y="52"/>
                    <a:pt x="72" y="52"/>
                    <a:pt x="72" y="52"/>
                  </a:cubicBezTo>
                  <a:close/>
                  <a:moveTo>
                    <a:pt x="69" y="29"/>
                  </a:moveTo>
                  <a:cubicBezTo>
                    <a:pt x="75" y="32"/>
                    <a:pt x="75" y="32"/>
                    <a:pt x="75" y="32"/>
                  </a:cubicBezTo>
                  <a:cubicBezTo>
                    <a:pt x="73" y="37"/>
                    <a:pt x="73" y="37"/>
                    <a:pt x="73" y="37"/>
                  </a:cubicBezTo>
                  <a:cubicBezTo>
                    <a:pt x="67" y="35"/>
                    <a:pt x="67" y="35"/>
                    <a:pt x="67" y="35"/>
                  </a:cubicBezTo>
                  <a:cubicBezTo>
                    <a:pt x="69" y="29"/>
                    <a:pt x="69" y="29"/>
                    <a:pt x="69" y="29"/>
                  </a:cubicBezTo>
                  <a:cubicBezTo>
                    <a:pt x="69" y="29"/>
                    <a:pt x="69" y="29"/>
                    <a:pt x="69" y="29"/>
                  </a:cubicBezTo>
                  <a:close/>
                  <a:moveTo>
                    <a:pt x="65" y="39"/>
                  </a:moveTo>
                  <a:cubicBezTo>
                    <a:pt x="71" y="41"/>
                    <a:pt x="71" y="41"/>
                    <a:pt x="71" y="41"/>
                  </a:cubicBezTo>
                  <a:cubicBezTo>
                    <a:pt x="69" y="47"/>
                    <a:pt x="69" y="47"/>
                    <a:pt x="69" y="47"/>
                  </a:cubicBezTo>
                  <a:cubicBezTo>
                    <a:pt x="63" y="44"/>
                    <a:pt x="63" y="44"/>
                    <a:pt x="63" y="44"/>
                  </a:cubicBezTo>
                  <a:cubicBezTo>
                    <a:pt x="65" y="39"/>
                    <a:pt x="65" y="39"/>
                    <a:pt x="65" y="39"/>
                  </a:cubicBezTo>
                  <a:cubicBezTo>
                    <a:pt x="65" y="39"/>
                    <a:pt x="65" y="39"/>
                    <a:pt x="65" y="39"/>
                  </a:cubicBezTo>
                  <a:close/>
                  <a:moveTo>
                    <a:pt x="62" y="48"/>
                  </a:moveTo>
                  <a:cubicBezTo>
                    <a:pt x="67" y="50"/>
                    <a:pt x="67" y="50"/>
                    <a:pt x="67" y="50"/>
                  </a:cubicBezTo>
                  <a:cubicBezTo>
                    <a:pt x="65" y="56"/>
                    <a:pt x="65" y="56"/>
                    <a:pt x="65" y="56"/>
                  </a:cubicBezTo>
                  <a:cubicBezTo>
                    <a:pt x="59" y="53"/>
                    <a:pt x="59" y="53"/>
                    <a:pt x="59" y="53"/>
                  </a:cubicBezTo>
                  <a:cubicBezTo>
                    <a:pt x="62" y="48"/>
                    <a:pt x="62" y="48"/>
                    <a:pt x="62" y="48"/>
                  </a:cubicBezTo>
                  <a:cubicBezTo>
                    <a:pt x="62" y="48"/>
                    <a:pt x="62" y="48"/>
                    <a:pt x="62" y="48"/>
                  </a:cubicBezTo>
                  <a:close/>
                  <a:moveTo>
                    <a:pt x="59" y="25"/>
                  </a:moveTo>
                  <a:cubicBezTo>
                    <a:pt x="65" y="28"/>
                    <a:pt x="65" y="28"/>
                    <a:pt x="65" y="28"/>
                  </a:cubicBezTo>
                  <a:cubicBezTo>
                    <a:pt x="63" y="33"/>
                    <a:pt x="63" y="33"/>
                    <a:pt x="63" y="33"/>
                  </a:cubicBezTo>
                  <a:cubicBezTo>
                    <a:pt x="57" y="31"/>
                    <a:pt x="57" y="31"/>
                    <a:pt x="57" y="31"/>
                  </a:cubicBezTo>
                  <a:cubicBezTo>
                    <a:pt x="59" y="25"/>
                    <a:pt x="59" y="25"/>
                    <a:pt x="59" y="25"/>
                  </a:cubicBezTo>
                  <a:cubicBezTo>
                    <a:pt x="59" y="25"/>
                    <a:pt x="59" y="25"/>
                    <a:pt x="59" y="25"/>
                  </a:cubicBezTo>
                  <a:close/>
                  <a:moveTo>
                    <a:pt x="55" y="35"/>
                  </a:moveTo>
                  <a:cubicBezTo>
                    <a:pt x="61" y="37"/>
                    <a:pt x="61" y="37"/>
                    <a:pt x="61" y="37"/>
                  </a:cubicBezTo>
                  <a:cubicBezTo>
                    <a:pt x="59" y="42"/>
                    <a:pt x="59" y="42"/>
                    <a:pt x="59" y="42"/>
                  </a:cubicBezTo>
                  <a:cubicBezTo>
                    <a:pt x="53" y="40"/>
                    <a:pt x="53" y="40"/>
                    <a:pt x="53" y="40"/>
                  </a:cubicBezTo>
                  <a:cubicBezTo>
                    <a:pt x="55" y="35"/>
                    <a:pt x="55" y="35"/>
                    <a:pt x="55" y="35"/>
                  </a:cubicBezTo>
                  <a:cubicBezTo>
                    <a:pt x="55" y="35"/>
                    <a:pt x="55" y="35"/>
                    <a:pt x="55" y="35"/>
                  </a:cubicBezTo>
                  <a:close/>
                  <a:moveTo>
                    <a:pt x="52" y="44"/>
                  </a:moveTo>
                  <a:cubicBezTo>
                    <a:pt x="57" y="46"/>
                    <a:pt x="57" y="46"/>
                    <a:pt x="57" y="46"/>
                  </a:cubicBezTo>
                  <a:cubicBezTo>
                    <a:pt x="55" y="52"/>
                    <a:pt x="55" y="52"/>
                    <a:pt x="55" y="52"/>
                  </a:cubicBezTo>
                  <a:cubicBezTo>
                    <a:pt x="50" y="49"/>
                    <a:pt x="50" y="49"/>
                    <a:pt x="50" y="49"/>
                  </a:cubicBezTo>
                  <a:cubicBezTo>
                    <a:pt x="52" y="44"/>
                    <a:pt x="52" y="44"/>
                    <a:pt x="52" y="44"/>
                  </a:cubicBezTo>
                  <a:cubicBezTo>
                    <a:pt x="52" y="44"/>
                    <a:pt x="52" y="44"/>
                    <a:pt x="52" y="44"/>
                  </a:cubicBezTo>
                  <a:close/>
                  <a:moveTo>
                    <a:pt x="49" y="21"/>
                  </a:moveTo>
                  <a:cubicBezTo>
                    <a:pt x="55" y="24"/>
                    <a:pt x="55" y="24"/>
                    <a:pt x="55" y="24"/>
                  </a:cubicBezTo>
                  <a:cubicBezTo>
                    <a:pt x="53" y="29"/>
                    <a:pt x="53" y="29"/>
                    <a:pt x="53" y="29"/>
                  </a:cubicBezTo>
                  <a:cubicBezTo>
                    <a:pt x="47" y="27"/>
                    <a:pt x="47" y="27"/>
                    <a:pt x="47" y="27"/>
                  </a:cubicBezTo>
                  <a:cubicBezTo>
                    <a:pt x="49" y="21"/>
                    <a:pt x="49" y="21"/>
                    <a:pt x="49" y="21"/>
                  </a:cubicBezTo>
                  <a:cubicBezTo>
                    <a:pt x="49" y="21"/>
                    <a:pt x="49" y="21"/>
                    <a:pt x="49" y="21"/>
                  </a:cubicBezTo>
                  <a:close/>
                  <a:moveTo>
                    <a:pt x="46" y="31"/>
                  </a:moveTo>
                  <a:cubicBezTo>
                    <a:pt x="51" y="33"/>
                    <a:pt x="51" y="33"/>
                    <a:pt x="51" y="33"/>
                  </a:cubicBezTo>
                  <a:cubicBezTo>
                    <a:pt x="49" y="38"/>
                    <a:pt x="49" y="38"/>
                    <a:pt x="49" y="38"/>
                  </a:cubicBezTo>
                  <a:cubicBezTo>
                    <a:pt x="43" y="36"/>
                    <a:pt x="43" y="36"/>
                    <a:pt x="43" y="36"/>
                  </a:cubicBezTo>
                  <a:cubicBezTo>
                    <a:pt x="46" y="31"/>
                    <a:pt x="46" y="31"/>
                    <a:pt x="46" y="31"/>
                  </a:cubicBezTo>
                  <a:cubicBezTo>
                    <a:pt x="46" y="31"/>
                    <a:pt x="46" y="31"/>
                    <a:pt x="46" y="31"/>
                  </a:cubicBezTo>
                  <a:close/>
                  <a:moveTo>
                    <a:pt x="42" y="40"/>
                  </a:moveTo>
                  <a:cubicBezTo>
                    <a:pt x="47" y="42"/>
                    <a:pt x="47" y="42"/>
                    <a:pt x="47" y="42"/>
                  </a:cubicBezTo>
                  <a:cubicBezTo>
                    <a:pt x="45" y="47"/>
                    <a:pt x="45" y="47"/>
                    <a:pt x="45" y="47"/>
                  </a:cubicBezTo>
                  <a:cubicBezTo>
                    <a:pt x="40" y="45"/>
                    <a:pt x="40" y="45"/>
                    <a:pt x="40" y="45"/>
                  </a:cubicBezTo>
                  <a:cubicBezTo>
                    <a:pt x="42" y="40"/>
                    <a:pt x="42" y="40"/>
                    <a:pt x="42" y="40"/>
                  </a:cubicBezTo>
                  <a:cubicBezTo>
                    <a:pt x="42" y="40"/>
                    <a:pt x="42" y="40"/>
                    <a:pt x="42" y="40"/>
                  </a:cubicBezTo>
                  <a:close/>
                  <a:moveTo>
                    <a:pt x="39" y="17"/>
                  </a:moveTo>
                  <a:cubicBezTo>
                    <a:pt x="45" y="19"/>
                    <a:pt x="45" y="19"/>
                    <a:pt x="45" y="19"/>
                  </a:cubicBezTo>
                  <a:cubicBezTo>
                    <a:pt x="43" y="25"/>
                    <a:pt x="43" y="25"/>
                    <a:pt x="43" y="25"/>
                  </a:cubicBezTo>
                  <a:cubicBezTo>
                    <a:pt x="37" y="23"/>
                    <a:pt x="37" y="23"/>
                    <a:pt x="37" y="23"/>
                  </a:cubicBezTo>
                  <a:cubicBezTo>
                    <a:pt x="39" y="17"/>
                    <a:pt x="39" y="17"/>
                    <a:pt x="39" y="17"/>
                  </a:cubicBezTo>
                  <a:cubicBezTo>
                    <a:pt x="39" y="17"/>
                    <a:pt x="39" y="17"/>
                    <a:pt x="39" y="17"/>
                  </a:cubicBezTo>
                  <a:close/>
                  <a:moveTo>
                    <a:pt x="36" y="27"/>
                  </a:moveTo>
                  <a:cubicBezTo>
                    <a:pt x="41" y="29"/>
                    <a:pt x="41" y="29"/>
                    <a:pt x="41" y="29"/>
                  </a:cubicBezTo>
                  <a:cubicBezTo>
                    <a:pt x="39" y="34"/>
                    <a:pt x="39" y="34"/>
                    <a:pt x="39" y="34"/>
                  </a:cubicBezTo>
                  <a:cubicBezTo>
                    <a:pt x="33" y="32"/>
                    <a:pt x="33" y="32"/>
                    <a:pt x="33" y="32"/>
                  </a:cubicBezTo>
                  <a:cubicBezTo>
                    <a:pt x="36" y="27"/>
                    <a:pt x="36" y="27"/>
                    <a:pt x="36" y="27"/>
                  </a:cubicBezTo>
                  <a:cubicBezTo>
                    <a:pt x="36" y="27"/>
                    <a:pt x="36" y="27"/>
                    <a:pt x="36" y="27"/>
                  </a:cubicBezTo>
                  <a:close/>
                  <a:moveTo>
                    <a:pt x="32" y="36"/>
                  </a:moveTo>
                  <a:cubicBezTo>
                    <a:pt x="37" y="38"/>
                    <a:pt x="37" y="38"/>
                    <a:pt x="37" y="38"/>
                  </a:cubicBezTo>
                  <a:cubicBezTo>
                    <a:pt x="35" y="43"/>
                    <a:pt x="35" y="43"/>
                    <a:pt x="35" y="43"/>
                  </a:cubicBezTo>
                  <a:cubicBezTo>
                    <a:pt x="30" y="41"/>
                    <a:pt x="30" y="41"/>
                    <a:pt x="30" y="41"/>
                  </a:cubicBezTo>
                  <a:cubicBezTo>
                    <a:pt x="32" y="36"/>
                    <a:pt x="32" y="36"/>
                    <a:pt x="32" y="36"/>
                  </a:cubicBezTo>
                  <a:cubicBezTo>
                    <a:pt x="32" y="36"/>
                    <a:pt x="32" y="36"/>
                    <a:pt x="32" y="36"/>
                  </a:cubicBezTo>
                  <a:close/>
                  <a:moveTo>
                    <a:pt x="29" y="13"/>
                  </a:moveTo>
                  <a:cubicBezTo>
                    <a:pt x="35" y="15"/>
                    <a:pt x="35" y="15"/>
                    <a:pt x="35" y="15"/>
                  </a:cubicBezTo>
                  <a:cubicBezTo>
                    <a:pt x="33" y="21"/>
                    <a:pt x="33" y="21"/>
                    <a:pt x="33" y="21"/>
                  </a:cubicBezTo>
                  <a:cubicBezTo>
                    <a:pt x="27" y="18"/>
                    <a:pt x="27" y="18"/>
                    <a:pt x="27" y="18"/>
                  </a:cubicBezTo>
                  <a:cubicBezTo>
                    <a:pt x="29" y="13"/>
                    <a:pt x="29" y="13"/>
                    <a:pt x="29" y="13"/>
                  </a:cubicBezTo>
                  <a:cubicBezTo>
                    <a:pt x="29" y="13"/>
                    <a:pt x="29" y="13"/>
                    <a:pt x="29" y="13"/>
                  </a:cubicBezTo>
                  <a:close/>
                  <a:moveTo>
                    <a:pt x="25" y="23"/>
                  </a:moveTo>
                  <a:cubicBezTo>
                    <a:pt x="31" y="25"/>
                    <a:pt x="31" y="25"/>
                    <a:pt x="31" y="25"/>
                  </a:cubicBezTo>
                  <a:cubicBezTo>
                    <a:pt x="29" y="30"/>
                    <a:pt x="29" y="30"/>
                    <a:pt x="29" y="30"/>
                  </a:cubicBezTo>
                  <a:cubicBezTo>
                    <a:pt x="23" y="28"/>
                    <a:pt x="23" y="28"/>
                    <a:pt x="23" y="28"/>
                  </a:cubicBezTo>
                  <a:cubicBezTo>
                    <a:pt x="25" y="23"/>
                    <a:pt x="25" y="23"/>
                    <a:pt x="25" y="23"/>
                  </a:cubicBezTo>
                  <a:cubicBezTo>
                    <a:pt x="25" y="23"/>
                    <a:pt x="25" y="23"/>
                    <a:pt x="25" y="23"/>
                  </a:cubicBezTo>
                  <a:close/>
                  <a:moveTo>
                    <a:pt x="22" y="32"/>
                  </a:moveTo>
                  <a:cubicBezTo>
                    <a:pt x="27" y="34"/>
                    <a:pt x="27" y="34"/>
                    <a:pt x="27" y="34"/>
                  </a:cubicBezTo>
                  <a:cubicBezTo>
                    <a:pt x="25" y="39"/>
                    <a:pt x="25" y="39"/>
                    <a:pt x="25" y="39"/>
                  </a:cubicBezTo>
                  <a:cubicBezTo>
                    <a:pt x="20" y="37"/>
                    <a:pt x="20" y="37"/>
                    <a:pt x="20" y="37"/>
                  </a:cubicBezTo>
                  <a:cubicBezTo>
                    <a:pt x="22" y="32"/>
                    <a:pt x="22" y="32"/>
                    <a:pt x="22" y="32"/>
                  </a:cubicBezTo>
                  <a:cubicBezTo>
                    <a:pt x="22" y="32"/>
                    <a:pt x="22" y="32"/>
                    <a:pt x="22" y="32"/>
                  </a:cubicBezTo>
                  <a:close/>
                  <a:moveTo>
                    <a:pt x="19" y="9"/>
                  </a:moveTo>
                  <a:cubicBezTo>
                    <a:pt x="25" y="11"/>
                    <a:pt x="25" y="11"/>
                    <a:pt x="25" y="11"/>
                  </a:cubicBezTo>
                  <a:cubicBezTo>
                    <a:pt x="23" y="17"/>
                    <a:pt x="23" y="17"/>
                    <a:pt x="23" y="17"/>
                  </a:cubicBezTo>
                  <a:cubicBezTo>
                    <a:pt x="17" y="14"/>
                    <a:pt x="17" y="14"/>
                    <a:pt x="17" y="14"/>
                  </a:cubicBezTo>
                  <a:cubicBezTo>
                    <a:pt x="19" y="9"/>
                    <a:pt x="19" y="9"/>
                    <a:pt x="19" y="9"/>
                  </a:cubicBezTo>
                  <a:cubicBezTo>
                    <a:pt x="19" y="9"/>
                    <a:pt x="19" y="9"/>
                    <a:pt x="19" y="9"/>
                  </a:cubicBezTo>
                  <a:close/>
                  <a:moveTo>
                    <a:pt x="16" y="19"/>
                  </a:moveTo>
                  <a:cubicBezTo>
                    <a:pt x="21" y="21"/>
                    <a:pt x="21" y="21"/>
                    <a:pt x="21" y="21"/>
                  </a:cubicBezTo>
                  <a:cubicBezTo>
                    <a:pt x="19" y="26"/>
                    <a:pt x="19" y="26"/>
                    <a:pt x="19" y="26"/>
                  </a:cubicBezTo>
                  <a:cubicBezTo>
                    <a:pt x="13" y="24"/>
                    <a:pt x="13" y="24"/>
                    <a:pt x="13" y="24"/>
                  </a:cubicBezTo>
                  <a:cubicBezTo>
                    <a:pt x="16" y="19"/>
                    <a:pt x="16" y="19"/>
                    <a:pt x="16" y="19"/>
                  </a:cubicBezTo>
                  <a:cubicBezTo>
                    <a:pt x="16" y="19"/>
                    <a:pt x="16" y="19"/>
                    <a:pt x="16" y="19"/>
                  </a:cubicBezTo>
                  <a:close/>
                  <a:moveTo>
                    <a:pt x="12" y="28"/>
                  </a:moveTo>
                  <a:cubicBezTo>
                    <a:pt x="17" y="30"/>
                    <a:pt x="17" y="30"/>
                    <a:pt x="17" y="30"/>
                  </a:cubicBezTo>
                  <a:cubicBezTo>
                    <a:pt x="15" y="35"/>
                    <a:pt x="15" y="35"/>
                    <a:pt x="15" y="35"/>
                  </a:cubicBezTo>
                  <a:cubicBezTo>
                    <a:pt x="10" y="33"/>
                    <a:pt x="10" y="33"/>
                    <a:pt x="10" y="33"/>
                  </a:cubicBezTo>
                  <a:cubicBezTo>
                    <a:pt x="12" y="28"/>
                    <a:pt x="12" y="28"/>
                    <a:pt x="12" y="28"/>
                  </a:cubicBezTo>
                  <a:cubicBezTo>
                    <a:pt x="12" y="28"/>
                    <a:pt x="12" y="28"/>
                    <a:pt x="12" y="28"/>
                  </a:cubicBezTo>
                  <a:close/>
                </a:path>
              </a:pathLst>
            </a:custGeom>
            <a:grp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grpSp>
      <p:grpSp>
        <p:nvGrpSpPr>
          <p:cNvPr id="2359" name="Group 2358"/>
          <p:cNvGrpSpPr/>
          <p:nvPr/>
        </p:nvGrpSpPr>
        <p:grpSpPr>
          <a:xfrm>
            <a:off x="5987170" y="1519095"/>
            <a:ext cx="2368867" cy="1756736"/>
            <a:chOff x="15782925" y="1093788"/>
            <a:chExt cx="3446463" cy="2555875"/>
          </a:xfrm>
          <a:solidFill>
            <a:schemeClr val="tx1"/>
          </a:solidFill>
        </p:grpSpPr>
        <p:sp>
          <p:nvSpPr>
            <p:cNvPr id="2251" name="Freeform 2107"/>
            <p:cNvSpPr>
              <a:spLocks noEditPoints="1"/>
            </p:cNvSpPr>
            <p:nvPr/>
          </p:nvSpPr>
          <p:spPr bwMode="auto">
            <a:xfrm>
              <a:off x="15782925" y="2416175"/>
              <a:ext cx="153988" cy="549275"/>
            </a:xfrm>
            <a:custGeom>
              <a:avLst/>
              <a:gdLst>
                <a:gd name="T0" fmla="*/ 10 w 41"/>
                <a:gd name="T1" fmla="*/ 146 h 146"/>
                <a:gd name="T2" fmla="*/ 41 w 41"/>
                <a:gd name="T3" fmla="*/ 9 h 146"/>
                <a:gd name="T4" fmla="*/ 0 w 41"/>
                <a:gd name="T5" fmla="*/ 9 h 146"/>
                <a:gd name="T6" fmla="*/ 13 w 41"/>
                <a:gd name="T7" fmla="*/ 126 h 146"/>
                <a:gd name="T8" fmla="*/ 34 w 41"/>
                <a:gd name="T9" fmla="*/ 74 h 146"/>
                <a:gd name="T10" fmla="*/ 28 w 41"/>
                <a:gd name="T11" fmla="*/ 74 h 146"/>
                <a:gd name="T12" fmla="*/ 23 w 41"/>
                <a:gd name="T13" fmla="*/ 74 h 146"/>
                <a:gd name="T14" fmla="*/ 18 w 41"/>
                <a:gd name="T15" fmla="*/ 74 h 146"/>
                <a:gd name="T16" fmla="*/ 13 w 41"/>
                <a:gd name="T17" fmla="*/ 74 h 146"/>
                <a:gd name="T18" fmla="*/ 8 w 41"/>
                <a:gd name="T19" fmla="*/ 74 h 146"/>
                <a:gd name="T20" fmla="*/ 34 w 41"/>
                <a:gd name="T21" fmla="*/ 63 h 146"/>
                <a:gd name="T22" fmla="*/ 28 w 41"/>
                <a:gd name="T23" fmla="*/ 63 h 146"/>
                <a:gd name="T24" fmla="*/ 23 w 41"/>
                <a:gd name="T25" fmla="*/ 63 h 146"/>
                <a:gd name="T26" fmla="*/ 18 w 41"/>
                <a:gd name="T27" fmla="*/ 63 h 146"/>
                <a:gd name="T28" fmla="*/ 13 w 41"/>
                <a:gd name="T29" fmla="*/ 63 h 146"/>
                <a:gd name="T30" fmla="*/ 8 w 41"/>
                <a:gd name="T31" fmla="*/ 63 h 146"/>
                <a:gd name="T32" fmla="*/ 34 w 41"/>
                <a:gd name="T33" fmla="*/ 52 h 146"/>
                <a:gd name="T34" fmla="*/ 28 w 41"/>
                <a:gd name="T35" fmla="*/ 52 h 146"/>
                <a:gd name="T36" fmla="*/ 23 w 41"/>
                <a:gd name="T37" fmla="*/ 52 h 146"/>
                <a:gd name="T38" fmla="*/ 18 w 41"/>
                <a:gd name="T39" fmla="*/ 52 h 146"/>
                <a:gd name="T40" fmla="*/ 13 w 41"/>
                <a:gd name="T41" fmla="*/ 52 h 146"/>
                <a:gd name="T42" fmla="*/ 8 w 41"/>
                <a:gd name="T43" fmla="*/ 52 h 146"/>
                <a:gd name="T44" fmla="*/ 34 w 41"/>
                <a:gd name="T45" fmla="*/ 41 h 146"/>
                <a:gd name="T46" fmla="*/ 28 w 41"/>
                <a:gd name="T47" fmla="*/ 41 h 146"/>
                <a:gd name="T48" fmla="*/ 23 w 41"/>
                <a:gd name="T49" fmla="*/ 41 h 146"/>
                <a:gd name="T50" fmla="*/ 18 w 41"/>
                <a:gd name="T51" fmla="*/ 41 h 146"/>
                <a:gd name="T52" fmla="*/ 13 w 41"/>
                <a:gd name="T53" fmla="*/ 41 h 146"/>
                <a:gd name="T54" fmla="*/ 8 w 41"/>
                <a:gd name="T55" fmla="*/ 41 h 146"/>
                <a:gd name="T56" fmla="*/ 34 w 41"/>
                <a:gd name="T57" fmla="*/ 31 h 146"/>
                <a:gd name="T58" fmla="*/ 28 w 41"/>
                <a:gd name="T59" fmla="*/ 31 h 146"/>
                <a:gd name="T60" fmla="*/ 23 w 41"/>
                <a:gd name="T61" fmla="*/ 31 h 146"/>
                <a:gd name="T62" fmla="*/ 18 w 41"/>
                <a:gd name="T63" fmla="*/ 31 h 146"/>
                <a:gd name="T64" fmla="*/ 13 w 41"/>
                <a:gd name="T65" fmla="*/ 31 h 146"/>
                <a:gd name="T66" fmla="*/ 8 w 41"/>
                <a:gd name="T67" fmla="*/ 31 h 146"/>
                <a:gd name="T68" fmla="*/ 34 w 41"/>
                <a:gd name="T69" fmla="*/ 20 h 146"/>
                <a:gd name="T70" fmla="*/ 28 w 41"/>
                <a:gd name="T71" fmla="*/ 20 h 146"/>
                <a:gd name="T72" fmla="*/ 23 w 41"/>
                <a:gd name="T73" fmla="*/ 20 h 146"/>
                <a:gd name="T74" fmla="*/ 18 w 41"/>
                <a:gd name="T75" fmla="*/ 20 h 146"/>
                <a:gd name="T76" fmla="*/ 13 w 41"/>
                <a:gd name="T77" fmla="*/ 20 h 146"/>
                <a:gd name="T78" fmla="*/ 8 w 41"/>
                <a:gd name="T79" fmla="*/ 20 h 146"/>
                <a:gd name="T80" fmla="*/ 34 w 41"/>
                <a:gd name="T81" fmla="*/ 9 h 146"/>
                <a:gd name="T82" fmla="*/ 28 w 41"/>
                <a:gd name="T83" fmla="*/ 9 h 146"/>
                <a:gd name="T84" fmla="*/ 23 w 41"/>
                <a:gd name="T85" fmla="*/ 9 h 146"/>
                <a:gd name="T86" fmla="*/ 18 w 41"/>
                <a:gd name="T87" fmla="*/ 9 h 146"/>
                <a:gd name="T88" fmla="*/ 13 w 41"/>
                <a:gd name="T89" fmla="*/ 9 h 146"/>
                <a:gd name="T90" fmla="*/ 8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10" y="146"/>
                  </a:cubicBezTo>
                  <a:cubicBezTo>
                    <a:pt x="32" y="146"/>
                    <a:pt x="32" y="146"/>
                    <a:pt x="32" y="146"/>
                  </a:cubicBezTo>
                  <a:cubicBezTo>
                    <a:pt x="37" y="146"/>
                    <a:pt x="41" y="142"/>
                    <a:pt x="41" y="137"/>
                  </a:cubicBezTo>
                  <a:cubicBezTo>
                    <a:pt x="41" y="9"/>
                    <a:pt x="41" y="9"/>
                    <a:pt x="41" y="9"/>
                  </a:cubicBezTo>
                  <a:cubicBezTo>
                    <a:pt x="41" y="4"/>
                    <a:pt x="37" y="0"/>
                    <a:pt x="32" y="0"/>
                  </a:cubicBezTo>
                  <a:cubicBezTo>
                    <a:pt x="10" y="0"/>
                    <a:pt x="10" y="0"/>
                    <a:pt x="10" y="0"/>
                  </a:cubicBezTo>
                  <a:cubicBezTo>
                    <a:pt x="4" y="0"/>
                    <a:pt x="0" y="4"/>
                    <a:pt x="0" y="9"/>
                  </a:cubicBezTo>
                  <a:close/>
                  <a:moveTo>
                    <a:pt x="28" y="126"/>
                  </a:moveTo>
                  <a:cubicBezTo>
                    <a:pt x="28" y="130"/>
                    <a:pt x="25" y="134"/>
                    <a:pt x="21" y="134"/>
                  </a:cubicBezTo>
                  <a:cubicBezTo>
                    <a:pt x="17" y="134"/>
                    <a:pt x="13" y="130"/>
                    <a:pt x="13" y="126"/>
                  </a:cubicBezTo>
                  <a:cubicBezTo>
                    <a:pt x="13" y="122"/>
                    <a:pt x="17" y="119"/>
                    <a:pt x="21" y="119"/>
                  </a:cubicBezTo>
                  <a:cubicBezTo>
                    <a:pt x="25" y="119"/>
                    <a:pt x="28" y="122"/>
                    <a:pt x="28" y="126"/>
                  </a:cubicBezTo>
                  <a:close/>
                  <a:moveTo>
                    <a:pt x="34" y="74"/>
                  </a:moveTo>
                  <a:cubicBezTo>
                    <a:pt x="34" y="79"/>
                    <a:pt x="34" y="79"/>
                    <a:pt x="34" y="79"/>
                  </a:cubicBezTo>
                  <a:cubicBezTo>
                    <a:pt x="28" y="79"/>
                    <a:pt x="28" y="79"/>
                    <a:pt x="28" y="79"/>
                  </a:cubicBezTo>
                  <a:cubicBezTo>
                    <a:pt x="28" y="74"/>
                    <a:pt x="28" y="74"/>
                    <a:pt x="28" y="74"/>
                  </a:cubicBezTo>
                  <a:cubicBezTo>
                    <a:pt x="34" y="74"/>
                    <a:pt x="34" y="74"/>
                    <a:pt x="34" y="74"/>
                  </a:cubicBezTo>
                  <a:cubicBezTo>
                    <a:pt x="34" y="74"/>
                    <a:pt x="34" y="74"/>
                    <a:pt x="34" y="74"/>
                  </a:cubicBezTo>
                  <a:close/>
                  <a:moveTo>
                    <a:pt x="23" y="74"/>
                  </a:moveTo>
                  <a:cubicBezTo>
                    <a:pt x="23" y="79"/>
                    <a:pt x="23" y="79"/>
                    <a:pt x="23" y="79"/>
                  </a:cubicBezTo>
                  <a:cubicBezTo>
                    <a:pt x="18" y="79"/>
                    <a:pt x="18" y="79"/>
                    <a:pt x="18" y="79"/>
                  </a:cubicBezTo>
                  <a:cubicBezTo>
                    <a:pt x="18" y="74"/>
                    <a:pt x="18" y="74"/>
                    <a:pt x="18" y="74"/>
                  </a:cubicBezTo>
                  <a:cubicBezTo>
                    <a:pt x="23" y="74"/>
                    <a:pt x="23" y="74"/>
                    <a:pt x="23" y="74"/>
                  </a:cubicBezTo>
                  <a:cubicBezTo>
                    <a:pt x="23" y="74"/>
                    <a:pt x="23" y="74"/>
                    <a:pt x="23" y="74"/>
                  </a:cubicBezTo>
                  <a:close/>
                  <a:moveTo>
                    <a:pt x="13" y="74"/>
                  </a:moveTo>
                  <a:cubicBezTo>
                    <a:pt x="13" y="79"/>
                    <a:pt x="13" y="79"/>
                    <a:pt x="13" y="79"/>
                  </a:cubicBezTo>
                  <a:cubicBezTo>
                    <a:pt x="8" y="79"/>
                    <a:pt x="8" y="79"/>
                    <a:pt x="8" y="79"/>
                  </a:cubicBezTo>
                  <a:cubicBezTo>
                    <a:pt x="8" y="74"/>
                    <a:pt x="8" y="74"/>
                    <a:pt x="8" y="74"/>
                  </a:cubicBezTo>
                  <a:cubicBezTo>
                    <a:pt x="13" y="74"/>
                    <a:pt x="13" y="74"/>
                    <a:pt x="13" y="74"/>
                  </a:cubicBezTo>
                  <a:cubicBezTo>
                    <a:pt x="13" y="74"/>
                    <a:pt x="13" y="74"/>
                    <a:pt x="13" y="74"/>
                  </a:cubicBezTo>
                  <a:close/>
                  <a:moveTo>
                    <a:pt x="34" y="63"/>
                  </a:moveTo>
                  <a:cubicBezTo>
                    <a:pt x="34" y="69"/>
                    <a:pt x="34" y="69"/>
                    <a:pt x="34" y="69"/>
                  </a:cubicBezTo>
                  <a:cubicBezTo>
                    <a:pt x="28" y="69"/>
                    <a:pt x="28" y="69"/>
                    <a:pt x="28" y="69"/>
                  </a:cubicBezTo>
                  <a:cubicBezTo>
                    <a:pt x="28" y="63"/>
                    <a:pt x="28" y="63"/>
                    <a:pt x="28" y="63"/>
                  </a:cubicBezTo>
                  <a:cubicBezTo>
                    <a:pt x="34" y="63"/>
                    <a:pt x="34" y="63"/>
                    <a:pt x="34" y="63"/>
                  </a:cubicBezTo>
                  <a:cubicBezTo>
                    <a:pt x="34" y="63"/>
                    <a:pt x="34" y="63"/>
                    <a:pt x="34" y="63"/>
                  </a:cubicBezTo>
                  <a:close/>
                  <a:moveTo>
                    <a:pt x="23" y="63"/>
                  </a:moveTo>
                  <a:cubicBezTo>
                    <a:pt x="23" y="69"/>
                    <a:pt x="23" y="69"/>
                    <a:pt x="23" y="69"/>
                  </a:cubicBezTo>
                  <a:cubicBezTo>
                    <a:pt x="18" y="69"/>
                    <a:pt x="18" y="69"/>
                    <a:pt x="18" y="69"/>
                  </a:cubicBezTo>
                  <a:cubicBezTo>
                    <a:pt x="18" y="63"/>
                    <a:pt x="18" y="63"/>
                    <a:pt x="18" y="63"/>
                  </a:cubicBezTo>
                  <a:cubicBezTo>
                    <a:pt x="23" y="63"/>
                    <a:pt x="23" y="63"/>
                    <a:pt x="23" y="63"/>
                  </a:cubicBezTo>
                  <a:cubicBezTo>
                    <a:pt x="23" y="63"/>
                    <a:pt x="23" y="63"/>
                    <a:pt x="23" y="63"/>
                  </a:cubicBezTo>
                  <a:close/>
                  <a:moveTo>
                    <a:pt x="13" y="63"/>
                  </a:moveTo>
                  <a:cubicBezTo>
                    <a:pt x="13" y="69"/>
                    <a:pt x="13" y="69"/>
                    <a:pt x="13" y="69"/>
                  </a:cubicBezTo>
                  <a:cubicBezTo>
                    <a:pt x="8" y="69"/>
                    <a:pt x="8" y="69"/>
                    <a:pt x="8" y="69"/>
                  </a:cubicBezTo>
                  <a:cubicBezTo>
                    <a:pt x="8" y="63"/>
                    <a:pt x="8" y="63"/>
                    <a:pt x="8" y="63"/>
                  </a:cubicBezTo>
                  <a:cubicBezTo>
                    <a:pt x="13" y="63"/>
                    <a:pt x="13" y="63"/>
                    <a:pt x="13" y="63"/>
                  </a:cubicBezTo>
                  <a:cubicBezTo>
                    <a:pt x="13" y="63"/>
                    <a:pt x="13" y="63"/>
                    <a:pt x="13" y="63"/>
                  </a:cubicBezTo>
                  <a:close/>
                  <a:moveTo>
                    <a:pt x="34" y="52"/>
                  </a:moveTo>
                  <a:cubicBezTo>
                    <a:pt x="34" y="58"/>
                    <a:pt x="34" y="58"/>
                    <a:pt x="34" y="58"/>
                  </a:cubicBezTo>
                  <a:cubicBezTo>
                    <a:pt x="28" y="58"/>
                    <a:pt x="28" y="58"/>
                    <a:pt x="28" y="58"/>
                  </a:cubicBezTo>
                  <a:cubicBezTo>
                    <a:pt x="28" y="52"/>
                    <a:pt x="28" y="52"/>
                    <a:pt x="28" y="52"/>
                  </a:cubicBezTo>
                  <a:cubicBezTo>
                    <a:pt x="34" y="52"/>
                    <a:pt x="34" y="52"/>
                    <a:pt x="34" y="52"/>
                  </a:cubicBezTo>
                  <a:cubicBezTo>
                    <a:pt x="34" y="52"/>
                    <a:pt x="34" y="52"/>
                    <a:pt x="34" y="52"/>
                  </a:cubicBezTo>
                  <a:close/>
                  <a:moveTo>
                    <a:pt x="23" y="52"/>
                  </a:moveTo>
                  <a:cubicBezTo>
                    <a:pt x="23" y="58"/>
                    <a:pt x="23" y="58"/>
                    <a:pt x="23" y="58"/>
                  </a:cubicBezTo>
                  <a:cubicBezTo>
                    <a:pt x="18" y="58"/>
                    <a:pt x="18" y="58"/>
                    <a:pt x="18" y="58"/>
                  </a:cubicBezTo>
                  <a:cubicBezTo>
                    <a:pt x="18" y="52"/>
                    <a:pt x="18" y="52"/>
                    <a:pt x="18" y="52"/>
                  </a:cubicBezTo>
                  <a:cubicBezTo>
                    <a:pt x="23" y="52"/>
                    <a:pt x="23" y="52"/>
                    <a:pt x="23" y="52"/>
                  </a:cubicBezTo>
                  <a:cubicBezTo>
                    <a:pt x="23" y="52"/>
                    <a:pt x="23" y="52"/>
                    <a:pt x="23" y="52"/>
                  </a:cubicBezTo>
                  <a:close/>
                  <a:moveTo>
                    <a:pt x="13" y="52"/>
                  </a:moveTo>
                  <a:cubicBezTo>
                    <a:pt x="13" y="58"/>
                    <a:pt x="13" y="58"/>
                    <a:pt x="13" y="58"/>
                  </a:cubicBezTo>
                  <a:cubicBezTo>
                    <a:pt x="8" y="58"/>
                    <a:pt x="8" y="58"/>
                    <a:pt x="8" y="58"/>
                  </a:cubicBezTo>
                  <a:cubicBezTo>
                    <a:pt x="8" y="52"/>
                    <a:pt x="8" y="52"/>
                    <a:pt x="8" y="52"/>
                  </a:cubicBezTo>
                  <a:cubicBezTo>
                    <a:pt x="13" y="52"/>
                    <a:pt x="13" y="52"/>
                    <a:pt x="13" y="52"/>
                  </a:cubicBezTo>
                  <a:cubicBezTo>
                    <a:pt x="13" y="52"/>
                    <a:pt x="13" y="52"/>
                    <a:pt x="13" y="52"/>
                  </a:cubicBezTo>
                  <a:close/>
                  <a:moveTo>
                    <a:pt x="34" y="41"/>
                  </a:moveTo>
                  <a:cubicBezTo>
                    <a:pt x="34" y="47"/>
                    <a:pt x="34" y="47"/>
                    <a:pt x="34" y="47"/>
                  </a:cubicBezTo>
                  <a:cubicBezTo>
                    <a:pt x="28" y="47"/>
                    <a:pt x="28" y="47"/>
                    <a:pt x="28" y="47"/>
                  </a:cubicBezTo>
                  <a:cubicBezTo>
                    <a:pt x="28" y="41"/>
                    <a:pt x="28" y="41"/>
                    <a:pt x="28" y="41"/>
                  </a:cubicBezTo>
                  <a:cubicBezTo>
                    <a:pt x="34" y="41"/>
                    <a:pt x="34" y="41"/>
                    <a:pt x="34" y="41"/>
                  </a:cubicBezTo>
                  <a:cubicBezTo>
                    <a:pt x="34" y="41"/>
                    <a:pt x="34" y="41"/>
                    <a:pt x="34" y="41"/>
                  </a:cubicBezTo>
                  <a:close/>
                  <a:moveTo>
                    <a:pt x="23" y="41"/>
                  </a:moveTo>
                  <a:cubicBezTo>
                    <a:pt x="23" y="47"/>
                    <a:pt x="23" y="47"/>
                    <a:pt x="23" y="47"/>
                  </a:cubicBezTo>
                  <a:cubicBezTo>
                    <a:pt x="18" y="47"/>
                    <a:pt x="18" y="47"/>
                    <a:pt x="18" y="47"/>
                  </a:cubicBezTo>
                  <a:cubicBezTo>
                    <a:pt x="18" y="41"/>
                    <a:pt x="18" y="41"/>
                    <a:pt x="18" y="41"/>
                  </a:cubicBezTo>
                  <a:cubicBezTo>
                    <a:pt x="23" y="41"/>
                    <a:pt x="23" y="41"/>
                    <a:pt x="23" y="41"/>
                  </a:cubicBezTo>
                  <a:cubicBezTo>
                    <a:pt x="23" y="41"/>
                    <a:pt x="23" y="41"/>
                    <a:pt x="23" y="41"/>
                  </a:cubicBezTo>
                  <a:close/>
                  <a:moveTo>
                    <a:pt x="13" y="41"/>
                  </a:moveTo>
                  <a:cubicBezTo>
                    <a:pt x="13" y="47"/>
                    <a:pt x="13" y="47"/>
                    <a:pt x="13" y="47"/>
                  </a:cubicBezTo>
                  <a:cubicBezTo>
                    <a:pt x="8" y="47"/>
                    <a:pt x="8" y="47"/>
                    <a:pt x="8" y="47"/>
                  </a:cubicBezTo>
                  <a:cubicBezTo>
                    <a:pt x="8" y="41"/>
                    <a:pt x="8" y="41"/>
                    <a:pt x="8" y="41"/>
                  </a:cubicBezTo>
                  <a:cubicBezTo>
                    <a:pt x="13" y="41"/>
                    <a:pt x="13" y="41"/>
                    <a:pt x="13" y="41"/>
                  </a:cubicBezTo>
                  <a:cubicBezTo>
                    <a:pt x="13" y="41"/>
                    <a:pt x="13" y="41"/>
                    <a:pt x="13" y="41"/>
                  </a:cubicBezTo>
                  <a:close/>
                  <a:moveTo>
                    <a:pt x="34" y="31"/>
                  </a:moveTo>
                  <a:cubicBezTo>
                    <a:pt x="34" y="36"/>
                    <a:pt x="34" y="36"/>
                    <a:pt x="34" y="36"/>
                  </a:cubicBezTo>
                  <a:cubicBezTo>
                    <a:pt x="28" y="36"/>
                    <a:pt x="28" y="36"/>
                    <a:pt x="28" y="36"/>
                  </a:cubicBezTo>
                  <a:cubicBezTo>
                    <a:pt x="28" y="31"/>
                    <a:pt x="28" y="31"/>
                    <a:pt x="28" y="31"/>
                  </a:cubicBezTo>
                  <a:cubicBezTo>
                    <a:pt x="34" y="31"/>
                    <a:pt x="34" y="31"/>
                    <a:pt x="34" y="31"/>
                  </a:cubicBezTo>
                  <a:cubicBezTo>
                    <a:pt x="34" y="31"/>
                    <a:pt x="34" y="31"/>
                    <a:pt x="34" y="31"/>
                  </a:cubicBezTo>
                  <a:close/>
                  <a:moveTo>
                    <a:pt x="23" y="31"/>
                  </a:moveTo>
                  <a:cubicBezTo>
                    <a:pt x="23" y="36"/>
                    <a:pt x="23" y="36"/>
                    <a:pt x="23" y="36"/>
                  </a:cubicBezTo>
                  <a:cubicBezTo>
                    <a:pt x="18" y="36"/>
                    <a:pt x="18" y="36"/>
                    <a:pt x="18" y="36"/>
                  </a:cubicBezTo>
                  <a:cubicBezTo>
                    <a:pt x="18" y="31"/>
                    <a:pt x="18" y="31"/>
                    <a:pt x="18" y="31"/>
                  </a:cubicBezTo>
                  <a:cubicBezTo>
                    <a:pt x="23" y="31"/>
                    <a:pt x="23" y="31"/>
                    <a:pt x="23" y="31"/>
                  </a:cubicBezTo>
                  <a:cubicBezTo>
                    <a:pt x="23" y="31"/>
                    <a:pt x="23" y="31"/>
                    <a:pt x="23" y="31"/>
                  </a:cubicBezTo>
                  <a:close/>
                  <a:moveTo>
                    <a:pt x="13" y="31"/>
                  </a:moveTo>
                  <a:cubicBezTo>
                    <a:pt x="13" y="36"/>
                    <a:pt x="13" y="36"/>
                    <a:pt x="13" y="36"/>
                  </a:cubicBezTo>
                  <a:cubicBezTo>
                    <a:pt x="8" y="36"/>
                    <a:pt x="8" y="36"/>
                    <a:pt x="8" y="36"/>
                  </a:cubicBezTo>
                  <a:cubicBezTo>
                    <a:pt x="8" y="31"/>
                    <a:pt x="8" y="31"/>
                    <a:pt x="8" y="31"/>
                  </a:cubicBezTo>
                  <a:cubicBezTo>
                    <a:pt x="13" y="31"/>
                    <a:pt x="13" y="31"/>
                    <a:pt x="13" y="31"/>
                  </a:cubicBezTo>
                  <a:cubicBezTo>
                    <a:pt x="13" y="31"/>
                    <a:pt x="13" y="31"/>
                    <a:pt x="13" y="31"/>
                  </a:cubicBezTo>
                  <a:close/>
                  <a:moveTo>
                    <a:pt x="34" y="20"/>
                  </a:moveTo>
                  <a:cubicBezTo>
                    <a:pt x="34" y="26"/>
                    <a:pt x="34" y="26"/>
                    <a:pt x="34" y="26"/>
                  </a:cubicBezTo>
                  <a:cubicBezTo>
                    <a:pt x="28" y="26"/>
                    <a:pt x="28" y="26"/>
                    <a:pt x="28" y="26"/>
                  </a:cubicBezTo>
                  <a:cubicBezTo>
                    <a:pt x="28" y="20"/>
                    <a:pt x="28" y="20"/>
                    <a:pt x="28" y="20"/>
                  </a:cubicBezTo>
                  <a:cubicBezTo>
                    <a:pt x="34" y="20"/>
                    <a:pt x="34" y="20"/>
                    <a:pt x="34" y="20"/>
                  </a:cubicBezTo>
                  <a:cubicBezTo>
                    <a:pt x="34" y="20"/>
                    <a:pt x="34" y="20"/>
                    <a:pt x="34" y="20"/>
                  </a:cubicBezTo>
                  <a:close/>
                  <a:moveTo>
                    <a:pt x="23" y="20"/>
                  </a:moveTo>
                  <a:cubicBezTo>
                    <a:pt x="23" y="26"/>
                    <a:pt x="23" y="26"/>
                    <a:pt x="23" y="26"/>
                  </a:cubicBezTo>
                  <a:cubicBezTo>
                    <a:pt x="18" y="26"/>
                    <a:pt x="18" y="26"/>
                    <a:pt x="18" y="26"/>
                  </a:cubicBezTo>
                  <a:cubicBezTo>
                    <a:pt x="18" y="20"/>
                    <a:pt x="18" y="20"/>
                    <a:pt x="18" y="20"/>
                  </a:cubicBezTo>
                  <a:cubicBezTo>
                    <a:pt x="23" y="20"/>
                    <a:pt x="23" y="20"/>
                    <a:pt x="23" y="20"/>
                  </a:cubicBezTo>
                  <a:cubicBezTo>
                    <a:pt x="23" y="20"/>
                    <a:pt x="23" y="20"/>
                    <a:pt x="23" y="20"/>
                  </a:cubicBezTo>
                  <a:close/>
                  <a:moveTo>
                    <a:pt x="13" y="20"/>
                  </a:moveTo>
                  <a:cubicBezTo>
                    <a:pt x="13" y="26"/>
                    <a:pt x="13" y="26"/>
                    <a:pt x="13" y="26"/>
                  </a:cubicBezTo>
                  <a:cubicBezTo>
                    <a:pt x="8" y="26"/>
                    <a:pt x="8" y="26"/>
                    <a:pt x="8" y="26"/>
                  </a:cubicBezTo>
                  <a:cubicBezTo>
                    <a:pt x="8" y="20"/>
                    <a:pt x="8" y="20"/>
                    <a:pt x="8" y="20"/>
                  </a:cubicBezTo>
                  <a:cubicBezTo>
                    <a:pt x="13" y="20"/>
                    <a:pt x="13" y="20"/>
                    <a:pt x="13" y="20"/>
                  </a:cubicBezTo>
                  <a:cubicBezTo>
                    <a:pt x="13" y="20"/>
                    <a:pt x="13" y="20"/>
                    <a:pt x="13" y="20"/>
                  </a:cubicBezTo>
                  <a:close/>
                  <a:moveTo>
                    <a:pt x="34" y="9"/>
                  </a:moveTo>
                  <a:cubicBezTo>
                    <a:pt x="34" y="15"/>
                    <a:pt x="34" y="15"/>
                    <a:pt x="34" y="15"/>
                  </a:cubicBezTo>
                  <a:cubicBezTo>
                    <a:pt x="28" y="15"/>
                    <a:pt x="28" y="15"/>
                    <a:pt x="28" y="15"/>
                  </a:cubicBezTo>
                  <a:cubicBezTo>
                    <a:pt x="28" y="9"/>
                    <a:pt x="28" y="9"/>
                    <a:pt x="28" y="9"/>
                  </a:cubicBezTo>
                  <a:cubicBezTo>
                    <a:pt x="34" y="9"/>
                    <a:pt x="34" y="9"/>
                    <a:pt x="34" y="9"/>
                  </a:cubicBezTo>
                  <a:cubicBezTo>
                    <a:pt x="34" y="9"/>
                    <a:pt x="34" y="9"/>
                    <a:pt x="34" y="9"/>
                  </a:cubicBezTo>
                  <a:close/>
                  <a:moveTo>
                    <a:pt x="23" y="9"/>
                  </a:moveTo>
                  <a:cubicBezTo>
                    <a:pt x="23" y="15"/>
                    <a:pt x="23" y="15"/>
                    <a:pt x="23" y="15"/>
                  </a:cubicBezTo>
                  <a:cubicBezTo>
                    <a:pt x="18" y="15"/>
                    <a:pt x="18" y="15"/>
                    <a:pt x="18" y="15"/>
                  </a:cubicBezTo>
                  <a:cubicBezTo>
                    <a:pt x="18" y="9"/>
                    <a:pt x="18" y="9"/>
                    <a:pt x="18" y="9"/>
                  </a:cubicBezTo>
                  <a:cubicBezTo>
                    <a:pt x="23" y="9"/>
                    <a:pt x="23" y="9"/>
                    <a:pt x="23" y="9"/>
                  </a:cubicBezTo>
                  <a:cubicBezTo>
                    <a:pt x="23" y="9"/>
                    <a:pt x="23" y="9"/>
                    <a:pt x="23" y="9"/>
                  </a:cubicBezTo>
                  <a:close/>
                  <a:moveTo>
                    <a:pt x="13" y="9"/>
                  </a:moveTo>
                  <a:cubicBezTo>
                    <a:pt x="13" y="15"/>
                    <a:pt x="13" y="15"/>
                    <a:pt x="13" y="15"/>
                  </a:cubicBezTo>
                  <a:cubicBezTo>
                    <a:pt x="8" y="15"/>
                    <a:pt x="8" y="15"/>
                    <a:pt x="8" y="15"/>
                  </a:cubicBezTo>
                  <a:cubicBezTo>
                    <a:pt x="8" y="9"/>
                    <a:pt x="8" y="9"/>
                    <a:pt x="8"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252" name="Freeform 2108"/>
            <p:cNvSpPr>
              <a:spLocks noEditPoints="1"/>
            </p:cNvSpPr>
            <p:nvPr/>
          </p:nvSpPr>
          <p:spPr bwMode="auto">
            <a:xfrm>
              <a:off x="16005175" y="2416175"/>
              <a:ext cx="149225" cy="549275"/>
            </a:xfrm>
            <a:custGeom>
              <a:avLst/>
              <a:gdLst>
                <a:gd name="T0" fmla="*/ 9 w 40"/>
                <a:gd name="T1" fmla="*/ 146 h 146"/>
                <a:gd name="T2" fmla="*/ 40 w 40"/>
                <a:gd name="T3" fmla="*/ 9 h 146"/>
                <a:gd name="T4" fmla="*/ 0 w 40"/>
                <a:gd name="T5" fmla="*/ 9 h 146"/>
                <a:gd name="T6" fmla="*/ 13 w 40"/>
                <a:gd name="T7" fmla="*/ 126 h 146"/>
                <a:gd name="T8" fmla="*/ 33 w 40"/>
                <a:gd name="T9" fmla="*/ 74 h 146"/>
                <a:gd name="T10" fmla="*/ 27 w 40"/>
                <a:gd name="T11" fmla="*/ 74 h 146"/>
                <a:gd name="T12" fmla="*/ 23 w 40"/>
                <a:gd name="T13" fmla="*/ 74 h 146"/>
                <a:gd name="T14" fmla="*/ 17 w 40"/>
                <a:gd name="T15" fmla="*/ 74 h 146"/>
                <a:gd name="T16" fmla="*/ 13 w 40"/>
                <a:gd name="T17" fmla="*/ 74 h 146"/>
                <a:gd name="T18" fmla="*/ 7 w 40"/>
                <a:gd name="T19" fmla="*/ 74 h 146"/>
                <a:gd name="T20" fmla="*/ 33 w 40"/>
                <a:gd name="T21" fmla="*/ 63 h 146"/>
                <a:gd name="T22" fmla="*/ 27 w 40"/>
                <a:gd name="T23" fmla="*/ 63 h 146"/>
                <a:gd name="T24" fmla="*/ 23 w 40"/>
                <a:gd name="T25" fmla="*/ 63 h 146"/>
                <a:gd name="T26" fmla="*/ 17 w 40"/>
                <a:gd name="T27" fmla="*/ 63 h 146"/>
                <a:gd name="T28" fmla="*/ 13 w 40"/>
                <a:gd name="T29" fmla="*/ 63 h 146"/>
                <a:gd name="T30" fmla="*/ 7 w 40"/>
                <a:gd name="T31" fmla="*/ 63 h 146"/>
                <a:gd name="T32" fmla="*/ 33 w 40"/>
                <a:gd name="T33" fmla="*/ 52 h 146"/>
                <a:gd name="T34" fmla="*/ 27 w 40"/>
                <a:gd name="T35" fmla="*/ 52 h 146"/>
                <a:gd name="T36" fmla="*/ 23 w 40"/>
                <a:gd name="T37" fmla="*/ 52 h 146"/>
                <a:gd name="T38" fmla="*/ 17 w 40"/>
                <a:gd name="T39" fmla="*/ 52 h 146"/>
                <a:gd name="T40" fmla="*/ 13 w 40"/>
                <a:gd name="T41" fmla="*/ 52 h 146"/>
                <a:gd name="T42" fmla="*/ 7 w 40"/>
                <a:gd name="T43" fmla="*/ 52 h 146"/>
                <a:gd name="T44" fmla="*/ 33 w 40"/>
                <a:gd name="T45" fmla="*/ 41 h 146"/>
                <a:gd name="T46" fmla="*/ 27 w 40"/>
                <a:gd name="T47" fmla="*/ 41 h 146"/>
                <a:gd name="T48" fmla="*/ 23 w 40"/>
                <a:gd name="T49" fmla="*/ 41 h 146"/>
                <a:gd name="T50" fmla="*/ 17 w 40"/>
                <a:gd name="T51" fmla="*/ 41 h 146"/>
                <a:gd name="T52" fmla="*/ 13 w 40"/>
                <a:gd name="T53" fmla="*/ 41 h 146"/>
                <a:gd name="T54" fmla="*/ 7 w 40"/>
                <a:gd name="T55" fmla="*/ 41 h 146"/>
                <a:gd name="T56" fmla="*/ 33 w 40"/>
                <a:gd name="T57" fmla="*/ 31 h 146"/>
                <a:gd name="T58" fmla="*/ 27 w 40"/>
                <a:gd name="T59" fmla="*/ 31 h 146"/>
                <a:gd name="T60" fmla="*/ 23 w 40"/>
                <a:gd name="T61" fmla="*/ 31 h 146"/>
                <a:gd name="T62" fmla="*/ 17 w 40"/>
                <a:gd name="T63" fmla="*/ 31 h 146"/>
                <a:gd name="T64" fmla="*/ 13 w 40"/>
                <a:gd name="T65" fmla="*/ 31 h 146"/>
                <a:gd name="T66" fmla="*/ 7 w 40"/>
                <a:gd name="T67" fmla="*/ 31 h 146"/>
                <a:gd name="T68" fmla="*/ 33 w 40"/>
                <a:gd name="T69" fmla="*/ 20 h 146"/>
                <a:gd name="T70" fmla="*/ 27 w 40"/>
                <a:gd name="T71" fmla="*/ 20 h 146"/>
                <a:gd name="T72" fmla="*/ 23 w 40"/>
                <a:gd name="T73" fmla="*/ 20 h 146"/>
                <a:gd name="T74" fmla="*/ 17 w 40"/>
                <a:gd name="T75" fmla="*/ 20 h 146"/>
                <a:gd name="T76" fmla="*/ 13 w 40"/>
                <a:gd name="T77" fmla="*/ 20 h 146"/>
                <a:gd name="T78" fmla="*/ 7 w 40"/>
                <a:gd name="T79" fmla="*/ 20 h 146"/>
                <a:gd name="T80" fmla="*/ 33 w 40"/>
                <a:gd name="T81" fmla="*/ 9 h 146"/>
                <a:gd name="T82" fmla="*/ 27 w 40"/>
                <a:gd name="T83" fmla="*/ 9 h 146"/>
                <a:gd name="T84" fmla="*/ 23 w 40"/>
                <a:gd name="T85" fmla="*/ 9 h 146"/>
                <a:gd name="T86" fmla="*/ 17 w 40"/>
                <a:gd name="T87" fmla="*/ 9 h 146"/>
                <a:gd name="T88" fmla="*/ 13 w 40"/>
                <a:gd name="T89" fmla="*/ 9 h 146"/>
                <a:gd name="T90" fmla="*/ 7 w 40"/>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 h="146">
                  <a:moveTo>
                    <a:pt x="0" y="9"/>
                  </a:moveTo>
                  <a:cubicBezTo>
                    <a:pt x="0" y="137"/>
                    <a:pt x="0" y="137"/>
                    <a:pt x="0" y="137"/>
                  </a:cubicBezTo>
                  <a:cubicBezTo>
                    <a:pt x="0" y="142"/>
                    <a:pt x="4" y="146"/>
                    <a:pt x="9" y="146"/>
                  </a:cubicBezTo>
                  <a:cubicBezTo>
                    <a:pt x="31" y="146"/>
                    <a:pt x="31" y="146"/>
                    <a:pt x="31" y="146"/>
                  </a:cubicBezTo>
                  <a:cubicBezTo>
                    <a:pt x="36" y="146"/>
                    <a:pt x="40" y="142"/>
                    <a:pt x="40" y="137"/>
                  </a:cubicBezTo>
                  <a:cubicBezTo>
                    <a:pt x="40" y="9"/>
                    <a:pt x="40" y="9"/>
                    <a:pt x="40" y="9"/>
                  </a:cubicBezTo>
                  <a:cubicBezTo>
                    <a:pt x="40" y="4"/>
                    <a:pt x="36" y="0"/>
                    <a:pt x="31" y="0"/>
                  </a:cubicBezTo>
                  <a:cubicBezTo>
                    <a:pt x="9" y="0"/>
                    <a:pt x="9" y="0"/>
                    <a:pt x="9" y="0"/>
                  </a:cubicBezTo>
                  <a:cubicBezTo>
                    <a:pt x="4" y="0"/>
                    <a:pt x="0" y="4"/>
                    <a:pt x="0" y="9"/>
                  </a:cubicBezTo>
                  <a:close/>
                  <a:moveTo>
                    <a:pt x="27" y="126"/>
                  </a:moveTo>
                  <a:cubicBezTo>
                    <a:pt x="27" y="130"/>
                    <a:pt x="24" y="134"/>
                    <a:pt x="20" y="134"/>
                  </a:cubicBezTo>
                  <a:cubicBezTo>
                    <a:pt x="16" y="134"/>
                    <a:pt x="13" y="130"/>
                    <a:pt x="13" y="126"/>
                  </a:cubicBezTo>
                  <a:cubicBezTo>
                    <a:pt x="13" y="122"/>
                    <a:pt x="16" y="119"/>
                    <a:pt x="20" y="119"/>
                  </a:cubicBezTo>
                  <a:cubicBezTo>
                    <a:pt x="24" y="119"/>
                    <a:pt x="27" y="122"/>
                    <a:pt x="27" y="126"/>
                  </a:cubicBezTo>
                  <a:close/>
                  <a:moveTo>
                    <a:pt x="33" y="74"/>
                  </a:moveTo>
                  <a:cubicBezTo>
                    <a:pt x="33" y="79"/>
                    <a:pt x="33" y="79"/>
                    <a:pt x="33" y="79"/>
                  </a:cubicBezTo>
                  <a:cubicBezTo>
                    <a:pt x="27" y="79"/>
                    <a:pt x="27" y="79"/>
                    <a:pt x="27" y="79"/>
                  </a:cubicBezTo>
                  <a:cubicBezTo>
                    <a:pt x="27" y="74"/>
                    <a:pt x="27" y="74"/>
                    <a:pt x="27" y="74"/>
                  </a:cubicBezTo>
                  <a:cubicBezTo>
                    <a:pt x="33" y="74"/>
                    <a:pt x="33" y="74"/>
                    <a:pt x="33" y="74"/>
                  </a:cubicBezTo>
                  <a:cubicBezTo>
                    <a:pt x="33" y="74"/>
                    <a:pt x="33" y="74"/>
                    <a:pt x="33" y="74"/>
                  </a:cubicBezTo>
                  <a:close/>
                  <a:moveTo>
                    <a:pt x="23" y="74"/>
                  </a:moveTo>
                  <a:cubicBezTo>
                    <a:pt x="23" y="79"/>
                    <a:pt x="23" y="79"/>
                    <a:pt x="23" y="79"/>
                  </a:cubicBezTo>
                  <a:cubicBezTo>
                    <a:pt x="17" y="79"/>
                    <a:pt x="17" y="79"/>
                    <a:pt x="17" y="79"/>
                  </a:cubicBezTo>
                  <a:cubicBezTo>
                    <a:pt x="17" y="74"/>
                    <a:pt x="17" y="74"/>
                    <a:pt x="17" y="74"/>
                  </a:cubicBezTo>
                  <a:cubicBezTo>
                    <a:pt x="23" y="74"/>
                    <a:pt x="23" y="74"/>
                    <a:pt x="23" y="74"/>
                  </a:cubicBezTo>
                  <a:cubicBezTo>
                    <a:pt x="23" y="74"/>
                    <a:pt x="23" y="74"/>
                    <a:pt x="23" y="74"/>
                  </a:cubicBezTo>
                  <a:close/>
                  <a:moveTo>
                    <a:pt x="13" y="74"/>
                  </a:moveTo>
                  <a:cubicBezTo>
                    <a:pt x="13" y="79"/>
                    <a:pt x="13" y="79"/>
                    <a:pt x="13" y="79"/>
                  </a:cubicBezTo>
                  <a:cubicBezTo>
                    <a:pt x="7" y="79"/>
                    <a:pt x="7" y="79"/>
                    <a:pt x="7" y="79"/>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1"/>
                  </a:moveTo>
                  <a:cubicBezTo>
                    <a:pt x="33" y="47"/>
                    <a:pt x="33" y="47"/>
                    <a:pt x="33" y="47"/>
                  </a:cubicBezTo>
                  <a:cubicBezTo>
                    <a:pt x="27" y="47"/>
                    <a:pt x="27" y="47"/>
                    <a:pt x="27" y="47"/>
                  </a:cubicBezTo>
                  <a:cubicBezTo>
                    <a:pt x="27" y="41"/>
                    <a:pt x="27" y="41"/>
                    <a:pt x="27"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7" y="47"/>
                    <a:pt x="7" y="47"/>
                    <a:pt x="7" y="47"/>
                  </a:cubicBezTo>
                  <a:cubicBezTo>
                    <a:pt x="7" y="41"/>
                    <a:pt x="7" y="41"/>
                    <a:pt x="7" y="41"/>
                  </a:cubicBezTo>
                  <a:cubicBezTo>
                    <a:pt x="13" y="41"/>
                    <a:pt x="13" y="41"/>
                    <a:pt x="13" y="41"/>
                  </a:cubicBezTo>
                  <a:cubicBezTo>
                    <a:pt x="13" y="41"/>
                    <a:pt x="13" y="41"/>
                    <a:pt x="13" y="41"/>
                  </a:cubicBezTo>
                  <a:close/>
                  <a:moveTo>
                    <a:pt x="33" y="31"/>
                  </a:moveTo>
                  <a:cubicBezTo>
                    <a:pt x="33" y="36"/>
                    <a:pt x="33" y="36"/>
                    <a:pt x="33" y="36"/>
                  </a:cubicBezTo>
                  <a:cubicBezTo>
                    <a:pt x="27" y="36"/>
                    <a:pt x="27" y="36"/>
                    <a:pt x="27" y="36"/>
                  </a:cubicBezTo>
                  <a:cubicBezTo>
                    <a:pt x="27" y="31"/>
                    <a:pt x="27" y="31"/>
                    <a:pt x="27" y="31"/>
                  </a:cubicBezTo>
                  <a:cubicBezTo>
                    <a:pt x="33" y="31"/>
                    <a:pt x="33" y="31"/>
                    <a:pt x="33" y="31"/>
                  </a:cubicBezTo>
                  <a:cubicBezTo>
                    <a:pt x="33" y="31"/>
                    <a:pt x="33" y="31"/>
                    <a:pt x="33" y="31"/>
                  </a:cubicBezTo>
                  <a:close/>
                  <a:moveTo>
                    <a:pt x="23" y="31"/>
                  </a:moveTo>
                  <a:cubicBezTo>
                    <a:pt x="23" y="36"/>
                    <a:pt x="23" y="36"/>
                    <a:pt x="23" y="36"/>
                  </a:cubicBezTo>
                  <a:cubicBezTo>
                    <a:pt x="17" y="36"/>
                    <a:pt x="17" y="36"/>
                    <a:pt x="17" y="36"/>
                  </a:cubicBezTo>
                  <a:cubicBezTo>
                    <a:pt x="17" y="31"/>
                    <a:pt x="17" y="31"/>
                    <a:pt x="17" y="31"/>
                  </a:cubicBezTo>
                  <a:cubicBezTo>
                    <a:pt x="23" y="31"/>
                    <a:pt x="23" y="31"/>
                    <a:pt x="23" y="31"/>
                  </a:cubicBezTo>
                  <a:cubicBezTo>
                    <a:pt x="23" y="31"/>
                    <a:pt x="23" y="31"/>
                    <a:pt x="23" y="31"/>
                  </a:cubicBezTo>
                  <a:close/>
                  <a:moveTo>
                    <a:pt x="13" y="31"/>
                  </a:moveTo>
                  <a:cubicBezTo>
                    <a:pt x="13" y="36"/>
                    <a:pt x="13" y="36"/>
                    <a:pt x="13" y="36"/>
                  </a:cubicBezTo>
                  <a:cubicBezTo>
                    <a:pt x="7" y="36"/>
                    <a:pt x="7" y="36"/>
                    <a:pt x="7" y="36"/>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253" name="Freeform 2109"/>
            <p:cNvSpPr>
              <a:spLocks noEditPoints="1"/>
            </p:cNvSpPr>
            <p:nvPr/>
          </p:nvSpPr>
          <p:spPr bwMode="auto">
            <a:xfrm>
              <a:off x="16222663" y="2416175"/>
              <a:ext cx="153988" cy="549275"/>
            </a:xfrm>
            <a:custGeom>
              <a:avLst/>
              <a:gdLst>
                <a:gd name="T0" fmla="*/ 9 w 41"/>
                <a:gd name="T1" fmla="*/ 146 h 146"/>
                <a:gd name="T2" fmla="*/ 41 w 41"/>
                <a:gd name="T3" fmla="*/ 9 h 146"/>
                <a:gd name="T4" fmla="*/ 0 w 41"/>
                <a:gd name="T5" fmla="*/ 9 h 146"/>
                <a:gd name="T6" fmla="*/ 13 w 41"/>
                <a:gd name="T7" fmla="*/ 126 h 146"/>
                <a:gd name="T8" fmla="*/ 33 w 41"/>
                <a:gd name="T9" fmla="*/ 74 h 146"/>
                <a:gd name="T10" fmla="*/ 27 w 41"/>
                <a:gd name="T11" fmla="*/ 74 h 146"/>
                <a:gd name="T12" fmla="*/ 23 w 41"/>
                <a:gd name="T13" fmla="*/ 74 h 146"/>
                <a:gd name="T14" fmla="*/ 17 w 41"/>
                <a:gd name="T15" fmla="*/ 74 h 146"/>
                <a:gd name="T16" fmla="*/ 13 w 41"/>
                <a:gd name="T17" fmla="*/ 74 h 146"/>
                <a:gd name="T18" fmla="*/ 7 w 41"/>
                <a:gd name="T19" fmla="*/ 74 h 146"/>
                <a:gd name="T20" fmla="*/ 33 w 41"/>
                <a:gd name="T21" fmla="*/ 63 h 146"/>
                <a:gd name="T22" fmla="*/ 27 w 41"/>
                <a:gd name="T23" fmla="*/ 63 h 146"/>
                <a:gd name="T24" fmla="*/ 23 w 41"/>
                <a:gd name="T25" fmla="*/ 63 h 146"/>
                <a:gd name="T26" fmla="*/ 17 w 41"/>
                <a:gd name="T27" fmla="*/ 63 h 146"/>
                <a:gd name="T28" fmla="*/ 13 w 41"/>
                <a:gd name="T29" fmla="*/ 63 h 146"/>
                <a:gd name="T30" fmla="*/ 7 w 41"/>
                <a:gd name="T31" fmla="*/ 63 h 146"/>
                <a:gd name="T32" fmla="*/ 33 w 41"/>
                <a:gd name="T33" fmla="*/ 52 h 146"/>
                <a:gd name="T34" fmla="*/ 27 w 41"/>
                <a:gd name="T35" fmla="*/ 52 h 146"/>
                <a:gd name="T36" fmla="*/ 23 w 41"/>
                <a:gd name="T37" fmla="*/ 52 h 146"/>
                <a:gd name="T38" fmla="*/ 17 w 41"/>
                <a:gd name="T39" fmla="*/ 52 h 146"/>
                <a:gd name="T40" fmla="*/ 13 w 41"/>
                <a:gd name="T41" fmla="*/ 52 h 146"/>
                <a:gd name="T42" fmla="*/ 7 w 41"/>
                <a:gd name="T43" fmla="*/ 52 h 146"/>
                <a:gd name="T44" fmla="*/ 33 w 41"/>
                <a:gd name="T45" fmla="*/ 41 h 146"/>
                <a:gd name="T46" fmla="*/ 27 w 41"/>
                <a:gd name="T47" fmla="*/ 41 h 146"/>
                <a:gd name="T48" fmla="*/ 23 w 41"/>
                <a:gd name="T49" fmla="*/ 41 h 146"/>
                <a:gd name="T50" fmla="*/ 17 w 41"/>
                <a:gd name="T51" fmla="*/ 41 h 146"/>
                <a:gd name="T52" fmla="*/ 13 w 41"/>
                <a:gd name="T53" fmla="*/ 41 h 146"/>
                <a:gd name="T54" fmla="*/ 7 w 41"/>
                <a:gd name="T55" fmla="*/ 41 h 146"/>
                <a:gd name="T56" fmla="*/ 33 w 41"/>
                <a:gd name="T57" fmla="*/ 31 h 146"/>
                <a:gd name="T58" fmla="*/ 27 w 41"/>
                <a:gd name="T59" fmla="*/ 31 h 146"/>
                <a:gd name="T60" fmla="*/ 23 w 41"/>
                <a:gd name="T61" fmla="*/ 31 h 146"/>
                <a:gd name="T62" fmla="*/ 17 w 41"/>
                <a:gd name="T63" fmla="*/ 31 h 146"/>
                <a:gd name="T64" fmla="*/ 13 w 41"/>
                <a:gd name="T65" fmla="*/ 31 h 146"/>
                <a:gd name="T66" fmla="*/ 7 w 41"/>
                <a:gd name="T67" fmla="*/ 31 h 146"/>
                <a:gd name="T68" fmla="*/ 33 w 41"/>
                <a:gd name="T69" fmla="*/ 20 h 146"/>
                <a:gd name="T70" fmla="*/ 27 w 41"/>
                <a:gd name="T71" fmla="*/ 20 h 146"/>
                <a:gd name="T72" fmla="*/ 23 w 41"/>
                <a:gd name="T73" fmla="*/ 20 h 146"/>
                <a:gd name="T74" fmla="*/ 17 w 41"/>
                <a:gd name="T75" fmla="*/ 20 h 146"/>
                <a:gd name="T76" fmla="*/ 13 w 41"/>
                <a:gd name="T77" fmla="*/ 20 h 146"/>
                <a:gd name="T78" fmla="*/ 7 w 41"/>
                <a:gd name="T79" fmla="*/ 20 h 146"/>
                <a:gd name="T80" fmla="*/ 33 w 41"/>
                <a:gd name="T81" fmla="*/ 9 h 146"/>
                <a:gd name="T82" fmla="*/ 27 w 41"/>
                <a:gd name="T83" fmla="*/ 9 h 146"/>
                <a:gd name="T84" fmla="*/ 23 w 41"/>
                <a:gd name="T85" fmla="*/ 9 h 146"/>
                <a:gd name="T86" fmla="*/ 17 w 41"/>
                <a:gd name="T87" fmla="*/ 9 h 146"/>
                <a:gd name="T88" fmla="*/ 13 w 41"/>
                <a:gd name="T89" fmla="*/ 9 h 146"/>
                <a:gd name="T90" fmla="*/ 7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9" y="146"/>
                  </a:cubicBezTo>
                  <a:cubicBezTo>
                    <a:pt x="31" y="146"/>
                    <a:pt x="31" y="146"/>
                    <a:pt x="31" y="146"/>
                  </a:cubicBezTo>
                  <a:cubicBezTo>
                    <a:pt x="36" y="146"/>
                    <a:pt x="41" y="142"/>
                    <a:pt x="41" y="137"/>
                  </a:cubicBezTo>
                  <a:cubicBezTo>
                    <a:pt x="41" y="9"/>
                    <a:pt x="41" y="9"/>
                    <a:pt x="41" y="9"/>
                  </a:cubicBezTo>
                  <a:cubicBezTo>
                    <a:pt x="41" y="4"/>
                    <a:pt x="36" y="0"/>
                    <a:pt x="31" y="0"/>
                  </a:cubicBezTo>
                  <a:cubicBezTo>
                    <a:pt x="9" y="0"/>
                    <a:pt x="9" y="0"/>
                    <a:pt x="9" y="0"/>
                  </a:cubicBezTo>
                  <a:cubicBezTo>
                    <a:pt x="4" y="0"/>
                    <a:pt x="0" y="4"/>
                    <a:pt x="0" y="9"/>
                  </a:cubicBezTo>
                  <a:close/>
                  <a:moveTo>
                    <a:pt x="28" y="126"/>
                  </a:moveTo>
                  <a:cubicBezTo>
                    <a:pt x="28" y="130"/>
                    <a:pt x="24" y="134"/>
                    <a:pt x="20" y="134"/>
                  </a:cubicBezTo>
                  <a:cubicBezTo>
                    <a:pt x="16" y="134"/>
                    <a:pt x="13" y="130"/>
                    <a:pt x="13" y="126"/>
                  </a:cubicBezTo>
                  <a:cubicBezTo>
                    <a:pt x="13" y="122"/>
                    <a:pt x="16" y="119"/>
                    <a:pt x="20" y="119"/>
                  </a:cubicBezTo>
                  <a:cubicBezTo>
                    <a:pt x="24" y="119"/>
                    <a:pt x="28" y="122"/>
                    <a:pt x="28" y="126"/>
                  </a:cubicBezTo>
                  <a:close/>
                  <a:moveTo>
                    <a:pt x="33" y="74"/>
                  </a:moveTo>
                  <a:cubicBezTo>
                    <a:pt x="33" y="79"/>
                    <a:pt x="33" y="79"/>
                    <a:pt x="33" y="79"/>
                  </a:cubicBezTo>
                  <a:cubicBezTo>
                    <a:pt x="27" y="79"/>
                    <a:pt x="27" y="79"/>
                    <a:pt x="27" y="79"/>
                  </a:cubicBezTo>
                  <a:cubicBezTo>
                    <a:pt x="27" y="74"/>
                    <a:pt x="27" y="74"/>
                    <a:pt x="27" y="74"/>
                  </a:cubicBezTo>
                  <a:cubicBezTo>
                    <a:pt x="33" y="74"/>
                    <a:pt x="33" y="74"/>
                    <a:pt x="33" y="74"/>
                  </a:cubicBezTo>
                  <a:cubicBezTo>
                    <a:pt x="33" y="74"/>
                    <a:pt x="33" y="74"/>
                    <a:pt x="33" y="74"/>
                  </a:cubicBezTo>
                  <a:close/>
                  <a:moveTo>
                    <a:pt x="23" y="74"/>
                  </a:moveTo>
                  <a:cubicBezTo>
                    <a:pt x="23" y="79"/>
                    <a:pt x="23" y="79"/>
                    <a:pt x="23" y="79"/>
                  </a:cubicBezTo>
                  <a:cubicBezTo>
                    <a:pt x="17" y="79"/>
                    <a:pt x="17" y="79"/>
                    <a:pt x="17" y="79"/>
                  </a:cubicBezTo>
                  <a:cubicBezTo>
                    <a:pt x="17" y="74"/>
                    <a:pt x="17" y="74"/>
                    <a:pt x="17" y="74"/>
                  </a:cubicBezTo>
                  <a:cubicBezTo>
                    <a:pt x="23" y="74"/>
                    <a:pt x="23" y="74"/>
                    <a:pt x="23" y="74"/>
                  </a:cubicBezTo>
                  <a:cubicBezTo>
                    <a:pt x="23" y="74"/>
                    <a:pt x="23" y="74"/>
                    <a:pt x="23" y="74"/>
                  </a:cubicBezTo>
                  <a:close/>
                  <a:moveTo>
                    <a:pt x="13" y="74"/>
                  </a:moveTo>
                  <a:cubicBezTo>
                    <a:pt x="13" y="79"/>
                    <a:pt x="13" y="79"/>
                    <a:pt x="13" y="79"/>
                  </a:cubicBezTo>
                  <a:cubicBezTo>
                    <a:pt x="7" y="79"/>
                    <a:pt x="7" y="79"/>
                    <a:pt x="7" y="79"/>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1"/>
                  </a:moveTo>
                  <a:cubicBezTo>
                    <a:pt x="33" y="47"/>
                    <a:pt x="33" y="47"/>
                    <a:pt x="33" y="47"/>
                  </a:cubicBezTo>
                  <a:cubicBezTo>
                    <a:pt x="27" y="47"/>
                    <a:pt x="27" y="47"/>
                    <a:pt x="27" y="47"/>
                  </a:cubicBezTo>
                  <a:cubicBezTo>
                    <a:pt x="27" y="41"/>
                    <a:pt x="27" y="41"/>
                    <a:pt x="27"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7" y="47"/>
                    <a:pt x="7" y="47"/>
                    <a:pt x="7" y="47"/>
                  </a:cubicBezTo>
                  <a:cubicBezTo>
                    <a:pt x="7" y="41"/>
                    <a:pt x="7" y="41"/>
                    <a:pt x="7" y="41"/>
                  </a:cubicBezTo>
                  <a:cubicBezTo>
                    <a:pt x="13" y="41"/>
                    <a:pt x="13" y="41"/>
                    <a:pt x="13" y="41"/>
                  </a:cubicBezTo>
                  <a:cubicBezTo>
                    <a:pt x="13" y="41"/>
                    <a:pt x="13" y="41"/>
                    <a:pt x="13" y="41"/>
                  </a:cubicBezTo>
                  <a:close/>
                  <a:moveTo>
                    <a:pt x="33" y="31"/>
                  </a:moveTo>
                  <a:cubicBezTo>
                    <a:pt x="33" y="36"/>
                    <a:pt x="33" y="36"/>
                    <a:pt x="33" y="36"/>
                  </a:cubicBezTo>
                  <a:cubicBezTo>
                    <a:pt x="27" y="36"/>
                    <a:pt x="27" y="36"/>
                    <a:pt x="27" y="36"/>
                  </a:cubicBezTo>
                  <a:cubicBezTo>
                    <a:pt x="27" y="31"/>
                    <a:pt x="27" y="31"/>
                    <a:pt x="27" y="31"/>
                  </a:cubicBezTo>
                  <a:cubicBezTo>
                    <a:pt x="33" y="31"/>
                    <a:pt x="33" y="31"/>
                    <a:pt x="33" y="31"/>
                  </a:cubicBezTo>
                  <a:cubicBezTo>
                    <a:pt x="33" y="31"/>
                    <a:pt x="33" y="31"/>
                    <a:pt x="33" y="31"/>
                  </a:cubicBezTo>
                  <a:close/>
                  <a:moveTo>
                    <a:pt x="23" y="31"/>
                  </a:moveTo>
                  <a:cubicBezTo>
                    <a:pt x="23" y="36"/>
                    <a:pt x="23" y="36"/>
                    <a:pt x="23" y="36"/>
                  </a:cubicBezTo>
                  <a:cubicBezTo>
                    <a:pt x="17" y="36"/>
                    <a:pt x="17" y="36"/>
                    <a:pt x="17" y="36"/>
                  </a:cubicBezTo>
                  <a:cubicBezTo>
                    <a:pt x="17" y="31"/>
                    <a:pt x="17" y="31"/>
                    <a:pt x="17" y="31"/>
                  </a:cubicBezTo>
                  <a:cubicBezTo>
                    <a:pt x="23" y="31"/>
                    <a:pt x="23" y="31"/>
                    <a:pt x="23" y="31"/>
                  </a:cubicBezTo>
                  <a:cubicBezTo>
                    <a:pt x="23" y="31"/>
                    <a:pt x="23" y="31"/>
                    <a:pt x="23" y="31"/>
                  </a:cubicBezTo>
                  <a:close/>
                  <a:moveTo>
                    <a:pt x="13" y="31"/>
                  </a:moveTo>
                  <a:cubicBezTo>
                    <a:pt x="13" y="36"/>
                    <a:pt x="13" y="36"/>
                    <a:pt x="13" y="36"/>
                  </a:cubicBezTo>
                  <a:cubicBezTo>
                    <a:pt x="7" y="36"/>
                    <a:pt x="7" y="36"/>
                    <a:pt x="7" y="36"/>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254" name="Freeform 2110"/>
            <p:cNvSpPr>
              <a:spLocks noEditPoints="1"/>
            </p:cNvSpPr>
            <p:nvPr/>
          </p:nvSpPr>
          <p:spPr bwMode="auto">
            <a:xfrm>
              <a:off x="16440150" y="2416175"/>
              <a:ext cx="153988" cy="549275"/>
            </a:xfrm>
            <a:custGeom>
              <a:avLst/>
              <a:gdLst>
                <a:gd name="T0" fmla="*/ 9 w 41"/>
                <a:gd name="T1" fmla="*/ 146 h 146"/>
                <a:gd name="T2" fmla="*/ 41 w 41"/>
                <a:gd name="T3" fmla="*/ 9 h 146"/>
                <a:gd name="T4" fmla="*/ 0 w 41"/>
                <a:gd name="T5" fmla="*/ 9 h 146"/>
                <a:gd name="T6" fmla="*/ 13 w 41"/>
                <a:gd name="T7" fmla="*/ 126 h 146"/>
                <a:gd name="T8" fmla="*/ 33 w 41"/>
                <a:gd name="T9" fmla="*/ 74 h 146"/>
                <a:gd name="T10" fmla="*/ 28 w 41"/>
                <a:gd name="T11" fmla="*/ 74 h 146"/>
                <a:gd name="T12" fmla="*/ 23 w 41"/>
                <a:gd name="T13" fmla="*/ 74 h 146"/>
                <a:gd name="T14" fmla="*/ 17 w 41"/>
                <a:gd name="T15" fmla="*/ 74 h 146"/>
                <a:gd name="T16" fmla="*/ 13 w 41"/>
                <a:gd name="T17" fmla="*/ 74 h 146"/>
                <a:gd name="T18" fmla="*/ 7 w 41"/>
                <a:gd name="T19" fmla="*/ 74 h 146"/>
                <a:gd name="T20" fmla="*/ 33 w 41"/>
                <a:gd name="T21" fmla="*/ 63 h 146"/>
                <a:gd name="T22" fmla="*/ 28 w 41"/>
                <a:gd name="T23" fmla="*/ 63 h 146"/>
                <a:gd name="T24" fmla="*/ 23 w 41"/>
                <a:gd name="T25" fmla="*/ 63 h 146"/>
                <a:gd name="T26" fmla="*/ 17 w 41"/>
                <a:gd name="T27" fmla="*/ 63 h 146"/>
                <a:gd name="T28" fmla="*/ 13 w 41"/>
                <a:gd name="T29" fmla="*/ 63 h 146"/>
                <a:gd name="T30" fmla="*/ 7 w 41"/>
                <a:gd name="T31" fmla="*/ 63 h 146"/>
                <a:gd name="T32" fmla="*/ 33 w 41"/>
                <a:gd name="T33" fmla="*/ 52 h 146"/>
                <a:gd name="T34" fmla="*/ 28 w 41"/>
                <a:gd name="T35" fmla="*/ 52 h 146"/>
                <a:gd name="T36" fmla="*/ 23 w 41"/>
                <a:gd name="T37" fmla="*/ 52 h 146"/>
                <a:gd name="T38" fmla="*/ 17 w 41"/>
                <a:gd name="T39" fmla="*/ 52 h 146"/>
                <a:gd name="T40" fmla="*/ 13 w 41"/>
                <a:gd name="T41" fmla="*/ 52 h 146"/>
                <a:gd name="T42" fmla="*/ 7 w 41"/>
                <a:gd name="T43" fmla="*/ 52 h 146"/>
                <a:gd name="T44" fmla="*/ 33 w 41"/>
                <a:gd name="T45" fmla="*/ 41 h 146"/>
                <a:gd name="T46" fmla="*/ 28 w 41"/>
                <a:gd name="T47" fmla="*/ 41 h 146"/>
                <a:gd name="T48" fmla="*/ 23 w 41"/>
                <a:gd name="T49" fmla="*/ 41 h 146"/>
                <a:gd name="T50" fmla="*/ 17 w 41"/>
                <a:gd name="T51" fmla="*/ 41 h 146"/>
                <a:gd name="T52" fmla="*/ 13 w 41"/>
                <a:gd name="T53" fmla="*/ 41 h 146"/>
                <a:gd name="T54" fmla="*/ 7 w 41"/>
                <a:gd name="T55" fmla="*/ 41 h 146"/>
                <a:gd name="T56" fmla="*/ 33 w 41"/>
                <a:gd name="T57" fmla="*/ 31 h 146"/>
                <a:gd name="T58" fmla="*/ 28 w 41"/>
                <a:gd name="T59" fmla="*/ 31 h 146"/>
                <a:gd name="T60" fmla="*/ 23 w 41"/>
                <a:gd name="T61" fmla="*/ 31 h 146"/>
                <a:gd name="T62" fmla="*/ 17 w 41"/>
                <a:gd name="T63" fmla="*/ 31 h 146"/>
                <a:gd name="T64" fmla="*/ 13 w 41"/>
                <a:gd name="T65" fmla="*/ 31 h 146"/>
                <a:gd name="T66" fmla="*/ 7 w 41"/>
                <a:gd name="T67" fmla="*/ 31 h 146"/>
                <a:gd name="T68" fmla="*/ 33 w 41"/>
                <a:gd name="T69" fmla="*/ 20 h 146"/>
                <a:gd name="T70" fmla="*/ 28 w 41"/>
                <a:gd name="T71" fmla="*/ 20 h 146"/>
                <a:gd name="T72" fmla="*/ 23 w 41"/>
                <a:gd name="T73" fmla="*/ 20 h 146"/>
                <a:gd name="T74" fmla="*/ 17 w 41"/>
                <a:gd name="T75" fmla="*/ 20 h 146"/>
                <a:gd name="T76" fmla="*/ 13 w 41"/>
                <a:gd name="T77" fmla="*/ 20 h 146"/>
                <a:gd name="T78" fmla="*/ 7 w 41"/>
                <a:gd name="T79" fmla="*/ 20 h 146"/>
                <a:gd name="T80" fmla="*/ 33 w 41"/>
                <a:gd name="T81" fmla="*/ 9 h 146"/>
                <a:gd name="T82" fmla="*/ 28 w 41"/>
                <a:gd name="T83" fmla="*/ 9 h 146"/>
                <a:gd name="T84" fmla="*/ 23 w 41"/>
                <a:gd name="T85" fmla="*/ 9 h 146"/>
                <a:gd name="T86" fmla="*/ 17 w 41"/>
                <a:gd name="T87" fmla="*/ 9 h 146"/>
                <a:gd name="T88" fmla="*/ 13 w 41"/>
                <a:gd name="T89" fmla="*/ 9 h 146"/>
                <a:gd name="T90" fmla="*/ 7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9" y="146"/>
                  </a:cubicBezTo>
                  <a:cubicBezTo>
                    <a:pt x="31" y="146"/>
                    <a:pt x="31" y="146"/>
                    <a:pt x="31" y="146"/>
                  </a:cubicBezTo>
                  <a:cubicBezTo>
                    <a:pt x="37" y="146"/>
                    <a:pt x="41" y="142"/>
                    <a:pt x="41" y="137"/>
                  </a:cubicBezTo>
                  <a:cubicBezTo>
                    <a:pt x="41" y="9"/>
                    <a:pt x="41" y="9"/>
                    <a:pt x="41" y="9"/>
                  </a:cubicBezTo>
                  <a:cubicBezTo>
                    <a:pt x="41" y="4"/>
                    <a:pt x="37" y="0"/>
                    <a:pt x="31" y="0"/>
                  </a:cubicBezTo>
                  <a:cubicBezTo>
                    <a:pt x="9" y="0"/>
                    <a:pt x="9" y="0"/>
                    <a:pt x="9" y="0"/>
                  </a:cubicBezTo>
                  <a:cubicBezTo>
                    <a:pt x="4" y="0"/>
                    <a:pt x="0" y="4"/>
                    <a:pt x="0" y="9"/>
                  </a:cubicBezTo>
                  <a:close/>
                  <a:moveTo>
                    <a:pt x="28" y="126"/>
                  </a:moveTo>
                  <a:cubicBezTo>
                    <a:pt x="28" y="130"/>
                    <a:pt x="25" y="134"/>
                    <a:pt x="20" y="134"/>
                  </a:cubicBezTo>
                  <a:cubicBezTo>
                    <a:pt x="16" y="134"/>
                    <a:pt x="13" y="130"/>
                    <a:pt x="13" y="126"/>
                  </a:cubicBezTo>
                  <a:cubicBezTo>
                    <a:pt x="13" y="122"/>
                    <a:pt x="16" y="119"/>
                    <a:pt x="20" y="119"/>
                  </a:cubicBezTo>
                  <a:cubicBezTo>
                    <a:pt x="25" y="119"/>
                    <a:pt x="28" y="122"/>
                    <a:pt x="28" y="126"/>
                  </a:cubicBezTo>
                  <a:close/>
                  <a:moveTo>
                    <a:pt x="33" y="74"/>
                  </a:moveTo>
                  <a:cubicBezTo>
                    <a:pt x="33" y="79"/>
                    <a:pt x="33" y="79"/>
                    <a:pt x="33" y="79"/>
                  </a:cubicBezTo>
                  <a:cubicBezTo>
                    <a:pt x="28" y="79"/>
                    <a:pt x="28" y="79"/>
                    <a:pt x="28" y="79"/>
                  </a:cubicBezTo>
                  <a:cubicBezTo>
                    <a:pt x="28" y="74"/>
                    <a:pt x="28" y="74"/>
                    <a:pt x="28" y="74"/>
                  </a:cubicBezTo>
                  <a:cubicBezTo>
                    <a:pt x="33" y="74"/>
                    <a:pt x="33" y="74"/>
                    <a:pt x="33" y="74"/>
                  </a:cubicBezTo>
                  <a:cubicBezTo>
                    <a:pt x="33" y="74"/>
                    <a:pt x="33" y="74"/>
                    <a:pt x="33" y="74"/>
                  </a:cubicBezTo>
                  <a:close/>
                  <a:moveTo>
                    <a:pt x="23" y="74"/>
                  </a:moveTo>
                  <a:cubicBezTo>
                    <a:pt x="23" y="79"/>
                    <a:pt x="23" y="79"/>
                    <a:pt x="23" y="79"/>
                  </a:cubicBezTo>
                  <a:cubicBezTo>
                    <a:pt x="17" y="79"/>
                    <a:pt x="17" y="79"/>
                    <a:pt x="17" y="79"/>
                  </a:cubicBezTo>
                  <a:cubicBezTo>
                    <a:pt x="17" y="74"/>
                    <a:pt x="17" y="74"/>
                    <a:pt x="17" y="74"/>
                  </a:cubicBezTo>
                  <a:cubicBezTo>
                    <a:pt x="23" y="74"/>
                    <a:pt x="23" y="74"/>
                    <a:pt x="23" y="74"/>
                  </a:cubicBezTo>
                  <a:cubicBezTo>
                    <a:pt x="23" y="74"/>
                    <a:pt x="23" y="74"/>
                    <a:pt x="23" y="74"/>
                  </a:cubicBezTo>
                  <a:close/>
                  <a:moveTo>
                    <a:pt x="13" y="74"/>
                  </a:moveTo>
                  <a:cubicBezTo>
                    <a:pt x="13" y="79"/>
                    <a:pt x="13" y="79"/>
                    <a:pt x="13" y="79"/>
                  </a:cubicBezTo>
                  <a:cubicBezTo>
                    <a:pt x="7" y="79"/>
                    <a:pt x="7" y="79"/>
                    <a:pt x="7" y="79"/>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8" y="69"/>
                    <a:pt x="28" y="69"/>
                    <a:pt x="28" y="69"/>
                  </a:cubicBezTo>
                  <a:cubicBezTo>
                    <a:pt x="28" y="63"/>
                    <a:pt x="28" y="63"/>
                    <a:pt x="28"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8" y="58"/>
                    <a:pt x="28" y="58"/>
                    <a:pt x="28" y="58"/>
                  </a:cubicBezTo>
                  <a:cubicBezTo>
                    <a:pt x="28" y="52"/>
                    <a:pt x="28" y="52"/>
                    <a:pt x="28"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1"/>
                  </a:moveTo>
                  <a:cubicBezTo>
                    <a:pt x="33" y="47"/>
                    <a:pt x="33" y="47"/>
                    <a:pt x="33" y="47"/>
                  </a:cubicBezTo>
                  <a:cubicBezTo>
                    <a:pt x="28" y="47"/>
                    <a:pt x="28" y="47"/>
                    <a:pt x="28" y="47"/>
                  </a:cubicBezTo>
                  <a:cubicBezTo>
                    <a:pt x="28" y="41"/>
                    <a:pt x="28" y="41"/>
                    <a:pt x="28"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7" y="47"/>
                    <a:pt x="7" y="47"/>
                    <a:pt x="7" y="47"/>
                  </a:cubicBezTo>
                  <a:cubicBezTo>
                    <a:pt x="7" y="41"/>
                    <a:pt x="7" y="41"/>
                    <a:pt x="7" y="41"/>
                  </a:cubicBezTo>
                  <a:cubicBezTo>
                    <a:pt x="13" y="41"/>
                    <a:pt x="13" y="41"/>
                    <a:pt x="13" y="41"/>
                  </a:cubicBezTo>
                  <a:cubicBezTo>
                    <a:pt x="13" y="41"/>
                    <a:pt x="13" y="41"/>
                    <a:pt x="13" y="41"/>
                  </a:cubicBezTo>
                  <a:close/>
                  <a:moveTo>
                    <a:pt x="33" y="31"/>
                  </a:moveTo>
                  <a:cubicBezTo>
                    <a:pt x="33" y="36"/>
                    <a:pt x="33" y="36"/>
                    <a:pt x="33" y="36"/>
                  </a:cubicBezTo>
                  <a:cubicBezTo>
                    <a:pt x="28" y="36"/>
                    <a:pt x="28" y="36"/>
                    <a:pt x="28" y="36"/>
                  </a:cubicBezTo>
                  <a:cubicBezTo>
                    <a:pt x="28" y="31"/>
                    <a:pt x="28" y="31"/>
                    <a:pt x="28" y="31"/>
                  </a:cubicBezTo>
                  <a:cubicBezTo>
                    <a:pt x="33" y="31"/>
                    <a:pt x="33" y="31"/>
                    <a:pt x="33" y="31"/>
                  </a:cubicBezTo>
                  <a:cubicBezTo>
                    <a:pt x="33" y="31"/>
                    <a:pt x="33" y="31"/>
                    <a:pt x="33" y="31"/>
                  </a:cubicBezTo>
                  <a:close/>
                  <a:moveTo>
                    <a:pt x="23" y="31"/>
                  </a:moveTo>
                  <a:cubicBezTo>
                    <a:pt x="23" y="36"/>
                    <a:pt x="23" y="36"/>
                    <a:pt x="23" y="36"/>
                  </a:cubicBezTo>
                  <a:cubicBezTo>
                    <a:pt x="17" y="36"/>
                    <a:pt x="17" y="36"/>
                    <a:pt x="17" y="36"/>
                  </a:cubicBezTo>
                  <a:cubicBezTo>
                    <a:pt x="17" y="31"/>
                    <a:pt x="17" y="31"/>
                    <a:pt x="17" y="31"/>
                  </a:cubicBezTo>
                  <a:cubicBezTo>
                    <a:pt x="23" y="31"/>
                    <a:pt x="23" y="31"/>
                    <a:pt x="23" y="31"/>
                  </a:cubicBezTo>
                  <a:cubicBezTo>
                    <a:pt x="23" y="31"/>
                    <a:pt x="23" y="31"/>
                    <a:pt x="23" y="31"/>
                  </a:cubicBezTo>
                  <a:close/>
                  <a:moveTo>
                    <a:pt x="13" y="31"/>
                  </a:moveTo>
                  <a:cubicBezTo>
                    <a:pt x="13" y="36"/>
                    <a:pt x="13" y="36"/>
                    <a:pt x="13" y="36"/>
                  </a:cubicBezTo>
                  <a:cubicBezTo>
                    <a:pt x="7" y="36"/>
                    <a:pt x="7" y="36"/>
                    <a:pt x="7" y="36"/>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8" y="26"/>
                    <a:pt x="28" y="26"/>
                    <a:pt x="28" y="26"/>
                  </a:cubicBezTo>
                  <a:cubicBezTo>
                    <a:pt x="28" y="20"/>
                    <a:pt x="28" y="20"/>
                    <a:pt x="28"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8" y="15"/>
                    <a:pt x="28" y="15"/>
                    <a:pt x="28" y="15"/>
                  </a:cubicBezTo>
                  <a:cubicBezTo>
                    <a:pt x="28" y="9"/>
                    <a:pt x="28" y="9"/>
                    <a:pt x="28"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255" name="Freeform 2111"/>
            <p:cNvSpPr>
              <a:spLocks noEditPoints="1"/>
            </p:cNvSpPr>
            <p:nvPr/>
          </p:nvSpPr>
          <p:spPr bwMode="auto">
            <a:xfrm>
              <a:off x="16657638" y="2416175"/>
              <a:ext cx="153988" cy="549275"/>
            </a:xfrm>
            <a:custGeom>
              <a:avLst/>
              <a:gdLst>
                <a:gd name="T0" fmla="*/ 10 w 41"/>
                <a:gd name="T1" fmla="*/ 146 h 146"/>
                <a:gd name="T2" fmla="*/ 41 w 41"/>
                <a:gd name="T3" fmla="*/ 9 h 146"/>
                <a:gd name="T4" fmla="*/ 0 w 41"/>
                <a:gd name="T5" fmla="*/ 9 h 146"/>
                <a:gd name="T6" fmla="*/ 13 w 41"/>
                <a:gd name="T7" fmla="*/ 126 h 146"/>
                <a:gd name="T8" fmla="*/ 34 w 41"/>
                <a:gd name="T9" fmla="*/ 74 h 146"/>
                <a:gd name="T10" fmla="*/ 28 w 41"/>
                <a:gd name="T11" fmla="*/ 74 h 146"/>
                <a:gd name="T12" fmla="*/ 23 w 41"/>
                <a:gd name="T13" fmla="*/ 74 h 146"/>
                <a:gd name="T14" fmla="*/ 18 w 41"/>
                <a:gd name="T15" fmla="*/ 74 h 146"/>
                <a:gd name="T16" fmla="*/ 14 w 41"/>
                <a:gd name="T17" fmla="*/ 74 h 146"/>
                <a:gd name="T18" fmla="*/ 8 w 41"/>
                <a:gd name="T19" fmla="*/ 74 h 146"/>
                <a:gd name="T20" fmla="*/ 34 w 41"/>
                <a:gd name="T21" fmla="*/ 63 h 146"/>
                <a:gd name="T22" fmla="*/ 28 w 41"/>
                <a:gd name="T23" fmla="*/ 63 h 146"/>
                <a:gd name="T24" fmla="*/ 23 w 41"/>
                <a:gd name="T25" fmla="*/ 63 h 146"/>
                <a:gd name="T26" fmla="*/ 18 w 41"/>
                <a:gd name="T27" fmla="*/ 63 h 146"/>
                <a:gd name="T28" fmla="*/ 14 w 41"/>
                <a:gd name="T29" fmla="*/ 63 h 146"/>
                <a:gd name="T30" fmla="*/ 8 w 41"/>
                <a:gd name="T31" fmla="*/ 63 h 146"/>
                <a:gd name="T32" fmla="*/ 34 w 41"/>
                <a:gd name="T33" fmla="*/ 52 h 146"/>
                <a:gd name="T34" fmla="*/ 28 w 41"/>
                <a:gd name="T35" fmla="*/ 52 h 146"/>
                <a:gd name="T36" fmla="*/ 23 w 41"/>
                <a:gd name="T37" fmla="*/ 52 h 146"/>
                <a:gd name="T38" fmla="*/ 18 w 41"/>
                <a:gd name="T39" fmla="*/ 52 h 146"/>
                <a:gd name="T40" fmla="*/ 14 w 41"/>
                <a:gd name="T41" fmla="*/ 52 h 146"/>
                <a:gd name="T42" fmla="*/ 8 w 41"/>
                <a:gd name="T43" fmla="*/ 52 h 146"/>
                <a:gd name="T44" fmla="*/ 34 w 41"/>
                <a:gd name="T45" fmla="*/ 41 h 146"/>
                <a:gd name="T46" fmla="*/ 28 w 41"/>
                <a:gd name="T47" fmla="*/ 41 h 146"/>
                <a:gd name="T48" fmla="*/ 23 w 41"/>
                <a:gd name="T49" fmla="*/ 41 h 146"/>
                <a:gd name="T50" fmla="*/ 18 w 41"/>
                <a:gd name="T51" fmla="*/ 41 h 146"/>
                <a:gd name="T52" fmla="*/ 14 w 41"/>
                <a:gd name="T53" fmla="*/ 41 h 146"/>
                <a:gd name="T54" fmla="*/ 8 w 41"/>
                <a:gd name="T55" fmla="*/ 41 h 146"/>
                <a:gd name="T56" fmla="*/ 34 w 41"/>
                <a:gd name="T57" fmla="*/ 31 h 146"/>
                <a:gd name="T58" fmla="*/ 28 w 41"/>
                <a:gd name="T59" fmla="*/ 31 h 146"/>
                <a:gd name="T60" fmla="*/ 23 w 41"/>
                <a:gd name="T61" fmla="*/ 31 h 146"/>
                <a:gd name="T62" fmla="*/ 18 w 41"/>
                <a:gd name="T63" fmla="*/ 31 h 146"/>
                <a:gd name="T64" fmla="*/ 14 w 41"/>
                <a:gd name="T65" fmla="*/ 31 h 146"/>
                <a:gd name="T66" fmla="*/ 8 w 41"/>
                <a:gd name="T67" fmla="*/ 31 h 146"/>
                <a:gd name="T68" fmla="*/ 34 w 41"/>
                <a:gd name="T69" fmla="*/ 20 h 146"/>
                <a:gd name="T70" fmla="*/ 28 w 41"/>
                <a:gd name="T71" fmla="*/ 20 h 146"/>
                <a:gd name="T72" fmla="*/ 23 w 41"/>
                <a:gd name="T73" fmla="*/ 20 h 146"/>
                <a:gd name="T74" fmla="*/ 18 w 41"/>
                <a:gd name="T75" fmla="*/ 20 h 146"/>
                <a:gd name="T76" fmla="*/ 14 w 41"/>
                <a:gd name="T77" fmla="*/ 20 h 146"/>
                <a:gd name="T78" fmla="*/ 8 w 41"/>
                <a:gd name="T79" fmla="*/ 20 h 146"/>
                <a:gd name="T80" fmla="*/ 34 w 41"/>
                <a:gd name="T81" fmla="*/ 9 h 146"/>
                <a:gd name="T82" fmla="*/ 28 w 41"/>
                <a:gd name="T83" fmla="*/ 9 h 146"/>
                <a:gd name="T84" fmla="*/ 23 w 41"/>
                <a:gd name="T85" fmla="*/ 9 h 146"/>
                <a:gd name="T86" fmla="*/ 18 w 41"/>
                <a:gd name="T87" fmla="*/ 9 h 146"/>
                <a:gd name="T88" fmla="*/ 14 w 41"/>
                <a:gd name="T89" fmla="*/ 9 h 146"/>
                <a:gd name="T90" fmla="*/ 8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10" y="146"/>
                  </a:cubicBezTo>
                  <a:cubicBezTo>
                    <a:pt x="32" y="146"/>
                    <a:pt x="32" y="146"/>
                    <a:pt x="32" y="146"/>
                  </a:cubicBezTo>
                  <a:cubicBezTo>
                    <a:pt x="37" y="146"/>
                    <a:pt x="41" y="142"/>
                    <a:pt x="41" y="137"/>
                  </a:cubicBezTo>
                  <a:cubicBezTo>
                    <a:pt x="41" y="9"/>
                    <a:pt x="41" y="9"/>
                    <a:pt x="41" y="9"/>
                  </a:cubicBezTo>
                  <a:cubicBezTo>
                    <a:pt x="41" y="4"/>
                    <a:pt x="37" y="0"/>
                    <a:pt x="32" y="0"/>
                  </a:cubicBezTo>
                  <a:cubicBezTo>
                    <a:pt x="10" y="0"/>
                    <a:pt x="10" y="0"/>
                    <a:pt x="10" y="0"/>
                  </a:cubicBezTo>
                  <a:cubicBezTo>
                    <a:pt x="4" y="0"/>
                    <a:pt x="0" y="4"/>
                    <a:pt x="0" y="9"/>
                  </a:cubicBezTo>
                  <a:close/>
                  <a:moveTo>
                    <a:pt x="28" y="126"/>
                  </a:moveTo>
                  <a:cubicBezTo>
                    <a:pt x="28" y="130"/>
                    <a:pt x="25" y="134"/>
                    <a:pt x="21" y="134"/>
                  </a:cubicBezTo>
                  <a:cubicBezTo>
                    <a:pt x="17" y="134"/>
                    <a:pt x="13" y="130"/>
                    <a:pt x="13" y="126"/>
                  </a:cubicBezTo>
                  <a:cubicBezTo>
                    <a:pt x="13" y="122"/>
                    <a:pt x="17" y="119"/>
                    <a:pt x="21" y="119"/>
                  </a:cubicBezTo>
                  <a:cubicBezTo>
                    <a:pt x="25" y="119"/>
                    <a:pt x="28" y="122"/>
                    <a:pt x="28" y="126"/>
                  </a:cubicBezTo>
                  <a:close/>
                  <a:moveTo>
                    <a:pt x="34" y="74"/>
                  </a:moveTo>
                  <a:cubicBezTo>
                    <a:pt x="34" y="79"/>
                    <a:pt x="34" y="79"/>
                    <a:pt x="34" y="79"/>
                  </a:cubicBezTo>
                  <a:cubicBezTo>
                    <a:pt x="28" y="79"/>
                    <a:pt x="28" y="79"/>
                    <a:pt x="28" y="79"/>
                  </a:cubicBezTo>
                  <a:cubicBezTo>
                    <a:pt x="28" y="74"/>
                    <a:pt x="28" y="74"/>
                    <a:pt x="28" y="74"/>
                  </a:cubicBezTo>
                  <a:cubicBezTo>
                    <a:pt x="34" y="74"/>
                    <a:pt x="34" y="74"/>
                    <a:pt x="34" y="74"/>
                  </a:cubicBezTo>
                  <a:cubicBezTo>
                    <a:pt x="34" y="74"/>
                    <a:pt x="34" y="74"/>
                    <a:pt x="34" y="74"/>
                  </a:cubicBezTo>
                  <a:close/>
                  <a:moveTo>
                    <a:pt x="23" y="74"/>
                  </a:moveTo>
                  <a:cubicBezTo>
                    <a:pt x="23" y="79"/>
                    <a:pt x="23" y="79"/>
                    <a:pt x="23" y="79"/>
                  </a:cubicBezTo>
                  <a:cubicBezTo>
                    <a:pt x="18" y="79"/>
                    <a:pt x="18" y="79"/>
                    <a:pt x="18" y="79"/>
                  </a:cubicBezTo>
                  <a:cubicBezTo>
                    <a:pt x="18" y="74"/>
                    <a:pt x="18" y="74"/>
                    <a:pt x="18" y="74"/>
                  </a:cubicBezTo>
                  <a:cubicBezTo>
                    <a:pt x="23" y="74"/>
                    <a:pt x="23" y="74"/>
                    <a:pt x="23" y="74"/>
                  </a:cubicBezTo>
                  <a:cubicBezTo>
                    <a:pt x="23" y="74"/>
                    <a:pt x="23" y="74"/>
                    <a:pt x="23" y="74"/>
                  </a:cubicBezTo>
                  <a:close/>
                  <a:moveTo>
                    <a:pt x="14" y="74"/>
                  </a:moveTo>
                  <a:cubicBezTo>
                    <a:pt x="14" y="79"/>
                    <a:pt x="14" y="79"/>
                    <a:pt x="14" y="79"/>
                  </a:cubicBezTo>
                  <a:cubicBezTo>
                    <a:pt x="8" y="79"/>
                    <a:pt x="8" y="79"/>
                    <a:pt x="8" y="79"/>
                  </a:cubicBezTo>
                  <a:cubicBezTo>
                    <a:pt x="8" y="74"/>
                    <a:pt x="8" y="74"/>
                    <a:pt x="8" y="74"/>
                  </a:cubicBezTo>
                  <a:cubicBezTo>
                    <a:pt x="14" y="74"/>
                    <a:pt x="14" y="74"/>
                    <a:pt x="14" y="74"/>
                  </a:cubicBezTo>
                  <a:cubicBezTo>
                    <a:pt x="14" y="74"/>
                    <a:pt x="14" y="74"/>
                    <a:pt x="14" y="74"/>
                  </a:cubicBezTo>
                  <a:close/>
                  <a:moveTo>
                    <a:pt x="34" y="63"/>
                  </a:moveTo>
                  <a:cubicBezTo>
                    <a:pt x="34" y="69"/>
                    <a:pt x="34" y="69"/>
                    <a:pt x="34" y="69"/>
                  </a:cubicBezTo>
                  <a:cubicBezTo>
                    <a:pt x="28" y="69"/>
                    <a:pt x="28" y="69"/>
                    <a:pt x="28" y="69"/>
                  </a:cubicBezTo>
                  <a:cubicBezTo>
                    <a:pt x="28" y="63"/>
                    <a:pt x="28" y="63"/>
                    <a:pt x="28" y="63"/>
                  </a:cubicBezTo>
                  <a:cubicBezTo>
                    <a:pt x="34" y="63"/>
                    <a:pt x="34" y="63"/>
                    <a:pt x="34" y="63"/>
                  </a:cubicBezTo>
                  <a:cubicBezTo>
                    <a:pt x="34" y="63"/>
                    <a:pt x="34" y="63"/>
                    <a:pt x="34" y="63"/>
                  </a:cubicBezTo>
                  <a:close/>
                  <a:moveTo>
                    <a:pt x="23" y="63"/>
                  </a:moveTo>
                  <a:cubicBezTo>
                    <a:pt x="23" y="69"/>
                    <a:pt x="23" y="69"/>
                    <a:pt x="23" y="69"/>
                  </a:cubicBezTo>
                  <a:cubicBezTo>
                    <a:pt x="18" y="69"/>
                    <a:pt x="18" y="69"/>
                    <a:pt x="18" y="69"/>
                  </a:cubicBezTo>
                  <a:cubicBezTo>
                    <a:pt x="18" y="63"/>
                    <a:pt x="18" y="63"/>
                    <a:pt x="18" y="63"/>
                  </a:cubicBezTo>
                  <a:cubicBezTo>
                    <a:pt x="23" y="63"/>
                    <a:pt x="23" y="63"/>
                    <a:pt x="23" y="63"/>
                  </a:cubicBezTo>
                  <a:cubicBezTo>
                    <a:pt x="23" y="63"/>
                    <a:pt x="23" y="63"/>
                    <a:pt x="23" y="63"/>
                  </a:cubicBezTo>
                  <a:close/>
                  <a:moveTo>
                    <a:pt x="14" y="63"/>
                  </a:moveTo>
                  <a:cubicBezTo>
                    <a:pt x="14" y="69"/>
                    <a:pt x="14" y="69"/>
                    <a:pt x="14" y="69"/>
                  </a:cubicBezTo>
                  <a:cubicBezTo>
                    <a:pt x="8" y="69"/>
                    <a:pt x="8" y="69"/>
                    <a:pt x="8" y="69"/>
                  </a:cubicBezTo>
                  <a:cubicBezTo>
                    <a:pt x="8" y="63"/>
                    <a:pt x="8" y="63"/>
                    <a:pt x="8" y="63"/>
                  </a:cubicBezTo>
                  <a:cubicBezTo>
                    <a:pt x="14" y="63"/>
                    <a:pt x="14" y="63"/>
                    <a:pt x="14" y="63"/>
                  </a:cubicBezTo>
                  <a:cubicBezTo>
                    <a:pt x="14" y="63"/>
                    <a:pt x="14" y="63"/>
                    <a:pt x="14" y="63"/>
                  </a:cubicBezTo>
                  <a:close/>
                  <a:moveTo>
                    <a:pt x="34" y="52"/>
                  </a:moveTo>
                  <a:cubicBezTo>
                    <a:pt x="34" y="58"/>
                    <a:pt x="34" y="58"/>
                    <a:pt x="34" y="58"/>
                  </a:cubicBezTo>
                  <a:cubicBezTo>
                    <a:pt x="28" y="58"/>
                    <a:pt x="28" y="58"/>
                    <a:pt x="28" y="58"/>
                  </a:cubicBezTo>
                  <a:cubicBezTo>
                    <a:pt x="28" y="52"/>
                    <a:pt x="28" y="52"/>
                    <a:pt x="28" y="52"/>
                  </a:cubicBezTo>
                  <a:cubicBezTo>
                    <a:pt x="34" y="52"/>
                    <a:pt x="34" y="52"/>
                    <a:pt x="34" y="52"/>
                  </a:cubicBezTo>
                  <a:cubicBezTo>
                    <a:pt x="34" y="52"/>
                    <a:pt x="34" y="52"/>
                    <a:pt x="34" y="52"/>
                  </a:cubicBezTo>
                  <a:close/>
                  <a:moveTo>
                    <a:pt x="23" y="52"/>
                  </a:moveTo>
                  <a:cubicBezTo>
                    <a:pt x="23" y="58"/>
                    <a:pt x="23" y="58"/>
                    <a:pt x="23" y="58"/>
                  </a:cubicBezTo>
                  <a:cubicBezTo>
                    <a:pt x="18" y="58"/>
                    <a:pt x="18" y="58"/>
                    <a:pt x="18" y="58"/>
                  </a:cubicBezTo>
                  <a:cubicBezTo>
                    <a:pt x="18" y="52"/>
                    <a:pt x="18" y="52"/>
                    <a:pt x="18" y="52"/>
                  </a:cubicBezTo>
                  <a:cubicBezTo>
                    <a:pt x="23" y="52"/>
                    <a:pt x="23" y="52"/>
                    <a:pt x="23" y="52"/>
                  </a:cubicBezTo>
                  <a:cubicBezTo>
                    <a:pt x="23" y="52"/>
                    <a:pt x="23" y="52"/>
                    <a:pt x="23" y="52"/>
                  </a:cubicBezTo>
                  <a:close/>
                  <a:moveTo>
                    <a:pt x="14" y="52"/>
                  </a:moveTo>
                  <a:cubicBezTo>
                    <a:pt x="14" y="58"/>
                    <a:pt x="14" y="58"/>
                    <a:pt x="14" y="58"/>
                  </a:cubicBezTo>
                  <a:cubicBezTo>
                    <a:pt x="8" y="58"/>
                    <a:pt x="8" y="58"/>
                    <a:pt x="8" y="58"/>
                  </a:cubicBezTo>
                  <a:cubicBezTo>
                    <a:pt x="8" y="52"/>
                    <a:pt x="8" y="52"/>
                    <a:pt x="8" y="52"/>
                  </a:cubicBezTo>
                  <a:cubicBezTo>
                    <a:pt x="14" y="52"/>
                    <a:pt x="14" y="52"/>
                    <a:pt x="14" y="52"/>
                  </a:cubicBezTo>
                  <a:cubicBezTo>
                    <a:pt x="14" y="52"/>
                    <a:pt x="14" y="52"/>
                    <a:pt x="14" y="52"/>
                  </a:cubicBezTo>
                  <a:close/>
                  <a:moveTo>
                    <a:pt x="34" y="41"/>
                  </a:moveTo>
                  <a:cubicBezTo>
                    <a:pt x="34" y="47"/>
                    <a:pt x="34" y="47"/>
                    <a:pt x="34" y="47"/>
                  </a:cubicBezTo>
                  <a:cubicBezTo>
                    <a:pt x="28" y="47"/>
                    <a:pt x="28" y="47"/>
                    <a:pt x="28" y="47"/>
                  </a:cubicBezTo>
                  <a:cubicBezTo>
                    <a:pt x="28" y="41"/>
                    <a:pt x="28" y="41"/>
                    <a:pt x="28" y="41"/>
                  </a:cubicBezTo>
                  <a:cubicBezTo>
                    <a:pt x="34" y="41"/>
                    <a:pt x="34" y="41"/>
                    <a:pt x="34" y="41"/>
                  </a:cubicBezTo>
                  <a:cubicBezTo>
                    <a:pt x="34" y="41"/>
                    <a:pt x="34" y="41"/>
                    <a:pt x="34" y="41"/>
                  </a:cubicBezTo>
                  <a:close/>
                  <a:moveTo>
                    <a:pt x="23" y="41"/>
                  </a:moveTo>
                  <a:cubicBezTo>
                    <a:pt x="23" y="47"/>
                    <a:pt x="23" y="47"/>
                    <a:pt x="23" y="47"/>
                  </a:cubicBezTo>
                  <a:cubicBezTo>
                    <a:pt x="18" y="47"/>
                    <a:pt x="18" y="47"/>
                    <a:pt x="18" y="47"/>
                  </a:cubicBezTo>
                  <a:cubicBezTo>
                    <a:pt x="18" y="41"/>
                    <a:pt x="18" y="41"/>
                    <a:pt x="18" y="41"/>
                  </a:cubicBezTo>
                  <a:cubicBezTo>
                    <a:pt x="23" y="41"/>
                    <a:pt x="23" y="41"/>
                    <a:pt x="23" y="41"/>
                  </a:cubicBezTo>
                  <a:cubicBezTo>
                    <a:pt x="23" y="41"/>
                    <a:pt x="23" y="41"/>
                    <a:pt x="23" y="41"/>
                  </a:cubicBezTo>
                  <a:close/>
                  <a:moveTo>
                    <a:pt x="14" y="41"/>
                  </a:moveTo>
                  <a:cubicBezTo>
                    <a:pt x="14" y="47"/>
                    <a:pt x="14" y="47"/>
                    <a:pt x="14" y="47"/>
                  </a:cubicBezTo>
                  <a:cubicBezTo>
                    <a:pt x="8" y="47"/>
                    <a:pt x="8" y="47"/>
                    <a:pt x="8" y="47"/>
                  </a:cubicBezTo>
                  <a:cubicBezTo>
                    <a:pt x="8" y="41"/>
                    <a:pt x="8" y="41"/>
                    <a:pt x="8" y="41"/>
                  </a:cubicBezTo>
                  <a:cubicBezTo>
                    <a:pt x="14" y="41"/>
                    <a:pt x="14" y="41"/>
                    <a:pt x="14" y="41"/>
                  </a:cubicBezTo>
                  <a:cubicBezTo>
                    <a:pt x="14" y="41"/>
                    <a:pt x="14" y="41"/>
                    <a:pt x="14" y="41"/>
                  </a:cubicBezTo>
                  <a:close/>
                  <a:moveTo>
                    <a:pt x="34" y="31"/>
                  </a:moveTo>
                  <a:cubicBezTo>
                    <a:pt x="34" y="36"/>
                    <a:pt x="34" y="36"/>
                    <a:pt x="34" y="36"/>
                  </a:cubicBezTo>
                  <a:cubicBezTo>
                    <a:pt x="28" y="36"/>
                    <a:pt x="28" y="36"/>
                    <a:pt x="28" y="36"/>
                  </a:cubicBezTo>
                  <a:cubicBezTo>
                    <a:pt x="28" y="31"/>
                    <a:pt x="28" y="31"/>
                    <a:pt x="28" y="31"/>
                  </a:cubicBezTo>
                  <a:cubicBezTo>
                    <a:pt x="34" y="31"/>
                    <a:pt x="34" y="31"/>
                    <a:pt x="34" y="31"/>
                  </a:cubicBezTo>
                  <a:cubicBezTo>
                    <a:pt x="34" y="31"/>
                    <a:pt x="34" y="31"/>
                    <a:pt x="34" y="31"/>
                  </a:cubicBezTo>
                  <a:close/>
                  <a:moveTo>
                    <a:pt x="23" y="31"/>
                  </a:moveTo>
                  <a:cubicBezTo>
                    <a:pt x="23" y="36"/>
                    <a:pt x="23" y="36"/>
                    <a:pt x="23" y="36"/>
                  </a:cubicBezTo>
                  <a:cubicBezTo>
                    <a:pt x="18" y="36"/>
                    <a:pt x="18" y="36"/>
                    <a:pt x="18" y="36"/>
                  </a:cubicBezTo>
                  <a:cubicBezTo>
                    <a:pt x="18" y="31"/>
                    <a:pt x="18" y="31"/>
                    <a:pt x="18" y="31"/>
                  </a:cubicBezTo>
                  <a:cubicBezTo>
                    <a:pt x="23" y="31"/>
                    <a:pt x="23" y="31"/>
                    <a:pt x="23" y="31"/>
                  </a:cubicBezTo>
                  <a:cubicBezTo>
                    <a:pt x="23" y="31"/>
                    <a:pt x="23" y="31"/>
                    <a:pt x="23" y="31"/>
                  </a:cubicBezTo>
                  <a:close/>
                  <a:moveTo>
                    <a:pt x="14" y="31"/>
                  </a:moveTo>
                  <a:cubicBezTo>
                    <a:pt x="14" y="36"/>
                    <a:pt x="14" y="36"/>
                    <a:pt x="14" y="36"/>
                  </a:cubicBezTo>
                  <a:cubicBezTo>
                    <a:pt x="8" y="36"/>
                    <a:pt x="8" y="36"/>
                    <a:pt x="8" y="36"/>
                  </a:cubicBezTo>
                  <a:cubicBezTo>
                    <a:pt x="8" y="31"/>
                    <a:pt x="8" y="31"/>
                    <a:pt x="8" y="31"/>
                  </a:cubicBezTo>
                  <a:cubicBezTo>
                    <a:pt x="14" y="31"/>
                    <a:pt x="14" y="31"/>
                    <a:pt x="14" y="31"/>
                  </a:cubicBezTo>
                  <a:cubicBezTo>
                    <a:pt x="14" y="31"/>
                    <a:pt x="14" y="31"/>
                    <a:pt x="14" y="31"/>
                  </a:cubicBezTo>
                  <a:close/>
                  <a:moveTo>
                    <a:pt x="34" y="20"/>
                  </a:moveTo>
                  <a:cubicBezTo>
                    <a:pt x="34" y="26"/>
                    <a:pt x="34" y="26"/>
                    <a:pt x="34" y="26"/>
                  </a:cubicBezTo>
                  <a:cubicBezTo>
                    <a:pt x="28" y="26"/>
                    <a:pt x="28" y="26"/>
                    <a:pt x="28" y="26"/>
                  </a:cubicBezTo>
                  <a:cubicBezTo>
                    <a:pt x="28" y="20"/>
                    <a:pt x="28" y="20"/>
                    <a:pt x="28" y="20"/>
                  </a:cubicBezTo>
                  <a:cubicBezTo>
                    <a:pt x="34" y="20"/>
                    <a:pt x="34" y="20"/>
                    <a:pt x="34" y="20"/>
                  </a:cubicBezTo>
                  <a:cubicBezTo>
                    <a:pt x="34" y="20"/>
                    <a:pt x="34" y="20"/>
                    <a:pt x="34" y="20"/>
                  </a:cubicBezTo>
                  <a:close/>
                  <a:moveTo>
                    <a:pt x="23" y="20"/>
                  </a:moveTo>
                  <a:cubicBezTo>
                    <a:pt x="23" y="26"/>
                    <a:pt x="23" y="26"/>
                    <a:pt x="23" y="26"/>
                  </a:cubicBezTo>
                  <a:cubicBezTo>
                    <a:pt x="18" y="26"/>
                    <a:pt x="18" y="26"/>
                    <a:pt x="18" y="26"/>
                  </a:cubicBezTo>
                  <a:cubicBezTo>
                    <a:pt x="18" y="20"/>
                    <a:pt x="18" y="20"/>
                    <a:pt x="18" y="20"/>
                  </a:cubicBezTo>
                  <a:cubicBezTo>
                    <a:pt x="23" y="20"/>
                    <a:pt x="23" y="20"/>
                    <a:pt x="23" y="20"/>
                  </a:cubicBezTo>
                  <a:cubicBezTo>
                    <a:pt x="23" y="20"/>
                    <a:pt x="23" y="20"/>
                    <a:pt x="23" y="20"/>
                  </a:cubicBezTo>
                  <a:close/>
                  <a:moveTo>
                    <a:pt x="14" y="20"/>
                  </a:moveTo>
                  <a:cubicBezTo>
                    <a:pt x="14" y="26"/>
                    <a:pt x="14" y="26"/>
                    <a:pt x="14" y="26"/>
                  </a:cubicBezTo>
                  <a:cubicBezTo>
                    <a:pt x="8" y="26"/>
                    <a:pt x="8" y="26"/>
                    <a:pt x="8" y="26"/>
                  </a:cubicBezTo>
                  <a:cubicBezTo>
                    <a:pt x="8" y="20"/>
                    <a:pt x="8" y="20"/>
                    <a:pt x="8" y="20"/>
                  </a:cubicBezTo>
                  <a:cubicBezTo>
                    <a:pt x="14" y="20"/>
                    <a:pt x="14" y="20"/>
                    <a:pt x="14" y="20"/>
                  </a:cubicBezTo>
                  <a:cubicBezTo>
                    <a:pt x="14" y="20"/>
                    <a:pt x="14" y="20"/>
                    <a:pt x="14" y="20"/>
                  </a:cubicBezTo>
                  <a:close/>
                  <a:moveTo>
                    <a:pt x="34" y="9"/>
                  </a:moveTo>
                  <a:cubicBezTo>
                    <a:pt x="34" y="15"/>
                    <a:pt x="34" y="15"/>
                    <a:pt x="34" y="15"/>
                  </a:cubicBezTo>
                  <a:cubicBezTo>
                    <a:pt x="28" y="15"/>
                    <a:pt x="28" y="15"/>
                    <a:pt x="28" y="15"/>
                  </a:cubicBezTo>
                  <a:cubicBezTo>
                    <a:pt x="28" y="9"/>
                    <a:pt x="28" y="9"/>
                    <a:pt x="28" y="9"/>
                  </a:cubicBezTo>
                  <a:cubicBezTo>
                    <a:pt x="34" y="9"/>
                    <a:pt x="34" y="9"/>
                    <a:pt x="34" y="9"/>
                  </a:cubicBezTo>
                  <a:cubicBezTo>
                    <a:pt x="34" y="9"/>
                    <a:pt x="34" y="9"/>
                    <a:pt x="34" y="9"/>
                  </a:cubicBezTo>
                  <a:close/>
                  <a:moveTo>
                    <a:pt x="23" y="9"/>
                  </a:moveTo>
                  <a:cubicBezTo>
                    <a:pt x="23" y="15"/>
                    <a:pt x="23" y="15"/>
                    <a:pt x="23" y="15"/>
                  </a:cubicBezTo>
                  <a:cubicBezTo>
                    <a:pt x="18" y="15"/>
                    <a:pt x="18" y="15"/>
                    <a:pt x="18" y="15"/>
                  </a:cubicBezTo>
                  <a:cubicBezTo>
                    <a:pt x="18" y="9"/>
                    <a:pt x="18" y="9"/>
                    <a:pt x="18" y="9"/>
                  </a:cubicBezTo>
                  <a:cubicBezTo>
                    <a:pt x="23" y="9"/>
                    <a:pt x="23" y="9"/>
                    <a:pt x="23" y="9"/>
                  </a:cubicBezTo>
                  <a:cubicBezTo>
                    <a:pt x="23" y="9"/>
                    <a:pt x="23" y="9"/>
                    <a:pt x="23" y="9"/>
                  </a:cubicBezTo>
                  <a:close/>
                  <a:moveTo>
                    <a:pt x="14" y="9"/>
                  </a:moveTo>
                  <a:cubicBezTo>
                    <a:pt x="14" y="15"/>
                    <a:pt x="14" y="15"/>
                    <a:pt x="14" y="15"/>
                  </a:cubicBezTo>
                  <a:cubicBezTo>
                    <a:pt x="8" y="15"/>
                    <a:pt x="8" y="15"/>
                    <a:pt x="8" y="15"/>
                  </a:cubicBezTo>
                  <a:cubicBezTo>
                    <a:pt x="8" y="9"/>
                    <a:pt x="8" y="9"/>
                    <a:pt x="8" y="9"/>
                  </a:cubicBezTo>
                  <a:cubicBezTo>
                    <a:pt x="14" y="9"/>
                    <a:pt x="14" y="9"/>
                    <a:pt x="14" y="9"/>
                  </a:cubicBezTo>
                  <a:cubicBezTo>
                    <a:pt x="14" y="9"/>
                    <a:pt x="14" y="9"/>
                    <a:pt x="1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256" name="Freeform 2112"/>
            <p:cNvSpPr>
              <a:spLocks noEditPoints="1"/>
            </p:cNvSpPr>
            <p:nvPr/>
          </p:nvSpPr>
          <p:spPr bwMode="auto">
            <a:xfrm>
              <a:off x="16879888" y="2416175"/>
              <a:ext cx="149225" cy="549275"/>
            </a:xfrm>
            <a:custGeom>
              <a:avLst/>
              <a:gdLst>
                <a:gd name="T0" fmla="*/ 9 w 40"/>
                <a:gd name="T1" fmla="*/ 146 h 146"/>
                <a:gd name="T2" fmla="*/ 40 w 40"/>
                <a:gd name="T3" fmla="*/ 9 h 146"/>
                <a:gd name="T4" fmla="*/ 0 w 40"/>
                <a:gd name="T5" fmla="*/ 9 h 146"/>
                <a:gd name="T6" fmla="*/ 13 w 40"/>
                <a:gd name="T7" fmla="*/ 126 h 146"/>
                <a:gd name="T8" fmla="*/ 33 w 40"/>
                <a:gd name="T9" fmla="*/ 74 h 146"/>
                <a:gd name="T10" fmla="*/ 27 w 40"/>
                <a:gd name="T11" fmla="*/ 74 h 146"/>
                <a:gd name="T12" fmla="*/ 23 w 40"/>
                <a:gd name="T13" fmla="*/ 74 h 146"/>
                <a:gd name="T14" fmla="*/ 17 w 40"/>
                <a:gd name="T15" fmla="*/ 74 h 146"/>
                <a:gd name="T16" fmla="*/ 13 w 40"/>
                <a:gd name="T17" fmla="*/ 74 h 146"/>
                <a:gd name="T18" fmla="*/ 7 w 40"/>
                <a:gd name="T19" fmla="*/ 74 h 146"/>
                <a:gd name="T20" fmla="*/ 33 w 40"/>
                <a:gd name="T21" fmla="*/ 63 h 146"/>
                <a:gd name="T22" fmla="*/ 27 w 40"/>
                <a:gd name="T23" fmla="*/ 63 h 146"/>
                <a:gd name="T24" fmla="*/ 23 w 40"/>
                <a:gd name="T25" fmla="*/ 63 h 146"/>
                <a:gd name="T26" fmla="*/ 17 w 40"/>
                <a:gd name="T27" fmla="*/ 63 h 146"/>
                <a:gd name="T28" fmla="*/ 13 w 40"/>
                <a:gd name="T29" fmla="*/ 63 h 146"/>
                <a:gd name="T30" fmla="*/ 7 w 40"/>
                <a:gd name="T31" fmla="*/ 63 h 146"/>
                <a:gd name="T32" fmla="*/ 33 w 40"/>
                <a:gd name="T33" fmla="*/ 52 h 146"/>
                <a:gd name="T34" fmla="*/ 27 w 40"/>
                <a:gd name="T35" fmla="*/ 52 h 146"/>
                <a:gd name="T36" fmla="*/ 23 w 40"/>
                <a:gd name="T37" fmla="*/ 52 h 146"/>
                <a:gd name="T38" fmla="*/ 17 w 40"/>
                <a:gd name="T39" fmla="*/ 52 h 146"/>
                <a:gd name="T40" fmla="*/ 13 w 40"/>
                <a:gd name="T41" fmla="*/ 52 h 146"/>
                <a:gd name="T42" fmla="*/ 7 w 40"/>
                <a:gd name="T43" fmla="*/ 52 h 146"/>
                <a:gd name="T44" fmla="*/ 33 w 40"/>
                <a:gd name="T45" fmla="*/ 41 h 146"/>
                <a:gd name="T46" fmla="*/ 27 w 40"/>
                <a:gd name="T47" fmla="*/ 41 h 146"/>
                <a:gd name="T48" fmla="*/ 23 w 40"/>
                <a:gd name="T49" fmla="*/ 41 h 146"/>
                <a:gd name="T50" fmla="*/ 17 w 40"/>
                <a:gd name="T51" fmla="*/ 41 h 146"/>
                <a:gd name="T52" fmla="*/ 13 w 40"/>
                <a:gd name="T53" fmla="*/ 41 h 146"/>
                <a:gd name="T54" fmla="*/ 7 w 40"/>
                <a:gd name="T55" fmla="*/ 41 h 146"/>
                <a:gd name="T56" fmla="*/ 33 w 40"/>
                <a:gd name="T57" fmla="*/ 31 h 146"/>
                <a:gd name="T58" fmla="*/ 27 w 40"/>
                <a:gd name="T59" fmla="*/ 31 h 146"/>
                <a:gd name="T60" fmla="*/ 23 w 40"/>
                <a:gd name="T61" fmla="*/ 31 h 146"/>
                <a:gd name="T62" fmla="*/ 17 w 40"/>
                <a:gd name="T63" fmla="*/ 31 h 146"/>
                <a:gd name="T64" fmla="*/ 13 w 40"/>
                <a:gd name="T65" fmla="*/ 31 h 146"/>
                <a:gd name="T66" fmla="*/ 7 w 40"/>
                <a:gd name="T67" fmla="*/ 31 h 146"/>
                <a:gd name="T68" fmla="*/ 33 w 40"/>
                <a:gd name="T69" fmla="*/ 20 h 146"/>
                <a:gd name="T70" fmla="*/ 27 w 40"/>
                <a:gd name="T71" fmla="*/ 20 h 146"/>
                <a:gd name="T72" fmla="*/ 23 w 40"/>
                <a:gd name="T73" fmla="*/ 20 h 146"/>
                <a:gd name="T74" fmla="*/ 17 w 40"/>
                <a:gd name="T75" fmla="*/ 20 h 146"/>
                <a:gd name="T76" fmla="*/ 13 w 40"/>
                <a:gd name="T77" fmla="*/ 20 h 146"/>
                <a:gd name="T78" fmla="*/ 7 w 40"/>
                <a:gd name="T79" fmla="*/ 20 h 146"/>
                <a:gd name="T80" fmla="*/ 33 w 40"/>
                <a:gd name="T81" fmla="*/ 9 h 146"/>
                <a:gd name="T82" fmla="*/ 27 w 40"/>
                <a:gd name="T83" fmla="*/ 9 h 146"/>
                <a:gd name="T84" fmla="*/ 23 w 40"/>
                <a:gd name="T85" fmla="*/ 9 h 146"/>
                <a:gd name="T86" fmla="*/ 17 w 40"/>
                <a:gd name="T87" fmla="*/ 9 h 146"/>
                <a:gd name="T88" fmla="*/ 13 w 40"/>
                <a:gd name="T89" fmla="*/ 9 h 146"/>
                <a:gd name="T90" fmla="*/ 7 w 40"/>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 h="146">
                  <a:moveTo>
                    <a:pt x="0" y="9"/>
                  </a:moveTo>
                  <a:cubicBezTo>
                    <a:pt x="0" y="137"/>
                    <a:pt x="0" y="137"/>
                    <a:pt x="0" y="137"/>
                  </a:cubicBezTo>
                  <a:cubicBezTo>
                    <a:pt x="0" y="142"/>
                    <a:pt x="4" y="146"/>
                    <a:pt x="9" y="146"/>
                  </a:cubicBezTo>
                  <a:cubicBezTo>
                    <a:pt x="31" y="146"/>
                    <a:pt x="31" y="146"/>
                    <a:pt x="31" y="146"/>
                  </a:cubicBezTo>
                  <a:cubicBezTo>
                    <a:pt x="36" y="146"/>
                    <a:pt x="40" y="142"/>
                    <a:pt x="40" y="137"/>
                  </a:cubicBezTo>
                  <a:cubicBezTo>
                    <a:pt x="40" y="9"/>
                    <a:pt x="40" y="9"/>
                    <a:pt x="40" y="9"/>
                  </a:cubicBezTo>
                  <a:cubicBezTo>
                    <a:pt x="40" y="4"/>
                    <a:pt x="36" y="0"/>
                    <a:pt x="31" y="0"/>
                  </a:cubicBezTo>
                  <a:cubicBezTo>
                    <a:pt x="9" y="0"/>
                    <a:pt x="9" y="0"/>
                    <a:pt x="9" y="0"/>
                  </a:cubicBezTo>
                  <a:cubicBezTo>
                    <a:pt x="4" y="0"/>
                    <a:pt x="0" y="4"/>
                    <a:pt x="0" y="9"/>
                  </a:cubicBezTo>
                  <a:close/>
                  <a:moveTo>
                    <a:pt x="27" y="126"/>
                  </a:moveTo>
                  <a:cubicBezTo>
                    <a:pt x="27" y="130"/>
                    <a:pt x="24" y="134"/>
                    <a:pt x="20" y="134"/>
                  </a:cubicBezTo>
                  <a:cubicBezTo>
                    <a:pt x="16" y="134"/>
                    <a:pt x="13" y="130"/>
                    <a:pt x="13" y="126"/>
                  </a:cubicBezTo>
                  <a:cubicBezTo>
                    <a:pt x="13" y="122"/>
                    <a:pt x="16" y="119"/>
                    <a:pt x="20" y="119"/>
                  </a:cubicBezTo>
                  <a:cubicBezTo>
                    <a:pt x="24" y="119"/>
                    <a:pt x="27" y="122"/>
                    <a:pt x="27" y="126"/>
                  </a:cubicBezTo>
                  <a:close/>
                  <a:moveTo>
                    <a:pt x="33" y="74"/>
                  </a:moveTo>
                  <a:cubicBezTo>
                    <a:pt x="33" y="79"/>
                    <a:pt x="33" y="79"/>
                    <a:pt x="33" y="79"/>
                  </a:cubicBezTo>
                  <a:cubicBezTo>
                    <a:pt x="27" y="79"/>
                    <a:pt x="27" y="79"/>
                    <a:pt x="27" y="79"/>
                  </a:cubicBezTo>
                  <a:cubicBezTo>
                    <a:pt x="27" y="74"/>
                    <a:pt x="27" y="74"/>
                    <a:pt x="27" y="74"/>
                  </a:cubicBezTo>
                  <a:cubicBezTo>
                    <a:pt x="33" y="74"/>
                    <a:pt x="33" y="74"/>
                    <a:pt x="33" y="74"/>
                  </a:cubicBezTo>
                  <a:cubicBezTo>
                    <a:pt x="33" y="74"/>
                    <a:pt x="33" y="74"/>
                    <a:pt x="33" y="74"/>
                  </a:cubicBezTo>
                  <a:close/>
                  <a:moveTo>
                    <a:pt x="23" y="74"/>
                  </a:moveTo>
                  <a:cubicBezTo>
                    <a:pt x="23" y="79"/>
                    <a:pt x="23" y="79"/>
                    <a:pt x="23" y="79"/>
                  </a:cubicBezTo>
                  <a:cubicBezTo>
                    <a:pt x="17" y="79"/>
                    <a:pt x="17" y="79"/>
                    <a:pt x="17" y="79"/>
                  </a:cubicBezTo>
                  <a:cubicBezTo>
                    <a:pt x="17" y="74"/>
                    <a:pt x="17" y="74"/>
                    <a:pt x="17" y="74"/>
                  </a:cubicBezTo>
                  <a:cubicBezTo>
                    <a:pt x="23" y="74"/>
                    <a:pt x="23" y="74"/>
                    <a:pt x="23" y="74"/>
                  </a:cubicBezTo>
                  <a:cubicBezTo>
                    <a:pt x="23" y="74"/>
                    <a:pt x="23" y="74"/>
                    <a:pt x="23" y="74"/>
                  </a:cubicBezTo>
                  <a:close/>
                  <a:moveTo>
                    <a:pt x="13" y="74"/>
                  </a:moveTo>
                  <a:cubicBezTo>
                    <a:pt x="13" y="79"/>
                    <a:pt x="13" y="79"/>
                    <a:pt x="13" y="79"/>
                  </a:cubicBezTo>
                  <a:cubicBezTo>
                    <a:pt x="7" y="79"/>
                    <a:pt x="7" y="79"/>
                    <a:pt x="7" y="79"/>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1"/>
                  </a:moveTo>
                  <a:cubicBezTo>
                    <a:pt x="33" y="47"/>
                    <a:pt x="33" y="47"/>
                    <a:pt x="33" y="47"/>
                  </a:cubicBezTo>
                  <a:cubicBezTo>
                    <a:pt x="27" y="47"/>
                    <a:pt x="27" y="47"/>
                    <a:pt x="27" y="47"/>
                  </a:cubicBezTo>
                  <a:cubicBezTo>
                    <a:pt x="27" y="41"/>
                    <a:pt x="27" y="41"/>
                    <a:pt x="27"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7" y="47"/>
                    <a:pt x="7" y="47"/>
                    <a:pt x="7" y="47"/>
                  </a:cubicBezTo>
                  <a:cubicBezTo>
                    <a:pt x="7" y="41"/>
                    <a:pt x="7" y="41"/>
                    <a:pt x="7" y="41"/>
                  </a:cubicBezTo>
                  <a:cubicBezTo>
                    <a:pt x="13" y="41"/>
                    <a:pt x="13" y="41"/>
                    <a:pt x="13" y="41"/>
                  </a:cubicBezTo>
                  <a:cubicBezTo>
                    <a:pt x="13" y="41"/>
                    <a:pt x="13" y="41"/>
                    <a:pt x="13" y="41"/>
                  </a:cubicBezTo>
                  <a:close/>
                  <a:moveTo>
                    <a:pt x="33" y="31"/>
                  </a:moveTo>
                  <a:cubicBezTo>
                    <a:pt x="33" y="36"/>
                    <a:pt x="33" y="36"/>
                    <a:pt x="33" y="36"/>
                  </a:cubicBezTo>
                  <a:cubicBezTo>
                    <a:pt x="27" y="36"/>
                    <a:pt x="27" y="36"/>
                    <a:pt x="27" y="36"/>
                  </a:cubicBezTo>
                  <a:cubicBezTo>
                    <a:pt x="27" y="31"/>
                    <a:pt x="27" y="31"/>
                    <a:pt x="27" y="31"/>
                  </a:cubicBezTo>
                  <a:cubicBezTo>
                    <a:pt x="33" y="31"/>
                    <a:pt x="33" y="31"/>
                    <a:pt x="33" y="31"/>
                  </a:cubicBezTo>
                  <a:cubicBezTo>
                    <a:pt x="33" y="31"/>
                    <a:pt x="33" y="31"/>
                    <a:pt x="33" y="31"/>
                  </a:cubicBezTo>
                  <a:close/>
                  <a:moveTo>
                    <a:pt x="23" y="31"/>
                  </a:moveTo>
                  <a:cubicBezTo>
                    <a:pt x="23" y="36"/>
                    <a:pt x="23" y="36"/>
                    <a:pt x="23" y="36"/>
                  </a:cubicBezTo>
                  <a:cubicBezTo>
                    <a:pt x="17" y="36"/>
                    <a:pt x="17" y="36"/>
                    <a:pt x="17" y="36"/>
                  </a:cubicBezTo>
                  <a:cubicBezTo>
                    <a:pt x="17" y="31"/>
                    <a:pt x="17" y="31"/>
                    <a:pt x="17" y="31"/>
                  </a:cubicBezTo>
                  <a:cubicBezTo>
                    <a:pt x="23" y="31"/>
                    <a:pt x="23" y="31"/>
                    <a:pt x="23" y="31"/>
                  </a:cubicBezTo>
                  <a:cubicBezTo>
                    <a:pt x="23" y="31"/>
                    <a:pt x="23" y="31"/>
                    <a:pt x="23" y="31"/>
                  </a:cubicBezTo>
                  <a:close/>
                  <a:moveTo>
                    <a:pt x="13" y="31"/>
                  </a:moveTo>
                  <a:cubicBezTo>
                    <a:pt x="13" y="36"/>
                    <a:pt x="13" y="36"/>
                    <a:pt x="13" y="36"/>
                  </a:cubicBezTo>
                  <a:cubicBezTo>
                    <a:pt x="7" y="36"/>
                    <a:pt x="7" y="36"/>
                    <a:pt x="7" y="36"/>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257" name="Freeform 2113"/>
            <p:cNvSpPr>
              <a:spLocks noEditPoints="1"/>
            </p:cNvSpPr>
            <p:nvPr/>
          </p:nvSpPr>
          <p:spPr bwMode="auto">
            <a:xfrm>
              <a:off x="17097375" y="2416175"/>
              <a:ext cx="153988" cy="549275"/>
            </a:xfrm>
            <a:custGeom>
              <a:avLst/>
              <a:gdLst>
                <a:gd name="T0" fmla="*/ 9 w 41"/>
                <a:gd name="T1" fmla="*/ 146 h 146"/>
                <a:gd name="T2" fmla="*/ 41 w 41"/>
                <a:gd name="T3" fmla="*/ 9 h 146"/>
                <a:gd name="T4" fmla="*/ 0 w 41"/>
                <a:gd name="T5" fmla="*/ 9 h 146"/>
                <a:gd name="T6" fmla="*/ 13 w 41"/>
                <a:gd name="T7" fmla="*/ 126 h 146"/>
                <a:gd name="T8" fmla="*/ 33 w 41"/>
                <a:gd name="T9" fmla="*/ 74 h 146"/>
                <a:gd name="T10" fmla="*/ 27 w 41"/>
                <a:gd name="T11" fmla="*/ 74 h 146"/>
                <a:gd name="T12" fmla="*/ 23 w 41"/>
                <a:gd name="T13" fmla="*/ 74 h 146"/>
                <a:gd name="T14" fmla="*/ 17 w 41"/>
                <a:gd name="T15" fmla="*/ 74 h 146"/>
                <a:gd name="T16" fmla="*/ 13 w 41"/>
                <a:gd name="T17" fmla="*/ 74 h 146"/>
                <a:gd name="T18" fmla="*/ 7 w 41"/>
                <a:gd name="T19" fmla="*/ 74 h 146"/>
                <a:gd name="T20" fmla="*/ 33 w 41"/>
                <a:gd name="T21" fmla="*/ 63 h 146"/>
                <a:gd name="T22" fmla="*/ 27 w 41"/>
                <a:gd name="T23" fmla="*/ 63 h 146"/>
                <a:gd name="T24" fmla="*/ 23 w 41"/>
                <a:gd name="T25" fmla="*/ 63 h 146"/>
                <a:gd name="T26" fmla="*/ 17 w 41"/>
                <a:gd name="T27" fmla="*/ 63 h 146"/>
                <a:gd name="T28" fmla="*/ 13 w 41"/>
                <a:gd name="T29" fmla="*/ 63 h 146"/>
                <a:gd name="T30" fmla="*/ 7 w 41"/>
                <a:gd name="T31" fmla="*/ 63 h 146"/>
                <a:gd name="T32" fmla="*/ 33 w 41"/>
                <a:gd name="T33" fmla="*/ 52 h 146"/>
                <a:gd name="T34" fmla="*/ 27 w 41"/>
                <a:gd name="T35" fmla="*/ 52 h 146"/>
                <a:gd name="T36" fmla="*/ 23 w 41"/>
                <a:gd name="T37" fmla="*/ 52 h 146"/>
                <a:gd name="T38" fmla="*/ 17 w 41"/>
                <a:gd name="T39" fmla="*/ 52 h 146"/>
                <a:gd name="T40" fmla="*/ 13 w 41"/>
                <a:gd name="T41" fmla="*/ 52 h 146"/>
                <a:gd name="T42" fmla="*/ 7 w 41"/>
                <a:gd name="T43" fmla="*/ 52 h 146"/>
                <a:gd name="T44" fmla="*/ 33 w 41"/>
                <a:gd name="T45" fmla="*/ 41 h 146"/>
                <a:gd name="T46" fmla="*/ 27 w 41"/>
                <a:gd name="T47" fmla="*/ 41 h 146"/>
                <a:gd name="T48" fmla="*/ 23 w 41"/>
                <a:gd name="T49" fmla="*/ 41 h 146"/>
                <a:gd name="T50" fmla="*/ 17 w 41"/>
                <a:gd name="T51" fmla="*/ 41 h 146"/>
                <a:gd name="T52" fmla="*/ 13 w 41"/>
                <a:gd name="T53" fmla="*/ 41 h 146"/>
                <a:gd name="T54" fmla="*/ 7 w 41"/>
                <a:gd name="T55" fmla="*/ 41 h 146"/>
                <a:gd name="T56" fmla="*/ 33 w 41"/>
                <a:gd name="T57" fmla="*/ 31 h 146"/>
                <a:gd name="T58" fmla="*/ 27 w 41"/>
                <a:gd name="T59" fmla="*/ 31 h 146"/>
                <a:gd name="T60" fmla="*/ 23 w 41"/>
                <a:gd name="T61" fmla="*/ 31 h 146"/>
                <a:gd name="T62" fmla="*/ 17 w 41"/>
                <a:gd name="T63" fmla="*/ 31 h 146"/>
                <a:gd name="T64" fmla="*/ 13 w 41"/>
                <a:gd name="T65" fmla="*/ 31 h 146"/>
                <a:gd name="T66" fmla="*/ 7 w 41"/>
                <a:gd name="T67" fmla="*/ 31 h 146"/>
                <a:gd name="T68" fmla="*/ 33 w 41"/>
                <a:gd name="T69" fmla="*/ 20 h 146"/>
                <a:gd name="T70" fmla="*/ 27 w 41"/>
                <a:gd name="T71" fmla="*/ 20 h 146"/>
                <a:gd name="T72" fmla="*/ 23 w 41"/>
                <a:gd name="T73" fmla="*/ 20 h 146"/>
                <a:gd name="T74" fmla="*/ 17 w 41"/>
                <a:gd name="T75" fmla="*/ 20 h 146"/>
                <a:gd name="T76" fmla="*/ 13 w 41"/>
                <a:gd name="T77" fmla="*/ 20 h 146"/>
                <a:gd name="T78" fmla="*/ 7 w 41"/>
                <a:gd name="T79" fmla="*/ 20 h 146"/>
                <a:gd name="T80" fmla="*/ 33 w 41"/>
                <a:gd name="T81" fmla="*/ 9 h 146"/>
                <a:gd name="T82" fmla="*/ 27 w 41"/>
                <a:gd name="T83" fmla="*/ 9 h 146"/>
                <a:gd name="T84" fmla="*/ 23 w 41"/>
                <a:gd name="T85" fmla="*/ 9 h 146"/>
                <a:gd name="T86" fmla="*/ 17 w 41"/>
                <a:gd name="T87" fmla="*/ 9 h 146"/>
                <a:gd name="T88" fmla="*/ 13 w 41"/>
                <a:gd name="T89" fmla="*/ 9 h 146"/>
                <a:gd name="T90" fmla="*/ 7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9" y="146"/>
                  </a:cubicBezTo>
                  <a:cubicBezTo>
                    <a:pt x="31" y="146"/>
                    <a:pt x="31" y="146"/>
                    <a:pt x="31" y="146"/>
                  </a:cubicBezTo>
                  <a:cubicBezTo>
                    <a:pt x="36" y="146"/>
                    <a:pt x="41" y="142"/>
                    <a:pt x="41" y="137"/>
                  </a:cubicBezTo>
                  <a:cubicBezTo>
                    <a:pt x="41" y="9"/>
                    <a:pt x="41" y="9"/>
                    <a:pt x="41" y="9"/>
                  </a:cubicBezTo>
                  <a:cubicBezTo>
                    <a:pt x="41" y="4"/>
                    <a:pt x="36" y="0"/>
                    <a:pt x="31" y="0"/>
                  </a:cubicBezTo>
                  <a:cubicBezTo>
                    <a:pt x="9" y="0"/>
                    <a:pt x="9" y="0"/>
                    <a:pt x="9" y="0"/>
                  </a:cubicBezTo>
                  <a:cubicBezTo>
                    <a:pt x="4" y="0"/>
                    <a:pt x="0" y="4"/>
                    <a:pt x="0" y="9"/>
                  </a:cubicBezTo>
                  <a:close/>
                  <a:moveTo>
                    <a:pt x="28" y="126"/>
                  </a:moveTo>
                  <a:cubicBezTo>
                    <a:pt x="28" y="130"/>
                    <a:pt x="24" y="134"/>
                    <a:pt x="20" y="134"/>
                  </a:cubicBezTo>
                  <a:cubicBezTo>
                    <a:pt x="16" y="134"/>
                    <a:pt x="13" y="130"/>
                    <a:pt x="13" y="126"/>
                  </a:cubicBezTo>
                  <a:cubicBezTo>
                    <a:pt x="13" y="122"/>
                    <a:pt x="16" y="119"/>
                    <a:pt x="20" y="119"/>
                  </a:cubicBezTo>
                  <a:cubicBezTo>
                    <a:pt x="24" y="119"/>
                    <a:pt x="28" y="122"/>
                    <a:pt x="28" y="126"/>
                  </a:cubicBezTo>
                  <a:close/>
                  <a:moveTo>
                    <a:pt x="33" y="74"/>
                  </a:moveTo>
                  <a:cubicBezTo>
                    <a:pt x="33" y="79"/>
                    <a:pt x="33" y="79"/>
                    <a:pt x="33" y="79"/>
                  </a:cubicBezTo>
                  <a:cubicBezTo>
                    <a:pt x="27" y="79"/>
                    <a:pt x="27" y="79"/>
                    <a:pt x="27" y="79"/>
                  </a:cubicBezTo>
                  <a:cubicBezTo>
                    <a:pt x="27" y="74"/>
                    <a:pt x="27" y="74"/>
                    <a:pt x="27" y="74"/>
                  </a:cubicBezTo>
                  <a:cubicBezTo>
                    <a:pt x="33" y="74"/>
                    <a:pt x="33" y="74"/>
                    <a:pt x="33" y="74"/>
                  </a:cubicBezTo>
                  <a:cubicBezTo>
                    <a:pt x="33" y="74"/>
                    <a:pt x="33" y="74"/>
                    <a:pt x="33" y="74"/>
                  </a:cubicBezTo>
                  <a:close/>
                  <a:moveTo>
                    <a:pt x="23" y="74"/>
                  </a:moveTo>
                  <a:cubicBezTo>
                    <a:pt x="23" y="79"/>
                    <a:pt x="23" y="79"/>
                    <a:pt x="23" y="79"/>
                  </a:cubicBezTo>
                  <a:cubicBezTo>
                    <a:pt x="17" y="79"/>
                    <a:pt x="17" y="79"/>
                    <a:pt x="17" y="79"/>
                  </a:cubicBezTo>
                  <a:cubicBezTo>
                    <a:pt x="17" y="74"/>
                    <a:pt x="17" y="74"/>
                    <a:pt x="17" y="74"/>
                  </a:cubicBezTo>
                  <a:cubicBezTo>
                    <a:pt x="23" y="74"/>
                    <a:pt x="23" y="74"/>
                    <a:pt x="23" y="74"/>
                  </a:cubicBezTo>
                  <a:cubicBezTo>
                    <a:pt x="23" y="74"/>
                    <a:pt x="23" y="74"/>
                    <a:pt x="23" y="74"/>
                  </a:cubicBezTo>
                  <a:close/>
                  <a:moveTo>
                    <a:pt x="13" y="74"/>
                  </a:moveTo>
                  <a:cubicBezTo>
                    <a:pt x="13" y="79"/>
                    <a:pt x="13" y="79"/>
                    <a:pt x="13" y="79"/>
                  </a:cubicBezTo>
                  <a:cubicBezTo>
                    <a:pt x="7" y="79"/>
                    <a:pt x="7" y="79"/>
                    <a:pt x="7" y="79"/>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1"/>
                  </a:moveTo>
                  <a:cubicBezTo>
                    <a:pt x="33" y="47"/>
                    <a:pt x="33" y="47"/>
                    <a:pt x="33" y="47"/>
                  </a:cubicBezTo>
                  <a:cubicBezTo>
                    <a:pt x="27" y="47"/>
                    <a:pt x="27" y="47"/>
                    <a:pt x="27" y="47"/>
                  </a:cubicBezTo>
                  <a:cubicBezTo>
                    <a:pt x="27" y="41"/>
                    <a:pt x="27" y="41"/>
                    <a:pt x="27"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7" y="47"/>
                    <a:pt x="7" y="47"/>
                    <a:pt x="7" y="47"/>
                  </a:cubicBezTo>
                  <a:cubicBezTo>
                    <a:pt x="7" y="41"/>
                    <a:pt x="7" y="41"/>
                    <a:pt x="7" y="41"/>
                  </a:cubicBezTo>
                  <a:cubicBezTo>
                    <a:pt x="13" y="41"/>
                    <a:pt x="13" y="41"/>
                    <a:pt x="13" y="41"/>
                  </a:cubicBezTo>
                  <a:cubicBezTo>
                    <a:pt x="13" y="41"/>
                    <a:pt x="13" y="41"/>
                    <a:pt x="13" y="41"/>
                  </a:cubicBezTo>
                  <a:close/>
                  <a:moveTo>
                    <a:pt x="33" y="31"/>
                  </a:moveTo>
                  <a:cubicBezTo>
                    <a:pt x="33" y="36"/>
                    <a:pt x="33" y="36"/>
                    <a:pt x="33" y="36"/>
                  </a:cubicBezTo>
                  <a:cubicBezTo>
                    <a:pt x="27" y="36"/>
                    <a:pt x="27" y="36"/>
                    <a:pt x="27" y="36"/>
                  </a:cubicBezTo>
                  <a:cubicBezTo>
                    <a:pt x="27" y="31"/>
                    <a:pt x="27" y="31"/>
                    <a:pt x="27" y="31"/>
                  </a:cubicBezTo>
                  <a:cubicBezTo>
                    <a:pt x="33" y="31"/>
                    <a:pt x="33" y="31"/>
                    <a:pt x="33" y="31"/>
                  </a:cubicBezTo>
                  <a:cubicBezTo>
                    <a:pt x="33" y="31"/>
                    <a:pt x="33" y="31"/>
                    <a:pt x="33" y="31"/>
                  </a:cubicBezTo>
                  <a:close/>
                  <a:moveTo>
                    <a:pt x="23" y="31"/>
                  </a:moveTo>
                  <a:cubicBezTo>
                    <a:pt x="23" y="36"/>
                    <a:pt x="23" y="36"/>
                    <a:pt x="23" y="36"/>
                  </a:cubicBezTo>
                  <a:cubicBezTo>
                    <a:pt x="17" y="36"/>
                    <a:pt x="17" y="36"/>
                    <a:pt x="17" y="36"/>
                  </a:cubicBezTo>
                  <a:cubicBezTo>
                    <a:pt x="17" y="31"/>
                    <a:pt x="17" y="31"/>
                    <a:pt x="17" y="31"/>
                  </a:cubicBezTo>
                  <a:cubicBezTo>
                    <a:pt x="23" y="31"/>
                    <a:pt x="23" y="31"/>
                    <a:pt x="23" y="31"/>
                  </a:cubicBezTo>
                  <a:cubicBezTo>
                    <a:pt x="23" y="31"/>
                    <a:pt x="23" y="31"/>
                    <a:pt x="23" y="31"/>
                  </a:cubicBezTo>
                  <a:close/>
                  <a:moveTo>
                    <a:pt x="13" y="31"/>
                  </a:moveTo>
                  <a:cubicBezTo>
                    <a:pt x="13" y="36"/>
                    <a:pt x="13" y="36"/>
                    <a:pt x="13" y="36"/>
                  </a:cubicBezTo>
                  <a:cubicBezTo>
                    <a:pt x="7" y="36"/>
                    <a:pt x="7" y="36"/>
                    <a:pt x="7" y="36"/>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258" name="Freeform 2114"/>
            <p:cNvSpPr>
              <a:spLocks noEditPoints="1"/>
            </p:cNvSpPr>
            <p:nvPr/>
          </p:nvSpPr>
          <p:spPr bwMode="auto">
            <a:xfrm>
              <a:off x="17314863" y="2416175"/>
              <a:ext cx="153988" cy="549275"/>
            </a:xfrm>
            <a:custGeom>
              <a:avLst/>
              <a:gdLst>
                <a:gd name="T0" fmla="*/ 9 w 41"/>
                <a:gd name="T1" fmla="*/ 146 h 146"/>
                <a:gd name="T2" fmla="*/ 41 w 41"/>
                <a:gd name="T3" fmla="*/ 9 h 146"/>
                <a:gd name="T4" fmla="*/ 0 w 41"/>
                <a:gd name="T5" fmla="*/ 9 h 146"/>
                <a:gd name="T6" fmla="*/ 13 w 41"/>
                <a:gd name="T7" fmla="*/ 126 h 146"/>
                <a:gd name="T8" fmla="*/ 33 w 41"/>
                <a:gd name="T9" fmla="*/ 74 h 146"/>
                <a:gd name="T10" fmla="*/ 28 w 41"/>
                <a:gd name="T11" fmla="*/ 74 h 146"/>
                <a:gd name="T12" fmla="*/ 23 w 41"/>
                <a:gd name="T13" fmla="*/ 74 h 146"/>
                <a:gd name="T14" fmla="*/ 17 w 41"/>
                <a:gd name="T15" fmla="*/ 74 h 146"/>
                <a:gd name="T16" fmla="*/ 13 w 41"/>
                <a:gd name="T17" fmla="*/ 74 h 146"/>
                <a:gd name="T18" fmla="*/ 8 w 41"/>
                <a:gd name="T19" fmla="*/ 74 h 146"/>
                <a:gd name="T20" fmla="*/ 33 w 41"/>
                <a:gd name="T21" fmla="*/ 63 h 146"/>
                <a:gd name="T22" fmla="*/ 28 w 41"/>
                <a:gd name="T23" fmla="*/ 63 h 146"/>
                <a:gd name="T24" fmla="*/ 23 w 41"/>
                <a:gd name="T25" fmla="*/ 63 h 146"/>
                <a:gd name="T26" fmla="*/ 17 w 41"/>
                <a:gd name="T27" fmla="*/ 63 h 146"/>
                <a:gd name="T28" fmla="*/ 13 w 41"/>
                <a:gd name="T29" fmla="*/ 63 h 146"/>
                <a:gd name="T30" fmla="*/ 8 w 41"/>
                <a:gd name="T31" fmla="*/ 63 h 146"/>
                <a:gd name="T32" fmla="*/ 33 w 41"/>
                <a:gd name="T33" fmla="*/ 52 h 146"/>
                <a:gd name="T34" fmla="*/ 28 w 41"/>
                <a:gd name="T35" fmla="*/ 52 h 146"/>
                <a:gd name="T36" fmla="*/ 23 w 41"/>
                <a:gd name="T37" fmla="*/ 52 h 146"/>
                <a:gd name="T38" fmla="*/ 17 w 41"/>
                <a:gd name="T39" fmla="*/ 52 h 146"/>
                <a:gd name="T40" fmla="*/ 13 w 41"/>
                <a:gd name="T41" fmla="*/ 52 h 146"/>
                <a:gd name="T42" fmla="*/ 8 w 41"/>
                <a:gd name="T43" fmla="*/ 52 h 146"/>
                <a:gd name="T44" fmla="*/ 33 w 41"/>
                <a:gd name="T45" fmla="*/ 41 h 146"/>
                <a:gd name="T46" fmla="*/ 28 w 41"/>
                <a:gd name="T47" fmla="*/ 41 h 146"/>
                <a:gd name="T48" fmla="*/ 23 w 41"/>
                <a:gd name="T49" fmla="*/ 41 h 146"/>
                <a:gd name="T50" fmla="*/ 17 w 41"/>
                <a:gd name="T51" fmla="*/ 41 h 146"/>
                <a:gd name="T52" fmla="*/ 13 w 41"/>
                <a:gd name="T53" fmla="*/ 41 h 146"/>
                <a:gd name="T54" fmla="*/ 8 w 41"/>
                <a:gd name="T55" fmla="*/ 41 h 146"/>
                <a:gd name="T56" fmla="*/ 33 w 41"/>
                <a:gd name="T57" fmla="*/ 31 h 146"/>
                <a:gd name="T58" fmla="*/ 28 w 41"/>
                <a:gd name="T59" fmla="*/ 31 h 146"/>
                <a:gd name="T60" fmla="*/ 23 w 41"/>
                <a:gd name="T61" fmla="*/ 31 h 146"/>
                <a:gd name="T62" fmla="*/ 17 w 41"/>
                <a:gd name="T63" fmla="*/ 31 h 146"/>
                <a:gd name="T64" fmla="*/ 13 w 41"/>
                <a:gd name="T65" fmla="*/ 31 h 146"/>
                <a:gd name="T66" fmla="*/ 8 w 41"/>
                <a:gd name="T67" fmla="*/ 31 h 146"/>
                <a:gd name="T68" fmla="*/ 33 w 41"/>
                <a:gd name="T69" fmla="*/ 20 h 146"/>
                <a:gd name="T70" fmla="*/ 28 w 41"/>
                <a:gd name="T71" fmla="*/ 20 h 146"/>
                <a:gd name="T72" fmla="*/ 23 w 41"/>
                <a:gd name="T73" fmla="*/ 20 h 146"/>
                <a:gd name="T74" fmla="*/ 17 w 41"/>
                <a:gd name="T75" fmla="*/ 20 h 146"/>
                <a:gd name="T76" fmla="*/ 13 w 41"/>
                <a:gd name="T77" fmla="*/ 20 h 146"/>
                <a:gd name="T78" fmla="*/ 8 w 41"/>
                <a:gd name="T79" fmla="*/ 20 h 146"/>
                <a:gd name="T80" fmla="*/ 33 w 41"/>
                <a:gd name="T81" fmla="*/ 9 h 146"/>
                <a:gd name="T82" fmla="*/ 28 w 41"/>
                <a:gd name="T83" fmla="*/ 9 h 146"/>
                <a:gd name="T84" fmla="*/ 23 w 41"/>
                <a:gd name="T85" fmla="*/ 9 h 146"/>
                <a:gd name="T86" fmla="*/ 17 w 41"/>
                <a:gd name="T87" fmla="*/ 9 h 146"/>
                <a:gd name="T88" fmla="*/ 13 w 41"/>
                <a:gd name="T89" fmla="*/ 9 h 146"/>
                <a:gd name="T90" fmla="*/ 8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9" y="146"/>
                  </a:cubicBezTo>
                  <a:cubicBezTo>
                    <a:pt x="32" y="146"/>
                    <a:pt x="32" y="146"/>
                    <a:pt x="32" y="146"/>
                  </a:cubicBezTo>
                  <a:cubicBezTo>
                    <a:pt x="37" y="146"/>
                    <a:pt x="41" y="142"/>
                    <a:pt x="41" y="137"/>
                  </a:cubicBezTo>
                  <a:cubicBezTo>
                    <a:pt x="41" y="9"/>
                    <a:pt x="41" y="9"/>
                    <a:pt x="41" y="9"/>
                  </a:cubicBezTo>
                  <a:cubicBezTo>
                    <a:pt x="41" y="4"/>
                    <a:pt x="37" y="0"/>
                    <a:pt x="32" y="0"/>
                  </a:cubicBezTo>
                  <a:cubicBezTo>
                    <a:pt x="9" y="0"/>
                    <a:pt x="9" y="0"/>
                    <a:pt x="9" y="0"/>
                  </a:cubicBezTo>
                  <a:cubicBezTo>
                    <a:pt x="4" y="0"/>
                    <a:pt x="0" y="4"/>
                    <a:pt x="0" y="9"/>
                  </a:cubicBezTo>
                  <a:close/>
                  <a:moveTo>
                    <a:pt x="28" y="126"/>
                  </a:moveTo>
                  <a:cubicBezTo>
                    <a:pt x="28" y="130"/>
                    <a:pt x="25" y="134"/>
                    <a:pt x="21" y="134"/>
                  </a:cubicBezTo>
                  <a:cubicBezTo>
                    <a:pt x="16" y="134"/>
                    <a:pt x="13" y="130"/>
                    <a:pt x="13" y="126"/>
                  </a:cubicBezTo>
                  <a:cubicBezTo>
                    <a:pt x="13" y="122"/>
                    <a:pt x="16" y="119"/>
                    <a:pt x="21" y="119"/>
                  </a:cubicBezTo>
                  <a:cubicBezTo>
                    <a:pt x="25" y="119"/>
                    <a:pt x="28" y="122"/>
                    <a:pt x="28" y="126"/>
                  </a:cubicBezTo>
                  <a:close/>
                  <a:moveTo>
                    <a:pt x="33" y="74"/>
                  </a:moveTo>
                  <a:cubicBezTo>
                    <a:pt x="33" y="79"/>
                    <a:pt x="33" y="79"/>
                    <a:pt x="33" y="79"/>
                  </a:cubicBezTo>
                  <a:cubicBezTo>
                    <a:pt x="28" y="79"/>
                    <a:pt x="28" y="79"/>
                    <a:pt x="28" y="79"/>
                  </a:cubicBezTo>
                  <a:cubicBezTo>
                    <a:pt x="28" y="74"/>
                    <a:pt x="28" y="74"/>
                    <a:pt x="28" y="74"/>
                  </a:cubicBezTo>
                  <a:cubicBezTo>
                    <a:pt x="33" y="74"/>
                    <a:pt x="33" y="74"/>
                    <a:pt x="33" y="74"/>
                  </a:cubicBezTo>
                  <a:cubicBezTo>
                    <a:pt x="33" y="74"/>
                    <a:pt x="33" y="74"/>
                    <a:pt x="33" y="74"/>
                  </a:cubicBezTo>
                  <a:close/>
                  <a:moveTo>
                    <a:pt x="23" y="74"/>
                  </a:moveTo>
                  <a:cubicBezTo>
                    <a:pt x="23" y="79"/>
                    <a:pt x="23" y="79"/>
                    <a:pt x="23" y="79"/>
                  </a:cubicBezTo>
                  <a:cubicBezTo>
                    <a:pt x="17" y="79"/>
                    <a:pt x="17" y="79"/>
                    <a:pt x="17" y="79"/>
                  </a:cubicBezTo>
                  <a:cubicBezTo>
                    <a:pt x="17" y="74"/>
                    <a:pt x="17" y="74"/>
                    <a:pt x="17" y="74"/>
                  </a:cubicBezTo>
                  <a:cubicBezTo>
                    <a:pt x="23" y="74"/>
                    <a:pt x="23" y="74"/>
                    <a:pt x="23" y="74"/>
                  </a:cubicBezTo>
                  <a:cubicBezTo>
                    <a:pt x="23" y="74"/>
                    <a:pt x="23" y="74"/>
                    <a:pt x="23" y="74"/>
                  </a:cubicBezTo>
                  <a:close/>
                  <a:moveTo>
                    <a:pt x="13" y="74"/>
                  </a:moveTo>
                  <a:cubicBezTo>
                    <a:pt x="13" y="79"/>
                    <a:pt x="13" y="79"/>
                    <a:pt x="13" y="79"/>
                  </a:cubicBezTo>
                  <a:cubicBezTo>
                    <a:pt x="8" y="79"/>
                    <a:pt x="8" y="79"/>
                    <a:pt x="8" y="79"/>
                  </a:cubicBezTo>
                  <a:cubicBezTo>
                    <a:pt x="8" y="74"/>
                    <a:pt x="8" y="74"/>
                    <a:pt x="8" y="74"/>
                  </a:cubicBezTo>
                  <a:cubicBezTo>
                    <a:pt x="13" y="74"/>
                    <a:pt x="13" y="74"/>
                    <a:pt x="13" y="74"/>
                  </a:cubicBezTo>
                  <a:cubicBezTo>
                    <a:pt x="13" y="74"/>
                    <a:pt x="13" y="74"/>
                    <a:pt x="13" y="74"/>
                  </a:cubicBezTo>
                  <a:close/>
                  <a:moveTo>
                    <a:pt x="33" y="63"/>
                  </a:moveTo>
                  <a:cubicBezTo>
                    <a:pt x="33" y="69"/>
                    <a:pt x="33" y="69"/>
                    <a:pt x="33" y="69"/>
                  </a:cubicBezTo>
                  <a:cubicBezTo>
                    <a:pt x="28" y="69"/>
                    <a:pt x="28" y="69"/>
                    <a:pt x="28" y="69"/>
                  </a:cubicBezTo>
                  <a:cubicBezTo>
                    <a:pt x="28" y="63"/>
                    <a:pt x="28" y="63"/>
                    <a:pt x="28"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8" y="69"/>
                    <a:pt x="8" y="69"/>
                    <a:pt x="8" y="69"/>
                  </a:cubicBezTo>
                  <a:cubicBezTo>
                    <a:pt x="8" y="63"/>
                    <a:pt x="8" y="63"/>
                    <a:pt x="8" y="63"/>
                  </a:cubicBezTo>
                  <a:cubicBezTo>
                    <a:pt x="13" y="63"/>
                    <a:pt x="13" y="63"/>
                    <a:pt x="13" y="63"/>
                  </a:cubicBezTo>
                  <a:cubicBezTo>
                    <a:pt x="13" y="63"/>
                    <a:pt x="13" y="63"/>
                    <a:pt x="13" y="63"/>
                  </a:cubicBezTo>
                  <a:close/>
                  <a:moveTo>
                    <a:pt x="33" y="52"/>
                  </a:moveTo>
                  <a:cubicBezTo>
                    <a:pt x="33" y="58"/>
                    <a:pt x="33" y="58"/>
                    <a:pt x="33" y="58"/>
                  </a:cubicBezTo>
                  <a:cubicBezTo>
                    <a:pt x="28" y="58"/>
                    <a:pt x="28" y="58"/>
                    <a:pt x="28" y="58"/>
                  </a:cubicBezTo>
                  <a:cubicBezTo>
                    <a:pt x="28" y="52"/>
                    <a:pt x="28" y="52"/>
                    <a:pt x="28"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8" y="58"/>
                    <a:pt x="8" y="58"/>
                    <a:pt x="8" y="58"/>
                  </a:cubicBezTo>
                  <a:cubicBezTo>
                    <a:pt x="8" y="52"/>
                    <a:pt x="8" y="52"/>
                    <a:pt x="8" y="52"/>
                  </a:cubicBezTo>
                  <a:cubicBezTo>
                    <a:pt x="13" y="52"/>
                    <a:pt x="13" y="52"/>
                    <a:pt x="13" y="52"/>
                  </a:cubicBezTo>
                  <a:cubicBezTo>
                    <a:pt x="13" y="52"/>
                    <a:pt x="13" y="52"/>
                    <a:pt x="13" y="52"/>
                  </a:cubicBezTo>
                  <a:close/>
                  <a:moveTo>
                    <a:pt x="33" y="41"/>
                  </a:moveTo>
                  <a:cubicBezTo>
                    <a:pt x="33" y="47"/>
                    <a:pt x="33" y="47"/>
                    <a:pt x="33" y="47"/>
                  </a:cubicBezTo>
                  <a:cubicBezTo>
                    <a:pt x="28" y="47"/>
                    <a:pt x="28" y="47"/>
                    <a:pt x="28" y="47"/>
                  </a:cubicBezTo>
                  <a:cubicBezTo>
                    <a:pt x="28" y="41"/>
                    <a:pt x="28" y="41"/>
                    <a:pt x="28"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8" y="47"/>
                    <a:pt x="8" y="47"/>
                    <a:pt x="8" y="47"/>
                  </a:cubicBezTo>
                  <a:cubicBezTo>
                    <a:pt x="8" y="41"/>
                    <a:pt x="8" y="41"/>
                    <a:pt x="8" y="41"/>
                  </a:cubicBezTo>
                  <a:cubicBezTo>
                    <a:pt x="13" y="41"/>
                    <a:pt x="13" y="41"/>
                    <a:pt x="13" y="41"/>
                  </a:cubicBezTo>
                  <a:cubicBezTo>
                    <a:pt x="13" y="41"/>
                    <a:pt x="13" y="41"/>
                    <a:pt x="13" y="41"/>
                  </a:cubicBezTo>
                  <a:close/>
                  <a:moveTo>
                    <a:pt x="33" y="31"/>
                  </a:moveTo>
                  <a:cubicBezTo>
                    <a:pt x="33" y="36"/>
                    <a:pt x="33" y="36"/>
                    <a:pt x="33" y="36"/>
                  </a:cubicBezTo>
                  <a:cubicBezTo>
                    <a:pt x="28" y="36"/>
                    <a:pt x="28" y="36"/>
                    <a:pt x="28" y="36"/>
                  </a:cubicBezTo>
                  <a:cubicBezTo>
                    <a:pt x="28" y="31"/>
                    <a:pt x="28" y="31"/>
                    <a:pt x="28" y="31"/>
                  </a:cubicBezTo>
                  <a:cubicBezTo>
                    <a:pt x="33" y="31"/>
                    <a:pt x="33" y="31"/>
                    <a:pt x="33" y="31"/>
                  </a:cubicBezTo>
                  <a:cubicBezTo>
                    <a:pt x="33" y="31"/>
                    <a:pt x="33" y="31"/>
                    <a:pt x="33" y="31"/>
                  </a:cubicBezTo>
                  <a:close/>
                  <a:moveTo>
                    <a:pt x="23" y="31"/>
                  </a:moveTo>
                  <a:cubicBezTo>
                    <a:pt x="23" y="36"/>
                    <a:pt x="23" y="36"/>
                    <a:pt x="23" y="36"/>
                  </a:cubicBezTo>
                  <a:cubicBezTo>
                    <a:pt x="17" y="36"/>
                    <a:pt x="17" y="36"/>
                    <a:pt x="17" y="36"/>
                  </a:cubicBezTo>
                  <a:cubicBezTo>
                    <a:pt x="17" y="31"/>
                    <a:pt x="17" y="31"/>
                    <a:pt x="17" y="31"/>
                  </a:cubicBezTo>
                  <a:cubicBezTo>
                    <a:pt x="23" y="31"/>
                    <a:pt x="23" y="31"/>
                    <a:pt x="23" y="31"/>
                  </a:cubicBezTo>
                  <a:cubicBezTo>
                    <a:pt x="23" y="31"/>
                    <a:pt x="23" y="31"/>
                    <a:pt x="23" y="31"/>
                  </a:cubicBezTo>
                  <a:close/>
                  <a:moveTo>
                    <a:pt x="13" y="31"/>
                  </a:moveTo>
                  <a:cubicBezTo>
                    <a:pt x="13" y="36"/>
                    <a:pt x="13" y="36"/>
                    <a:pt x="13" y="36"/>
                  </a:cubicBezTo>
                  <a:cubicBezTo>
                    <a:pt x="8" y="36"/>
                    <a:pt x="8" y="36"/>
                    <a:pt x="8" y="36"/>
                  </a:cubicBezTo>
                  <a:cubicBezTo>
                    <a:pt x="8" y="31"/>
                    <a:pt x="8" y="31"/>
                    <a:pt x="8" y="31"/>
                  </a:cubicBezTo>
                  <a:cubicBezTo>
                    <a:pt x="13" y="31"/>
                    <a:pt x="13" y="31"/>
                    <a:pt x="13" y="31"/>
                  </a:cubicBezTo>
                  <a:cubicBezTo>
                    <a:pt x="13" y="31"/>
                    <a:pt x="13" y="31"/>
                    <a:pt x="13" y="31"/>
                  </a:cubicBezTo>
                  <a:close/>
                  <a:moveTo>
                    <a:pt x="33" y="20"/>
                  </a:moveTo>
                  <a:cubicBezTo>
                    <a:pt x="33" y="26"/>
                    <a:pt x="33" y="26"/>
                    <a:pt x="33" y="26"/>
                  </a:cubicBezTo>
                  <a:cubicBezTo>
                    <a:pt x="28" y="26"/>
                    <a:pt x="28" y="26"/>
                    <a:pt x="28" y="26"/>
                  </a:cubicBezTo>
                  <a:cubicBezTo>
                    <a:pt x="28" y="20"/>
                    <a:pt x="28" y="20"/>
                    <a:pt x="28"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8" y="26"/>
                    <a:pt x="8" y="26"/>
                    <a:pt x="8" y="26"/>
                  </a:cubicBezTo>
                  <a:cubicBezTo>
                    <a:pt x="8" y="20"/>
                    <a:pt x="8" y="20"/>
                    <a:pt x="8" y="20"/>
                  </a:cubicBezTo>
                  <a:cubicBezTo>
                    <a:pt x="13" y="20"/>
                    <a:pt x="13" y="20"/>
                    <a:pt x="13" y="20"/>
                  </a:cubicBezTo>
                  <a:cubicBezTo>
                    <a:pt x="13" y="20"/>
                    <a:pt x="13" y="20"/>
                    <a:pt x="13" y="20"/>
                  </a:cubicBezTo>
                  <a:close/>
                  <a:moveTo>
                    <a:pt x="33" y="9"/>
                  </a:moveTo>
                  <a:cubicBezTo>
                    <a:pt x="33" y="15"/>
                    <a:pt x="33" y="15"/>
                    <a:pt x="33" y="15"/>
                  </a:cubicBezTo>
                  <a:cubicBezTo>
                    <a:pt x="28" y="15"/>
                    <a:pt x="28" y="15"/>
                    <a:pt x="28" y="15"/>
                  </a:cubicBezTo>
                  <a:cubicBezTo>
                    <a:pt x="28" y="9"/>
                    <a:pt x="28" y="9"/>
                    <a:pt x="28"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8" y="15"/>
                    <a:pt x="8" y="15"/>
                    <a:pt x="8" y="15"/>
                  </a:cubicBezTo>
                  <a:cubicBezTo>
                    <a:pt x="8" y="9"/>
                    <a:pt x="8" y="9"/>
                    <a:pt x="8"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259" name="Freeform 2115"/>
            <p:cNvSpPr>
              <a:spLocks noEditPoints="1"/>
            </p:cNvSpPr>
            <p:nvPr/>
          </p:nvSpPr>
          <p:spPr bwMode="auto">
            <a:xfrm>
              <a:off x="17548225" y="2416175"/>
              <a:ext cx="149225" cy="549275"/>
            </a:xfrm>
            <a:custGeom>
              <a:avLst/>
              <a:gdLst>
                <a:gd name="T0" fmla="*/ 9 w 40"/>
                <a:gd name="T1" fmla="*/ 146 h 146"/>
                <a:gd name="T2" fmla="*/ 40 w 40"/>
                <a:gd name="T3" fmla="*/ 9 h 146"/>
                <a:gd name="T4" fmla="*/ 0 w 40"/>
                <a:gd name="T5" fmla="*/ 9 h 146"/>
                <a:gd name="T6" fmla="*/ 13 w 40"/>
                <a:gd name="T7" fmla="*/ 126 h 146"/>
                <a:gd name="T8" fmla="*/ 33 w 40"/>
                <a:gd name="T9" fmla="*/ 74 h 146"/>
                <a:gd name="T10" fmla="*/ 27 w 40"/>
                <a:gd name="T11" fmla="*/ 74 h 146"/>
                <a:gd name="T12" fmla="*/ 23 w 40"/>
                <a:gd name="T13" fmla="*/ 74 h 146"/>
                <a:gd name="T14" fmla="*/ 17 w 40"/>
                <a:gd name="T15" fmla="*/ 74 h 146"/>
                <a:gd name="T16" fmla="*/ 13 w 40"/>
                <a:gd name="T17" fmla="*/ 74 h 146"/>
                <a:gd name="T18" fmla="*/ 7 w 40"/>
                <a:gd name="T19" fmla="*/ 74 h 146"/>
                <a:gd name="T20" fmla="*/ 33 w 40"/>
                <a:gd name="T21" fmla="*/ 63 h 146"/>
                <a:gd name="T22" fmla="*/ 27 w 40"/>
                <a:gd name="T23" fmla="*/ 63 h 146"/>
                <a:gd name="T24" fmla="*/ 23 w 40"/>
                <a:gd name="T25" fmla="*/ 63 h 146"/>
                <a:gd name="T26" fmla="*/ 17 w 40"/>
                <a:gd name="T27" fmla="*/ 63 h 146"/>
                <a:gd name="T28" fmla="*/ 13 w 40"/>
                <a:gd name="T29" fmla="*/ 63 h 146"/>
                <a:gd name="T30" fmla="*/ 7 w 40"/>
                <a:gd name="T31" fmla="*/ 63 h 146"/>
                <a:gd name="T32" fmla="*/ 33 w 40"/>
                <a:gd name="T33" fmla="*/ 52 h 146"/>
                <a:gd name="T34" fmla="*/ 27 w 40"/>
                <a:gd name="T35" fmla="*/ 52 h 146"/>
                <a:gd name="T36" fmla="*/ 23 w 40"/>
                <a:gd name="T37" fmla="*/ 52 h 146"/>
                <a:gd name="T38" fmla="*/ 17 w 40"/>
                <a:gd name="T39" fmla="*/ 52 h 146"/>
                <a:gd name="T40" fmla="*/ 13 w 40"/>
                <a:gd name="T41" fmla="*/ 52 h 146"/>
                <a:gd name="T42" fmla="*/ 7 w 40"/>
                <a:gd name="T43" fmla="*/ 52 h 146"/>
                <a:gd name="T44" fmla="*/ 33 w 40"/>
                <a:gd name="T45" fmla="*/ 41 h 146"/>
                <a:gd name="T46" fmla="*/ 27 w 40"/>
                <a:gd name="T47" fmla="*/ 41 h 146"/>
                <a:gd name="T48" fmla="*/ 23 w 40"/>
                <a:gd name="T49" fmla="*/ 41 h 146"/>
                <a:gd name="T50" fmla="*/ 17 w 40"/>
                <a:gd name="T51" fmla="*/ 41 h 146"/>
                <a:gd name="T52" fmla="*/ 13 w 40"/>
                <a:gd name="T53" fmla="*/ 41 h 146"/>
                <a:gd name="T54" fmla="*/ 7 w 40"/>
                <a:gd name="T55" fmla="*/ 41 h 146"/>
                <a:gd name="T56" fmla="*/ 33 w 40"/>
                <a:gd name="T57" fmla="*/ 31 h 146"/>
                <a:gd name="T58" fmla="*/ 27 w 40"/>
                <a:gd name="T59" fmla="*/ 31 h 146"/>
                <a:gd name="T60" fmla="*/ 23 w 40"/>
                <a:gd name="T61" fmla="*/ 31 h 146"/>
                <a:gd name="T62" fmla="*/ 17 w 40"/>
                <a:gd name="T63" fmla="*/ 31 h 146"/>
                <a:gd name="T64" fmla="*/ 13 w 40"/>
                <a:gd name="T65" fmla="*/ 31 h 146"/>
                <a:gd name="T66" fmla="*/ 7 w 40"/>
                <a:gd name="T67" fmla="*/ 31 h 146"/>
                <a:gd name="T68" fmla="*/ 33 w 40"/>
                <a:gd name="T69" fmla="*/ 20 h 146"/>
                <a:gd name="T70" fmla="*/ 27 w 40"/>
                <a:gd name="T71" fmla="*/ 20 h 146"/>
                <a:gd name="T72" fmla="*/ 23 w 40"/>
                <a:gd name="T73" fmla="*/ 20 h 146"/>
                <a:gd name="T74" fmla="*/ 17 w 40"/>
                <a:gd name="T75" fmla="*/ 20 h 146"/>
                <a:gd name="T76" fmla="*/ 13 w 40"/>
                <a:gd name="T77" fmla="*/ 20 h 146"/>
                <a:gd name="T78" fmla="*/ 7 w 40"/>
                <a:gd name="T79" fmla="*/ 20 h 146"/>
                <a:gd name="T80" fmla="*/ 33 w 40"/>
                <a:gd name="T81" fmla="*/ 9 h 146"/>
                <a:gd name="T82" fmla="*/ 27 w 40"/>
                <a:gd name="T83" fmla="*/ 9 h 146"/>
                <a:gd name="T84" fmla="*/ 23 w 40"/>
                <a:gd name="T85" fmla="*/ 9 h 146"/>
                <a:gd name="T86" fmla="*/ 17 w 40"/>
                <a:gd name="T87" fmla="*/ 9 h 146"/>
                <a:gd name="T88" fmla="*/ 13 w 40"/>
                <a:gd name="T89" fmla="*/ 9 h 146"/>
                <a:gd name="T90" fmla="*/ 7 w 40"/>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 h="146">
                  <a:moveTo>
                    <a:pt x="0" y="9"/>
                  </a:moveTo>
                  <a:cubicBezTo>
                    <a:pt x="0" y="137"/>
                    <a:pt x="0" y="137"/>
                    <a:pt x="0" y="137"/>
                  </a:cubicBezTo>
                  <a:cubicBezTo>
                    <a:pt x="0" y="142"/>
                    <a:pt x="4" y="146"/>
                    <a:pt x="9" y="146"/>
                  </a:cubicBezTo>
                  <a:cubicBezTo>
                    <a:pt x="31" y="146"/>
                    <a:pt x="31" y="146"/>
                    <a:pt x="31" y="146"/>
                  </a:cubicBezTo>
                  <a:cubicBezTo>
                    <a:pt x="36" y="146"/>
                    <a:pt x="40" y="142"/>
                    <a:pt x="40" y="137"/>
                  </a:cubicBezTo>
                  <a:cubicBezTo>
                    <a:pt x="40" y="9"/>
                    <a:pt x="40" y="9"/>
                    <a:pt x="40" y="9"/>
                  </a:cubicBezTo>
                  <a:cubicBezTo>
                    <a:pt x="40" y="4"/>
                    <a:pt x="36" y="0"/>
                    <a:pt x="31" y="0"/>
                  </a:cubicBezTo>
                  <a:cubicBezTo>
                    <a:pt x="9" y="0"/>
                    <a:pt x="9" y="0"/>
                    <a:pt x="9" y="0"/>
                  </a:cubicBezTo>
                  <a:cubicBezTo>
                    <a:pt x="4" y="0"/>
                    <a:pt x="0" y="4"/>
                    <a:pt x="0" y="9"/>
                  </a:cubicBezTo>
                  <a:close/>
                  <a:moveTo>
                    <a:pt x="27" y="126"/>
                  </a:moveTo>
                  <a:cubicBezTo>
                    <a:pt x="27" y="130"/>
                    <a:pt x="24" y="134"/>
                    <a:pt x="20" y="134"/>
                  </a:cubicBezTo>
                  <a:cubicBezTo>
                    <a:pt x="16" y="134"/>
                    <a:pt x="13" y="130"/>
                    <a:pt x="13" y="126"/>
                  </a:cubicBezTo>
                  <a:cubicBezTo>
                    <a:pt x="13" y="122"/>
                    <a:pt x="16" y="119"/>
                    <a:pt x="20" y="119"/>
                  </a:cubicBezTo>
                  <a:cubicBezTo>
                    <a:pt x="24" y="119"/>
                    <a:pt x="27" y="122"/>
                    <a:pt x="27" y="126"/>
                  </a:cubicBezTo>
                  <a:close/>
                  <a:moveTo>
                    <a:pt x="33" y="74"/>
                  </a:moveTo>
                  <a:cubicBezTo>
                    <a:pt x="33" y="79"/>
                    <a:pt x="33" y="79"/>
                    <a:pt x="33" y="79"/>
                  </a:cubicBezTo>
                  <a:cubicBezTo>
                    <a:pt x="27" y="79"/>
                    <a:pt x="27" y="79"/>
                    <a:pt x="27" y="79"/>
                  </a:cubicBezTo>
                  <a:cubicBezTo>
                    <a:pt x="27" y="74"/>
                    <a:pt x="27" y="74"/>
                    <a:pt x="27" y="74"/>
                  </a:cubicBezTo>
                  <a:cubicBezTo>
                    <a:pt x="33" y="74"/>
                    <a:pt x="33" y="74"/>
                    <a:pt x="33" y="74"/>
                  </a:cubicBezTo>
                  <a:cubicBezTo>
                    <a:pt x="33" y="74"/>
                    <a:pt x="33" y="74"/>
                    <a:pt x="33" y="74"/>
                  </a:cubicBezTo>
                  <a:close/>
                  <a:moveTo>
                    <a:pt x="23" y="74"/>
                  </a:moveTo>
                  <a:cubicBezTo>
                    <a:pt x="23" y="79"/>
                    <a:pt x="23" y="79"/>
                    <a:pt x="23" y="79"/>
                  </a:cubicBezTo>
                  <a:cubicBezTo>
                    <a:pt x="17" y="79"/>
                    <a:pt x="17" y="79"/>
                    <a:pt x="17" y="79"/>
                  </a:cubicBezTo>
                  <a:cubicBezTo>
                    <a:pt x="17" y="74"/>
                    <a:pt x="17" y="74"/>
                    <a:pt x="17" y="74"/>
                  </a:cubicBezTo>
                  <a:cubicBezTo>
                    <a:pt x="23" y="74"/>
                    <a:pt x="23" y="74"/>
                    <a:pt x="23" y="74"/>
                  </a:cubicBezTo>
                  <a:cubicBezTo>
                    <a:pt x="23" y="74"/>
                    <a:pt x="23" y="74"/>
                    <a:pt x="23" y="74"/>
                  </a:cubicBezTo>
                  <a:close/>
                  <a:moveTo>
                    <a:pt x="13" y="74"/>
                  </a:moveTo>
                  <a:cubicBezTo>
                    <a:pt x="13" y="79"/>
                    <a:pt x="13" y="79"/>
                    <a:pt x="13" y="79"/>
                  </a:cubicBezTo>
                  <a:cubicBezTo>
                    <a:pt x="7" y="79"/>
                    <a:pt x="7" y="79"/>
                    <a:pt x="7" y="79"/>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1"/>
                  </a:moveTo>
                  <a:cubicBezTo>
                    <a:pt x="33" y="47"/>
                    <a:pt x="33" y="47"/>
                    <a:pt x="33" y="47"/>
                  </a:cubicBezTo>
                  <a:cubicBezTo>
                    <a:pt x="27" y="47"/>
                    <a:pt x="27" y="47"/>
                    <a:pt x="27" y="47"/>
                  </a:cubicBezTo>
                  <a:cubicBezTo>
                    <a:pt x="27" y="41"/>
                    <a:pt x="27" y="41"/>
                    <a:pt x="27"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7" y="47"/>
                    <a:pt x="7" y="47"/>
                    <a:pt x="7" y="47"/>
                  </a:cubicBezTo>
                  <a:cubicBezTo>
                    <a:pt x="7" y="41"/>
                    <a:pt x="7" y="41"/>
                    <a:pt x="7" y="41"/>
                  </a:cubicBezTo>
                  <a:cubicBezTo>
                    <a:pt x="13" y="41"/>
                    <a:pt x="13" y="41"/>
                    <a:pt x="13" y="41"/>
                  </a:cubicBezTo>
                  <a:cubicBezTo>
                    <a:pt x="13" y="41"/>
                    <a:pt x="13" y="41"/>
                    <a:pt x="13" y="41"/>
                  </a:cubicBezTo>
                  <a:close/>
                  <a:moveTo>
                    <a:pt x="33" y="31"/>
                  </a:moveTo>
                  <a:cubicBezTo>
                    <a:pt x="33" y="36"/>
                    <a:pt x="33" y="36"/>
                    <a:pt x="33" y="36"/>
                  </a:cubicBezTo>
                  <a:cubicBezTo>
                    <a:pt x="27" y="36"/>
                    <a:pt x="27" y="36"/>
                    <a:pt x="27" y="36"/>
                  </a:cubicBezTo>
                  <a:cubicBezTo>
                    <a:pt x="27" y="31"/>
                    <a:pt x="27" y="31"/>
                    <a:pt x="27" y="31"/>
                  </a:cubicBezTo>
                  <a:cubicBezTo>
                    <a:pt x="33" y="31"/>
                    <a:pt x="33" y="31"/>
                    <a:pt x="33" y="31"/>
                  </a:cubicBezTo>
                  <a:cubicBezTo>
                    <a:pt x="33" y="31"/>
                    <a:pt x="33" y="31"/>
                    <a:pt x="33" y="31"/>
                  </a:cubicBezTo>
                  <a:close/>
                  <a:moveTo>
                    <a:pt x="23" y="31"/>
                  </a:moveTo>
                  <a:cubicBezTo>
                    <a:pt x="23" y="36"/>
                    <a:pt x="23" y="36"/>
                    <a:pt x="23" y="36"/>
                  </a:cubicBezTo>
                  <a:cubicBezTo>
                    <a:pt x="17" y="36"/>
                    <a:pt x="17" y="36"/>
                    <a:pt x="17" y="36"/>
                  </a:cubicBezTo>
                  <a:cubicBezTo>
                    <a:pt x="17" y="31"/>
                    <a:pt x="17" y="31"/>
                    <a:pt x="17" y="31"/>
                  </a:cubicBezTo>
                  <a:cubicBezTo>
                    <a:pt x="23" y="31"/>
                    <a:pt x="23" y="31"/>
                    <a:pt x="23" y="31"/>
                  </a:cubicBezTo>
                  <a:cubicBezTo>
                    <a:pt x="23" y="31"/>
                    <a:pt x="23" y="31"/>
                    <a:pt x="23" y="31"/>
                  </a:cubicBezTo>
                  <a:close/>
                  <a:moveTo>
                    <a:pt x="13" y="31"/>
                  </a:moveTo>
                  <a:cubicBezTo>
                    <a:pt x="13" y="36"/>
                    <a:pt x="13" y="36"/>
                    <a:pt x="13" y="36"/>
                  </a:cubicBezTo>
                  <a:cubicBezTo>
                    <a:pt x="7" y="36"/>
                    <a:pt x="7" y="36"/>
                    <a:pt x="7" y="36"/>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260" name="Freeform 2116"/>
            <p:cNvSpPr>
              <a:spLocks noEditPoints="1"/>
            </p:cNvSpPr>
            <p:nvPr/>
          </p:nvSpPr>
          <p:spPr bwMode="auto">
            <a:xfrm>
              <a:off x="17765713" y="2416175"/>
              <a:ext cx="153988" cy="549275"/>
            </a:xfrm>
            <a:custGeom>
              <a:avLst/>
              <a:gdLst>
                <a:gd name="T0" fmla="*/ 9 w 41"/>
                <a:gd name="T1" fmla="*/ 146 h 146"/>
                <a:gd name="T2" fmla="*/ 41 w 41"/>
                <a:gd name="T3" fmla="*/ 9 h 146"/>
                <a:gd name="T4" fmla="*/ 0 w 41"/>
                <a:gd name="T5" fmla="*/ 9 h 146"/>
                <a:gd name="T6" fmla="*/ 13 w 41"/>
                <a:gd name="T7" fmla="*/ 126 h 146"/>
                <a:gd name="T8" fmla="*/ 33 w 41"/>
                <a:gd name="T9" fmla="*/ 74 h 146"/>
                <a:gd name="T10" fmla="*/ 27 w 41"/>
                <a:gd name="T11" fmla="*/ 74 h 146"/>
                <a:gd name="T12" fmla="*/ 23 w 41"/>
                <a:gd name="T13" fmla="*/ 74 h 146"/>
                <a:gd name="T14" fmla="*/ 17 w 41"/>
                <a:gd name="T15" fmla="*/ 74 h 146"/>
                <a:gd name="T16" fmla="*/ 13 w 41"/>
                <a:gd name="T17" fmla="*/ 74 h 146"/>
                <a:gd name="T18" fmla="*/ 7 w 41"/>
                <a:gd name="T19" fmla="*/ 74 h 146"/>
                <a:gd name="T20" fmla="*/ 33 w 41"/>
                <a:gd name="T21" fmla="*/ 63 h 146"/>
                <a:gd name="T22" fmla="*/ 27 w 41"/>
                <a:gd name="T23" fmla="*/ 63 h 146"/>
                <a:gd name="T24" fmla="*/ 23 w 41"/>
                <a:gd name="T25" fmla="*/ 63 h 146"/>
                <a:gd name="T26" fmla="*/ 17 w 41"/>
                <a:gd name="T27" fmla="*/ 63 h 146"/>
                <a:gd name="T28" fmla="*/ 13 w 41"/>
                <a:gd name="T29" fmla="*/ 63 h 146"/>
                <a:gd name="T30" fmla="*/ 7 w 41"/>
                <a:gd name="T31" fmla="*/ 63 h 146"/>
                <a:gd name="T32" fmla="*/ 33 w 41"/>
                <a:gd name="T33" fmla="*/ 52 h 146"/>
                <a:gd name="T34" fmla="*/ 27 w 41"/>
                <a:gd name="T35" fmla="*/ 52 h 146"/>
                <a:gd name="T36" fmla="*/ 23 w 41"/>
                <a:gd name="T37" fmla="*/ 52 h 146"/>
                <a:gd name="T38" fmla="*/ 17 w 41"/>
                <a:gd name="T39" fmla="*/ 52 h 146"/>
                <a:gd name="T40" fmla="*/ 13 w 41"/>
                <a:gd name="T41" fmla="*/ 52 h 146"/>
                <a:gd name="T42" fmla="*/ 7 w 41"/>
                <a:gd name="T43" fmla="*/ 52 h 146"/>
                <a:gd name="T44" fmla="*/ 33 w 41"/>
                <a:gd name="T45" fmla="*/ 41 h 146"/>
                <a:gd name="T46" fmla="*/ 27 w 41"/>
                <a:gd name="T47" fmla="*/ 41 h 146"/>
                <a:gd name="T48" fmla="*/ 23 w 41"/>
                <a:gd name="T49" fmla="*/ 41 h 146"/>
                <a:gd name="T50" fmla="*/ 17 w 41"/>
                <a:gd name="T51" fmla="*/ 41 h 146"/>
                <a:gd name="T52" fmla="*/ 13 w 41"/>
                <a:gd name="T53" fmla="*/ 41 h 146"/>
                <a:gd name="T54" fmla="*/ 7 w 41"/>
                <a:gd name="T55" fmla="*/ 41 h 146"/>
                <a:gd name="T56" fmla="*/ 33 w 41"/>
                <a:gd name="T57" fmla="*/ 31 h 146"/>
                <a:gd name="T58" fmla="*/ 27 w 41"/>
                <a:gd name="T59" fmla="*/ 31 h 146"/>
                <a:gd name="T60" fmla="*/ 23 w 41"/>
                <a:gd name="T61" fmla="*/ 31 h 146"/>
                <a:gd name="T62" fmla="*/ 17 w 41"/>
                <a:gd name="T63" fmla="*/ 31 h 146"/>
                <a:gd name="T64" fmla="*/ 13 w 41"/>
                <a:gd name="T65" fmla="*/ 31 h 146"/>
                <a:gd name="T66" fmla="*/ 7 w 41"/>
                <a:gd name="T67" fmla="*/ 31 h 146"/>
                <a:gd name="T68" fmla="*/ 33 w 41"/>
                <a:gd name="T69" fmla="*/ 20 h 146"/>
                <a:gd name="T70" fmla="*/ 27 w 41"/>
                <a:gd name="T71" fmla="*/ 20 h 146"/>
                <a:gd name="T72" fmla="*/ 23 w 41"/>
                <a:gd name="T73" fmla="*/ 20 h 146"/>
                <a:gd name="T74" fmla="*/ 17 w 41"/>
                <a:gd name="T75" fmla="*/ 20 h 146"/>
                <a:gd name="T76" fmla="*/ 13 w 41"/>
                <a:gd name="T77" fmla="*/ 20 h 146"/>
                <a:gd name="T78" fmla="*/ 7 w 41"/>
                <a:gd name="T79" fmla="*/ 20 h 146"/>
                <a:gd name="T80" fmla="*/ 33 w 41"/>
                <a:gd name="T81" fmla="*/ 9 h 146"/>
                <a:gd name="T82" fmla="*/ 27 w 41"/>
                <a:gd name="T83" fmla="*/ 9 h 146"/>
                <a:gd name="T84" fmla="*/ 23 w 41"/>
                <a:gd name="T85" fmla="*/ 9 h 146"/>
                <a:gd name="T86" fmla="*/ 17 w 41"/>
                <a:gd name="T87" fmla="*/ 9 h 146"/>
                <a:gd name="T88" fmla="*/ 13 w 41"/>
                <a:gd name="T89" fmla="*/ 9 h 146"/>
                <a:gd name="T90" fmla="*/ 7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9" y="146"/>
                  </a:cubicBezTo>
                  <a:cubicBezTo>
                    <a:pt x="31" y="146"/>
                    <a:pt x="31" y="146"/>
                    <a:pt x="31" y="146"/>
                  </a:cubicBezTo>
                  <a:cubicBezTo>
                    <a:pt x="36" y="146"/>
                    <a:pt x="41" y="142"/>
                    <a:pt x="41" y="137"/>
                  </a:cubicBezTo>
                  <a:cubicBezTo>
                    <a:pt x="41" y="9"/>
                    <a:pt x="41" y="9"/>
                    <a:pt x="41" y="9"/>
                  </a:cubicBezTo>
                  <a:cubicBezTo>
                    <a:pt x="41" y="4"/>
                    <a:pt x="36" y="0"/>
                    <a:pt x="31" y="0"/>
                  </a:cubicBezTo>
                  <a:cubicBezTo>
                    <a:pt x="9" y="0"/>
                    <a:pt x="9" y="0"/>
                    <a:pt x="9" y="0"/>
                  </a:cubicBezTo>
                  <a:cubicBezTo>
                    <a:pt x="4" y="0"/>
                    <a:pt x="0" y="4"/>
                    <a:pt x="0" y="9"/>
                  </a:cubicBezTo>
                  <a:close/>
                  <a:moveTo>
                    <a:pt x="28" y="126"/>
                  </a:moveTo>
                  <a:cubicBezTo>
                    <a:pt x="28" y="130"/>
                    <a:pt x="24" y="134"/>
                    <a:pt x="20" y="134"/>
                  </a:cubicBezTo>
                  <a:cubicBezTo>
                    <a:pt x="16" y="134"/>
                    <a:pt x="13" y="130"/>
                    <a:pt x="13" y="126"/>
                  </a:cubicBezTo>
                  <a:cubicBezTo>
                    <a:pt x="13" y="122"/>
                    <a:pt x="16" y="119"/>
                    <a:pt x="20" y="119"/>
                  </a:cubicBezTo>
                  <a:cubicBezTo>
                    <a:pt x="24" y="119"/>
                    <a:pt x="28" y="122"/>
                    <a:pt x="28" y="126"/>
                  </a:cubicBezTo>
                  <a:close/>
                  <a:moveTo>
                    <a:pt x="33" y="74"/>
                  </a:moveTo>
                  <a:cubicBezTo>
                    <a:pt x="33" y="79"/>
                    <a:pt x="33" y="79"/>
                    <a:pt x="33" y="79"/>
                  </a:cubicBezTo>
                  <a:cubicBezTo>
                    <a:pt x="27" y="79"/>
                    <a:pt x="27" y="79"/>
                    <a:pt x="27" y="79"/>
                  </a:cubicBezTo>
                  <a:cubicBezTo>
                    <a:pt x="27" y="74"/>
                    <a:pt x="27" y="74"/>
                    <a:pt x="27" y="74"/>
                  </a:cubicBezTo>
                  <a:cubicBezTo>
                    <a:pt x="33" y="74"/>
                    <a:pt x="33" y="74"/>
                    <a:pt x="33" y="74"/>
                  </a:cubicBezTo>
                  <a:cubicBezTo>
                    <a:pt x="33" y="74"/>
                    <a:pt x="33" y="74"/>
                    <a:pt x="33" y="74"/>
                  </a:cubicBezTo>
                  <a:close/>
                  <a:moveTo>
                    <a:pt x="23" y="74"/>
                  </a:moveTo>
                  <a:cubicBezTo>
                    <a:pt x="23" y="79"/>
                    <a:pt x="23" y="79"/>
                    <a:pt x="23" y="79"/>
                  </a:cubicBezTo>
                  <a:cubicBezTo>
                    <a:pt x="17" y="79"/>
                    <a:pt x="17" y="79"/>
                    <a:pt x="17" y="79"/>
                  </a:cubicBezTo>
                  <a:cubicBezTo>
                    <a:pt x="17" y="74"/>
                    <a:pt x="17" y="74"/>
                    <a:pt x="17" y="74"/>
                  </a:cubicBezTo>
                  <a:cubicBezTo>
                    <a:pt x="23" y="74"/>
                    <a:pt x="23" y="74"/>
                    <a:pt x="23" y="74"/>
                  </a:cubicBezTo>
                  <a:cubicBezTo>
                    <a:pt x="23" y="74"/>
                    <a:pt x="23" y="74"/>
                    <a:pt x="23" y="74"/>
                  </a:cubicBezTo>
                  <a:close/>
                  <a:moveTo>
                    <a:pt x="13" y="74"/>
                  </a:moveTo>
                  <a:cubicBezTo>
                    <a:pt x="13" y="79"/>
                    <a:pt x="13" y="79"/>
                    <a:pt x="13" y="79"/>
                  </a:cubicBezTo>
                  <a:cubicBezTo>
                    <a:pt x="7" y="79"/>
                    <a:pt x="7" y="79"/>
                    <a:pt x="7" y="79"/>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1"/>
                  </a:moveTo>
                  <a:cubicBezTo>
                    <a:pt x="33" y="47"/>
                    <a:pt x="33" y="47"/>
                    <a:pt x="33" y="47"/>
                  </a:cubicBezTo>
                  <a:cubicBezTo>
                    <a:pt x="27" y="47"/>
                    <a:pt x="27" y="47"/>
                    <a:pt x="27" y="47"/>
                  </a:cubicBezTo>
                  <a:cubicBezTo>
                    <a:pt x="27" y="41"/>
                    <a:pt x="27" y="41"/>
                    <a:pt x="27"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7" y="47"/>
                    <a:pt x="7" y="47"/>
                    <a:pt x="7" y="47"/>
                  </a:cubicBezTo>
                  <a:cubicBezTo>
                    <a:pt x="7" y="41"/>
                    <a:pt x="7" y="41"/>
                    <a:pt x="7" y="41"/>
                  </a:cubicBezTo>
                  <a:cubicBezTo>
                    <a:pt x="13" y="41"/>
                    <a:pt x="13" y="41"/>
                    <a:pt x="13" y="41"/>
                  </a:cubicBezTo>
                  <a:cubicBezTo>
                    <a:pt x="13" y="41"/>
                    <a:pt x="13" y="41"/>
                    <a:pt x="13" y="41"/>
                  </a:cubicBezTo>
                  <a:close/>
                  <a:moveTo>
                    <a:pt x="33" y="31"/>
                  </a:moveTo>
                  <a:cubicBezTo>
                    <a:pt x="33" y="36"/>
                    <a:pt x="33" y="36"/>
                    <a:pt x="33" y="36"/>
                  </a:cubicBezTo>
                  <a:cubicBezTo>
                    <a:pt x="27" y="36"/>
                    <a:pt x="27" y="36"/>
                    <a:pt x="27" y="36"/>
                  </a:cubicBezTo>
                  <a:cubicBezTo>
                    <a:pt x="27" y="31"/>
                    <a:pt x="27" y="31"/>
                    <a:pt x="27" y="31"/>
                  </a:cubicBezTo>
                  <a:cubicBezTo>
                    <a:pt x="33" y="31"/>
                    <a:pt x="33" y="31"/>
                    <a:pt x="33" y="31"/>
                  </a:cubicBezTo>
                  <a:cubicBezTo>
                    <a:pt x="33" y="31"/>
                    <a:pt x="33" y="31"/>
                    <a:pt x="33" y="31"/>
                  </a:cubicBezTo>
                  <a:close/>
                  <a:moveTo>
                    <a:pt x="23" y="31"/>
                  </a:moveTo>
                  <a:cubicBezTo>
                    <a:pt x="23" y="36"/>
                    <a:pt x="23" y="36"/>
                    <a:pt x="23" y="36"/>
                  </a:cubicBezTo>
                  <a:cubicBezTo>
                    <a:pt x="17" y="36"/>
                    <a:pt x="17" y="36"/>
                    <a:pt x="17" y="36"/>
                  </a:cubicBezTo>
                  <a:cubicBezTo>
                    <a:pt x="17" y="31"/>
                    <a:pt x="17" y="31"/>
                    <a:pt x="17" y="31"/>
                  </a:cubicBezTo>
                  <a:cubicBezTo>
                    <a:pt x="23" y="31"/>
                    <a:pt x="23" y="31"/>
                    <a:pt x="23" y="31"/>
                  </a:cubicBezTo>
                  <a:cubicBezTo>
                    <a:pt x="23" y="31"/>
                    <a:pt x="23" y="31"/>
                    <a:pt x="23" y="31"/>
                  </a:cubicBezTo>
                  <a:close/>
                  <a:moveTo>
                    <a:pt x="13" y="31"/>
                  </a:moveTo>
                  <a:cubicBezTo>
                    <a:pt x="13" y="36"/>
                    <a:pt x="13" y="36"/>
                    <a:pt x="13" y="36"/>
                  </a:cubicBezTo>
                  <a:cubicBezTo>
                    <a:pt x="7" y="36"/>
                    <a:pt x="7" y="36"/>
                    <a:pt x="7" y="36"/>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261" name="Freeform 2117"/>
            <p:cNvSpPr>
              <a:spLocks noEditPoints="1"/>
            </p:cNvSpPr>
            <p:nvPr/>
          </p:nvSpPr>
          <p:spPr bwMode="auto">
            <a:xfrm>
              <a:off x="17983200" y="2416175"/>
              <a:ext cx="153988" cy="549275"/>
            </a:xfrm>
            <a:custGeom>
              <a:avLst/>
              <a:gdLst>
                <a:gd name="T0" fmla="*/ 9 w 41"/>
                <a:gd name="T1" fmla="*/ 146 h 146"/>
                <a:gd name="T2" fmla="*/ 41 w 41"/>
                <a:gd name="T3" fmla="*/ 9 h 146"/>
                <a:gd name="T4" fmla="*/ 0 w 41"/>
                <a:gd name="T5" fmla="*/ 9 h 146"/>
                <a:gd name="T6" fmla="*/ 13 w 41"/>
                <a:gd name="T7" fmla="*/ 126 h 146"/>
                <a:gd name="T8" fmla="*/ 33 w 41"/>
                <a:gd name="T9" fmla="*/ 74 h 146"/>
                <a:gd name="T10" fmla="*/ 28 w 41"/>
                <a:gd name="T11" fmla="*/ 74 h 146"/>
                <a:gd name="T12" fmla="*/ 23 w 41"/>
                <a:gd name="T13" fmla="*/ 74 h 146"/>
                <a:gd name="T14" fmla="*/ 17 w 41"/>
                <a:gd name="T15" fmla="*/ 74 h 146"/>
                <a:gd name="T16" fmla="*/ 13 w 41"/>
                <a:gd name="T17" fmla="*/ 74 h 146"/>
                <a:gd name="T18" fmla="*/ 7 w 41"/>
                <a:gd name="T19" fmla="*/ 74 h 146"/>
                <a:gd name="T20" fmla="*/ 33 w 41"/>
                <a:gd name="T21" fmla="*/ 63 h 146"/>
                <a:gd name="T22" fmla="*/ 28 w 41"/>
                <a:gd name="T23" fmla="*/ 63 h 146"/>
                <a:gd name="T24" fmla="*/ 23 w 41"/>
                <a:gd name="T25" fmla="*/ 63 h 146"/>
                <a:gd name="T26" fmla="*/ 17 w 41"/>
                <a:gd name="T27" fmla="*/ 63 h 146"/>
                <a:gd name="T28" fmla="*/ 13 w 41"/>
                <a:gd name="T29" fmla="*/ 63 h 146"/>
                <a:gd name="T30" fmla="*/ 7 w 41"/>
                <a:gd name="T31" fmla="*/ 63 h 146"/>
                <a:gd name="T32" fmla="*/ 33 w 41"/>
                <a:gd name="T33" fmla="*/ 52 h 146"/>
                <a:gd name="T34" fmla="*/ 28 w 41"/>
                <a:gd name="T35" fmla="*/ 52 h 146"/>
                <a:gd name="T36" fmla="*/ 23 w 41"/>
                <a:gd name="T37" fmla="*/ 52 h 146"/>
                <a:gd name="T38" fmla="*/ 17 w 41"/>
                <a:gd name="T39" fmla="*/ 52 h 146"/>
                <a:gd name="T40" fmla="*/ 13 w 41"/>
                <a:gd name="T41" fmla="*/ 52 h 146"/>
                <a:gd name="T42" fmla="*/ 7 w 41"/>
                <a:gd name="T43" fmla="*/ 52 h 146"/>
                <a:gd name="T44" fmla="*/ 33 w 41"/>
                <a:gd name="T45" fmla="*/ 41 h 146"/>
                <a:gd name="T46" fmla="*/ 28 w 41"/>
                <a:gd name="T47" fmla="*/ 41 h 146"/>
                <a:gd name="T48" fmla="*/ 23 w 41"/>
                <a:gd name="T49" fmla="*/ 41 h 146"/>
                <a:gd name="T50" fmla="*/ 17 w 41"/>
                <a:gd name="T51" fmla="*/ 41 h 146"/>
                <a:gd name="T52" fmla="*/ 13 w 41"/>
                <a:gd name="T53" fmla="*/ 41 h 146"/>
                <a:gd name="T54" fmla="*/ 7 w 41"/>
                <a:gd name="T55" fmla="*/ 41 h 146"/>
                <a:gd name="T56" fmla="*/ 33 w 41"/>
                <a:gd name="T57" fmla="*/ 31 h 146"/>
                <a:gd name="T58" fmla="*/ 28 w 41"/>
                <a:gd name="T59" fmla="*/ 31 h 146"/>
                <a:gd name="T60" fmla="*/ 23 w 41"/>
                <a:gd name="T61" fmla="*/ 31 h 146"/>
                <a:gd name="T62" fmla="*/ 17 w 41"/>
                <a:gd name="T63" fmla="*/ 31 h 146"/>
                <a:gd name="T64" fmla="*/ 13 w 41"/>
                <a:gd name="T65" fmla="*/ 31 h 146"/>
                <a:gd name="T66" fmla="*/ 7 w 41"/>
                <a:gd name="T67" fmla="*/ 31 h 146"/>
                <a:gd name="T68" fmla="*/ 33 w 41"/>
                <a:gd name="T69" fmla="*/ 20 h 146"/>
                <a:gd name="T70" fmla="*/ 28 w 41"/>
                <a:gd name="T71" fmla="*/ 20 h 146"/>
                <a:gd name="T72" fmla="*/ 23 w 41"/>
                <a:gd name="T73" fmla="*/ 20 h 146"/>
                <a:gd name="T74" fmla="*/ 17 w 41"/>
                <a:gd name="T75" fmla="*/ 20 h 146"/>
                <a:gd name="T76" fmla="*/ 13 w 41"/>
                <a:gd name="T77" fmla="*/ 20 h 146"/>
                <a:gd name="T78" fmla="*/ 7 w 41"/>
                <a:gd name="T79" fmla="*/ 20 h 146"/>
                <a:gd name="T80" fmla="*/ 33 w 41"/>
                <a:gd name="T81" fmla="*/ 9 h 146"/>
                <a:gd name="T82" fmla="*/ 28 w 41"/>
                <a:gd name="T83" fmla="*/ 9 h 146"/>
                <a:gd name="T84" fmla="*/ 23 w 41"/>
                <a:gd name="T85" fmla="*/ 9 h 146"/>
                <a:gd name="T86" fmla="*/ 17 w 41"/>
                <a:gd name="T87" fmla="*/ 9 h 146"/>
                <a:gd name="T88" fmla="*/ 13 w 41"/>
                <a:gd name="T89" fmla="*/ 9 h 146"/>
                <a:gd name="T90" fmla="*/ 7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9" y="146"/>
                  </a:cubicBezTo>
                  <a:cubicBezTo>
                    <a:pt x="31" y="146"/>
                    <a:pt x="31" y="146"/>
                    <a:pt x="31" y="146"/>
                  </a:cubicBezTo>
                  <a:cubicBezTo>
                    <a:pt x="37" y="146"/>
                    <a:pt x="41" y="142"/>
                    <a:pt x="41" y="137"/>
                  </a:cubicBezTo>
                  <a:cubicBezTo>
                    <a:pt x="41" y="9"/>
                    <a:pt x="41" y="9"/>
                    <a:pt x="41" y="9"/>
                  </a:cubicBezTo>
                  <a:cubicBezTo>
                    <a:pt x="41" y="4"/>
                    <a:pt x="37" y="0"/>
                    <a:pt x="31" y="0"/>
                  </a:cubicBezTo>
                  <a:cubicBezTo>
                    <a:pt x="9" y="0"/>
                    <a:pt x="9" y="0"/>
                    <a:pt x="9" y="0"/>
                  </a:cubicBezTo>
                  <a:cubicBezTo>
                    <a:pt x="4" y="0"/>
                    <a:pt x="0" y="4"/>
                    <a:pt x="0" y="9"/>
                  </a:cubicBezTo>
                  <a:close/>
                  <a:moveTo>
                    <a:pt x="28" y="126"/>
                  </a:moveTo>
                  <a:cubicBezTo>
                    <a:pt x="28" y="130"/>
                    <a:pt x="25" y="134"/>
                    <a:pt x="20" y="134"/>
                  </a:cubicBezTo>
                  <a:cubicBezTo>
                    <a:pt x="16" y="134"/>
                    <a:pt x="13" y="130"/>
                    <a:pt x="13" y="126"/>
                  </a:cubicBezTo>
                  <a:cubicBezTo>
                    <a:pt x="13" y="122"/>
                    <a:pt x="16" y="119"/>
                    <a:pt x="20" y="119"/>
                  </a:cubicBezTo>
                  <a:cubicBezTo>
                    <a:pt x="25" y="119"/>
                    <a:pt x="28" y="122"/>
                    <a:pt x="28" y="126"/>
                  </a:cubicBezTo>
                  <a:close/>
                  <a:moveTo>
                    <a:pt x="33" y="74"/>
                  </a:moveTo>
                  <a:cubicBezTo>
                    <a:pt x="33" y="79"/>
                    <a:pt x="33" y="79"/>
                    <a:pt x="33" y="79"/>
                  </a:cubicBezTo>
                  <a:cubicBezTo>
                    <a:pt x="28" y="79"/>
                    <a:pt x="28" y="79"/>
                    <a:pt x="28" y="79"/>
                  </a:cubicBezTo>
                  <a:cubicBezTo>
                    <a:pt x="28" y="74"/>
                    <a:pt x="28" y="74"/>
                    <a:pt x="28" y="74"/>
                  </a:cubicBezTo>
                  <a:cubicBezTo>
                    <a:pt x="33" y="74"/>
                    <a:pt x="33" y="74"/>
                    <a:pt x="33" y="74"/>
                  </a:cubicBezTo>
                  <a:cubicBezTo>
                    <a:pt x="33" y="74"/>
                    <a:pt x="33" y="74"/>
                    <a:pt x="33" y="74"/>
                  </a:cubicBezTo>
                  <a:close/>
                  <a:moveTo>
                    <a:pt x="23" y="74"/>
                  </a:moveTo>
                  <a:cubicBezTo>
                    <a:pt x="23" y="79"/>
                    <a:pt x="23" y="79"/>
                    <a:pt x="23" y="79"/>
                  </a:cubicBezTo>
                  <a:cubicBezTo>
                    <a:pt x="17" y="79"/>
                    <a:pt x="17" y="79"/>
                    <a:pt x="17" y="79"/>
                  </a:cubicBezTo>
                  <a:cubicBezTo>
                    <a:pt x="17" y="74"/>
                    <a:pt x="17" y="74"/>
                    <a:pt x="17" y="74"/>
                  </a:cubicBezTo>
                  <a:cubicBezTo>
                    <a:pt x="23" y="74"/>
                    <a:pt x="23" y="74"/>
                    <a:pt x="23" y="74"/>
                  </a:cubicBezTo>
                  <a:cubicBezTo>
                    <a:pt x="23" y="74"/>
                    <a:pt x="23" y="74"/>
                    <a:pt x="23" y="74"/>
                  </a:cubicBezTo>
                  <a:close/>
                  <a:moveTo>
                    <a:pt x="13" y="74"/>
                  </a:moveTo>
                  <a:cubicBezTo>
                    <a:pt x="13" y="79"/>
                    <a:pt x="13" y="79"/>
                    <a:pt x="13" y="79"/>
                  </a:cubicBezTo>
                  <a:cubicBezTo>
                    <a:pt x="7" y="79"/>
                    <a:pt x="7" y="79"/>
                    <a:pt x="7" y="79"/>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8" y="69"/>
                    <a:pt x="28" y="69"/>
                    <a:pt x="28" y="69"/>
                  </a:cubicBezTo>
                  <a:cubicBezTo>
                    <a:pt x="28" y="63"/>
                    <a:pt x="28" y="63"/>
                    <a:pt x="28"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8" y="58"/>
                    <a:pt x="28" y="58"/>
                    <a:pt x="28" y="58"/>
                  </a:cubicBezTo>
                  <a:cubicBezTo>
                    <a:pt x="28" y="52"/>
                    <a:pt x="28" y="52"/>
                    <a:pt x="28"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1"/>
                  </a:moveTo>
                  <a:cubicBezTo>
                    <a:pt x="33" y="47"/>
                    <a:pt x="33" y="47"/>
                    <a:pt x="33" y="47"/>
                  </a:cubicBezTo>
                  <a:cubicBezTo>
                    <a:pt x="28" y="47"/>
                    <a:pt x="28" y="47"/>
                    <a:pt x="28" y="47"/>
                  </a:cubicBezTo>
                  <a:cubicBezTo>
                    <a:pt x="28" y="41"/>
                    <a:pt x="28" y="41"/>
                    <a:pt x="28"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7" y="47"/>
                    <a:pt x="7" y="47"/>
                    <a:pt x="7" y="47"/>
                  </a:cubicBezTo>
                  <a:cubicBezTo>
                    <a:pt x="7" y="41"/>
                    <a:pt x="7" y="41"/>
                    <a:pt x="7" y="41"/>
                  </a:cubicBezTo>
                  <a:cubicBezTo>
                    <a:pt x="13" y="41"/>
                    <a:pt x="13" y="41"/>
                    <a:pt x="13" y="41"/>
                  </a:cubicBezTo>
                  <a:cubicBezTo>
                    <a:pt x="13" y="41"/>
                    <a:pt x="13" y="41"/>
                    <a:pt x="13" y="41"/>
                  </a:cubicBezTo>
                  <a:close/>
                  <a:moveTo>
                    <a:pt x="33" y="31"/>
                  </a:moveTo>
                  <a:cubicBezTo>
                    <a:pt x="33" y="36"/>
                    <a:pt x="33" y="36"/>
                    <a:pt x="33" y="36"/>
                  </a:cubicBezTo>
                  <a:cubicBezTo>
                    <a:pt x="28" y="36"/>
                    <a:pt x="28" y="36"/>
                    <a:pt x="28" y="36"/>
                  </a:cubicBezTo>
                  <a:cubicBezTo>
                    <a:pt x="28" y="31"/>
                    <a:pt x="28" y="31"/>
                    <a:pt x="28" y="31"/>
                  </a:cubicBezTo>
                  <a:cubicBezTo>
                    <a:pt x="33" y="31"/>
                    <a:pt x="33" y="31"/>
                    <a:pt x="33" y="31"/>
                  </a:cubicBezTo>
                  <a:cubicBezTo>
                    <a:pt x="33" y="31"/>
                    <a:pt x="33" y="31"/>
                    <a:pt x="33" y="31"/>
                  </a:cubicBezTo>
                  <a:close/>
                  <a:moveTo>
                    <a:pt x="23" y="31"/>
                  </a:moveTo>
                  <a:cubicBezTo>
                    <a:pt x="23" y="36"/>
                    <a:pt x="23" y="36"/>
                    <a:pt x="23" y="36"/>
                  </a:cubicBezTo>
                  <a:cubicBezTo>
                    <a:pt x="17" y="36"/>
                    <a:pt x="17" y="36"/>
                    <a:pt x="17" y="36"/>
                  </a:cubicBezTo>
                  <a:cubicBezTo>
                    <a:pt x="17" y="31"/>
                    <a:pt x="17" y="31"/>
                    <a:pt x="17" y="31"/>
                  </a:cubicBezTo>
                  <a:cubicBezTo>
                    <a:pt x="23" y="31"/>
                    <a:pt x="23" y="31"/>
                    <a:pt x="23" y="31"/>
                  </a:cubicBezTo>
                  <a:cubicBezTo>
                    <a:pt x="23" y="31"/>
                    <a:pt x="23" y="31"/>
                    <a:pt x="23" y="31"/>
                  </a:cubicBezTo>
                  <a:close/>
                  <a:moveTo>
                    <a:pt x="13" y="31"/>
                  </a:moveTo>
                  <a:cubicBezTo>
                    <a:pt x="13" y="36"/>
                    <a:pt x="13" y="36"/>
                    <a:pt x="13" y="36"/>
                  </a:cubicBezTo>
                  <a:cubicBezTo>
                    <a:pt x="7" y="36"/>
                    <a:pt x="7" y="36"/>
                    <a:pt x="7" y="36"/>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8" y="26"/>
                    <a:pt x="28" y="26"/>
                    <a:pt x="28" y="26"/>
                  </a:cubicBezTo>
                  <a:cubicBezTo>
                    <a:pt x="28" y="20"/>
                    <a:pt x="28" y="20"/>
                    <a:pt x="28"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8" y="15"/>
                    <a:pt x="28" y="15"/>
                    <a:pt x="28" y="15"/>
                  </a:cubicBezTo>
                  <a:cubicBezTo>
                    <a:pt x="28" y="9"/>
                    <a:pt x="28" y="9"/>
                    <a:pt x="28"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262" name="Freeform 2118"/>
            <p:cNvSpPr>
              <a:spLocks noEditPoints="1"/>
            </p:cNvSpPr>
            <p:nvPr/>
          </p:nvSpPr>
          <p:spPr bwMode="auto">
            <a:xfrm>
              <a:off x="18200688" y="2416175"/>
              <a:ext cx="153988" cy="549275"/>
            </a:xfrm>
            <a:custGeom>
              <a:avLst/>
              <a:gdLst>
                <a:gd name="T0" fmla="*/ 10 w 41"/>
                <a:gd name="T1" fmla="*/ 146 h 146"/>
                <a:gd name="T2" fmla="*/ 41 w 41"/>
                <a:gd name="T3" fmla="*/ 9 h 146"/>
                <a:gd name="T4" fmla="*/ 0 w 41"/>
                <a:gd name="T5" fmla="*/ 9 h 146"/>
                <a:gd name="T6" fmla="*/ 13 w 41"/>
                <a:gd name="T7" fmla="*/ 126 h 146"/>
                <a:gd name="T8" fmla="*/ 34 w 41"/>
                <a:gd name="T9" fmla="*/ 74 h 146"/>
                <a:gd name="T10" fmla="*/ 28 w 41"/>
                <a:gd name="T11" fmla="*/ 74 h 146"/>
                <a:gd name="T12" fmla="*/ 23 w 41"/>
                <a:gd name="T13" fmla="*/ 74 h 146"/>
                <a:gd name="T14" fmla="*/ 18 w 41"/>
                <a:gd name="T15" fmla="*/ 74 h 146"/>
                <a:gd name="T16" fmla="*/ 14 w 41"/>
                <a:gd name="T17" fmla="*/ 74 h 146"/>
                <a:gd name="T18" fmla="*/ 8 w 41"/>
                <a:gd name="T19" fmla="*/ 74 h 146"/>
                <a:gd name="T20" fmla="*/ 34 w 41"/>
                <a:gd name="T21" fmla="*/ 63 h 146"/>
                <a:gd name="T22" fmla="*/ 28 w 41"/>
                <a:gd name="T23" fmla="*/ 63 h 146"/>
                <a:gd name="T24" fmla="*/ 23 w 41"/>
                <a:gd name="T25" fmla="*/ 63 h 146"/>
                <a:gd name="T26" fmla="*/ 18 w 41"/>
                <a:gd name="T27" fmla="*/ 63 h 146"/>
                <a:gd name="T28" fmla="*/ 14 w 41"/>
                <a:gd name="T29" fmla="*/ 63 h 146"/>
                <a:gd name="T30" fmla="*/ 8 w 41"/>
                <a:gd name="T31" fmla="*/ 63 h 146"/>
                <a:gd name="T32" fmla="*/ 34 w 41"/>
                <a:gd name="T33" fmla="*/ 52 h 146"/>
                <a:gd name="T34" fmla="*/ 28 w 41"/>
                <a:gd name="T35" fmla="*/ 52 h 146"/>
                <a:gd name="T36" fmla="*/ 23 w 41"/>
                <a:gd name="T37" fmla="*/ 52 h 146"/>
                <a:gd name="T38" fmla="*/ 18 w 41"/>
                <a:gd name="T39" fmla="*/ 52 h 146"/>
                <a:gd name="T40" fmla="*/ 14 w 41"/>
                <a:gd name="T41" fmla="*/ 52 h 146"/>
                <a:gd name="T42" fmla="*/ 8 w 41"/>
                <a:gd name="T43" fmla="*/ 52 h 146"/>
                <a:gd name="T44" fmla="*/ 34 w 41"/>
                <a:gd name="T45" fmla="*/ 41 h 146"/>
                <a:gd name="T46" fmla="*/ 28 w 41"/>
                <a:gd name="T47" fmla="*/ 41 h 146"/>
                <a:gd name="T48" fmla="*/ 23 w 41"/>
                <a:gd name="T49" fmla="*/ 41 h 146"/>
                <a:gd name="T50" fmla="*/ 18 w 41"/>
                <a:gd name="T51" fmla="*/ 41 h 146"/>
                <a:gd name="T52" fmla="*/ 14 w 41"/>
                <a:gd name="T53" fmla="*/ 41 h 146"/>
                <a:gd name="T54" fmla="*/ 8 w 41"/>
                <a:gd name="T55" fmla="*/ 41 h 146"/>
                <a:gd name="T56" fmla="*/ 34 w 41"/>
                <a:gd name="T57" fmla="*/ 31 h 146"/>
                <a:gd name="T58" fmla="*/ 28 w 41"/>
                <a:gd name="T59" fmla="*/ 31 h 146"/>
                <a:gd name="T60" fmla="*/ 23 w 41"/>
                <a:gd name="T61" fmla="*/ 31 h 146"/>
                <a:gd name="T62" fmla="*/ 18 w 41"/>
                <a:gd name="T63" fmla="*/ 31 h 146"/>
                <a:gd name="T64" fmla="*/ 14 w 41"/>
                <a:gd name="T65" fmla="*/ 31 h 146"/>
                <a:gd name="T66" fmla="*/ 8 w 41"/>
                <a:gd name="T67" fmla="*/ 31 h 146"/>
                <a:gd name="T68" fmla="*/ 34 w 41"/>
                <a:gd name="T69" fmla="*/ 20 h 146"/>
                <a:gd name="T70" fmla="*/ 28 w 41"/>
                <a:gd name="T71" fmla="*/ 20 h 146"/>
                <a:gd name="T72" fmla="*/ 23 w 41"/>
                <a:gd name="T73" fmla="*/ 20 h 146"/>
                <a:gd name="T74" fmla="*/ 18 w 41"/>
                <a:gd name="T75" fmla="*/ 20 h 146"/>
                <a:gd name="T76" fmla="*/ 14 w 41"/>
                <a:gd name="T77" fmla="*/ 20 h 146"/>
                <a:gd name="T78" fmla="*/ 8 w 41"/>
                <a:gd name="T79" fmla="*/ 20 h 146"/>
                <a:gd name="T80" fmla="*/ 34 w 41"/>
                <a:gd name="T81" fmla="*/ 9 h 146"/>
                <a:gd name="T82" fmla="*/ 28 w 41"/>
                <a:gd name="T83" fmla="*/ 9 h 146"/>
                <a:gd name="T84" fmla="*/ 23 w 41"/>
                <a:gd name="T85" fmla="*/ 9 h 146"/>
                <a:gd name="T86" fmla="*/ 18 w 41"/>
                <a:gd name="T87" fmla="*/ 9 h 146"/>
                <a:gd name="T88" fmla="*/ 14 w 41"/>
                <a:gd name="T89" fmla="*/ 9 h 146"/>
                <a:gd name="T90" fmla="*/ 8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10" y="146"/>
                  </a:cubicBezTo>
                  <a:cubicBezTo>
                    <a:pt x="32" y="146"/>
                    <a:pt x="32" y="146"/>
                    <a:pt x="32" y="146"/>
                  </a:cubicBezTo>
                  <a:cubicBezTo>
                    <a:pt x="37" y="146"/>
                    <a:pt x="41" y="142"/>
                    <a:pt x="41" y="137"/>
                  </a:cubicBezTo>
                  <a:cubicBezTo>
                    <a:pt x="41" y="9"/>
                    <a:pt x="41" y="9"/>
                    <a:pt x="41" y="9"/>
                  </a:cubicBezTo>
                  <a:cubicBezTo>
                    <a:pt x="41" y="4"/>
                    <a:pt x="37" y="0"/>
                    <a:pt x="32" y="0"/>
                  </a:cubicBezTo>
                  <a:cubicBezTo>
                    <a:pt x="10" y="0"/>
                    <a:pt x="10" y="0"/>
                    <a:pt x="10" y="0"/>
                  </a:cubicBezTo>
                  <a:cubicBezTo>
                    <a:pt x="4" y="0"/>
                    <a:pt x="0" y="4"/>
                    <a:pt x="0" y="9"/>
                  </a:cubicBezTo>
                  <a:close/>
                  <a:moveTo>
                    <a:pt x="28" y="126"/>
                  </a:moveTo>
                  <a:cubicBezTo>
                    <a:pt x="28" y="130"/>
                    <a:pt x="25" y="134"/>
                    <a:pt x="21" y="134"/>
                  </a:cubicBezTo>
                  <a:cubicBezTo>
                    <a:pt x="17" y="134"/>
                    <a:pt x="13" y="130"/>
                    <a:pt x="13" y="126"/>
                  </a:cubicBezTo>
                  <a:cubicBezTo>
                    <a:pt x="13" y="122"/>
                    <a:pt x="17" y="119"/>
                    <a:pt x="21" y="119"/>
                  </a:cubicBezTo>
                  <a:cubicBezTo>
                    <a:pt x="25" y="119"/>
                    <a:pt x="28" y="122"/>
                    <a:pt x="28" y="126"/>
                  </a:cubicBezTo>
                  <a:close/>
                  <a:moveTo>
                    <a:pt x="34" y="74"/>
                  </a:moveTo>
                  <a:cubicBezTo>
                    <a:pt x="34" y="79"/>
                    <a:pt x="34" y="79"/>
                    <a:pt x="34" y="79"/>
                  </a:cubicBezTo>
                  <a:cubicBezTo>
                    <a:pt x="28" y="79"/>
                    <a:pt x="28" y="79"/>
                    <a:pt x="28" y="79"/>
                  </a:cubicBezTo>
                  <a:cubicBezTo>
                    <a:pt x="28" y="74"/>
                    <a:pt x="28" y="74"/>
                    <a:pt x="28" y="74"/>
                  </a:cubicBezTo>
                  <a:cubicBezTo>
                    <a:pt x="34" y="74"/>
                    <a:pt x="34" y="74"/>
                    <a:pt x="34" y="74"/>
                  </a:cubicBezTo>
                  <a:cubicBezTo>
                    <a:pt x="34" y="74"/>
                    <a:pt x="34" y="74"/>
                    <a:pt x="34" y="74"/>
                  </a:cubicBezTo>
                  <a:close/>
                  <a:moveTo>
                    <a:pt x="23" y="74"/>
                  </a:moveTo>
                  <a:cubicBezTo>
                    <a:pt x="23" y="79"/>
                    <a:pt x="23" y="79"/>
                    <a:pt x="23" y="79"/>
                  </a:cubicBezTo>
                  <a:cubicBezTo>
                    <a:pt x="18" y="79"/>
                    <a:pt x="18" y="79"/>
                    <a:pt x="18" y="79"/>
                  </a:cubicBezTo>
                  <a:cubicBezTo>
                    <a:pt x="18" y="74"/>
                    <a:pt x="18" y="74"/>
                    <a:pt x="18" y="74"/>
                  </a:cubicBezTo>
                  <a:cubicBezTo>
                    <a:pt x="23" y="74"/>
                    <a:pt x="23" y="74"/>
                    <a:pt x="23" y="74"/>
                  </a:cubicBezTo>
                  <a:cubicBezTo>
                    <a:pt x="23" y="74"/>
                    <a:pt x="23" y="74"/>
                    <a:pt x="23" y="74"/>
                  </a:cubicBezTo>
                  <a:close/>
                  <a:moveTo>
                    <a:pt x="14" y="74"/>
                  </a:moveTo>
                  <a:cubicBezTo>
                    <a:pt x="14" y="79"/>
                    <a:pt x="14" y="79"/>
                    <a:pt x="14" y="79"/>
                  </a:cubicBezTo>
                  <a:cubicBezTo>
                    <a:pt x="8" y="79"/>
                    <a:pt x="8" y="79"/>
                    <a:pt x="8" y="79"/>
                  </a:cubicBezTo>
                  <a:cubicBezTo>
                    <a:pt x="8" y="74"/>
                    <a:pt x="8" y="74"/>
                    <a:pt x="8" y="74"/>
                  </a:cubicBezTo>
                  <a:cubicBezTo>
                    <a:pt x="14" y="74"/>
                    <a:pt x="14" y="74"/>
                    <a:pt x="14" y="74"/>
                  </a:cubicBezTo>
                  <a:cubicBezTo>
                    <a:pt x="14" y="74"/>
                    <a:pt x="14" y="74"/>
                    <a:pt x="14" y="74"/>
                  </a:cubicBezTo>
                  <a:close/>
                  <a:moveTo>
                    <a:pt x="34" y="63"/>
                  </a:moveTo>
                  <a:cubicBezTo>
                    <a:pt x="34" y="69"/>
                    <a:pt x="34" y="69"/>
                    <a:pt x="34" y="69"/>
                  </a:cubicBezTo>
                  <a:cubicBezTo>
                    <a:pt x="28" y="69"/>
                    <a:pt x="28" y="69"/>
                    <a:pt x="28" y="69"/>
                  </a:cubicBezTo>
                  <a:cubicBezTo>
                    <a:pt x="28" y="63"/>
                    <a:pt x="28" y="63"/>
                    <a:pt x="28" y="63"/>
                  </a:cubicBezTo>
                  <a:cubicBezTo>
                    <a:pt x="34" y="63"/>
                    <a:pt x="34" y="63"/>
                    <a:pt x="34" y="63"/>
                  </a:cubicBezTo>
                  <a:cubicBezTo>
                    <a:pt x="34" y="63"/>
                    <a:pt x="34" y="63"/>
                    <a:pt x="34" y="63"/>
                  </a:cubicBezTo>
                  <a:close/>
                  <a:moveTo>
                    <a:pt x="23" y="63"/>
                  </a:moveTo>
                  <a:cubicBezTo>
                    <a:pt x="23" y="69"/>
                    <a:pt x="23" y="69"/>
                    <a:pt x="23" y="69"/>
                  </a:cubicBezTo>
                  <a:cubicBezTo>
                    <a:pt x="18" y="69"/>
                    <a:pt x="18" y="69"/>
                    <a:pt x="18" y="69"/>
                  </a:cubicBezTo>
                  <a:cubicBezTo>
                    <a:pt x="18" y="63"/>
                    <a:pt x="18" y="63"/>
                    <a:pt x="18" y="63"/>
                  </a:cubicBezTo>
                  <a:cubicBezTo>
                    <a:pt x="23" y="63"/>
                    <a:pt x="23" y="63"/>
                    <a:pt x="23" y="63"/>
                  </a:cubicBezTo>
                  <a:cubicBezTo>
                    <a:pt x="23" y="63"/>
                    <a:pt x="23" y="63"/>
                    <a:pt x="23" y="63"/>
                  </a:cubicBezTo>
                  <a:close/>
                  <a:moveTo>
                    <a:pt x="14" y="63"/>
                  </a:moveTo>
                  <a:cubicBezTo>
                    <a:pt x="14" y="69"/>
                    <a:pt x="14" y="69"/>
                    <a:pt x="14" y="69"/>
                  </a:cubicBezTo>
                  <a:cubicBezTo>
                    <a:pt x="8" y="69"/>
                    <a:pt x="8" y="69"/>
                    <a:pt x="8" y="69"/>
                  </a:cubicBezTo>
                  <a:cubicBezTo>
                    <a:pt x="8" y="63"/>
                    <a:pt x="8" y="63"/>
                    <a:pt x="8" y="63"/>
                  </a:cubicBezTo>
                  <a:cubicBezTo>
                    <a:pt x="14" y="63"/>
                    <a:pt x="14" y="63"/>
                    <a:pt x="14" y="63"/>
                  </a:cubicBezTo>
                  <a:cubicBezTo>
                    <a:pt x="14" y="63"/>
                    <a:pt x="14" y="63"/>
                    <a:pt x="14" y="63"/>
                  </a:cubicBezTo>
                  <a:close/>
                  <a:moveTo>
                    <a:pt x="34" y="52"/>
                  </a:moveTo>
                  <a:cubicBezTo>
                    <a:pt x="34" y="58"/>
                    <a:pt x="34" y="58"/>
                    <a:pt x="34" y="58"/>
                  </a:cubicBezTo>
                  <a:cubicBezTo>
                    <a:pt x="28" y="58"/>
                    <a:pt x="28" y="58"/>
                    <a:pt x="28" y="58"/>
                  </a:cubicBezTo>
                  <a:cubicBezTo>
                    <a:pt x="28" y="52"/>
                    <a:pt x="28" y="52"/>
                    <a:pt x="28" y="52"/>
                  </a:cubicBezTo>
                  <a:cubicBezTo>
                    <a:pt x="34" y="52"/>
                    <a:pt x="34" y="52"/>
                    <a:pt x="34" y="52"/>
                  </a:cubicBezTo>
                  <a:cubicBezTo>
                    <a:pt x="34" y="52"/>
                    <a:pt x="34" y="52"/>
                    <a:pt x="34" y="52"/>
                  </a:cubicBezTo>
                  <a:close/>
                  <a:moveTo>
                    <a:pt x="23" y="52"/>
                  </a:moveTo>
                  <a:cubicBezTo>
                    <a:pt x="23" y="58"/>
                    <a:pt x="23" y="58"/>
                    <a:pt x="23" y="58"/>
                  </a:cubicBezTo>
                  <a:cubicBezTo>
                    <a:pt x="18" y="58"/>
                    <a:pt x="18" y="58"/>
                    <a:pt x="18" y="58"/>
                  </a:cubicBezTo>
                  <a:cubicBezTo>
                    <a:pt x="18" y="52"/>
                    <a:pt x="18" y="52"/>
                    <a:pt x="18" y="52"/>
                  </a:cubicBezTo>
                  <a:cubicBezTo>
                    <a:pt x="23" y="52"/>
                    <a:pt x="23" y="52"/>
                    <a:pt x="23" y="52"/>
                  </a:cubicBezTo>
                  <a:cubicBezTo>
                    <a:pt x="23" y="52"/>
                    <a:pt x="23" y="52"/>
                    <a:pt x="23" y="52"/>
                  </a:cubicBezTo>
                  <a:close/>
                  <a:moveTo>
                    <a:pt x="14" y="52"/>
                  </a:moveTo>
                  <a:cubicBezTo>
                    <a:pt x="14" y="58"/>
                    <a:pt x="14" y="58"/>
                    <a:pt x="14" y="58"/>
                  </a:cubicBezTo>
                  <a:cubicBezTo>
                    <a:pt x="8" y="58"/>
                    <a:pt x="8" y="58"/>
                    <a:pt x="8" y="58"/>
                  </a:cubicBezTo>
                  <a:cubicBezTo>
                    <a:pt x="8" y="52"/>
                    <a:pt x="8" y="52"/>
                    <a:pt x="8" y="52"/>
                  </a:cubicBezTo>
                  <a:cubicBezTo>
                    <a:pt x="14" y="52"/>
                    <a:pt x="14" y="52"/>
                    <a:pt x="14" y="52"/>
                  </a:cubicBezTo>
                  <a:cubicBezTo>
                    <a:pt x="14" y="52"/>
                    <a:pt x="14" y="52"/>
                    <a:pt x="14" y="52"/>
                  </a:cubicBezTo>
                  <a:close/>
                  <a:moveTo>
                    <a:pt x="34" y="41"/>
                  </a:moveTo>
                  <a:cubicBezTo>
                    <a:pt x="34" y="47"/>
                    <a:pt x="34" y="47"/>
                    <a:pt x="34" y="47"/>
                  </a:cubicBezTo>
                  <a:cubicBezTo>
                    <a:pt x="28" y="47"/>
                    <a:pt x="28" y="47"/>
                    <a:pt x="28" y="47"/>
                  </a:cubicBezTo>
                  <a:cubicBezTo>
                    <a:pt x="28" y="41"/>
                    <a:pt x="28" y="41"/>
                    <a:pt x="28" y="41"/>
                  </a:cubicBezTo>
                  <a:cubicBezTo>
                    <a:pt x="34" y="41"/>
                    <a:pt x="34" y="41"/>
                    <a:pt x="34" y="41"/>
                  </a:cubicBezTo>
                  <a:cubicBezTo>
                    <a:pt x="34" y="41"/>
                    <a:pt x="34" y="41"/>
                    <a:pt x="34" y="41"/>
                  </a:cubicBezTo>
                  <a:close/>
                  <a:moveTo>
                    <a:pt x="23" y="41"/>
                  </a:moveTo>
                  <a:cubicBezTo>
                    <a:pt x="23" y="47"/>
                    <a:pt x="23" y="47"/>
                    <a:pt x="23" y="47"/>
                  </a:cubicBezTo>
                  <a:cubicBezTo>
                    <a:pt x="18" y="47"/>
                    <a:pt x="18" y="47"/>
                    <a:pt x="18" y="47"/>
                  </a:cubicBezTo>
                  <a:cubicBezTo>
                    <a:pt x="18" y="41"/>
                    <a:pt x="18" y="41"/>
                    <a:pt x="18" y="41"/>
                  </a:cubicBezTo>
                  <a:cubicBezTo>
                    <a:pt x="23" y="41"/>
                    <a:pt x="23" y="41"/>
                    <a:pt x="23" y="41"/>
                  </a:cubicBezTo>
                  <a:cubicBezTo>
                    <a:pt x="23" y="41"/>
                    <a:pt x="23" y="41"/>
                    <a:pt x="23" y="41"/>
                  </a:cubicBezTo>
                  <a:close/>
                  <a:moveTo>
                    <a:pt x="14" y="41"/>
                  </a:moveTo>
                  <a:cubicBezTo>
                    <a:pt x="14" y="47"/>
                    <a:pt x="14" y="47"/>
                    <a:pt x="14" y="47"/>
                  </a:cubicBezTo>
                  <a:cubicBezTo>
                    <a:pt x="8" y="47"/>
                    <a:pt x="8" y="47"/>
                    <a:pt x="8" y="47"/>
                  </a:cubicBezTo>
                  <a:cubicBezTo>
                    <a:pt x="8" y="41"/>
                    <a:pt x="8" y="41"/>
                    <a:pt x="8" y="41"/>
                  </a:cubicBezTo>
                  <a:cubicBezTo>
                    <a:pt x="14" y="41"/>
                    <a:pt x="14" y="41"/>
                    <a:pt x="14" y="41"/>
                  </a:cubicBezTo>
                  <a:cubicBezTo>
                    <a:pt x="14" y="41"/>
                    <a:pt x="14" y="41"/>
                    <a:pt x="14" y="41"/>
                  </a:cubicBezTo>
                  <a:close/>
                  <a:moveTo>
                    <a:pt x="34" y="31"/>
                  </a:moveTo>
                  <a:cubicBezTo>
                    <a:pt x="34" y="36"/>
                    <a:pt x="34" y="36"/>
                    <a:pt x="34" y="36"/>
                  </a:cubicBezTo>
                  <a:cubicBezTo>
                    <a:pt x="28" y="36"/>
                    <a:pt x="28" y="36"/>
                    <a:pt x="28" y="36"/>
                  </a:cubicBezTo>
                  <a:cubicBezTo>
                    <a:pt x="28" y="31"/>
                    <a:pt x="28" y="31"/>
                    <a:pt x="28" y="31"/>
                  </a:cubicBezTo>
                  <a:cubicBezTo>
                    <a:pt x="34" y="31"/>
                    <a:pt x="34" y="31"/>
                    <a:pt x="34" y="31"/>
                  </a:cubicBezTo>
                  <a:cubicBezTo>
                    <a:pt x="34" y="31"/>
                    <a:pt x="34" y="31"/>
                    <a:pt x="34" y="31"/>
                  </a:cubicBezTo>
                  <a:close/>
                  <a:moveTo>
                    <a:pt x="23" y="31"/>
                  </a:moveTo>
                  <a:cubicBezTo>
                    <a:pt x="23" y="36"/>
                    <a:pt x="23" y="36"/>
                    <a:pt x="23" y="36"/>
                  </a:cubicBezTo>
                  <a:cubicBezTo>
                    <a:pt x="18" y="36"/>
                    <a:pt x="18" y="36"/>
                    <a:pt x="18" y="36"/>
                  </a:cubicBezTo>
                  <a:cubicBezTo>
                    <a:pt x="18" y="31"/>
                    <a:pt x="18" y="31"/>
                    <a:pt x="18" y="31"/>
                  </a:cubicBezTo>
                  <a:cubicBezTo>
                    <a:pt x="23" y="31"/>
                    <a:pt x="23" y="31"/>
                    <a:pt x="23" y="31"/>
                  </a:cubicBezTo>
                  <a:cubicBezTo>
                    <a:pt x="23" y="31"/>
                    <a:pt x="23" y="31"/>
                    <a:pt x="23" y="31"/>
                  </a:cubicBezTo>
                  <a:close/>
                  <a:moveTo>
                    <a:pt x="14" y="31"/>
                  </a:moveTo>
                  <a:cubicBezTo>
                    <a:pt x="14" y="36"/>
                    <a:pt x="14" y="36"/>
                    <a:pt x="14" y="36"/>
                  </a:cubicBezTo>
                  <a:cubicBezTo>
                    <a:pt x="8" y="36"/>
                    <a:pt x="8" y="36"/>
                    <a:pt x="8" y="36"/>
                  </a:cubicBezTo>
                  <a:cubicBezTo>
                    <a:pt x="8" y="31"/>
                    <a:pt x="8" y="31"/>
                    <a:pt x="8" y="31"/>
                  </a:cubicBezTo>
                  <a:cubicBezTo>
                    <a:pt x="14" y="31"/>
                    <a:pt x="14" y="31"/>
                    <a:pt x="14" y="31"/>
                  </a:cubicBezTo>
                  <a:cubicBezTo>
                    <a:pt x="14" y="31"/>
                    <a:pt x="14" y="31"/>
                    <a:pt x="14" y="31"/>
                  </a:cubicBezTo>
                  <a:close/>
                  <a:moveTo>
                    <a:pt x="34" y="20"/>
                  </a:moveTo>
                  <a:cubicBezTo>
                    <a:pt x="34" y="26"/>
                    <a:pt x="34" y="26"/>
                    <a:pt x="34" y="26"/>
                  </a:cubicBezTo>
                  <a:cubicBezTo>
                    <a:pt x="28" y="26"/>
                    <a:pt x="28" y="26"/>
                    <a:pt x="28" y="26"/>
                  </a:cubicBezTo>
                  <a:cubicBezTo>
                    <a:pt x="28" y="20"/>
                    <a:pt x="28" y="20"/>
                    <a:pt x="28" y="20"/>
                  </a:cubicBezTo>
                  <a:cubicBezTo>
                    <a:pt x="34" y="20"/>
                    <a:pt x="34" y="20"/>
                    <a:pt x="34" y="20"/>
                  </a:cubicBezTo>
                  <a:cubicBezTo>
                    <a:pt x="34" y="20"/>
                    <a:pt x="34" y="20"/>
                    <a:pt x="34" y="20"/>
                  </a:cubicBezTo>
                  <a:close/>
                  <a:moveTo>
                    <a:pt x="23" y="20"/>
                  </a:moveTo>
                  <a:cubicBezTo>
                    <a:pt x="23" y="26"/>
                    <a:pt x="23" y="26"/>
                    <a:pt x="23" y="26"/>
                  </a:cubicBezTo>
                  <a:cubicBezTo>
                    <a:pt x="18" y="26"/>
                    <a:pt x="18" y="26"/>
                    <a:pt x="18" y="26"/>
                  </a:cubicBezTo>
                  <a:cubicBezTo>
                    <a:pt x="18" y="20"/>
                    <a:pt x="18" y="20"/>
                    <a:pt x="18" y="20"/>
                  </a:cubicBezTo>
                  <a:cubicBezTo>
                    <a:pt x="23" y="20"/>
                    <a:pt x="23" y="20"/>
                    <a:pt x="23" y="20"/>
                  </a:cubicBezTo>
                  <a:cubicBezTo>
                    <a:pt x="23" y="20"/>
                    <a:pt x="23" y="20"/>
                    <a:pt x="23" y="20"/>
                  </a:cubicBezTo>
                  <a:close/>
                  <a:moveTo>
                    <a:pt x="14" y="20"/>
                  </a:moveTo>
                  <a:cubicBezTo>
                    <a:pt x="14" y="26"/>
                    <a:pt x="14" y="26"/>
                    <a:pt x="14" y="26"/>
                  </a:cubicBezTo>
                  <a:cubicBezTo>
                    <a:pt x="8" y="26"/>
                    <a:pt x="8" y="26"/>
                    <a:pt x="8" y="26"/>
                  </a:cubicBezTo>
                  <a:cubicBezTo>
                    <a:pt x="8" y="20"/>
                    <a:pt x="8" y="20"/>
                    <a:pt x="8" y="20"/>
                  </a:cubicBezTo>
                  <a:cubicBezTo>
                    <a:pt x="14" y="20"/>
                    <a:pt x="14" y="20"/>
                    <a:pt x="14" y="20"/>
                  </a:cubicBezTo>
                  <a:cubicBezTo>
                    <a:pt x="14" y="20"/>
                    <a:pt x="14" y="20"/>
                    <a:pt x="14" y="20"/>
                  </a:cubicBezTo>
                  <a:close/>
                  <a:moveTo>
                    <a:pt x="34" y="9"/>
                  </a:moveTo>
                  <a:cubicBezTo>
                    <a:pt x="34" y="15"/>
                    <a:pt x="34" y="15"/>
                    <a:pt x="34" y="15"/>
                  </a:cubicBezTo>
                  <a:cubicBezTo>
                    <a:pt x="28" y="15"/>
                    <a:pt x="28" y="15"/>
                    <a:pt x="28" y="15"/>
                  </a:cubicBezTo>
                  <a:cubicBezTo>
                    <a:pt x="28" y="9"/>
                    <a:pt x="28" y="9"/>
                    <a:pt x="28" y="9"/>
                  </a:cubicBezTo>
                  <a:cubicBezTo>
                    <a:pt x="34" y="9"/>
                    <a:pt x="34" y="9"/>
                    <a:pt x="34" y="9"/>
                  </a:cubicBezTo>
                  <a:cubicBezTo>
                    <a:pt x="34" y="9"/>
                    <a:pt x="34" y="9"/>
                    <a:pt x="34" y="9"/>
                  </a:cubicBezTo>
                  <a:close/>
                  <a:moveTo>
                    <a:pt x="23" y="9"/>
                  </a:moveTo>
                  <a:cubicBezTo>
                    <a:pt x="23" y="15"/>
                    <a:pt x="23" y="15"/>
                    <a:pt x="23" y="15"/>
                  </a:cubicBezTo>
                  <a:cubicBezTo>
                    <a:pt x="18" y="15"/>
                    <a:pt x="18" y="15"/>
                    <a:pt x="18" y="15"/>
                  </a:cubicBezTo>
                  <a:cubicBezTo>
                    <a:pt x="18" y="9"/>
                    <a:pt x="18" y="9"/>
                    <a:pt x="18" y="9"/>
                  </a:cubicBezTo>
                  <a:cubicBezTo>
                    <a:pt x="23" y="9"/>
                    <a:pt x="23" y="9"/>
                    <a:pt x="23" y="9"/>
                  </a:cubicBezTo>
                  <a:cubicBezTo>
                    <a:pt x="23" y="9"/>
                    <a:pt x="23" y="9"/>
                    <a:pt x="23" y="9"/>
                  </a:cubicBezTo>
                  <a:close/>
                  <a:moveTo>
                    <a:pt x="14" y="9"/>
                  </a:moveTo>
                  <a:cubicBezTo>
                    <a:pt x="14" y="15"/>
                    <a:pt x="14" y="15"/>
                    <a:pt x="14" y="15"/>
                  </a:cubicBezTo>
                  <a:cubicBezTo>
                    <a:pt x="8" y="15"/>
                    <a:pt x="8" y="15"/>
                    <a:pt x="8" y="15"/>
                  </a:cubicBezTo>
                  <a:cubicBezTo>
                    <a:pt x="8" y="9"/>
                    <a:pt x="8" y="9"/>
                    <a:pt x="8" y="9"/>
                  </a:cubicBezTo>
                  <a:cubicBezTo>
                    <a:pt x="14" y="9"/>
                    <a:pt x="14" y="9"/>
                    <a:pt x="14" y="9"/>
                  </a:cubicBezTo>
                  <a:cubicBezTo>
                    <a:pt x="14" y="9"/>
                    <a:pt x="14" y="9"/>
                    <a:pt x="1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263" name="Freeform 2119"/>
            <p:cNvSpPr>
              <a:spLocks noEditPoints="1"/>
            </p:cNvSpPr>
            <p:nvPr/>
          </p:nvSpPr>
          <p:spPr bwMode="auto">
            <a:xfrm>
              <a:off x="18422938" y="2416175"/>
              <a:ext cx="149225" cy="549275"/>
            </a:xfrm>
            <a:custGeom>
              <a:avLst/>
              <a:gdLst>
                <a:gd name="T0" fmla="*/ 9 w 40"/>
                <a:gd name="T1" fmla="*/ 146 h 146"/>
                <a:gd name="T2" fmla="*/ 40 w 40"/>
                <a:gd name="T3" fmla="*/ 9 h 146"/>
                <a:gd name="T4" fmla="*/ 0 w 40"/>
                <a:gd name="T5" fmla="*/ 9 h 146"/>
                <a:gd name="T6" fmla="*/ 13 w 40"/>
                <a:gd name="T7" fmla="*/ 126 h 146"/>
                <a:gd name="T8" fmla="*/ 33 w 40"/>
                <a:gd name="T9" fmla="*/ 74 h 146"/>
                <a:gd name="T10" fmla="*/ 27 w 40"/>
                <a:gd name="T11" fmla="*/ 74 h 146"/>
                <a:gd name="T12" fmla="*/ 23 w 40"/>
                <a:gd name="T13" fmla="*/ 74 h 146"/>
                <a:gd name="T14" fmla="*/ 17 w 40"/>
                <a:gd name="T15" fmla="*/ 74 h 146"/>
                <a:gd name="T16" fmla="*/ 13 w 40"/>
                <a:gd name="T17" fmla="*/ 74 h 146"/>
                <a:gd name="T18" fmla="*/ 7 w 40"/>
                <a:gd name="T19" fmla="*/ 74 h 146"/>
                <a:gd name="T20" fmla="*/ 33 w 40"/>
                <a:gd name="T21" fmla="*/ 63 h 146"/>
                <a:gd name="T22" fmla="*/ 27 w 40"/>
                <a:gd name="T23" fmla="*/ 63 h 146"/>
                <a:gd name="T24" fmla="*/ 23 w 40"/>
                <a:gd name="T25" fmla="*/ 63 h 146"/>
                <a:gd name="T26" fmla="*/ 17 w 40"/>
                <a:gd name="T27" fmla="*/ 63 h 146"/>
                <a:gd name="T28" fmla="*/ 13 w 40"/>
                <a:gd name="T29" fmla="*/ 63 h 146"/>
                <a:gd name="T30" fmla="*/ 7 w 40"/>
                <a:gd name="T31" fmla="*/ 63 h 146"/>
                <a:gd name="T32" fmla="*/ 33 w 40"/>
                <a:gd name="T33" fmla="*/ 52 h 146"/>
                <a:gd name="T34" fmla="*/ 27 w 40"/>
                <a:gd name="T35" fmla="*/ 52 h 146"/>
                <a:gd name="T36" fmla="*/ 23 w 40"/>
                <a:gd name="T37" fmla="*/ 52 h 146"/>
                <a:gd name="T38" fmla="*/ 17 w 40"/>
                <a:gd name="T39" fmla="*/ 52 h 146"/>
                <a:gd name="T40" fmla="*/ 13 w 40"/>
                <a:gd name="T41" fmla="*/ 52 h 146"/>
                <a:gd name="T42" fmla="*/ 7 w 40"/>
                <a:gd name="T43" fmla="*/ 52 h 146"/>
                <a:gd name="T44" fmla="*/ 33 w 40"/>
                <a:gd name="T45" fmla="*/ 41 h 146"/>
                <a:gd name="T46" fmla="*/ 27 w 40"/>
                <a:gd name="T47" fmla="*/ 41 h 146"/>
                <a:gd name="T48" fmla="*/ 23 w 40"/>
                <a:gd name="T49" fmla="*/ 41 h 146"/>
                <a:gd name="T50" fmla="*/ 17 w 40"/>
                <a:gd name="T51" fmla="*/ 41 h 146"/>
                <a:gd name="T52" fmla="*/ 13 w 40"/>
                <a:gd name="T53" fmla="*/ 41 h 146"/>
                <a:gd name="T54" fmla="*/ 7 w 40"/>
                <a:gd name="T55" fmla="*/ 41 h 146"/>
                <a:gd name="T56" fmla="*/ 33 w 40"/>
                <a:gd name="T57" fmla="*/ 31 h 146"/>
                <a:gd name="T58" fmla="*/ 27 w 40"/>
                <a:gd name="T59" fmla="*/ 31 h 146"/>
                <a:gd name="T60" fmla="*/ 23 w 40"/>
                <a:gd name="T61" fmla="*/ 31 h 146"/>
                <a:gd name="T62" fmla="*/ 17 w 40"/>
                <a:gd name="T63" fmla="*/ 31 h 146"/>
                <a:gd name="T64" fmla="*/ 13 w 40"/>
                <a:gd name="T65" fmla="*/ 31 h 146"/>
                <a:gd name="T66" fmla="*/ 7 w 40"/>
                <a:gd name="T67" fmla="*/ 31 h 146"/>
                <a:gd name="T68" fmla="*/ 33 w 40"/>
                <a:gd name="T69" fmla="*/ 20 h 146"/>
                <a:gd name="T70" fmla="*/ 27 w 40"/>
                <a:gd name="T71" fmla="*/ 20 h 146"/>
                <a:gd name="T72" fmla="*/ 23 w 40"/>
                <a:gd name="T73" fmla="*/ 20 h 146"/>
                <a:gd name="T74" fmla="*/ 17 w 40"/>
                <a:gd name="T75" fmla="*/ 20 h 146"/>
                <a:gd name="T76" fmla="*/ 13 w 40"/>
                <a:gd name="T77" fmla="*/ 20 h 146"/>
                <a:gd name="T78" fmla="*/ 7 w 40"/>
                <a:gd name="T79" fmla="*/ 20 h 146"/>
                <a:gd name="T80" fmla="*/ 33 w 40"/>
                <a:gd name="T81" fmla="*/ 9 h 146"/>
                <a:gd name="T82" fmla="*/ 27 w 40"/>
                <a:gd name="T83" fmla="*/ 9 h 146"/>
                <a:gd name="T84" fmla="*/ 23 w 40"/>
                <a:gd name="T85" fmla="*/ 9 h 146"/>
                <a:gd name="T86" fmla="*/ 17 w 40"/>
                <a:gd name="T87" fmla="*/ 9 h 146"/>
                <a:gd name="T88" fmla="*/ 13 w 40"/>
                <a:gd name="T89" fmla="*/ 9 h 146"/>
                <a:gd name="T90" fmla="*/ 7 w 40"/>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 h="146">
                  <a:moveTo>
                    <a:pt x="0" y="9"/>
                  </a:moveTo>
                  <a:cubicBezTo>
                    <a:pt x="0" y="137"/>
                    <a:pt x="0" y="137"/>
                    <a:pt x="0" y="137"/>
                  </a:cubicBezTo>
                  <a:cubicBezTo>
                    <a:pt x="0" y="142"/>
                    <a:pt x="4" y="146"/>
                    <a:pt x="9" y="146"/>
                  </a:cubicBezTo>
                  <a:cubicBezTo>
                    <a:pt x="31" y="146"/>
                    <a:pt x="31" y="146"/>
                    <a:pt x="31" y="146"/>
                  </a:cubicBezTo>
                  <a:cubicBezTo>
                    <a:pt x="36" y="146"/>
                    <a:pt x="40" y="142"/>
                    <a:pt x="40" y="137"/>
                  </a:cubicBezTo>
                  <a:cubicBezTo>
                    <a:pt x="40" y="9"/>
                    <a:pt x="40" y="9"/>
                    <a:pt x="40" y="9"/>
                  </a:cubicBezTo>
                  <a:cubicBezTo>
                    <a:pt x="40" y="4"/>
                    <a:pt x="36" y="0"/>
                    <a:pt x="31" y="0"/>
                  </a:cubicBezTo>
                  <a:cubicBezTo>
                    <a:pt x="9" y="0"/>
                    <a:pt x="9" y="0"/>
                    <a:pt x="9" y="0"/>
                  </a:cubicBezTo>
                  <a:cubicBezTo>
                    <a:pt x="4" y="0"/>
                    <a:pt x="0" y="4"/>
                    <a:pt x="0" y="9"/>
                  </a:cubicBezTo>
                  <a:close/>
                  <a:moveTo>
                    <a:pt x="27" y="126"/>
                  </a:moveTo>
                  <a:cubicBezTo>
                    <a:pt x="27" y="130"/>
                    <a:pt x="24" y="134"/>
                    <a:pt x="20" y="134"/>
                  </a:cubicBezTo>
                  <a:cubicBezTo>
                    <a:pt x="16" y="134"/>
                    <a:pt x="13" y="130"/>
                    <a:pt x="13" y="126"/>
                  </a:cubicBezTo>
                  <a:cubicBezTo>
                    <a:pt x="13" y="122"/>
                    <a:pt x="16" y="119"/>
                    <a:pt x="20" y="119"/>
                  </a:cubicBezTo>
                  <a:cubicBezTo>
                    <a:pt x="24" y="119"/>
                    <a:pt x="27" y="122"/>
                    <a:pt x="27" y="126"/>
                  </a:cubicBezTo>
                  <a:close/>
                  <a:moveTo>
                    <a:pt x="33" y="74"/>
                  </a:moveTo>
                  <a:cubicBezTo>
                    <a:pt x="33" y="79"/>
                    <a:pt x="33" y="79"/>
                    <a:pt x="33" y="79"/>
                  </a:cubicBezTo>
                  <a:cubicBezTo>
                    <a:pt x="27" y="79"/>
                    <a:pt x="27" y="79"/>
                    <a:pt x="27" y="79"/>
                  </a:cubicBezTo>
                  <a:cubicBezTo>
                    <a:pt x="27" y="74"/>
                    <a:pt x="27" y="74"/>
                    <a:pt x="27" y="74"/>
                  </a:cubicBezTo>
                  <a:cubicBezTo>
                    <a:pt x="33" y="74"/>
                    <a:pt x="33" y="74"/>
                    <a:pt x="33" y="74"/>
                  </a:cubicBezTo>
                  <a:cubicBezTo>
                    <a:pt x="33" y="74"/>
                    <a:pt x="33" y="74"/>
                    <a:pt x="33" y="74"/>
                  </a:cubicBezTo>
                  <a:close/>
                  <a:moveTo>
                    <a:pt x="23" y="74"/>
                  </a:moveTo>
                  <a:cubicBezTo>
                    <a:pt x="23" y="79"/>
                    <a:pt x="23" y="79"/>
                    <a:pt x="23" y="79"/>
                  </a:cubicBezTo>
                  <a:cubicBezTo>
                    <a:pt x="17" y="79"/>
                    <a:pt x="17" y="79"/>
                    <a:pt x="17" y="79"/>
                  </a:cubicBezTo>
                  <a:cubicBezTo>
                    <a:pt x="17" y="74"/>
                    <a:pt x="17" y="74"/>
                    <a:pt x="17" y="74"/>
                  </a:cubicBezTo>
                  <a:cubicBezTo>
                    <a:pt x="23" y="74"/>
                    <a:pt x="23" y="74"/>
                    <a:pt x="23" y="74"/>
                  </a:cubicBezTo>
                  <a:cubicBezTo>
                    <a:pt x="23" y="74"/>
                    <a:pt x="23" y="74"/>
                    <a:pt x="23" y="74"/>
                  </a:cubicBezTo>
                  <a:close/>
                  <a:moveTo>
                    <a:pt x="13" y="74"/>
                  </a:moveTo>
                  <a:cubicBezTo>
                    <a:pt x="13" y="79"/>
                    <a:pt x="13" y="79"/>
                    <a:pt x="13" y="79"/>
                  </a:cubicBezTo>
                  <a:cubicBezTo>
                    <a:pt x="7" y="79"/>
                    <a:pt x="7" y="79"/>
                    <a:pt x="7" y="79"/>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1"/>
                  </a:moveTo>
                  <a:cubicBezTo>
                    <a:pt x="33" y="47"/>
                    <a:pt x="33" y="47"/>
                    <a:pt x="33" y="47"/>
                  </a:cubicBezTo>
                  <a:cubicBezTo>
                    <a:pt x="27" y="47"/>
                    <a:pt x="27" y="47"/>
                    <a:pt x="27" y="47"/>
                  </a:cubicBezTo>
                  <a:cubicBezTo>
                    <a:pt x="27" y="41"/>
                    <a:pt x="27" y="41"/>
                    <a:pt x="27"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7" y="47"/>
                    <a:pt x="7" y="47"/>
                    <a:pt x="7" y="47"/>
                  </a:cubicBezTo>
                  <a:cubicBezTo>
                    <a:pt x="7" y="41"/>
                    <a:pt x="7" y="41"/>
                    <a:pt x="7" y="41"/>
                  </a:cubicBezTo>
                  <a:cubicBezTo>
                    <a:pt x="13" y="41"/>
                    <a:pt x="13" y="41"/>
                    <a:pt x="13" y="41"/>
                  </a:cubicBezTo>
                  <a:cubicBezTo>
                    <a:pt x="13" y="41"/>
                    <a:pt x="13" y="41"/>
                    <a:pt x="13" y="41"/>
                  </a:cubicBezTo>
                  <a:close/>
                  <a:moveTo>
                    <a:pt x="33" y="31"/>
                  </a:moveTo>
                  <a:cubicBezTo>
                    <a:pt x="33" y="36"/>
                    <a:pt x="33" y="36"/>
                    <a:pt x="33" y="36"/>
                  </a:cubicBezTo>
                  <a:cubicBezTo>
                    <a:pt x="27" y="36"/>
                    <a:pt x="27" y="36"/>
                    <a:pt x="27" y="36"/>
                  </a:cubicBezTo>
                  <a:cubicBezTo>
                    <a:pt x="27" y="31"/>
                    <a:pt x="27" y="31"/>
                    <a:pt x="27" y="31"/>
                  </a:cubicBezTo>
                  <a:cubicBezTo>
                    <a:pt x="33" y="31"/>
                    <a:pt x="33" y="31"/>
                    <a:pt x="33" y="31"/>
                  </a:cubicBezTo>
                  <a:cubicBezTo>
                    <a:pt x="33" y="31"/>
                    <a:pt x="33" y="31"/>
                    <a:pt x="33" y="31"/>
                  </a:cubicBezTo>
                  <a:close/>
                  <a:moveTo>
                    <a:pt x="23" y="31"/>
                  </a:moveTo>
                  <a:cubicBezTo>
                    <a:pt x="23" y="36"/>
                    <a:pt x="23" y="36"/>
                    <a:pt x="23" y="36"/>
                  </a:cubicBezTo>
                  <a:cubicBezTo>
                    <a:pt x="17" y="36"/>
                    <a:pt x="17" y="36"/>
                    <a:pt x="17" y="36"/>
                  </a:cubicBezTo>
                  <a:cubicBezTo>
                    <a:pt x="17" y="31"/>
                    <a:pt x="17" y="31"/>
                    <a:pt x="17" y="31"/>
                  </a:cubicBezTo>
                  <a:cubicBezTo>
                    <a:pt x="23" y="31"/>
                    <a:pt x="23" y="31"/>
                    <a:pt x="23" y="31"/>
                  </a:cubicBezTo>
                  <a:cubicBezTo>
                    <a:pt x="23" y="31"/>
                    <a:pt x="23" y="31"/>
                    <a:pt x="23" y="31"/>
                  </a:cubicBezTo>
                  <a:close/>
                  <a:moveTo>
                    <a:pt x="13" y="31"/>
                  </a:moveTo>
                  <a:cubicBezTo>
                    <a:pt x="13" y="36"/>
                    <a:pt x="13" y="36"/>
                    <a:pt x="13" y="36"/>
                  </a:cubicBezTo>
                  <a:cubicBezTo>
                    <a:pt x="7" y="36"/>
                    <a:pt x="7" y="36"/>
                    <a:pt x="7" y="36"/>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264" name="Freeform 2120"/>
            <p:cNvSpPr>
              <a:spLocks noEditPoints="1"/>
            </p:cNvSpPr>
            <p:nvPr/>
          </p:nvSpPr>
          <p:spPr bwMode="auto">
            <a:xfrm>
              <a:off x="18640425" y="2416175"/>
              <a:ext cx="153988" cy="549275"/>
            </a:xfrm>
            <a:custGeom>
              <a:avLst/>
              <a:gdLst>
                <a:gd name="T0" fmla="*/ 9 w 41"/>
                <a:gd name="T1" fmla="*/ 146 h 146"/>
                <a:gd name="T2" fmla="*/ 41 w 41"/>
                <a:gd name="T3" fmla="*/ 9 h 146"/>
                <a:gd name="T4" fmla="*/ 0 w 41"/>
                <a:gd name="T5" fmla="*/ 9 h 146"/>
                <a:gd name="T6" fmla="*/ 13 w 41"/>
                <a:gd name="T7" fmla="*/ 126 h 146"/>
                <a:gd name="T8" fmla="*/ 33 w 41"/>
                <a:gd name="T9" fmla="*/ 74 h 146"/>
                <a:gd name="T10" fmla="*/ 27 w 41"/>
                <a:gd name="T11" fmla="*/ 74 h 146"/>
                <a:gd name="T12" fmla="*/ 23 w 41"/>
                <a:gd name="T13" fmla="*/ 74 h 146"/>
                <a:gd name="T14" fmla="*/ 17 w 41"/>
                <a:gd name="T15" fmla="*/ 74 h 146"/>
                <a:gd name="T16" fmla="*/ 13 w 41"/>
                <a:gd name="T17" fmla="*/ 74 h 146"/>
                <a:gd name="T18" fmla="*/ 7 w 41"/>
                <a:gd name="T19" fmla="*/ 74 h 146"/>
                <a:gd name="T20" fmla="*/ 33 w 41"/>
                <a:gd name="T21" fmla="*/ 63 h 146"/>
                <a:gd name="T22" fmla="*/ 27 w 41"/>
                <a:gd name="T23" fmla="*/ 63 h 146"/>
                <a:gd name="T24" fmla="*/ 23 w 41"/>
                <a:gd name="T25" fmla="*/ 63 h 146"/>
                <a:gd name="T26" fmla="*/ 17 w 41"/>
                <a:gd name="T27" fmla="*/ 63 h 146"/>
                <a:gd name="T28" fmla="*/ 13 w 41"/>
                <a:gd name="T29" fmla="*/ 63 h 146"/>
                <a:gd name="T30" fmla="*/ 7 w 41"/>
                <a:gd name="T31" fmla="*/ 63 h 146"/>
                <a:gd name="T32" fmla="*/ 33 w 41"/>
                <a:gd name="T33" fmla="*/ 52 h 146"/>
                <a:gd name="T34" fmla="*/ 27 w 41"/>
                <a:gd name="T35" fmla="*/ 52 h 146"/>
                <a:gd name="T36" fmla="*/ 23 w 41"/>
                <a:gd name="T37" fmla="*/ 52 h 146"/>
                <a:gd name="T38" fmla="*/ 17 w 41"/>
                <a:gd name="T39" fmla="*/ 52 h 146"/>
                <a:gd name="T40" fmla="*/ 13 w 41"/>
                <a:gd name="T41" fmla="*/ 52 h 146"/>
                <a:gd name="T42" fmla="*/ 7 w 41"/>
                <a:gd name="T43" fmla="*/ 52 h 146"/>
                <a:gd name="T44" fmla="*/ 33 w 41"/>
                <a:gd name="T45" fmla="*/ 41 h 146"/>
                <a:gd name="T46" fmla="*/ 27 w 41"/>
                <a:gd name="T47" fmla="*/ 41 h 146"/>
                <a:gd name="T48" fmla="*/ 23 w 41"/>
                <a:gd name="T49" fmla="*/ 41 h 146"/>
                <a:gd name="T50" fmla="*/ 17 w 41"/>
                <a:gd name="T51" fmla="*/ 41 h 146"/>
                <a:gd name="T52" fmla="*/ 13 w 41"/>
                <a:gd name="T53" fmla="*/ 41 h 146"/>
                <a:gd name="T54" fmla="*/ 7 w 41"/>
                <a:gd name="T55" fmla="*/ 41 h 146"/>
                <a:gd name="T56" fmla="*/ 33 w 41"/>
                <a:gd name="T57" fmla="*/ 31 h 146"/>
                <a:gd name="T58" fmla="*/ 27 w 41"/>
                <a:gd name="T59" fmla="*/ 31 h 146"/>
                <a:gd name="T60" fmla="*/ 23 w 41"/>
                <a:gd name="T61" fmla="*/ 31 h 146"/>
                <a:gd name="T62" fmla="*/ 17 w 41"/>
                <a:gd name="T63" fmla="*/ 31 h 146"/>
                <a:gd name="T64" fmla="*/ 13 w 41"/>
                <a:gd name="T65" fmla="*/ 31 h 146"/>
                <a:gd name="T66" fmla="*/ 7 w 41"/>
                <a:gd name="T67" fmla="*/ 31 h 146"/>
                <a:gd name="T68" fmla="*/ 33 w 41"/>
                <a:gd name="T69" fmla="*/ 20 h 146"/>
                <a:gd name="T70" fmla="*/ 27 w 41"/>
                <a:gd name="T71" fmla="*/ 20 h 146"/>
                <a:gd name="T72" fmla="*/ 23 w 41"/>
                <a:gd name="T73" fmla="*/ 20 h 146"/>
                <a:gd name="T74" fmla="*/ 17 w 41"/>
                <a:gd name="T75" fmla="*/ 20 h 146"/>
                <a:gd name="T76" fmla="*/ 13 w 41"/>
                <a:gd name="T77" fmla="*/ 20 h 146"/>
                <a:gd name="T78" fmla="*/ 7 w 41"/>
                <a:gd name="T79" fmla="*/ 20 h 146"/>
                <a:gd name="T80" fmla="*/ 33 w 41"/>
                <a:gd name="T81" fmla="*/ 9 h 146"/>
                <a:gd name="T82" fmla="*/ 27 w 41"/>
                <a:gd name="T83" fmla="*/ 9 h 146"/>
                <a:gd name="T84" fmla="*/ 23 w 41"/>
                <a:gd name="T85" fmla="*/ 9 h 146"/>
                <a:gd name="T86" fmla="*/ 17 w 41"/>
                <a:gd name="T87" fmla="*/ 9 h 146"/>
                <a:gd name="T88" fmla="*/ 13 w 41"/>
                <a:gd name="T89" fmla="*/ 9 h 146"/>
                <a:gd name="T90" fmla="*/ 7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9" y="146"/>
                  </a:cubicBezTo>
                  <a:cubicBezTo>
                    <a:pt x="31" y="146"/>
                    <a:pt x="31" y="146"/>
                    <a:pt x="31" y="146"/>
                  </a:cubicBezTo>
                  <a:cubicBezTo>
                    <a:pt x="36" y="146"/>
                    <a:pt x="41" y="142"/>
                    <a:pt x="41" y="137"/>
                  </a:cubicBezTo>
                  <a:cubicBezTo>
                    <a:pt x="41" y="9"/>
                    <a:pt x="41" y="9"/>
                    <a:pt x="41" y="9"/>
                  </a:cubicBezTo>
                  <a:cubicBezTo>
                    <a:pt x="41" y="4"/>
                    <a:pt x="36" y="0"/>
                    <a:pt x="31" y="0"/>
                  </a:cubicBezTo>
                  <a:cubicBezTo>
                    <a:pt x="9" y="0"/>
                    <a:pt x="9" y="0"/>
                    <a:pt x="9" y="0"/>
                  </a:cubicBezTo>
                  <a:cubicBezTo>
                    <a:pt x="4" y="0"/>
                    <a:pt x="0" y="4"/>
                    <a:pt x="0" y="9"/>
                  </a:cubicBezTo>
                  <a:close/>
                  <a:moveTo>
                    <a:pt x="28" y="126"/>
                  </a:moveTo>
                  <a:cubicBezTo>
                    <a:pt x="28" y="130"/>
                    <a:pt x="24" y="134"/>
                    <a:pt x="20" y="134"/>
                  </a:cubicBezTo>
                  <a:cubicBezTo>
                    <a:pt x="16" y="134"/>
                    <a:pt x="13" y="130"/>
                    <a:pt x="13" y="126"/>
                  </a:cubicBezTo>
                  <a:cubicBezTo>
                    <a:pt x="13" y="122"/>
                    <a:pt x="16" y="119"/>
                    <a:pt x="20" y="119"/>
                  </a:cubicBezTo>
                  <a:cubicBezTo>
                    <a:pt x="24" y="119"/>
                    <a:pt x="28" y="122"/>
                    <a:pt x="28" y="126"/>
                  </a:cubicBezTo>
                  <a:close/>
                  <a:moveTo>
                    <a:pt x="33" y="74"/>
                  </a:moveTo>
                  <a:cubicBezTo>
                    <a:pt x="33" y="79"/>
                    <a:pt x="33" y="79"/>
                    <a:pt x="33" y="79"/>
                  </a:cubicBezTo>
                  <a:cubicBezTo>
                    <a:pt x="27" y="79"/>
                    <a:pt x="27" y="79"/>
                    <a:pt x="27" y="79"/>
                  </a:cubicBezTo>
                  <a:cubicBezTo>
                    <a:pt x="27" y="74"/>
                    <a:pt x="27" y="74"/>
                    <a:pt x="27" y="74"/>
                  </a:cubicBezTo>
                  <a:cubicBezTo>
                    <a:pt x="33" y="74"/>
                    <a:pt x="33" y="74"/>
                    <a:pt x="33" y="74"/>
                  </a:cubicBezTo>
                  <a:cubicBezTo>
                    <a:pt x="33" y="74"/>
                    <a:pt x="33" y="74"/>
                    <a:pt x="33" y="74"/>
                  </a:cubicBezTo>
                  <a:close/>
                  <a:moveTo>
                    <a:pt x="23" y="74"/>
                  </a:moveTo>
                  <a:cubicBezTo>
                    <a:pt x="23" y="79"/>
                    <a:pt x="23" y="79"/>
                    <a:pt x="23" y="79"/>
                  </a:cubicBezTo>
                  <a:cubicBezTo>
                    <a:pt x="17" y="79"/>
                    <a:pt x="17" y="79"/>
                    <a:pt x="17" y="79"/>
                  </a:cubicBezTo>
                  <a:cubicBezTo>
                    <a:pt x="17" y="74"/>
                    <a:pt x="17" y="74"/>
                    <a:pt x="17" y="74"/>
                  </a:cubicBezTo>
                  <a:cubicBezTo>
                    <a:pt x="23" y="74"/>
                    <a:pt x="23" y="74"/>
                    <a:pt x="23" y="74"/>
                  </a:cubicBezTo>
                  <a:cubicBezTo>
                    <a:pt x="23" y="74"/>
                    <a:pt x="23" y="74"/>
                    <a:pt x="23" y="74"/>
                  </a:cubicBezTo>
                  <a:close/>
                  <a:moveTo>
                    <a:pt x="13" y="74"/>
                  </a:moveTo>
                  <a:cubicBezTo>
                    <a:pt x="13" y="79"/>
                    <a:pt x="13" y="79"/>
                    <a:pt x="13" y="79"/>
                  </a:cubicBezTo>
                  <a:cubicBezTo>
                    <a:pt x="7" y="79"/>
                    <a:pt x="7" y="79"/>
                    <a:pt x="7" y="79"/>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1"/>
                  </a:moveTo>
                  <a:cubicBezTo>
                    <a:pt x="33" y="47"/>
                    <a:pt x="33" y="47"/>
                    <a:pt x="33" y="47"/>
                  </a:cubicBezTo>
                  <a:cubicBezTo>
                    <a:pt x="27" y="47"/>
                    <a:pt x="27" y="47"/>
                    <a:pt x="27" y="47"/>
                  </a:cubicBezTo>
                  <a:cubicBezTo>
                    <a:pt x="27" y="41"/>
                    <a:pt x="27" y="41"/>
                    <a:pt x="27"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7" y="47"/>
                    <a:pt x="7" y="47"/>
                    <a:pt x="7" y="47"/>
                  </a:cubicBezTo>
                  <a:cubicBezTo>
                    <a:pt x="7" y="41"/>
                    <a:pt x="7" y="41"/>
                    <a:pt x="7" y="41"/>
                  </a:cubicBezTo>
                  <a:cubicBezTo>
                    <a:pt x="13" y="41"/>
                    <a:pt x="13" y="41"/>
                    <a:pt x="13" y="41"/>
                  </a:cubicBezTo>
                  <a:cubicBezTo>
                    <a:pt x="13" y="41"/>
                    <a:pt x="13" y="41"/>
                    <a:pt x="13" y="41"/>
                  </a:cubicBezTo>
                  <a:close/>
                  <a:moveTo>
                    <a:pt x="33" y="31"/>
                  </a:moveTo>
                  <a:cubicBezTo>
                    <a:pt x="33" y="36"/>
                    <a:pt x="33" y="36"/>
                    <a:pt x="33" y="36"/>
                  </a:cubicBezTo>
                  <a:cubicBezTo>
                    <a:pt x="27" y="36"/>
                    <a:pt x="27" y="36"/>
                    <a:pt x="27" y="36"/>
                  </a:cubicBezTo>
                  <a:cubicBezTo>
                    <a:pt x="27" y="31"/>
                    <a:pt x="27" y="31"/>
                    <a:pt x="27" y="31"/>
                  </a:cubicBezTo>
                  <a:cubicBezTo>
                    <a:pt x="33" y="31"/>
                    <a:pt x="33" y="31"/>
                    <a:pt x="33" y="31"/>
                  </a:cubicBezTo>
                  <a:cubicBezTo>
                    <a:pt x="33" y="31"/>
                    <a:pt x="33" y="31"/>
                    <a:pt x="33" y="31"/>
                  </a:cubicBezTo>
                  <a:close/>
                  <a:moveTo>
                    <a:pt x="23" y="31"/>
                  </a:moveTo>
                  <a:cubicBezTo>
                    <a:pt x="23" y="36"/>
                    <a:pt x="23" y="36"/>
                    <a:pt x="23" y="36"/>
                  </a:cubicBezTo>
                  <a:cubicBezTo>
                    <a:pt x="17" y="36"/>
                    <a:pt x="17" y="36"/>
                    <a:pt x="17" y="36"/>
                  </a:cubicBezTo>
                  <a:cubicBezTo>
                    <a:pt x="17" y="31"/>
                    <a:pt x="17" y="31"/>
                    <a:pt x="17" y="31"/>
                  </a:cubicBezTo>
                  <a:cubicBezTo>
                    <a:pt x="23" y="31"/>
                    <a:pt x="23" y="31"/>
                    <a:pt x="23" y="31"/>
                  </a:cubicBezTo>
                  <a:cubicBezTo>
                    <a:pt x="23" y="31"/>
                    <a:pt x="23" y="31"/>
                    <a:pt x="23" y="31"/>
                  </a:cubicBezTo>
                  <a:close/>
                  <a:moveTo>
                    <a:pt x="13" y="31"/>
                  </a:moveTo>
                  <a:cubicBezTo>
                    <a:pt x="13" y="36"/>
                    <a:pt x="13" y="36"/>
                    <a:pt x="13" y="36"/>
                  </a:cubicBezTo>
                  <a:cubicBezTo>
                    <a:pt x="7" y="36"/>
                    <a:pt x="7" y="36"/>
                    <a:pt x="7" y="36"/>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265" name="Freeform 2121"/>
            <p:cNvSpPr>
              <a:spLocks noEditPoints="1"/>
            </p:cNvSpPr>
            <p:nvPr/>
          </p:nvSpPr>
          <p:spPr bwMode="auto">
            <a:xfrm>
              <a:off x="18857913" y="2416175"/>
              <a:ext cx="153988" cy="549275"/>
            </a:xfrm>
            <a:custGeom>
              <a:avLst/>
              <a:gdLst>
                <a:gd name="T0" fmla="*/ 9 w 41"/>
                <a:gd name="T1" fmla="*/ 146 h 146"/>
                <a:gd name="T2" fmla="*/ 41 w 41"/>
                <a:gd name="T3" fmla="*/ 9 h 146"/>
                <a:gd name="T4" fmla="*/ 0 w 41"/>
                <a:gd name="T5" fmla="*/ 9 h 146"/>
                <a:gd name="T6" fmla="*/ 13 w 41"/>
                <a:gd name="T7" fmla="*/ 126 h 146"/>
                <a:gd name="T8" fmla="*/ 33 w 41"/>
                <a:gd name="T9" fmla="*/ 74 h 146"/>
                <a:gd name="T10" fmla="*/ 28 w 41"/>
                <a:gd name="T11" fmla="*/ 74 h 146"/>
                <a:gd name="T12" fmla="*/ 23 w 41"/>
                <a:gd name="T13" fmla="*/ 74 h 146"/>
                <a:gd name="T14" fmla="*/ 17 w 41"/>
                <a:gd name="T15" fmla="*/ 74 h 146"/>
                <a:gd name="T16" fmla="*/ 13 w 41"/>
                <a:gd name="T17" fmla="*/ 74 h 146"/>
                <a:gd name="T18" fmla="*/ 8 w 41"/>
                <a:gd name="T19" fmla="*/ 74 h 146"/>
                <a:gd name="T20" fmla="*/ 33 w 41"/>
                <a:gd name="T21" fmla="*/ 63 h 146"/>
                <a:gd name="T22" fmla="*/ 28 w 41"/>
                <a:gd name="T23" fmla="*/ 63 h 146"/>
                <a:gd name="T24" fmla="*/ 23 w 41"/>
                <a:gd name="T25" fmla="*/ 63 h 146"/>
                <a:gd name="T26" fmla="*/ 17 w 41"/>
                <a:gd name="T27" fmla="*/ 63 h 146"/>
                <a:gd name="T28" fmla="*/ 13 w 41"/>
                <a:gd name="T29" fmla="*/ 63 h 146"/>
                <a:gd name="T30" fmla="*/ 8 w 41"/>
                <a:gd name="T31" fmla="*/ 63 h 146"/>
                <a:gd name="T32" fmla="*/ 33 w 41"/>
                <a:gd name="T33" fmla="*/ 52 h 146"/>
                <a:gd name="T34" fmla="*/ 28 w 41"/>
                <a:gd name="T35" fmla="*/ 52 h 146"/>
                <a:gd name="T36" fmla="*/ 23 w 41"/>
                <a:gd name="T37" fmla="*/ 52 h 146"/>
                <a:gd name="T38" fmla="*/ 17 w 41"/>
                <a:gd name="T39" fmla="*/ 52 h 146"/>
                <a:gd name="T40" fmla="*/ 13 w 41"/>
                <a:gd name="T41" fmla="*/ 52 h 146"/>
                <a:gd name="T42" fmla="*/ 8 w 41"/>
                <a:gd name="T43" fmla="*/ 52 h 146"/>
                <a:gd name="T44" fmla="*/ 33 w 41"/>
                <a:gd name="T45" fmla="*/ 41 h 146"/>
                <a:gd name="T46" fmla="*/ 28 w 41"/>
                <a:gd name="T47" fmla="*/ 41 h 146"/>
                <a:gd name="T48" fmla="*/ 23 w 41"/>
                <a:gd name="T49" fmla="*/ 41 h 146"/>
                <a:gd name="T50" fmla="*/ 17 w 41"/>
                <a:gd name="T51" fmla="*/ 41 h 146"/>
                <a:gd name="T52" fmla="*/ 13 w 41"/>
                <a:gd name="T53" fmla="*/ 41 h 146"/>
                <a:gd name="T54" fmla="*/ 8 w 41"/>
                <a:gd name="T55" fmla="*/ 41 h 146"/>
                <a:gd name="T56" fmla="*/ 33 w 41"/>
                <a:gd name="T57" fmla="*/ 31 h 146"/>
                <a:gd name="T58" fmla="*/ 28 w 41"/>
                <a:gd name="T59" fmla="*/ 31 h 146"/>
                <a:gd name="T60" fmla="*/ 23 w 41"/>
                <a:gd name="T61" fmla="*/ 31 h 146"/>
                <a:gd name="T62" fmla="*/ 17 w 41"/>
                <a:gd name="T63" fmla="*/ 31 h 146"/>
                <a:gd name="T64" fmla="*/ 13 w 41"/>
                <a:gd name="T65" fmla="*/ 31 h 146"/>
                <a:gd name="T66" fmla="*/ 8 w 41"/>
                <a:gd name="T67" fmla="*/ 31 h 146"/>
                <a:gd name="T68" fmla="*/ 33 w 41"/>
                <a:gd name="T69" fmla="*/ 20 h 146"/>
                <a:gd name="T70" fmla="*/ 28 w 41"/>
                <a:gd name="T71" fmla="*/ 20 h 146"/>
                <a:gd name="T72" fmla="*/ 23 w 41"/>
                <a:gd name="T73" fmla="*/ 20 h 146"/>
                <a:gd name="T74" fmla="*/ 17 w 41"/>
                <a:gd name="T75" fmla="*/ 20 h 146"/>
                <a:gd name="T76" fmla="*/ 13 w 41"/>
                <a:gd name="T77" fmla="*/ 20 h 146"/>
                <a:gd name="T78" fmla="*/ 8 w 41"/>
                <a:gd name="T79" fmla="*/ 20 h 146"/>
                <a:gd name="T80" fmla="*/ 33 w 41"/>
                <a:gd name="T81" fmla="*/ 9 h 146"/>
                <a:gd name="T82" fmla="*/ 28 w 41"/>
                <a:gd name="T83" fmla="*/ 9 h 146"/>
                <a:gd name="T84" fmla="*/ 23 w 41"/>
                <a:gd name="T85" fmla="*/ 9 h 146"/>
                <a:gd name="T86" fmla="*/ 17 w 41"/>
                <a:gd name="T87" fmla="*/ 9 h 146"/>
                <a:gd name="T88" fmla="*/ 13 w 41"/>
                <a:gd name="T89" fmla="*/ 9 h 146"/>
                <a:gd name="T90" fmla="*/ 8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9" y="146"/>
                  </a:cubicBezTo>
                  <a:cubicBezTo>
                    <a:pt x="32" y="146"/>
                    <a:pt x="32" y="146"/>
                    <a:pt x="32" y="146"/>
                  </a:cubicBezTo>
                  <a:cubicBezTo>
                    <a:pt x="37" y="146"/>
                    <a:pt x="41" y="142"/>
                    <a:pt x="41" y="137"/>
                  </a:cubicBezTo>
                  <a:cubicBezTo>
                    <a:pt x="41" y="9"/>
                    <a:pt x="41" y="9"/>
                    <a:pt x="41" y="9"/>
                  </a:cubicBezTo>
                  <a:cubicBezTo>
                    <a:pt x="41" y="4"/>
                    <a:pt x="37" y="0"/>
                    <a:pt x="32" y="0"/>
                  </a:cubicBezTo>
                  <a:cubicBezTo>
                    <a:pt x="9" y="0"/>
                    <a:pt x="9" y="0"/>
                    <a:pt x="9" y="0"/>
                  </a:cubicBezTo>
                  <a:cubicBezTo>
                    <a:pt x="4" y="0"/>
                    <a:pt x="0" y="4"/>
                    <a:pt x="0" y="9"/>
                  </a:cubicBezTo>
                  <a:close/>
                  <a:moveTo>
                    <a:pt x="28" y="126"/>
                  </a:moveTo>
                  <a:cubicBezTo>
                    <a:pt x="28" y="130"/>
                    <a:pt x="25" y="134"/>
                    <a:pt x="21" y="134"/>
                  </a:cubicBezTo>
                  <a:cubicBezTo>
                    <a:pt x="16" y="134"/>
                    <a:pt x="13" y="130"/>
                    <a:pt x="13" y="126"/>
                  </a:cubicBezTo>
                  <a:cubicBezTo>
                    <a:pt x="13" y="122"/>
                    <a:pt x="16" y="119"/>
                    <a:pt x="21" y="119"/>
                  </a:cubicBezTo>
                  <a:cubicBezTo>
                    <a:pt x="25" y="119"/>
                    <a:pt x="28" y="122"/>
                    <a:pt x="28" y="126"/>
                  </a:cubicBezTo>
                  <a:close/>
                  <a:moveTo>
                    <a:pt x="33" y="74"/>
                  </a:moveTo>
                  <a:cubicBezTo>
                    <a:pt x="33" y="79"/>
                    <a:pt x="33" y="79"/>
                    <a:pt x="33" y="79"/>
                  </a:cubicBezTo>
                  <a:cubicBezTo>
                    <a:pt x="28" y="79"/>
                    <a:pt x="28" y="79"/>
                    <a:pt x="28" y="79"/>
                  </a:cubicBezTo>
                  <a:cubicBezTo>
                    <a:pt x="28" y="74"/>
                    <a:pt x="28" y="74"/>
                    <a:pt x="28" y="74"/>
                  </a:cubicBezTo>
                  <a:cubicBezTo>
                    <a:pt x="33" y="74"/>
                    <a:pt x="33" y="74"/>
                    <a:pt x="33" y="74"/>
                  </a:cubicBezTo>
                  <a:cubicBezTo>
                    <a:pt x="33" y="74"/>
                    <a:pt x="33" y="74"/>
                    <a:pt x="33" y="74"/>
                  </a:cubicBezTo>
                  <a:close/>
                  <a:moveTo>
                    <a:pt x="23" y="74"/>
                  </a:moveTo>
                  <a:cubicBezTo>
                    <a:pt x="23" y="79"/>
                    <a:pt x="23" y="79"/>
                    <a:pt x="23" y="79"/>
                  </a:cubicBezTo>
                  <a:cubicBezTo>
                    <a:pt x="17" y="79"/>
                    <a:pt x="17" y="79"/>
                    <a:pt x="17" y="79"/>
                  </a:cubicBezTo>
                  <a:cubicBezTo>
                    <a:pt x="17" y="74"/>
                    <a:pt x="17" y="74"/>
                    <a:pt x="17" y="74"/>
                  </a:cubicBezTo>
                  <a:cubicBezTo>
                    <a:pt x="23" y="74"/>
                    <a:pt x="23" y="74"/>
                    <a:pt x="23" y="74"/>
                  </a:cubicBezTo>
                  <a:cubicBezTo>
                    <a:pt x="23" y="74"/>
                    <a:pt x="23" y="74"/>
                    <a:pt x="23" y="74"/>
                  </a:cubicBezTo>
                  <a:close/>
                  <a:moveTo>
                    <a:pt x="13" y="74"/>
                  </a:moveTo>
                  <a:cubicBezTo>
                    <a:pt x="13" y="79"/>
                    <a:pt x="13" y="79"/>
                    <a:pt x="13" y="79"/>
                  </a:cubicBezTo>
                  <a:cubicBezTo>
                    <a:pt x="8" y="79"/>
                    <a:pt x="8" y="79"/>
                    <a:pt x="8" y="79"/>
                  </a:cubicBezTo>
                  <a:cubicBezTo>
                    <a:pt x="8" y="74"/>
                    <a:pt x="8" y="74"/>
                    <a:pt x="8" y="74"/>
                  </a:cubicBezTo>
                  <a:cubicBezTo>
                    <a:pt x="13" y="74"/>
                    <a:pt x="13" y="74"/>
                    <a:pt x="13" y="74"/>
                  </a:cubicBezTo>
                  <a:cubicBezTo>
                    <a:pt x="13" y="74"/>
                    <a:pt x="13" y="74"/>
                    <a:pt x="13" y="74"/>
                  </a:cubicBezTo>
                  <a:close/>
                  <a:moveTo>
                    <a:pt x="33" y="63"/>
                  </a:moveTo>
                  <a:cubicBezTo>
                    <a:pt x="33" y="69"/>
                    <a:pt x="33" y="69"/>
                    <a:pt x="33" y="69"/>
                  </a:cubicBezTo>
                  <a:cubicBezTo>
                    <a:pt x="28" y="69"/>
                    <a:pt x="28" y="69"/>
                    <a:pt x="28" y="69"/>
                  </a:cubicBezTo>
                  <a:cubicBezTo>
                    <a:pt x="28" y="63"/>
                    <a:pt x="28" y="63"/>
                    <a:pt x="28"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8" y="69"/>
                    <a:pt x="8" y="69"/>
                    <a:pt x="8" y="69"/>
                  </a:cubicBezTo>
                  <a:cubicBezTo>
                    <a:pt x="8" y="63"/>
                    <a:pt x="8" y="63"/>
                    <a:pt x="8" y="63"/>
                  </a:cubicBezTo>
                  <a:cubicBezTo>
                    <a:pt x="13" y="63"/>
                    <a:pt x="13" y="63"/>
                    <a:pt x="13" y="63"/>
                  </a:cubicBezTo>
                  <a:cubicBezTo>
                    <a:pt x="13" y="63"/>
                    <a:pt x="13" y="63"/>
                    <a:pt x="13" y="63"/>
                  </a:cubicBezTo>
                  <a:close/>
                  <a:moveTo>
                    <a:pt x="33" y="52"/>
                  </a:moveTo>
                  <a:cubicBezTo>
                    <a:pt x="33" y="58"/>
                    <a:pt x="33" y="58"/>
                    <a:pt x="33" y="58"/>
                  </a:cubicBezTo>
                  <a:cubicBezTo>
                    <a:pt x="28" y="58"/>
                    <a:pt x="28" y="58"/>
                    <a:pt x="28" y="58"/>
                  </a:cubicBezTo>
                  <a:cubicBezTo>
                    <a:pt x="28" y="52"/>
                    <a:pt x="28" y="52"/>
                    <a:pt x="28"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8" y="58"/>
                    <a:pt x="8" y="58"/>
                    <a:pt x="8" y="58"/>
                  </a:cubicBezTo>
                  <a:cubicBezTo>
                    <a:pt x="8" y="52"/>
                    <a:pt x="8" y="52"/>
                    <a:pt x="8" y="52"/>
                  </a:cubicBezTo>
                  <a:cubicBezTo>
                    <a:pt x="13" y="52"/>
                    <a:pt x="13" y="52"/>
                    <a:pt x="13" y="52"/>
                  </a:cubicBezTo>
                  <a:cubicBezTo>
                    <a:pt x="13" y="52"/>
                    <a:pt x="13" y="52"/>
                    <a:pt x="13" y="52"/>
                  </a:cubicBezTo>
                  <a:close/>
                  <a:moveTo>
                    <a:pt x="33" y="41"/>
                  </a:moveTo>
                  <a:cubicBezTo>
                    <a:pt x="33" y="47"/>
                    <a:pt x="33" y="47"/>
                    <a:pt x="33" y="47"/>
                  </a:cubicBezTo>
                  <a:cubicBezTo>
                    <a:pt x="28" y="47"/>
                    <a:pt x="28" y="47"/>
                    <a:pt x="28" y="47"/>
                  </a:cubicBezTo>
                  <a:cubicBezTo>
                    <a:pt x="28" y="41"/>
                    <a:pt x="28" y="41"/>
                    <a:pt x="28"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8" y="47"/>
                    <a:pt x="8" y="47"/>
                    <a:pt x="8" y="47"/>
                  </a:cubicBezTo>
                  <a:cubicBezTo>
                    <a:pt x="8" y="41"/>
                    <a:pt x="8" y="41"/>
                    <a:pt x="8" y="41"/>
                  </a:cubicBezTo>
                  <a:cubicBezTo>
                    <a:pt x="13" y="41"/>
                    <a:pt x="13" y="41"/>
                    <a:pt x="13" y="41"/>
                  </a:cubicBezTo>
                  <a:cubicBezTo>
                    <a:pt x="13" y="41"/>
                    <a:pt x="13" y="41"/>
                    <a:pt x="13" y="41"/>
                  </a:cubicBezTo>
                  <a:close/>
                  <a:moveTo>
                    <a:pt x="33" y="31"/>
                  </a:moveTo>
                  <a:cubicBezTo>
                    <a:pt x="33" y="36"/>
                    <a:pt x="33" y="36"/>
                    <a:pt x="33" y="36"/>
                  </a:cubicBezTo>
                  <a:cubicBezTo>
                    <a:pt x="28" y="36"/>
                    <a:pt x="28" y="36"/>
                    <a:pt x="28" y="36"/>
                  </a:cubicBezTo>
                  <a:cubicBezTo>
                    <a:pt x="28" y="31"/>
                    <a:pt x="28" y="31"/>
                    <a:pt x="28" y="31"/>
                  </a:cubicBezTo>
                  <a:cubicBezTo>
                    <a:pt x="33" y="31"/>
                    <a:pt x="33" y="31"/>
                    <a:pt x="33" y="31"/>
                  </a:cubicBezTo>
                  <a:cubicBezTo>
                    <a:pt x="33" y="31"/>
                    <a:pt x="33" y="31"/>
                    <a:pt x="33" y="31"/>
                  </a:cubicBezTo>
                  <a:close/>
                  <a:moveTo>
                    <a:pt x="23" y="31"/>
                  </a:moveTo>
                  <a:cubicBezTo>
                    <a:pt x="23" y="36"/>
                    <a:pt x="23" y="36"/>
                    <a:pt x="23" y="36"/>
                  </a:cubicBezTo>
                  <a:cubicBezTo>
                    <a:pt x="17" y="36"/>
                    <a:pt x="17" y="36"/>
                    <a:pt x="17" y="36"/>
                  </a:cubicBezTo>
                  <a:cubicBezTo>
                    <a:pt x="17" y="31"/>
                    <a:pt x="17" y="31"/>
                    <a:pt x="17" y="31"/>
                  </a:cubicBezTo>
                  <a:cubicBezTo>
                    <a:pt x="23" y="31"/>
                    <a:pt x="23" y="31"/>
                    <a:pt x="23" y="31"/>
                  </a:cubicBezTo>
                  <a:cubicBezTo>
                    <a:pt x="23" y="31"/>
                    <a:pt x="23" y="31"/>
                    <a:pt x="23" y="31"/>
                  </a:cubicBezTo>
                  <a:close/>
                  <a:moveTo>
                    <a:pt x="13" y="31"/>
                  </a:moveTo>
                  <a:cubicBezTo>
                    <a:pt x="13" y="36"/>
                    <a:pt x="13" y="36"/>
                    <a:pt x="13" y="36"/>
                  </a:cubicBezTo>
                  <a:cubicBezTo>
                    <a:pt x="8" y="36"/>
                    <a:pt x="8" y="36"/>
                    <a:pt x="8" y="36"/>
                  </a:cubicBezTo>
                  <a:cubicBezTo>
                    <a:pt x="8" y="31"/>
                    <a:pt x="8" y="31"/>
                    <a:pt x="8" y="31"/>
                  </a:cubicBezTo>
                  <a:cubicBezTo>
                    <a:pt x="13" y="31"/>
                    <a:pt x="13" y="31"/>
                    <a:pt x="13" y="31"/>
                  </a:cubicBezTo>
                  <a:cubicBezTo>
                    <a:pt x="13" y="31"/>
                    <a:pt x="13" y="31"/>
                    <a:pt x="13" y="31"/>
                  </a:cubicBezTo>
                  <a:close/>
                  <a:moveTo>
                    <a:pt x="33" y="20"/>
                  </a:moveTo>
                  <a:cubicBezTo>
                    <a:pt x="33" y="26"/>
                    <a:pt x="33" y="26"/>
                    <a:pt x="33" y="26"/>
                  </a:cubicBezTo>
                  <a:cubicBezTo>
                    <a:pt x="28" y="26"/>
                    <a:pt x="28" y="26"/>
                    <a:pt x="28" y="26"/>
                  </a:cubicBezTo>
                  <a:cubicBezTo>
                    <a:pt x="28" y="20"/>
                    <a:pt x="28" y="20"/>
                    <a:pt x="28"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8" y="26"/>
                    <a:pt x="8" y="26"/>
                    <a:pt x="8" y="26"/>
                  </a:cubicBezTo>
                  <a:cubicBezTo>
                    <a:pt x="8" y="20"/>
                    <a:pt x="8" y="20"/>
                    <a:pt x="8" y="20"/>
                  </a:cubicBezTo>
                  <a:cubicBezTo>
                    <a:pt x="13" y="20"/>
                    <a:pt x="13" y="20"/>
                    <a:pt x="13" y="20"/>
                  </a:cubicBezTo>
                  <a:cubicBezTo>
                    <a:pt x="13" y="20"/>
                    <a:pt x="13" y="20"/>
                    <a:pt x="13" y="20"/>
                  </a:cubicBezTo>
                  <a:close/>
                  <a:moveTo>
                    <a:pt x="33" y="9"/>
                  </a:moveTo>
                  <a:cubicBezTo>
                    <a:pt x="33" y="15"/>
                    <a:pt x="33" y="15"/>
                    <a:pt x="33" y="15"/>
                  </a:cubicBezTo>
                  <a:cubicBezTo>
                    <a:pt x="28" y="15"/>
                    <a:pt x="28" y="15"/>
                    <a:pt x="28" y="15"/>
                  </a:cubicBezTo>
                  <a:cubicBezTo>
                    <a:pt x="28" y="9"/>
                    <a:pt x="28" y="9"/>
                    <a:pt x="28"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8" y="15"/>
                    <a:pt x="8" y="15"/>
                    <a:pt x="8" y="15"/>
                  </a:cubicBezTo>
                  <a:cubicBezTo>
                    <a:pt x="8" y="9"/>
                    <a:pt x="8" y="9"/>
                    <a:pt x="8"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266" name="Freeform 2122"/>
            <p:cNvSpPr>
              <a:spLocks noEditPoints="1"/>
            </p:cNvSpPr>
            <p:nvPr/>
          </p:nvSpPr>
          <p:spPr bwMode="auto">
            <a:xfrm>
              <a:off x="19075400" y="2416175"/>
              <a:ext cx="153988" cy="549275"/>
            </a:xfrm>
            <a:custGeom>
              <a:avLst/>
              <a:gdLst>
                <a:gd name="T0" fmla="*/ 10 w 41"/>
                <a:gd name="T1" fmla="*/ 146 h 146"/>
                <a:gd name="T2" fmla="*/ 41 w 41"/>
                <a:gd name="T3" fmla="*/ 9 h 146"/>
                <a:gd name="T4" fmla="*/ 0 w 41"/>
                <a:gd name="T5" fmla="*/ 9 h 146"/>
                <a:gd name="T6" fmla="*/ 13 w 41"/>
                <a:gd name="T7" fmla="*/ 126 h 146"/>
                <a:gd name="T8" fmla="*/ 34 w 41"/>
                <a:gd name="T9" fmla="*/ 74 h 146"/>
                <a:gd name="T10" fmla="*/ 28 w 41"/>
                <a:gd name="T11" fmla="*/ 74 h 146"/>
                <a:gd name="T12" fmla="*/ 23 w 41"/>
                <a:gd name="T13" fmla="*/ 74 h 146"/>
                <a:gd name="T14" fmla="*/ 18 w 41"/>
                <a:gd name="T15" fmla="*/ 74 h 146"/>
                <a:gd name="T16" fmla="*/ 14 w 41"/>
                <a:gd name="T17" fmla="*/ 74 h 146"/>
                <a:gd name="T18" fmla="*/ 8 w 41"/>
                <a:gd name="T19" fmla="*/ 74 h 146"/>
                <a:gd name="T20" fmla="*/ 34 w 41"/>
                <a:gd name="T21" fmla="*/ 63 h 146"/>
                <a:gd name="T22" fmla="*/ 28 w 41"/>
                <a:gd name="T23" fmla="*/ 63 h 146"/>
                <a:gd name="T24" fmla="*/ 23 w 41"/>
                <a:gd name="T25" fmla="*/ 63 h 146"/>
                <a:gd name="T26" fmla="*/ 18 w 41"/>
                <a:gd name="T27" fmla="*/ 63 h 146"/>
                <a:gd name="T28" fmla="*/ 14 w 41"/>
                <a:gd name="T29" fmla="*/ 63 h 146"/>
                <a:gd name="T30" fmla="*/ 8 w 41"/>
                <a:gd name="T31" fmla="*/ 63 h 146"/>
                <a:gd name="T32" fmla="*/ 34 w 41"/>
                <a:gd name="T33" fmla="*/ 52 h 146"/>
                <a:gd name="T34" fmla="*/ 28 w 41"/>
                <a:gd name="T35" fmla="*/ 52 h 146"/>
                <a:gd name="T36" fmla="*/ 23 w 41"/>
                <a:gd name="T37" fmla="*/ 52 h 146"/>
                <a:gd name="T38" fmla="*/ 18 w 41"/>
                <a:gd name="T39" fmla="*/ 52 h 146"/>
                <a:gd name="T40" fmla="*/ 14 w 41"/>
                <a:gd name="T41" fmla="*/ 52 h 146"/>
                <a:gd name="T42" fmla="*/ 8 w 41"/>
                <a:gd name="T43" fmla="*/ 52 h 146"/>
                <a:gd name="T44" fmla="*/ 34 w 41"/>
                <a:gd name="T45" fmla="*/ 41 h 146"/>
                <a:gd name="T46" fmla="*/ 28 w 41"/>
                <a:gd name="T47" fmla="*/ 41 h 146"/>
                <a:gd name="T48" fmla="*/ 23 w 41"/>
                <a:gd name="T49" fmla="*/ 41 h 146"/>
                <a:gd name="T50" fmla="*/ 18 w 41"/>
                <a:gd name="T51" fmla="*/ 41 h 146"/>
                <a:gd name="T52" fmla="*/ 14 w 41"/>
                <a:gd name="T53" fmla="*/ 41 h 146"/>
                <a:gd name="T54" fmla="*/ 8 w 41"/>
                <a:gd name="T55" fmla="*/ 41 h 146"/>
                <a:gd name="T56" fmla="*/ 34 w 41"/>
                <a:gd name="T57" fmla="*/ 31 h 146"/>
                <a:gd name="T58" fmla="*/ 28 w 41"/>
                <a:gd name="T59" fmla="*/ 31 h 146"/>
                <a:gd name="T60" fmla="*/ 23 w 41"/>
                <a:gd name="T61" fmla="*/ 31 h 146"/>
                <a:gd name="T62" fmla="*/ 18 w 41"/>
                <a:gd name="T63" fmla="*/ 31 h 146"/>
                <a:gd name="T64" fmla="*/ 14 w 41"/>
                <a:gd name="T65" fmla="*/ 31 h 146"/>
                <a:gd name="T66" fmla="*/ 8 w 41"/>
                <a:gd name="T67" fmla="*/ 31 h 146"/>
                <a:gd name="T68" fmla="*/ 34 w 41"/>
                <a:gd name="T69" fmla="*/ 20 h 146"/>
                <a:gd name="T70" fmla="*/ 28 w 41"/>
                <a:gd name="T71" fmla="*/ 20 h 146"/>
                <a:gd name="T72" fmla="*/ 23 w 41"/>
                <a:gd name="T73" fmla="*/ 20 h 146"/>
                <a:gd name="T74" fmla="*/ 18 w 41"/>
                <a:gd name="T75" fmla="*/ 20 h 146"/>
                <a:gd name="T76" fmla="*/ 14 w 41"/>
                <a:gd name="T77" fmla="*/ 20 h 146"/>
                <a:gd name="T78" fmla="*/ 8 w 41"/>
                <a:gd name="T79" fmla="*/ 20 h 146"/>
                <a:gd name="T80" fmla="*/ 34 w 41"/>
                <a:gd name="T81" fmla="*/ 9 h 146"/>
                <a:gd name="T82" fmla="*/ 28 w 41"/>
                <a:gd name="T83" fmla="*/ 9 h 146"/>
                <a:gd name="T84" fmla="*/ 23 w 41"/>
                <a:gd name="T85" fmla="*/ 9 h 146"/>
                <a:gd name="T86" fmla="*/ 18 w 41"/>
                <a:gd name="T87" fmla="*/ 9 h 146"/>
                <a:gd name="T88" fmla="*/ 14 w 41"/>
                <a:gd name="T89" fmla="*/ 9 h 146"/>
                <a:gd name="T90" fmla="*/ 8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10" y="146"/>
                  </a:cubicBezTo>
                  <a:cubicBezTo>
                    <a:pt x="32" y="146"/>
                    <a:pt x="32" y="146"/>
                    <a:pt x="32" y="146"/>
                  </a:cubicBezTo>
                  <a:cubicBezTo>
                    <a:pt x="37" y="146"/>
                    <a:pt x="41" y="142"/>
                    <a:pt x="41" y="137"/>
                  </a:cubicBezTo>
                  <a:cubicBezTo>
                    <a:pt x="41" y="9"/>
                    <a:pt x="41" y="9"/>
                    <a:pt x="41" y="9"/>
                  </a:cubicBezTo>
                  <a:cubicBezTo>
                    <a:pt x="41" y="4"/>
                    <a:pt x="37" y="0"/>
                    <a:pt x="32" y="0"/>
                  </a:cubicBezTo>
                  <a:cubicBezTo>
                    <a:pt x="10" y="0"/>
                    <a:pt x="10" y="0"/>
                    <a:pt x="10" y="0"/>
                  </a:cubicBezTo>
                  <a:cubicBezTo>
                    <a:pt x="4" y="0"/>
                    <a:pt x="0" y="4"/>
                    <a:pt x="0" y="9"/>
                  </a:cubicBezTo>
                  <a:close/>
                  <a:moveTo>
                    <a:pt x="28" y="126"/>
                  </a:moveTo>
                  <a:cubicBezTo>
                    <a:pt x="28" y="130"/>
                    <a:pt x="25" y="134"/>
                    <a:pt x="21" y="134"/>
                  </a:cubicBezTo>
                  <a:cubicBezTo>
                    <a:pt x="17" y="134"/>
                    <a:pt x="13" y="130"/>
                    <a:pt x="13" y="126"/>
                  </a:cubicBezTo>
                  <a:cubicBezTo>
                    <a:pt x="13" y="122"/>
                    <a:pt x="17" y="119"/>
                    <a:pt x="21" y="119"/>
                  </a:cubicBezTo>
                  <a:cubicBezTo>
                    <a:pt x="25" y="119"/>
                    <a:pt x="28" y="122"/>
                    <a:pt x="28" y="126"/>
                  </a:cubicBezTo>
                  <a:close/>
                  <a:moveTo>
                    <a:pt x="34" y="74"/>
                  </a:moveTo>
                  <a:cubicBezTo>
                    <a:pt x="34" y="79"/>
                    <a:pt x="34" y="79"/>
                    <a:pt x="34" y="79"/>
                  </a:cubicBezTo>
                  <a:cubicBezTo>
                    <a:pt x="28" y="79"/>
                    <a:pt x="28" y="79"/>
                    <a:pt x="28" y="79"/>
                  </a:cubicBezTo>
                  <a:cubicBezTo>
                    <a:pt x="28" y="74"/>
                    <a:pt x="28" y="74"/>
                    <a:pt x="28" y="74"/>
                  </a:cubicBezTo>
                  <a:cubicBezTo>
                    <a:pt x="34" y="74"/>
                    <a:pt x="34" y="74"/>
                    <a:pt x="34" y="74"/>
                  </a:cubicBezTo>
                  <a:cubicBezTo>
                    <a:pt x="34" y="74"/>
                    <a:pt x="34" y="74"/>
                    <a:pt x="34" y="74"/>
                  </a:cubicBezTo>
                  <a:close/>
                  <a:moveTo>
                    <a:pt x="23" y="74"/>
                  </a:moveTo>
                  <a:cubicBezTo>
                    <a:pt x="23" y="79"/>
                    <a:pt x="23" y="79"/>
                    <a:pt x="23" y="79"/>
                  </a:cubicBezTo>
                  <a:cubicBezTo>
                    <a:pt x="18" y="79"/>
                    <a:pt x="18" y="79"/>
                    <a:pt x="18" y="79"/>
                  </a:cubicBezTo>
                  <a:cubicBezTo>
                    <a:pt x="18" y="74"/>
                    <a:pt x="18" y="74"/>
                    <a:pt x="18" y="74"/>
                  </a:cubicBezTo>
                  <a:cubicBezTo>
                    <a:pt x="23" y="74"/>
                    <a:pt x="23" y="74"/>
                    <a:pt x="23" y="74"/>
                  </a:cubicBezTo>
                  <a:cubicBezTo>
                    <a:pt x="23" y="74"/>
                    <a:pt x="23" y="74"/>
                    <a:pt x="23" y="74"/>
                  </a:cubicBezTo>
                  <a:close/>
                  <a:moveTo>
                    <a:pt x="14" y="74"/>
                  </a:moveTo>
                  <a:cubicBezTo>
                    <a:pt x="14" y="79"/>
                    <a:pt x="14" y="79"/>
                    <a:pt x="14" y="79"/>
                  </a:cubicBezTo>
                  <a:cubicBezTo>
                    <a:pt x="8" y="79"/>
                    <a:pt x="8" y="79"/>
                    <a:pt x="8" y="79"/>
                  </a:cubicBezTo>
                  <a:cubicBezTo>
                    <a:pt x="8" y="74"/>
                    <a:pt x="8" y="74"/>
                    <a:pt x="8" y="74"/>
                  </a:cubicBezTo>
                  <a:cubicBezTo>
                    <a:pt x="14" y="74"/>
                    <a:pt x="14" y="74"/>
                    <a:pt x="14" y="74"/>
                  </a:cubicBezTo>
                  <a:cubicBezTo>
                    <a:pt x="14" y="74"/>
                    <a:pt x="14" y="74"/>
                    <a:pt x="14" y="74"/>
                  </a:cubicBezTo>
                  <a:close/>
                  <a:moveTo>
                    <a:pt x="34" y="63"/>
                  </a:moveTo>
                  <a:cubicBezTo>
                    <a:pt x="34" y="69"/>
                    <a:pt x="34" y="69"/>
                    <a:pt x="34" y="69"/>
                  </a:cubicBezTo>
                  <a:cubicBezTo>
                    <a:pt x="28" y="69"/>
                    <a:pt x="28" y="69"/>
                    <a:pt x="28" y="69"/>
                  </a:cubicBezTo>
                  <a:cubicBezTo>
                    <a:pt x="28" y="63"/>
                    <a:pt x="28" y="63"/>
                    <a:pt x="28" y="63"/>
                  </a:cubicBezTo>
                  <a:cubicBezTo>
                    <a:pt x="34" y="63"/>
                    <a:pt x="34" y="63"/>
                    <a:pt x="34" y="63"/>
                  </a:cubicBezTo>
                  <a:cubicBezTo>
                    <a:pt x="34" y="63"/>
                    <a:pt x="34" y="63"/>
                    <a:pt x="34" y="63"/>
                  </a:cubicBezTo>
                  <a:close/>
                  <a:moveTo>
                    <a:pt x="23" y="63"/>
                  </a:moveTo>
                  <a:cubicBezTo>
                    <a:pt x="23" y="69"/>
                    <a:pt x="23" y="69"/>
                    <a:pt x="23" y="69"/>
                  </a:cubicBezTo>
                  <a:cubicBezTo>
                    <a:pt x="18" y="69"/>
                    <a:pt x="18" y="69"/>
                    <a:pt x="18" y="69"/>
                  </a:cubicBezTo>
                  <a:cubicBezTo>
                    <a:pt x="18" y="63"/>
                    <a:pt x="18" y="63"/>
                    <a:pt x="18" y="63"/>
                  </a:cubicBezTo>
                  <a:cubicBezTo>
                    <a:pt x="23" y="63"/>
                    <a:pt x="23" y="63"/>
                    <a:pt x="23" y="63"/>
                  </a:cubicBezTo>
                  <a:cubicBezTo>
                    <a:pt x="23" y="63"/>
                    <a:pt x="23" y="63"/>
                    <a:pt x="23" y="63"/>
                  </a:cubicBezTo>
                  <a:close/>
                  <a:moveTo>
                    <a:pt x="14" y="63"/>
                  </a:moveTo>
                  <a:cubicBezTo>
                    <a:pt x="14" y="69"/>
                    <a:pt x="14" y="69"/>
                    <a:pt x="14" y="69"/>
                  </a:cubicBezTo>
                  <a:cubicBezTo>
                    <a:pt x="8" y="69"/>
                    <a:pt x="8" y="69"/>
                    <a:pt x="8" y="69"/>
                  </a:cubicBezTo>
                  <a:cubicBezTo>
                    <a:pt x="8" y="63"/>
                    <a:pt x="8" y="63"/>
                    <a:pt x="8" y="63"/>
                  </a:cubicBezTo>
                  <a:cubicBezTo>
                    <a:pt x="14" y="63"/>
                    <a:pt x="14" y="63"/>
                    <a:pt x="14" y="63"/>
                  </a:cubicBezTo>
                  <a:cubicBezTo>
                    <a:pt x="14" y="63"/>
                    <a:pt x="14" y="63"/>
                    <a:pt x="14" y="63"/>
                  </a:cubicBezTo>
                  <a:close/>
                  <a:moveTo>
                    <a:pt x="34" y="52"/>
                  </a:moveTo>
                  <a:cubicBezTo>
                    <a:pt x="34" y="58"/>
                    <a:pt x="34" y="58"/>
                    <a:pt x="34" y="58"/>
                  </a:cubicBezTo>
                  <a:cubicBezTo>
                    <a:pt x="28" y="58"/>
                    <a:pt x="28" y="58"/>
                    <a:pt x="28" y="58"/>
                  </a:cubicBezTo>
                  <a:cubicBezTo>
                    <a:pt x="28" y="52"/>
                    <a:pt x="28" y="52"/>
                    <a:pt x="28" y="52"/>
                  </a:cubicBezTo>
                  <a:cubicBezTo>
                    <a:pt x="34" y="52"/>
                    <a:pt x="34" y="52"/>
                    <a:pt x="34" y="52"/>
                  </a:cubicBezTo>
                  <a:cubicBezTo>
                    <a:pt x="34" y="52"/>
                    <a:pt x="34" y="52"/>
                    <a:pt x="34" y="52"/>
                  </a:cubicBezTo>
                  <a:close/>
                  <a:moveTo>
                    <a:pt x="23" y="52"/>
                  </a:moveTo>
                  <a:cubicBezTo>
                    <a:pt x="23" y="58"/>
                    <a:pt x="23" y="58"/>
                    <a:pt x="23" y="58"/>
                  </a:cubicBezTo>
                  <a:cubicBezTo>
                    <a:pt x="18" y="58"/>
                    <a:pt x="18" y="58"/>
                    <a:pt x="18" y="58"/>
                  </a:cubicBezTo>
                  <a:cubicBezTo>
                    <a:pt x="18" y="52"/>
                    <a:pt x="18" y="52"/>
                    <a:pt x="18" y="52"/>
                  </a:cubicBezTo>
                  <a:cubicBezTo>
                    <a:pt x="23" y="52"/>
                    <a:pt x="23" y="52"/>
                    <a:pt x="23" y="52"/>
                  </a:cubicBezTo>
                  <a:cubicBezTo>
                    <a:pt x="23" y="52"/>
                    <a:pt x="23" y="52"/>
                    <a:pt x="23" y="52"/>
                  </a:cubicBezTo>
                  <a:close/>
                  <a:moveTo>
                    <a:pt x="14" y="52"/>
                  </a:moveTo>
                  <a:cubicBezTo>
                    <a:pt x="14" y="58"/>
                    <a:pt x="14" y="58"/>
                    <a:pt x="14" y="58"/>
                  </a:cubicBezTo>
                  <a:cubicBezTo>
                    <a:pt x="8" y="58"/>
                    <a:pt x="8" y="58"/>
                    <a:pt x="8" y="58"/>
                  </a:cubicBezTo>
                  <a:cubicBezTo>
                    <a:pt x="8" y="52"/>
                    <a:pt x="8" y="52"/>
                    <a:pt x="8" y="52"/>
                  </a:cubicBezTo>
                  <a:cubicBezTo>
                    <a:pt x="14" y="52"/>
                    <a:pt x="14" y="52"/>
                    <a:pt x="14" y="52"/>
                  </a:cubicBezTo>
                  <a:cubicBezTo>
                    <a:pt x="14" y="52"/>
                    <a:pt x="14" y="52"/>
                    <a:pt x="14" y="52"/>
                  </a:cubicBezTo>
                  <a:close/>
                  <a:moveTo>
                    <a:pt x="34" y="41"/>
                  </a:moveTo>
                  <a:cubicBezTo>
                    <a:pt x="34" y="47"/>
                    <a:pt x="34" y="47"/>
                    <a:pt x="34" y="47"/>
                  </a:cubicBezTo>
                  <a:cubicBezTo>
                    <a:pt x="28" y="47"/>
                    <a:pt x="28" y="47"/>
                    <a:pt x="28" y="47"/>
                  </a:cubicBezTo>
                  <a:cubicBezTo>
                    <a:pt x="28" y="41"/>
                    <a:pt x="28" y="41"/>
                    <a:pt x="28" y="41"/>
                  </a:cubicBezTo>
                  <a:cubicBezTo>
                    <a:pt x="34" y="41"/>
                    <a:pt x="34" y="41"/>
                    <a:pt x="34" y="41"/>
                  </a:cubicBezTo>
                  <a:cubicBezTo>
                    <a:pt x="34" y="41"/>
                    <a:pt x="34" y="41"/>
                    <a:pt x="34" y="41"/>
                  </a:cubicBezTo>
                  <a:close/>
                  <a:moveTo>
                    <a:pt x="23" y="41"/>
                  </a:moveTo>
                  <a:cubicBezTo>
                    <a:pt x="23" y="47"/>
                    <a:pt x="23" y="47"/>
                    <a:pt x="23" y="47"/>
                  </a:cubicBezTo>
                  <a:cubicBezTo>
                    <a:pt x="18" y="47"/>
                    <a:pt x="18" y="47"/>
                    <a:pt x="18" y="47"/>
                  </a:cubicBezTo>
                  <a:cubicBezTo>
                    <a:pt x="18" y="41"/>
                    <a:pt x="18" y="41"/>
                    <a:pt x="18" y="41"/>
                  </a:cubicBezTo>
                  <a:cubicBezTo>
                    <a:pt x="23" y="41"/>
                    <a:pt x="23" y="41"/>
                    <a:pt x="23" y="41"/>
                  </a:cubicBezTo>
                  <a:cubicBezTo>
                    <a:pt x="23" y="41"/>
                    <a:pt x="23" y="41"/>
                    <a:pt x="23" y="41"/>
                  </a:cubicBezTo>
                  <a:close/>
                  <a:moveTo>
                    <a:pt x="14" y="41"/>
                  </a:moveTo>
                  <a:cubicBezTo>
                    <a:pt x="14" y="47"/>
                    <a:pt x="14" y="47"/>
                    <a:pt x="14" y="47"/>
                  </a:cubicBezTo>
                  <a:cubicBezTo>
                    <a:pt x="8" y="47"/>
                    <a:pt x="8" y="47"/>
                    <a:pt x="8" y="47"/>
                  </a:cubicBezTo>
                  <a:cubicBezTo>
                    <a:pt x="8" y="41"/>
                    <a:pt x="8" y="41"/>
                    <a:pt x="8" y="41"/>
                  </a:cubicBezTo>
                  <a:cubicBezTo>
                    <a:pt x="14" y="41"/>
                    <a:pt x="14" y="41"/>
                    <a:pt x="14" y="41"/>
                  </a:cubicBezTo>
                  <a:cubicBezTo>
                    <a:pt x="14" y="41"/>
                    <a:pt x="14" y="41"/>
                    <a:pt x="14" y="41"/>
                  </a:cubicBezTo>
                  <a:close/>
                  <a:moveTo>
                    <a:pt x="34" y="31"/>
                  </a:moveTo>
                  <a:cubicBezTo>
                    <a:pt x="34" y="36"/>
                    <a:pt x="34" y="36"/>
                    <a:pt x="34" y="36"/>
                  </a:cubicBezTo>
                  <a:cubicBezTo>
                    <a:pt x="28" y="36"/>
                    <a:pt x="28" y="36"/>
                    <a:pt x="28" y="36"/>
                  </a:cubicBezTo>
                  <a:cubicBezTo>
                    <a:pt x="28" y="31"/>
                    <a:pt x="28" y="31"/>
                    <a:pt x="28" y="31"/>
                  </a:cubicBezTo>
                  <a:cubicBezTo>
                    <a:pt x="34" y="31"/>
                    <a:pt x="34" y="31"/>
                    <a:pt x="34" y="31"/>
                  </a:cubicBezTo>
                  <a:cubicBezTo>
                    <a:pt x="34" y="31"/>
                    <a:pt x="34" y="31"/>
                    <a:pt x="34" y="31"/>
                  </a:cubicBezTo>
                  <a:close/>
                  <a:moveTo>
                    <a:pt x="23" y="31"/>
                  </a:moveTo>
                  <a:cubicBezTo>
                    <a:pt x="23" y="36"/>
                    <a:pt x="23" y="36"/>
                    <a:pt x="23" y="36"/>
                  </a:cubicBezTo>
                  <a:cubicBezTo>
                    <a:pt x="18" y="36"/>
                    <a:pt x="18" y="36"/>
                    <a:pt x="18" y="36"/>
                  </a:cubicBezTo>
                  <a:cubicBezTo>
                    <a:pt x="18" y="31"/>
                    <a:pt x="18" y="31"/>
                    <a:pt x="18" y="31"/>
                  </a:cubicBezTo>
                  <a:cubicBezTo>
                    <a:pt x="23" y="31"/>
                    <a:pt x="23" y="31"/>
                    <a:pt x="23" y="31"/>
                  </a:cubicBezTo>
                  <a:cubicBezTo>
                    <a:pt x="23" y="31"/>
                    <a:pt x="23" y="31"/>
                    <a:pt x="23" y="31"/>
                  </a:cubicBezTo>
                  <a:close/>
                  <a:moveTo>
                    <a:pt x="14" y="31"/>
                  </a:moveTo>
                  <a:cubicBezTo>
                    <a:pt x="14" y="36"/>
                    <a:pt x="14" y="36"/>
                    <a:pt x="14" y="36"/>
                  </a:cubicBezTo>
                  <a:cubicBezTo>
                    <a:pt x="8" y="36"/>
                    <a:pt x="8" y="36"/>
                    <a:pt x="8" y="36"/>
                  </a:cubicBezTo>
                  <a:cubicBezTo>
                    <a:pt x="8" y="31"/>
                    <a:pt x="8" y="31"/>
                    <a:pt x="8" y="31"/>
                  </a:cubicBezTo>
                  <a:cubicBezTo>
                    <a:pt x="14" y="31"/>
                    <a:pt x="14" y="31"/>
                    <a:pt x="14" y="31"/>
                  </a:cubicBezTo>
                  <a:cubicBezTo>
                    <a:pt x="14" y="31"/>
                    <a:pt x="14" y="31"/>
                    <a:pt x="14" y="31"/>
                  </a:cubicBezTo>
                  <a:close/>
                  <a:moveTo>
                    <a:pt x="34" y="20"/>
                  </a:moveTo>
                  <a:cubicBezTo>
                    <a:pt x="34" y="26"/>
                    <a:pt x="34" y="26"/>
                    <a:pt x="34" y="26"/>
                  </a:cubicBezTo>
                  <a:cubicBezTo>
                    <a:pt x="28" y="26"/>
                    <a:pt x="28" y="26"/>
                    <a:pt x="28" y="26"/>
                  </a:cubicBezTo>
                  <a:cubicBezTo>
                    <a:pt x="28" y="20"/>
                    <a:pt x="28" y="20"/>
                    <a:pt x="28" y="20"/>
                  </a:cubicBezTo>
                  <a:cubicBezTo>
                    <a:pt x="34" y="20"/>
                    <a:pt x="34" y="20"/>
                    <a:pt x="34" y="20"/>
                  </a:cubicBezTo>
                  <a:cubicBezTo>
                    <a:pt x="34" y="20"/>
                    <a:pt x="34" y="20"/>
                    <a:pt x="34" y="20"/>
                  </a:cubicBezTo>
                  <a:close/>
                  <a:moveTo>
                    <a:pt x="23" y="20"/>
                  </a:moveTo>
                  <a:cubicBezTo>
                    <a:pt x="23" y="26"/>
                    <a:pt x="23" y="26"/>
                    <a:pt x="23" y="26"/>
                  </a:cubicBezTo>
                  <a:cubicBezTo>
                    <a:pt x="18" y="26"/>
                    <a:pt x="18" y="26"/>
                    <a:pt x="18" y="26"/>
                  </a:cubicBezTo>
                  <a:cubicBezTo>
                    <a:pt x="18" y="20"/>
                    <a:pt x="18" y="20"/>
                    <a:pt x="18" y="20"/>
                  </a:cubicBezTo>
                  <a:cubicBezTo>
                    <a:pt x="23" y="20"/>
                    <a:pt x="23" y="20"/>
                    <a:pt x="23" y="20"/>
                  </a:cubicBezTo>
                  <a:cubicBezTo>
                    <a:pt x="23" y="20"/>
                    <a:pt x="23" y="20"/>
                    <a:pt x="23" y="20"/>
                  </a:cubicBezTo>
                  <a:close/>
                  <a:moveTo>
                    <a:pt x="14" y="20"/>
                  </a:moveTo>
                  <a:cubicBezTo>
                    <a:pt x="14" y="26"/>
                    <a:pt x="14" y="26"/>
                    <a:pt x="14" y="26"/>
                  </a:cubicBezTo>
                  <a:cubicBezTo>
                    <a:pt x="8" y="26"/>
                    <a:pt x="8" y="26"/>
                    <a:pt x="8" y="26"/>
                  </a:cubicBezTo>
                  <a:cubicBezTo>
                    <a:pt x="8" y="20"/>
                    <a:pt x="8" y="20"/>
                    <a:pt x="8" y="20"/>
                  </a:cubicBezTo>
                  <a:cubicBezTo>
                    <a:pt x="14" y="20"/>
                    <a:pt x="14" y="20"/>
                    <a:pt x="14" y="20"/>
                  </a:cubicBezTo>
                  <a:cubicBezTo>
                    <a:pt x="14" y="20"/>
                    <a:pt x="14" y="20"/>
                    <a:pt x="14" y="20"/>
                  </a:cubicBezTo>
                  <a:close/>
                  <a:moveTo>
                    <a:pt x="34" y="9"/>
                  </a:moveTo>
                  <a:cubicBezTo>
                    <a:pt x="34" y="15"/>
                    <a:pt x="34" y="15"/>
                    <a:pt x="34" y="15"/>
                  </a:cubicBezTo>
                  <a:cubicBezTo>
                    <a:pt x="28" y="15"/>
                    <a:pt x="28" y="15"/>
                    <a:pt x="28" y="15"/>
                  </a:cubicBezTo>
                  <a:cubicBezTo>
                    <a:pt x="28" y="9"/>
                    <a:pt x="28" y="9"/>
                    <a:pt x="28" y="9"/>
                  </a:cubicBezTo>
                  <a:cubicBezTo>
                    <a:pt x="34" y="9"/>
                    <a:pt x="34" y="9"/>
                    <a:pt x="34" y="9"/>
                  </a:cubicBezTo>
                  <a:cubicBezTo>
                    <a:pt x="34" y="9"/>
                    <a:pt x="34" y="9"/>
                    <a:pt x="34" y="9"/>
                  </a:cubicBezTo>
                  <a:close/>
                  <a:moveTo>
                    <a:pt x="23" y="9"/>
                  </a:moveTo>
                  <a:cubicBezTo>
                    <a:pt x="23" y="15"/>
                    <a:pt x="23" y="15"/>
                    <a:pt x="23" y="15"/>
                  </a:cubicBezTo>
                  <a:cubicBezTo>
                    <a:pt x="18" y="15"/>
                    <a:pt x="18" y="15"/>
                    <a:pt x="18" y="15"/>
                  </a:cubicBezTo>
                  <a:cubicBezTo>
                    <a:pt x="18" y="9"/>
                    <a:pt x="18" y="9"/>
                    <a:pt x="18" y="9"/>
                  </a:cubicBezTo>
                  <a:cubicBezTo>
                    <a:pt x="23" y="9"/>
                    <a:pt x="23" y="9"/>
                    <a:pt x="23" y="9"/>
                  </a:cubicBezTo>
                  <a:cubicBezTo>
                    <a:pt x="23" y="9"/>
                    <a:pt x="23" y="9"/>
                    <a:pt x="23" y="9"/>
                  </a:cubicBezTo>
                  <a:close/>
                  <a:moveTo>
                    <a:pt x="14" y="9"/>
                  </a:moveTo>
                  <a:cubicBezTo>
                    <a:pt x="14" y="15"/>
                    <a:pt x="14" y="15"/>
                    <a:pt x="14" y="15"/>
                  </a:cubicBezTo>
                  <a:cubicBezTo>
                    <a:pt x="8" y="15"/>
                    <a:pt x="8" y="15"/>
                    <a:pt x="8" y="15"/>
                  </a:cubicBezTo>
                  <a:cubicBezTo>
                    <a:pt x="8" y="9"/>
                    <a:pt x="8" y="9"/>
                    <a:pt x="8" y="9"/>
                  </a:cubicBezTo>
                  <a:cubicBezTo>
                    <a:pt x="14" y="9"/>
                    <a:pt x="14" y="9"/>
                    <a:pt x="14" y="9"/>
                  </a:cubicBezTo>
                  <a:cubicBezTo>
                    <a:pt x="14" y="9"/>
                    <a:pt x="14" y="9"/>
                    <a:pt x="1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267" name="Freeform 2123"/>
            <p:cNvSpPr>
              <a:spLocks noEditPoints="1"/>
            </p:cNvSpPr>
            <p:nvPr/>
          </p:nvSpPr>
          <p:spPr bwMode="auto">
            <a:xfrm>
              <a:off x="15782925" y="3097213"/>
              <a:ext cx="153988" cy="552450"/>
            </a:xfrm>
            <a:custGeom>
              <a:avLst/>
              <a:gdLst>
                <a:gd name="T0" fmla="*/ 10 w 41"/>
                <a:gd name="T1" fmla="*/ 147 h 147"/>
                <a:gd name="T2" fmla="*/ 41 w 41"/>
                <a:gd name="T3" fmla="*/ 10 h 147"/>
                <a:gd name="T4" fmla="*/ 0 w 41"/>
                <a:gd name="T5" fmla="*/ 10 h 147"/>
                <a:gd name="T6" fmla="*/ 13 w 41"/>
                <a:gd name="T7" fmla="*/ 127 h 147"/>
                <a:gd name="T8" fmla="*/ 34 w 41"/>
                <a:gd name="T9" fmla="*/ 74 h 147"/>
                <a:gd name="T10" fmla="*/ 28 w 41"/>
                <a:gd name="T11" fmla="*/ 74 h 147"/>
                <a:gd name="T12" fmla="*/ 23 w 41"/>
                <a:gd name="T13" fmla="*/ 74 h 147"/>
                <a:gd name="T14" fmla="*/ 18 w 41"/>
                <a:gd name="T15" fmla="*/ 74 h 147"/>
                <a:gd name="T16" fmla="*/ 13 w 41"/>
                <a:gd name="T17" fmla="*/ 74 h 147"/>
                <a:gd name="T18" fmla="*/ 8 w 41"/>
                <a:gd name="T19" fmla="*/ 74 h 147"/>
                <a:gd name="T20" fmla="*/ 34 w 41"/>
                <a:gd name="T21" fmla="*/ 63 h 147"/>
                <a:gd name="T22" fmla="*/ 28 w 41"/>
                <a:gd name="T23" fmla="*/ 63 h 147"/>
                <a:gd name="T24" fmla="*/ 23 w 41"/>
                <a:gd name="T25" fmla="*/ 63 h 147"/>
                <a:gd name="T26" fmla="*/ 18 w 41"/>
                <a:gd name="T27" fmla="*/ 63 h 147"/>
                <a:gd name="T28" fmla="*/ 13 w 41"/>
                <a:gd name="T29" fmla="*/ 63 h 147"/>
                <a:gd name="T30" fmla="*/ 8 w 41"/>
                <a:gd name="T31" fmla="*/ 63 h 147"/>
                <a:gd name="T32" fmla="*/ 34 w 41"/>
                <a:gd name="T33" fmla="*/ 52 h 147"/>
                <a:gd name="T34" fmla="*/ 28 w 41"/>
                <a:gd name="T35" fmla="*/ 52 h 147"/>
                <a:gd name="T36" fmla="*/ 23 w 41"/>
                <a:gd name="T37" fmla="*/ 52 h 147"/>
                <a:gd name="T38" fmla="*/ 18 w 41"/>
                <a:gd name="T39" fmla="*/ 52 h 147"/>
                <a:gd name="T40" fmla="*/ 13 w 41"/>
                <a:gd name="T41" fmla="*/ 52 h 147"/>
                <a:gd name="T42" fmla="*/ 8 w 41"/>
                <a:gd name="T43" fmla="*/ 52 h 147"/>
                <a:gd name="T44" fmla="*/ 34 w 41"/>
                <a:gd name="T45" fmla="*/ 42 h 147"/>
                <a:gd name="T46" fmla="*/ 28 w 41"/>
                <a:gd name="T47" fmla="*/ 42 h 147"/>
                <a:gd name="T48" fmla="*/ 23 w 41"/>
                <a:gd name="T49" fmla="*/ 42 h 147"/>
                <a:gd name="T50" fmla="*/ 18 w 41"/>
                <a:gd name="T51" fmla="*/ 42 h 147"/>
                <a:gd name="T52" fmla="*/ 13 w 41"/>
                <a:gd name="T53" fmla="*/ 42 h 147"/>
                <a:gd name="T54" fmla="*/ 8 w 41"/>
                <a:gd name="T55" fmla="*/ 42 h 147"/>
                <a:gd name="T56" fmla="*/ 34 w 41"/>
                <a:gd name="T57" fmla="*/ 31 h 147"/>
                <a:gd name="T58" fmla="*/ 28 w 41"/>
                <a:gd name="T59" fmla="*/ 31 h 147"/>
                <a:gd name="T60" fmla="*/ 23 w 41"/>
                <a:gd name="T61" fmla="*/ 31 h 147"/>
                <a:gd name="T62" fmla="*/ 18 w 41"/>
                <a:gd name="T63" fmla="*/ 31 h 147"/>
                <a:gd name="T64" fmla="*/ 13 w 41"/>
                <a:gd name="T65" fmla="*/ 31 h 147"/>
                <a:gd name="T66" fmla="*/ 8 w 41"/>
                <a:gd name="T67" fmla="*/ 31 h 147"/>
                <a:gd name="T68" fmla="*/ 34 w 41"/>
                <a:gd name="T69" fmla="*/ 20 h 147"/>
                <a:gd name="T70" fmla="*/ 28 w 41"/>
                <a:gd name="T71" fmla="*/ 20 h 147"/>
                <a:gd name="T72" fmla="*/ 23 w 41"/>
                <a:gd name="T73" fmla="*/ 20 h 147"/>
                <a:gd name="T74" fmla="*/ 18 w 41"/>
                <a:gd name="T75" fmla="*/ 20 h 147"/>
                <a:gd name="T76" fmla="*/ 13 w 41"/>
                <a:gd name="T77" fmla="*/ 20 h 147"/>
                <a:gd name="T78" fmla="*/ 8 w 41"/>
                <a:gd name="T79" fmla="*/ 20 h 147"/>
                <a:gd name="T80" fmla="*/ 34 w 41"/>
                <a:gd name="T81" fmla="*/ 9 h 147"/>
                <a:gd name="T82" fmla="*/ 28 w 41"/>
                <a:gd name="T83" fmla="*/ 9 h 147"/>
                <a:gd name="T84" fmla="*/ 23 w 41"/>
                <a:gd name="T85" fmla="*/ 9 h 147"/>
                <a:gd name="T86" fmla="*/ 18 w 41"/>
                <a:gd name="T87" fmla="*/ 9 h 147"/>
                <a:gd name="T88" fmla="*/ 13 w 41"/>
                <a:gd name="T89" fmla="*/ 9 h 147"/>
                <a:gd name="T90" fmla="*/ 8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7"/>
                    <a:pt x="0" y="137"/>
                    <a:pt x="0" y="137"/>
                  </a:cubicBezTo>
                  <a:cubicBezTo>
                    <a:pt x="0" y="143"/>
                    <a:pt x="4" y="147"/>
                    <a:pt x="10" y="147"/>
                  </a:cubicBezTo>
                  <a:cubicBezTo>
                    <a:pt x="32" y="147"/>
                    <a:pt x="32" y="147"/>
                    <a:pt x="32" y="147"/>
                  </a:cubicBezTo>
                  <a:cubicBezTo>
                    <a:pt x="37" y="147"/>
                    <a:pt x="41" y="143"/>
                    <a:pt x="41" y="137"/>
                  </a:cubicBezTo>
                  <a:cubicBezTo>
                    <a:pt x="41" y="10"/>
                    <a:pt x="41" y="10"/>
                    <a:pt x="41" y="10"/>
                  </a:cubicBezTo>
                  <a:cubicBezTo>
                    <a:pt x="41" y="4"/>
                    <a:pt x="37" y="0"/>
                    <a:pt x="32" y="0"/>
                  </a:cubicBezTo>
                  <a:cubicBezTo>
                    <a:pt x="10" y="0"/>
                    <a:pt x="10" y="0"/>
                    <a:pt x="10" y="0"/>
                  </a:cubicBezTo>
                  <a:cubicBezTo>
                    <a:pt x="4" y="0"/>
                    <a:pt x="0" y="4"/>
                    <a:pt x="0" y="10"/>
                  </a:cubicBezTo>
                  <a:close/>
                  <a:moveTo>
                    <a:pt x="28" y="127"/>
                  </a:moveTo>
                  <a:cubicBezTo>
                    <a:pt x="28" y="131"/>
                    <a:pt x="25" y="134"/>
                    <a:pt x="21" y="134"/>
                  </a:cubicBezTo>
                  <a:cubicBezTo>
                    <a:pt x="17" y="134"/>
                    <a:pt x="13" y="131"/>
                    <a:pt x="13" y="127"/>
                  </a:cubicBezTo>
                  <a:cubicBezTo>
                    <a:pt x="13" y="123"/>
                    <a:pt x="17" y="119"/>
                    <a:pt x="21" y="119"/>
                  </a:cubicBezTo>
                  <a:cubicBezTo>
                    <a:pt x="25" y="119"/>
                    <a:pt x="28" y="123"/>
                    <a:pt x="28" y="127"/>
                  </a:cubicBezTo>
                  <a:close/>
                  <a:moveTo>
                    <a:pt x="34" y="74"/>
                  </a:moveTo>
                  <a:cubicBezTo>
                    <a:pt x="34" y="80"/>
                    <a:pt x="34" y="80"/>
                    <a:pt x="34" y="80"/>
                  </a:cubicBezTo>
                  <a:cubicBezTo>
                    <a:pt x="28" y="80"/>
                    <a:pt x="28" y="80"/>
                    <a:pt x="28" y="80"/>
                  </a:cubicBezTo>
                  <a:cubicBezTo>
                    <a:pt x="28" y="74"/>
                    <a:pt x="28" y="74"/>
                    <a:pt x="28" y="74"/>
                  </a:cubicBezTo>
                  <a:cubicBezTo>
                    <a:pt x="34" y="74"/>
                    <a:pt x="34" y="74"/>
                    <a:pt x="34" y="74"/>
                  </a:cubicBezTo>
                  <a:cubicBezTo>
                    <a:pt x="34" y="74"/>
                    <a:pt x="34" y="74"/>
                    <a:pt x="34" y="74"/>
                  </a:cubicBezTo>
                  <a:close/>
                  <a:moveTo>
                    <a:pt x="23" y="74"/>
                  </a:moveTo>
                  <a:cubicBezTo>
                    <a:pt x="23" y="80"/>
                    <a:pt x="23" y="80"/>
                    <a:pt x="23" y="80"/>
                  </a:cubicBezTo>
                  <a:cubicBezTo>
                    <a:pt x="18" y="80"/>
                    <a:pt x="18" y="80"/>
                    <a:pt x="18" y="80"/>
                  </a:cubicBezTo>
                  <a:cubicBezTo>
                    <a:pt x="18" y="74"/>
                    <a:pt x="18" y="74"/>
                    <a:pt x="18" y="74"/>
                  </a:cubicBezTo>
                  <a:cubicBezTo>
                    <a:pt x="23" y="74"/>
                    <a:pt x="23" y="74"/>
                    <a:pt x="23" y="74"/>
                  </a:cubicBezTo>
                  <a:cubicBezTo>
                    <a:pt x="23" y="74"/>
                    <a:pt x="23" y="74"/>
                    <a:pt x="23" y="74"/>
                  </a:cubicBezTo>
                  <a:close/>
                  <a:moveTo>
                    <a:pt x="13" y="74"/>
                  </a:moveTo>
                  <a:cubicBezTo>
                    <a:pt x="13" y="80"/>
                    <a:pt x="13" y="80"/>
                    <a:pt x="13" y="80"/>
                  </a:cubicBezTo>
                  <a:cubicBezTo>
                    <a:pt x="8" y="80"/>
                    <a:pt x="8" y="80"/>
                    <a:pt x="8" y="80"/>
                  </a:cubicBezTo>
                  <a:cubicBezTo>
                    <a:pt x="8" y="74"/>
                    <a:pt x="8" y="74"/>
                    <a:pt x="8" y="74"/>
                  </a:cubicBezTo>
                  <a:cubicBezTo>
                    <a:pt x="13" y="74"/>
                    <a:pt x="13" y="74"/>
                    <a:pt x="13" y="74"/>
                  </a:cubicBezTo>
                  <a:cubicBezTo>
                    <a:pt x="13" y="74"/>
                    <a:pt x="13" y="74"/>
                    <a:pt x="13" y="74"/>
                  </a:cubicBezTo>
                  <a:close/>
                  <a:moveTo>
                    <a:pt x="34" y="63"/>
                  </a:moveTo>
                  <a:cubicBezTo>
                    <a:pt x="34" y="69"/>
                    <a:pt x="34" y="69"/>
                    <a:pt x="34" y="69"/>
                  </a:cubicBezTo>
                  <a:cubicBezTo>
                    <a:pt x="28" y="69"/>
                    <a:pt x="28" y="69"/>
                    <a:pt x="28" y="69"/>
                  </a:cubicBezTo>
                  <a:cubicBezTo>
                    <a:pt x="28" y="63"/>
                    <a:pt x="28" y="63"/>
                    <a:pt x="28" y="63"/>
                  </a:cubicBezTo>
                  <a:cubicBezTo>
                    <a:pt x="34" y="63"/>
                    <a:pt x="34" y="63"/>
                    <a:pt x="34" y="63"/>
                  </a:cubicBezTo>
                  <a:cubicBezTo>
                    <a:pt x="34" y="63"/>
                    <a:pt x="34" y="63"/>
                    <a:pt x="34" y="63"/>
                  </a:cubicBezTo>
                  <a:close/>
                  <a:moveTo>
                    <a:pt x="23" y="63"/>
                  </a:moveTo>
                  <a:cubicBezTo>
                    <a:pt x="23" y="69"/>
                    <a:pt x="23" y="69"/>
                    <a:pt x="23" y="69"/>
                  </a:cubicBezTo>
                  <a:cubicBezTo>
                    <a:pt x="18" y="69"/>
                    <a:pt x="18" y="69"/>
                    <a:pt x="18" y="69"/>
                  </a:cubicBezTo>
                  <a:cubicBezTo>
                    <a:pt x="18" y="63"/>
                    <a:pt x="18" y="63"/>
                    <a:pt x="18" y="63"/>
                  </a:cubicBezTo>
                  <a:cubicBezTo>
                    <a:pt x="23" y="63"/>
                    <a:pt x="23" y="63"/>
                    <a:pt x="23" y="63"/>
                  </a:cubicBezTo>
                  <a:cubicBezTo>
                    <a:pt x="23" y="63"/>
                    <a:pt x="23" y="63"/>
                    <a:pt x="23" y="63"/>
                  </a:cubicBezTo>
                  <a:close/>
                  <a:moveTo>
                    <a:pt x="13" y="63"/>
                  </a:moveTo>
                  <a:cubicBezTo>
                    <a:pt x="13" y="69"/>
                    <a:pt x="13" y="69"/>
                    <a:pt x="13" y="69"/>
                  </a:cubicBezTo>
                  <a:cubicBezTo>
                    <a:pt x="8" y="69"/>
                    <a:pt x="8" y="69"/>
                    <a:pt x="8" y="69"/>
                  </a:cubicBezTo>
                  <a:cubicBezTo>
                    <a:pt x="8" y="63"/>
                    <a:pt x="8" y="63"/>
                    <a:pt x="8" y="63"/>
                  </a:cubicBezTo>
                  <a:cubicBezTo>
                    <a:pt x="13" y="63"/>
                    <a:pt x="13" y="63"/>
                    <a:pt x="13" y="63"/>
                  </a:cubicBezTo>
                  <a:cubicBezTo>
                    <a:pt x="13" y="63"/>
                    <a:pt x="13" y="63"/>
                    <a:pt x="13" y="63"/>
                  </a:cubicBezTo>
                  <a:close/>
                  <a:moveTo>
                    <a:pt x="34" y="52"/>
                  </a:moveTo>
                  <a:cubicBezTo>
                    <a:pt x="34" y="58"/>
                    <a:pt x="34" y="58"/>
                    <a:pt x="34" y="58"/>
                  </a:cubicBezTo>
                  <a:cubicBezTo>
                    <a:pt x="28" y="58"/>
                    <a:pt x="28" y="58"/>
                    <a:pt x="28" y="58"/>
                  </a:cubicBezTo>
                  <a:cubicBezTo>
                    <a:pt x="28" y="52"/>
                    <a:pt x="28" y="52"/>
                    <a:pt x="28" y="52"/>
                  </a:cubicBezTo>
                  <a:cubicBezTo>
                    <a:pt x="34" y="52"/>
                    <a:pt x="34" y="52"/>
                    <a:pt x="34" y="52"/>
                  </a:cubicBezTo>
                  <a:cubicBezTo>
                    <a:pt x="34" y="52"/>
                    <a:pt x="34" y="52"/>
                    <a:pt x="34" y="52"/>
                  </a:cubicBezTo>
                  <a:close/>
                  <a:moveTo>
                    <a:pt x="23" y="52"/>
                  </a:moveTo>
                  <a:cubicBezTo>
                    <a:pt x="23" y="58"/>
                    <a:pt x="23" y="58"/>
                    <a:pt x="23" y="58"/>
                  </a:cubicBezTo>
                  <a:cubicBezTo>
                    <a:pt x="18" y="58"/>
                    <a:pt x="18" y="58"/>
                    <a:pt x="18" y="58"/>
                  </a:cubicBezTo>
                  <a:cubicBezTo>
                    <a:pt x="18" y="52"/>
                    <a:pt x="18" y="52"/>
                    <a:pt x="18" y="52"/>
                  </a:cubicBezTo>
                  <a:cubicBezTo>
                    <a:pt x="23" y="52"/>
                    <a:pt x="23" y="52"/>
                    <a:pt x="23" y="52"/>
                  </a:cubicBezTo>
                  <a:cubicBezTo>
                    <a:pt x="23" y="52"/>
                    <a:pt x="23" y="52"/>
                    <a:pt x="23" y="52"/>
                  </a:cubicBezTo>
                  <a:close/>
                  <a:moveTo>
                    <a:pt x="13" y="52"/>
                  </a:moveTo>
                  <a:cubicBezTo>
                    <a:pt x="13" y="58"/>
                    <a:pt x="13" y="58"/>
                    <a:pt x="13" y="58"/>
                  </a:cubicBezTo>
                  <a:cubicBezTo>
                    <a:pt x="8" y="58"/>
                    <a:pt x="8" y="58"/>
                    <a:pt x="8" y="58"/>
                  </a:cubicBezTo>
                  <a:cubicBezTo>
                    <a:pt x="8" y="52"/>
                    <a:pt x="8" y="52"/>
                    <a:pt x="8" y="52"/>
                  </a:cubicBezTo>
                  <a:cubicBezTo>
                    <a:pt x="13" y="52"/>
                    <a:pt x="13" y="52"/>
                    <a:pt x="13" y="52"/>
                  </a:cubicBezTo>
                  <a:cubicBezTo>
                    <a:pt x="13" y="52"/>
                    <a:pt x="13" y="52"/>
                    <a:pt x="13" y="52"/>
                  </a:cubicBezTo>
                  <a:close/>
                  <a:moveTo>
                    <a:pt x="34" y="42"/>
                  </a:moveTo>
                  <a:cubicBezTo>
                    <a:pt x="34" y="47"/>
                    <a:pt x="34" y="47"/>
                    <a:pt x="34" y="47"/>
                  </a:cubicBezTo>
                  <a:cubicBezTo>
                    <a:pt x="28" y="47"/>
                    <a:pt x="28" y="47"/>
                    <a:pt x="28" y="47"/>
                  </a:cubicBezTo>
                  <a:cubicBezTo>
                    <a:pt x="28" y="42"/>
                    <a:pt x="28" y="42"/>
                    <a:pt x="28" y="42"/>
                  </a:cubicBezTo>
                  <a:cubicBezTo>
                    <a:pt x="34" y="42"/>
                    <a:pt x="34" y="42"/>
                    <a:pt x="34" y="42"/>
                  </a:cubicBezTo>
                  <a:cubicBezTo>
                    <a:pt x="34" y="42"/>
                    <a:pt x="34" y="42"/>
                    <a:pt x="34" y="42"/>
                  </a:cubicBezTo>
                  <a:close/>
                  <a:moveTo>
                    <a:pt x="23" y="42"/>
                  </a:moveTo>
                  <a:cubicBezTo>
                    <a:pt x="23" y="47"/>
                    <a:pt x="23" y="47"/>
                    <a:pt x="23" y="47"/>
                  </a:cubicBezTo>
                  <a:cubicBezTo>
                    <a:pt x="18" y="47"/>
                    <a:pt x="18" y="47"/>
                    <a:pt x="18" y="47"/>
                  </a:cubicBezTo>
                  <a:cubicBezTo>
                    <a:pt x="18" y="42"/>
                    <a:pt x="18" y="42"/>
                    <a:pt x="18" y="42"/>
                  </a:cubicBezTo>
                  <a:cubicBezTo>
                    <a:pt x="23" y="42"/>
                    <a:pt x="23" y="42"/>
                    <a:pt x="23" y="42"/>
                  </a:cubicBezTo>
                  <a:cubicBezTo>
                    <a:pt x="23" y="42"/>
                    <a:pt x="23" y="42"/>
                    <a:pt x="23" y="42"/>
                  </a:cubicBezTo>
                  <a:close/>
                  <a:moveTo>
                    <a:pt x="13" y="42"/>
                  </a:moveTo>
                  <a:cubicBezTo>
                    <a:pt x="13" y="47"/>
                    <a:pt x="13" y="47"/>
                    <a:pt x="13" y="47"/>
                  </a:cubicBezTo>
                  <a:cubicBezTo>
                    <a:pt x="8" y="47"/>
                    <a:pt x="8" y="47"/>
                    <a:pt x="8" y="47"/>
                  </a:cubicBezTo>
                  <a:cubicBezTo>
                    <a:pt x="8" y="42"/>
                    <a:pt x="8" y="42"/>
                    <a:pt x="8" y="42"/>
                  </a:cubicBezTo>
                  <a:cubicBezTo>
                    <a:pt x="13" y="42"/>
                    <a:pt x="13" y="42"/>
                    <a:pt x="13" y="42"/>
                  </a:cubicBezTo>
                  <a:cubicBezTo>
                    <a:pt x="13" y="42"/>
                    <a:pt x="13" y="42"/>
                    <a:pt x="13" y="42"/>
                  </a:cubicBezTo>
                  <a:close/>
                  <a:moveTo>
                    <a:pt x="34" y="31"/>
                  </a:moveTo>
                  <a:cubicBezTo>
                    <a:pt x="34" y="37"/>
                    <a:pt x="34" y="37"/>
                    <a:pt x="34" y="37"/>
                  </a:cubicBezTo>
                  <a:cubicBezTo>
                    <a:pt x="28" y="37"/>
                    <a:pt x="28" y="37"/>
                    <a:pt x="28" y="37"/>
                  </a:cubicBezTo>
                  <a:cubicBezTo>
                    <a:pt x="28" y="31"/>
                    <a:pt x="28" y="31"/>
                    <a:pt x="28" y="31"/>
                  </a:cubicBezTo>
                  <a:cubicBezTo>
                    <a:pt x="34" y="31"/>
                    <a:pt x="34" y="31"/>
                    <a:pt x="34" y="31"/>
                  </a:cubicBezTo>
                  <a:cubicBezTo>
                    <a:pt x="34" y="31"/>
                    <a:pt x="34" y="31"/>
                    <a:pt x="34" y="31"/>
                  </a:cubicBezTo>
                  <a:close/>
                  <a:moveTo>
                    <a:pt x="23" y="31"/>
                  </a:moveTo>
                  <a:cubicBezTo>
                    <a:pt x="23" y="37"/>
                    <a:pt x="23" y="37"/>
                    <a:pt x="23" y="37"/>
                  </a:cubicBezTo>
                  <a:cubicBezTo>
                    <a:pt x="18" y="37"/>
                    <a:pt x="18" y="37"/>
                    <a:pt x="18" y="37"/>
                  </a:cubicBezTo>
                  <a:cubicBezTo>
                    <a:pt x="18" y="31"/>
                    <a:pt x="18" y="31"/>
                    <a:pt x="18" y="31"/>
                  </a:cubicBezTo>
                  <a:cubicBezTo>
                    <a:pt x="23" y="31"/>
                    <a:pt x="23" y="31"/>
                    <a:pt x="23" y="31"/>
                  </a:cubicBezTo>
                  <a:cubicBezTo>
                    <a:pt x="23" y="31"/>
                    <a:pt x="23" y="31"/>
                    <a:pt x="23" y="31"/>
                  </a:cubicBezTo>
                  <a:close/>
                  <a:moveTo>
                    <a:pt x="13" y="31"/>
                  </a:moveTo>
                  <a:cubicBezTo>
                    <a:pt x="13" y="37"/>
                    <a:pt x="13" y="37"/>
                    <a:pt x="13" y="37"/>
                  </a:cubicBezTo>
                  <a:cubicBezTo>
                    <a:pt x="8" y="37"/>
                    <a:pt x="8" y="37"/>
                    <a:pt x="8" y="37"/>
                  </a:cubicBezTo>
                  <a:cubicBezTo>
                    <a:pt x="8" y="31"/>
                    <a:pt x="8" y="31"/>
                    <a:pt x="8" y="31"/>
                  </a:cubicBezTo>
                  <a:cubicBezTo>
                    <a:pt x="13" y="31"/>
                    <a:pt x="13" y="31"/>
                    <a:pt x="13" y="31"/>
                  </a:cubicBezTo>
                  <a:cubicBezTo>
                    <a:pt x="13" y="31"/>
                    <a:pt x="13" y="31"/>
                    <a:pt x="13" y="31"/>
                  </a:cubicBezTo>
                  <a:close/>
                  <a:moveTo>
                    <a:pt x="34" y="20"/>
                  </a:moveTo>
                  <a:cubicBezTo>
                    <a:pt x="34" y="26"/>
                    <a:pt x="34" y="26"/>
                    <a:pt x="34" y="26"/>
                  </a:cubicBezTo>
                  <a:cubicBezTo>
                    <a:pt x="28" y="26"/>
                    <a:pt x="28" y="26"/>
                    <a:pt x="28" y="26"/>
                  </a:cubicBezTo>
                  <a:cubicBezTo>
                    <a:pt x="28" y="20"/>
                    <a:pt x="28" y="20"/>
                    <a:pt x="28" y="20"/>
                  </a:cubicBezTo>
                  <a:cubicBezTo>
                    <a:pt x="34" y="20"/>
                    <a:pt x="34" y="20"/>
                    <a:pt x="34" y="20"/>
                  </a:cubicBezTo>
                  <a:cubicBezTo>
                    <a:pt x="34" y="20"/>
                    <a:pt x="34" y="20"/>
                    <a:pt x="34" y="20"/>
                  </a:cubicBezTo>
                  <a:close/>
                  <a:moveTo>
                    <a:pt x="23" y="20"/>
                  </a:moveTo>
                  <a:cubicBezTo>
                    <a:pt x="23" y="26"/>
                    <a:pt x="23" y="26"/>
                    <a:pt x="23" y="26"/>
                  </a:cubicBezTo>
                  <a:cubicBezTo>
                    <a:pt x="18" y="26"/>
                    <a:pt x="18" y="26"/>
                    <a:pt x="18" y="26"/>
                  </a:cubicBezTo>
                  <a:cubicBezTo>
                    <a:pt x="18" y="20"/>
                    <a:pt x="18" y="20"/>
                    <a:pt x="18" y="20"/>
                  </a:cubicBezTo>
                  <a:cubicBezTo>
                    <a:pt x="23" y="20"/>
                    <a:pt x="23" y="20"/>
                    <a:pt x="23" y="20"/>
                  </a:cubicBezTo>
                  <a:cubicBezTo>
                    <a:pt x="23" y="20"/>
                    <a:pt x="23" y="20"/>
                    <a:pt x="23" y="20"/>
                  </a:cubicBezTo>
                  <a:close/>
                  <a:moveTo>
                    <a:pt x="13" y="20"/>
                  </a:moveTo>
                  <a:cubicBezTo>
                    <a:pt x="13" y="26"/>
                    <a:pt x="13" y="26"/>
                    <a:pt x="13" y="26"/>
                  </a:cubicBezTo>
                  <a:cubicBezTo>
                    <a:pt x="8" y="26"/>
                    <a:pt x="8" y="26"/>
                    <a:pt x="8" y="26"/>
                  </a:cubicBezTo>
                  <a:cubicBezTo>
                    <a:pt x="8" y="20"/>
                    <a:pt x="8" y="20"/>
                    <a:pt x="8" y="20"/>
                  </a:cubicBezTo>
                  <a:cubicBezTo>
                    <a:pt x="13" y="20"/>
                    <a:pt x="13" y="20"/>
                    <a:pt x="13" y="20"/>
                  </a:cubicBezTo>
                  <a:cubicBezTo>
                    <a:pt x="13" y="20"/>
                    <a:pt x="13" y="20"/>
                    <a:pt x="13" y="20"/>
                  </a:cubicBezTo>
                  <a:close/>
                  <a:moveTo>
                    <a:pt x="34" y="9"/>
                  </a:moveTo>
                  <a:cubicBezTo>
                    <a:pt x="34" y="15"/>
                    <a:pt x="34" y="15"/>
                    <a:pt x="34" y="15"/>
                  </a:cubicBezTo>
                  <a:cubicBezTo>
                    <a:pt x="28" y="15"/>
                    <a:pt x="28" y="15"/>
                    <a:pt x="28" y="15"/>
                  </a:cubicBezTo>
                  <a:cubicBezTo>
                    <a:pt x="28" y="9"/>
                    <a:pt x="28" y="9"/>
                    <a:pt x="28" y="9"/>
                  </a:cubicBezTo>
                  <a:cubicBezTo>
                    <a:pt x="34" y="9"/>
                    <a:pt x="34" y="9"/>
                    <a:pt x="34" y="9"/>
                  </a:cubicBezTo>
                  <a:cubicBezTo>
                    <a:pt x="34" y="9"/>
                    <a:pt x="34" y="9"/>
                    <a:pt x="34" y="9"/>
                  </a:cubicBezTo>
                  <a:close/>
                  <a:moveTo>
                    <a:pt x="23" y="9"/>
                  </a:moveTo>
                  <a:cubicBezTo>
                    <a:pt x="23" y="15"/>
                    <a:pt x="23" y="15"/>
                    <a:pt x="23" y="15"/>
                  </a:cubicBezTo>
                  <a:cubicBezTo>
                    <a:pt x="18" y="15"/>
                    <a:pt x="18" y="15"/>
                    <a:pt x="18" y="15"/>
                  </a:cubicBezTo>
                  <a:cubicBezTo>
                    <a:pt x="18" y="9"/>
                    <a:pt x="18" y="9"/>
                    <a:pt x="18" y="9"/>
                  </a:cubicBezTo>
                  <a:cubicBezTo>
                    <a:pt x="23" y="9"/>
                    <a:pt x="23" y="9"/>
                    <a:pt x="23" y="9"/>
                  </a:cubicBezTo>
                  <a:cubicBezTo>
                    <a:pt x="23" y="9"/>
                    <a:pt x="23" y="9"/>
                    <a:pt x="23" y="9"/>
                  </a:cubicBezTo>
                  <a:close/>
                  <a:moveTo>
                    <a:pt x="13" y="9"/>
                  </a:moveTo>
                  <a:cubicBezTo>
                    <a:pt x="13" y="15"/>
                    <a:pt x="13" y="15"/>
                    <a:pt x="13" y="15"/>
                  </a:cubicBezTo>
                  <a:cubicBezTo>
                    <a:pt x="8" y="15"/>
                    <a:pt x="8" y="15"/>
                    <a:pt x="8" y="15"/>
                  </a:cubicBezTo>
                  <a:cubicBezTo>
                    <a:pt x="8" y="9"/>
                    <a:pt x="8" y="9"/>
                    <a:pt x="8"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268" name="Freeform 2124"/>
            <p:cNvSpPr>
              <a:spLocks noEditPoints="1"/>
            </p:cNvSpPr>
            <p:nvPr/>
          </p:nvSpPr>
          <p:spPr bwMode="auto">
            <a:xfrm>
              <a:off x="16005175" y="3097213"/>
              <a:ext cx="149225" cy="552450"/>
            </a:xfrm>
            <a:custGeom>
              <a:avLst/>
              <a:gdLst>
                <a:gd name="T0" fmla="*/ 9 w 40"/>
                <a:gd name="T1" fmla="*/ 147 h 147"/>
                <a:gd name="T2" fmla="*/ 40 w 40"/>
                <a:gd name="T3" fmla="*/ 10 h 147"/>
                <a:gd name="T4" fmla="*/ 0 w 40"/>
                <a:gd name="T5" fmla="*/ 10 h 147"/>
                <a:gd name="T6" fmla="*/ 13 w 40"/>
                <a:gd name="T7" fmla="*/ 127 h 147"/>
                <a:gd name="T8" fmla="*/ 33 w 40"/>
                <a:gd name="T9" fmla="*/ 74 h 147"/>
                <a:gd name="T10" fmla="*/ 27 w 40"/>
                <a:gd name="T11" fmla="*/ 74 h 147"/>
                <a:gd name="T12" fmla="*/ 23 w 40"/>
                <a:gd name="T13" fmla="*/ 74 h 147"/>
                <a:gd name="T14" fmla="*/ 17 w 40"/>
                <a:gd name="T15" fmla="*/ 74 h 147"/>
                <a:gd name="T16" fmla="*/ 13 w 40"/>
                <a:gd name="T17" fmla="*/ 74 h 147"/>
                <a:gd name="T18" fmla="*/ 7 w 40"/>
                <a:gd name="T19" fmla="*/ 74 h 147"/>
                <a:gd name="T20" fmla="*/ 33 w 40"/>
                <a:gd name="T21" fmla="*/ 63 h 147"/>
                <a:gd name="T22" fmla="*/ 27 w 40"/>
                <a:gd name="T23" fmla="*/ 63 h 147"/>
                <a:gd name="T24" fmla="*/ 23 w 40"/>
                <a:gd name="T25" fmla="*/ 63 h 147"/>
                <a:gd name="T26" fmla="*/ 17 w 40"/>
                <a:gd name="T27" fmla="*/ 63 h 147"/>
                <a:gd name="T28" fmla="*/ 13 w 40"/>
                <a:gd name="T29" fmla="*/ 63 h 147"/>
                <a:gd name="T30" fmla="*/ 7 w 40"/>
                <a:gd name="T31" fmla="*/ 63 h 147"/>
                <a:gd name="T32" fmla="*/ 33 w 40"/>
                <a:gd name="T33" fmla="*/ 52 h 147"/>
                <a:gd name="T34" fmla="*/ 27 w 40"/>
                <a:gd name="T35" fmla="*/ 52 h 147"/>
                <a:gd name="T36" fmla="*/ 23 w 40"/>
                <a:gd name="T37" fmla="*/ 52 h 147"/>
                <a:gd name="T38" fmla="*/ 17 w 40"/>
                <a:gd name="T39" fmla="*/ 52 h 147"/>
                <a:gd name="T40" fmla="*/ 13 w 40"/>
                <a:gd name="T41" fmla="*/ 52 h 147"/>
                <a:gd name="T42" fmla="*/ 7 w 40"/>
                <a:gd name="T43" fmla="*/ 52 h 147"/>
                <a:gd name="T44" fmla="*/ 33 w 40"/>
                <a:gd name="T45" fmla="*/ 42 h 147"/>
                <a:gd name="T46" fmla="*/ 27 w 40"/>
                <a:gd name="T47" fmla="*/ 42 h 147"/>
                <a:gd name="T48" fmla="*/ 23 w 40"/>
                <a:gd name="T49" fmla="*/ 42 h 147"/>
                <a:gd name="T50" fmla="*/ 17 w 40"/>
                <a:gd name="T51" fmla="*/ 42 h 147"/>
                <a:gd name="T52" fmla="*/ 13 w 40"/>
                <a:gd name="T53" fmla="*/ 42 h 147"/>
                <a:gd name="T54" fmla="*/ 7 w 40"/>
                <a:gd name="T55" fmla="*/ 42 h 147"/>
                <a:gd name="T56" fmla="*/ 33 w 40"/>
                <a:gd name="T57" fmla="*/ 31 h 147"/>
                <a:gd name="T58" fmla="*/ 27 w 40"/>
                <a:gd name="T59" fmla="*/ 31 h 147"/>
                <a:gd name="T60" fmla="*/ 23 w 40"/>
                <a:gd name="T61" fmla="*/ 31 h 147"/>
                <a:gd name="T62" fmla="*/ 17 w 40"/>
                <a:gd name="T63" fmla="*/ 31 h 147"/>
                <a:gd name="T64" fmla="*/ 13 w 40"/>
                <a:gd name="T65" fmla="*/ 31 h 147"/>
                <a:gd name="T66" fmla="*/ 7 w 40"/>
                <a:gd name="T67" fmla="*/ 31 h 147"/>
                <a:gd name="T68" fmla="*/ 33 w 40"/>
                <a:gd name="T69" fmla="*/ 20 h 147"/>
                <a:gd name="T70" fmla="*/ 27 w 40"/>
                <a:gd name="T71" fmla="*/ 20 h 147"/>
                <a:gd name="T72" fmla="*/ 23 w 40"/>
                <a:gd name="T73" fmla="*/ 20 h 147"/>
                <a:gd name="T74" fmla="*/ 17 w 40"/>
                <a:gd name="T75" fmla="*/ 20 h 147"/>
                <a:gd name="T76" fmla="*/ 13 w 40"/>
                <a:gd name="T77" fmla="*/ 20 h 147"/>
                <a:gd name="T78" fmla="*/ 7 w 40"/>
                <a:gd name="T79" fmla="*/ 20 h 147"/>
                <a:gd name="T80" fmla="*/ 33 w 40"/>
                <a:gd name="T81" fmla="*/ 9 h 147"/>
                <a:gd name="T82" fmla="*/ 27 w 40"/>
                <a:gd name="T83" fmla="*/ 9 h 147"/>
                <a:gd name="T84" fmla="*/ 23 w 40"/>
                <a:gd name="T85" fmla="*/ 9 h 147"/>
                <a:gd name="T86" fmla="*/ 17 w 40"/>
                <a:gd name="T87" fmla="*/ 9 h 147"/>
                <a:gd name="T88" fmla="*/ 13 w 40"/>
                <a:gd name="T89" fmla="*/ 9 h 147"/>
                <a:gd name="T90" fmla="*/ 7 w 40"/>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 h="147">
                  <a:moveTo>
                    <a:pt x="0" y="10"/>
                  </a:moveTo>
                  <a:cubicBezTo>
                    <a:pt x="0" y="137"/>
                    <a:pt x="0" y="137"/>
                    <a:pt x="0" y="137"/>
                  </a:cubicBezTo>
                  <a:cubicBezTo>
                    <a:pt x="0" y="143"/>
                    <a:pt x="4" y="147"/>
                    <a:pt x="9" y="147"/>
                  </a:cubicBezTo>
                  <a:cubicBezTo>
                    <a:pt x="31" y="147"/>
                    <a:pt x="31" y="147"/>
                    <a:pt x="31" y="147"/>
                  </a:cubicBezTo>
                  <a:cubicBezTo>
                    <a:pt x="36" y="147"/>
                    <a:pt x="40" y="143"/>
                    <a:pt x="40" y="137"/>
                  </a:cubicBezTo>
                  <a:cubicBezTo>
                    <a:pt x="40" y="10"/>
                    <a:pt x="40" y="10"/>
                    <a:pt x="40" y="10"/>
                  </a:cubicBezTo>
                  <a:cubicBezTo>
                    <a:pt x="40" y="4"/>
                    <a:pt x="36" y="0"/>
                    <a:pt x="31" y="0"/>
                  </a:cubicBezTo>
                  <a:cubicBezTo>
                    <a:pt x="9" y="0"/>
                    <a:pt x="9" y="0"/>
                    <a:pt x="9" y="0"/>
                  </a:cubicBezTo>
                  <a:cubicBezTo>
                    <a:pt x="4" y="0"/>
                    <a:pt x="0" y="4"/>
                    <a:pt x="0" y="10"/>
                  </a:cubicBezTo>
                  <a:close/>
                  <a:moveTo>
                    <a:pt x="27" y="127"/>
                  </a:moveTo>
                  <a:cubicBezTo>
                    <a:pt x="27" y="131"/>
                    <a:pt x="24" y="134"/>
                    <a:pt x="20" y="134"/>
                  </a:cubicBezTo>
                  <a:cubicBezTo>
                    <a:pt x="16" y="134"/>
                    <a:pt x="13" y="131"/>
                    <a:pt x="13" y="127"/>
                  </a:cubicBezTo>
                  <a:cubicBezTo>
                    <a:pt x="13" y="123"/>
                    <a:pt x="16" y="119"/>
                    <a:pt x="20" y="119"/>
                  </a:cubicBezTo>
                  <a:cubicBezTo>
                    <a:pt x="24" y="119"/>
                    <a:pt x="27" y="123"/>
                    <a:pt x="27" y="127"/>
                  </a:cubicBezTo>
                  <a:close/>
                  <a:moveTo>
                    <a:pt x="33" y="74"/>
                  </a:moveTo>
                  <a:cubicBezTo>
                    <a:pt x="33" y="80"/>
                    <a:pt x="33" y="80"/>
                    <a:pt x="33" y="80"/>
                  </a:cubicBezTo>
                  <a:cubicBezTo>
                    <a:pt x="27" y="80"/>
                    <a:pt x="27" y="80"/>
                    <a:pt x="27" y="80"/>
                  </a:cubicBezTo>
                  <a:cubicBezTo>
                    <a:pt x="27" y="74"/>
                    <a:pt x="27" y="74"/>
                    <a:pt x="27" y="74"/>
                  </a:cubicBezTo>
                  <a:cubicBezTo>
                    <a:pt x="33" y="74"/>
                    <a:pt x="33" y="74"/>
                    <a:pt x="33" y="74"/>
                  </a:cubicBezTo>
                  <a:cubicBezTo>
                    <a:pt x="33" y="74"/>
                    <a:pt x="33" y="74"/>
                    <a:pt x="33" y="74"/>
                  </a:cubicBezTo>
                  <a:close/>
                  <a:moveTo>
                    <a:pt x="23" y="74"/>
                  </a:moveTo>
                  <a:cubicBezTo>
                    <a:pt x="23" y="80"/>
                    <a:pt x="23" y="80"/>
                    <a:pt x="23" y="80"/>
                  </a:cubicBezTo>
                  <a:cubicBezTo>
                    <a:pt x="17" y="80"/>
                    <a:pt x="17" y="80"/>
                    <a:pt x="17" y="80"/>
                  </a:cubicBezTo>
                  <a:cubicBezTo>
                    <a:pt x="17" y="74"/>
                    <a:pt x="17" y="74"/>
                    <a:pt x="17" y="74"/>
                  </a:cubicBezTo>
                  <a:cubicBezTo>
                    <a:pt x="23" y="74"/>
                    <a:pt x="23" y="74"/>
                    <a:pt x="23" y="74"/>
                  </a:cubicBezTo>
                  <a:cubicBezTo>
                    <a:pt x="23" y="74"/>
                    <a:pt x="23" y="74"/>
                    <a:pt x="23" y="74"/>
                  </a:cubicBezTo>
                  <a:close/>
                  <a:moveTo>
                    <a:pt x="13" y="74"/>
                  </a:moveTo>
                  <a:cubicBezTo>
                    <a:pt x="13" y="80"/>
                    <a:pt x="13" y="80"/>
                    <a:pt x="13" y="80"/>
                  </a:cubicBezTo>
                  <a:cubicBezTo>
                    <a:pt x="7" y="80"/>
                    <a:pt x="7" y="80"/>
                    <a:pt x="7" y="80"/>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2"/>
                  </a:moveTo>
                  <a:cubicBezTo>
                    <a:pt x="33" y="47"/>
                    <a:pt x="33" y="47"/>
                    <a:pt x="33" y="47"/>
                  </a:cubicBezTo>
                  <a:cubicBezTo>
                    <a:pt x="27" y="47"/>
                    <a:pt x="27" y="47"/>
                    <a:pt x="27" y="47"/>
                  </a:cubicBezTo>
                  <a:cubicBezTo>
                    <a:pt x="27" y="42"/>
                    <a:pt x="27" y="42"/>
                    <a:pt x="27" y="42"/>
                  </a:cubicBezTo>
                  <a:cubicBezTo>
                    <a:pt x="33" y="42"/>
                    <a:pt x="33" y="42"/>
                    <a:pt x="33" y="42"/>
                  </a:cubicBezTo>
                  <a:cubicBezTo>
                    <a:pt x="33" y="42"/>
                    <a:pt x="33" y="42"/>
                    <a:pt x="33" y="42"/>
                  </a:cubicBezTo>
                  <a:close/>
                  <a:moveTo>
                    <a:pt x="23" y="42"/>
                  </a:moveTo>
                  <a:cubicBezTo>
                    <a:pt x="23" y="47"/>
                    <a:pt x="23" y="47"/>
                    <a:pt x="23" y="47"/>
                  </a:cubicBezTo>
                  <a:cubicBezTo>
                    <a:pt x="17" y="47"/>
                    <a:pt x="17" y="47"/>
                    <a:pt x="17" y="47"/>
                  </a:cubicBezTo>
                  <a:cubicBezTo>
                    <a:pt x="17" y="42"/>
                    <a:pt x="17" y="42"/>
                    <a:pt x="17" y="42"/>
                  </a:cubicBezTo>
                  <a:cubicBezTo>
                    <a:pt x="23" y="42"/>
                    <a:pt x="23" y="42"/>
                    <a:pt x="23" y="42"/>
                  </a:cubicBezTo>
                  <a:cubicBezTo>
                    <a:pt x="23" y="42"/>
                    <a:pt x="23" y="42"/>
                    <a:pt x="23" y="42"/>
                  </a:cubicBezTo>
                  <a:close/>
                  <a:moveTo>
                    <a:pt x="13" y="42"/>
                  </a:moveTo>
                  <a:cubicBezTo>
                    <a:pt x="13" y="47"/>
                    <a:pt x="13" y="47"/>
                    <a:pt x="13" y="47"/>
                  </a:cubicBezTo>
                  <a:cubicBezTo>
                    <a:pt x="7" y="47"/>
                    <a:pt x="7" y="47"/>
                    <a:pt x="7" y="47"/>
                  </a:cubicBezTo>
                  <a:cubicBezTo>
                    <a:pt x="7" y="42"/>
                    <a:pt x="7" y="42"/>
                    <a:pt x="7" y="42"/>
                  </a:cubicBezTo>
                  <a:cubicBezTo>
                    <a:pt x="13" y="42"/>
                    <a:pt x="13" y="42"/>
                    <a:pt x="13" y="42"/>
                  </a:cubicBezTo>
                  <a:cubicBezTo>
                    <a:pt x="13" y="42"/>
                    <a:pt x="13" y="42"/>
                    <a:pt x="13" y="42"/>
                  </a:cubicBezTo>
                  <a:close/>
                  <a:moveTo>
                    <a:pt x="33" y="31"/>
                  </a:moveTo>
                  <a:cubicBezTo>
                    <a:pt x="33" y="37"/>
                    <a:pt x="33" y="37"/>
                    <a:pt x="33" y="37"/>
                  </a:cubicBezTo>
                  <a:cubicBezTo>
                    <a:pt x="27" y="37"/>
                    <a:pt x="27" y="37"/>
                    <a:pt x="27" y="37"/>
                  </a:cubicBezTo>
                  <a:cubicBezTo>
                    <a:pt x="27" y="31"/>
                    <a:pt x="27" y="31"/>
                    <a:pt x="27" y="31"/>
                  </a:cubicBezTo>
                  <a:cubicBezTo>
                    <a:pt x="33" y="31"/>
                    <a:pt x="33" y="31"/>
                    <a:pt x="33" y="31"/>
                  </a:cubicBezTo>
                  <a:cubicBezTo>
                    <a:pt x="33" y="31"/>
                    <a:pt x="33" y="31"/>
                    <a:pt x="33" y="31"/>
                  </a:cubicBezTo>
                  <a:close/>
                  <a:moveTo>
                    <a:pt x="23" y="31"/>
                  </a:moveTo>
                  <a:cubicBezTo>
                    <a:pt x="23" y="37"/>
                    <a:pt x="23" y="37"/>
                    <a:pt x="23" y="37"/>
                  </a:cubicBezTo>
                  <a:cubicBezTo>
                    <a:pt x="17" y="37"/>
                    <a:pt x="17" y="37"/>
                    <a:pt x="17" y="37"/>
                  </a:cubicBezTo>
                  <a:cubicBezTo>
                    <a:pt x="17" y="31"/>
                    <a:pt x="17" y="31"/>
                    <a:pt x="17" y="31"/>
                  </a:cubicBezTo>
                  <a:cubicBezTo>
                    <a:pt x="23" y="31"/>
                    <a:pt x="23" y="31"/>
                    <a:pt x="23" y="31"/>
                  </a:cubicBezTo>
                  <a:cubicBezTo>
                    <a:pt x="23" y="31"/>
                    <a:pt x="23" y="31"/>
                    <a:pt x="23" y="31"/>
                  </a:cubicBezTo>
                  <a:close/>
                  <a:moveTo>
                    <a:pt x="13" y="31"/>
                  </a:moveTo>
                  <a:cubicBezTo>
                    <a:pt x="13" y="37"/>
                    <a:pt x="13" y="37"/>
                    <a:pt x="13" y="37"/>
                  </a:cubicBezTo>
                  <a:cubicBezTo>
                    <a:pt x="7" y="37"/>
                    <a:pt x="7" y="37"/>
                    <a:pt x="7" y="37"/>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269" name="Freeform 2125"/>
            <p:cNvSpPr>
              <a:spLocks noEditPoints="1"/>
            </p:cNvSpPr>
            <p:nvPr/>
          </p:nvSpPr>
          <p:spPr bwMode="auto">
            <a:xfrm>
              <a:off x="16222663" y="3097213"/>
              <a:ext cx="153988" cy="552450"/>
            </a:xfrm>
            <a:custGeom>
              <a:avLst/>
              <a:gdLst>
                <a:gd name="T0" fmla="*/ 9 w 41"/>
                <a:gd name="T1" fmla="*/ 147 h 147"/>
                <a:gd name="T2" fmla="*/ 41 w 41"/>
                <a:gd name="T3" fmla="*/ 10 h 147"/>
                <a:gd name="T4" fmla="*/ 0 w 41"/>
                <a:gd name="T5" fmla="*/ 10 h 147"/>
                <a:gd name="T6" fmla="*/ 13 w 41"/>
                <a:gd name="T7" fmla="*/ 127 h 147"/>
                <a:gd name="T8" fmla="*/ 33 w 41"/>
                <a:gd name="T9" fmla="*/ 74 h 147"/>
                <a:gd name="T10" fmla="*/ 27 w 41"/>
                <a:gd name="T11" fmla="*/ 74 h 147"/>
                <a:gd name="T12" fmla="*/ 23 w 41"/>
                <a:gd name="T13" fmla="*/ 74 h 147"/>
                <a:gd name="T14" fmla="*/ 17 w 41"/>
                <a:gd name="T15" fmla="*/ 74 h 147"/>
                <a:gd name="T16" fmla="*/ 13 w 41"/>
                <a:gd name="T17" fmla="*/ 74 h 147"/>
                <a:gd name="T18" fmla="*/ 7 w 41"/>
                <a:gd name="T19" fmla="*/ 74 h 147"/>
                <a:gd name="T20" fmla="*/ 33 w 41"/>
                <a:gd name="T21" fmla="*/ 63 h 147"/>
                <a:gd name="T22" fmla="*/ 27 w 41"/>
                <a:gd name="T23" fmla="*/ 63 h 147"/>
                <a:gd name="T24" fmla="*/ 23 w 41"/>
                <a:gd name="T25" fmla="*/ 63 h 147"/>
                <a:gd name="T26" fmla="*/ 17 w 41"/>
                <a:gd name="T27" fmla="*/ 63 h 147"/>
                <a:gd name="T28" fmla="*/ 13 w 41"/>
                <a:gd name="T29" fmla="*/ 63 h 147"/>
                <a:gd name="T30" fmla="*/ 7 w 41"/>
                <a:gd name="T31" fmla="*/ 63 h 147"/>
                <a:gd name="T32" fmla="*/ 33 w 41"/>
                <a:gd name="T33" fmla="*/ 52 h 147"/>
                <a:gd name="T34" fmla="*/ 27 w 41"/>
                <a:gd name="T35" fmla="*/ 52 h 147"/>
                <a:gd name="T36" fmla="*/ 23 w 41"/>
                <a:gd name="T37" fmla="*/ 52 h 147"/>
                <a:gd name="T38" fmla="*/ 17 w 41"/>
                <a:gd name="T39" fmla="*/ 52 h 147"/>
                <a:gd name="T40" fmla="*/ 13 w 41"/>
                <a:gd name="T41" fmla="*/ 52 h 147"/>
                <a:gd name="T42" fmla="*/ 7 w 41"/>
                <a:gd name="T43" fmla="*/ 52 h 147"/>
                <a:gd name="T44" fmla="*/ 33 w 41"/>
                <a:gd name="T45" fmla="*/ 42 h 147"/>
                <a:gd name="T46" fmla="*/ 27 w 41"/>
                <a:gd name="T47" fmla="*/ 42 h 147"/>
                <a:gd name="T48" fmla="*/ 23 w 41"/>
                <a:gd name="T49" fmla="*/ 42 h 147"/>
                <a:gd name="T50" fmla="*/ 17 w 41"/>
                <a:gd name="T51" fmla="*/ 42 h 147"/>
                <a:gd name="T52" fmla="*/ 13 w 41"/>
                <a:gd name="T53" fmla="*/ 42 h 147"/>
                <a:gd name="T54" fmla="*/ 7 w 41"/>
                <a:gd name="T55" fmla="*/ 42 h 147"/>
                <a:gd name="T56" fmla="*/ 33 w 41"/>
                <a:gd name="T57" fmla="*/ 31 h 147"/>
                <a:gd name="T58" fmla="*/ 27 w 41"/>
                <a:gd name="T59" fmla="*/ 31 h 147"/>
                <a:gd name="T60" fmla="*/ 23 w 41"/>
                <a:gd name="T61" fmla="*/ 31 h 147"/>
                <a:gd name="T62" fmla="*/ 17 w 41"/>
                <a:gd name="T63" fmla="*/ 31 h 147"/>
                <a:gd name="T64" fmla="*/ 13 w 41"/>
                <a:gd name="T65" fmla="*/ 31 h 147"/>
                <a:gd name="T66" fmla="*/ 7 w 41"/>
                <a:gd name="T67" fmla="*/ 31 h 147"/>
                <a:gd name="T68" fmla="*/ 33 w 41"/>
                <a:gd name="T69" fmla="*/ 20 h 147"/>
                <a:gd name="T70" fmla="*/ 27 w 41"/>
                <a:gd name="T71" fmla="*/ 20 h 147"/>
                <a:gd name="T72" fmla="*/ 23 w 41"/>
                <a:gd name="T73" fmla="*/ 20 h 147"/>
                <a:gd name="T74" fmla="*/ 17 w 41"/>
                <a:gd name="T75" fmla="*/ 20 h 147"/>
                <a:gd name="T76" fmla="*/ 13 w 41"/>
                <a:gd name="T77" fmla="*/ 20 h 147"/>
                <a:gd name="T78" fmla="*/ 7 w 41"/>
                <a:gd name="T79" fmla="*/ 20 h 147"/>
                <a:gd name="T80" fmla="*/ 33 w 41"/>
                <a:gd name="T81" fmla="*/ 9 h 147"/>
                <a:gd name="T82" fmla="*/ 27 w 41"/>
                <a:gd name="T83" fmla="*/ 9 h 147"/>
                <a:gd name="T84" fmla="*/ 23 w 41"/>
                <a:gd name="T85" fmla="*/ 9 h 147"/>
                <a:gd name="T86" fmla="*/ 17 w 41"/>
                <a:gd name="T87" fmla="*/ 9 h 147"/>
                <a:gd name="T88" fmla="*/ 13 w 41"/>
                <a:gd name="T89" fmla="*/ 9 h 147"/>
                <a:gd name="T90" fmla="*/ 7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7"/>
                    <a:pt x="0" y="137"/>
                    <a:pt x="0" y="137"/>
                  </a:cubicBezTo>
                  <a:cubicBezTo>
                    <a:pt x="0" y="143"/>
                    <a:pt x="4" y="147"/>
                    <a:pt x="9" y="147"/>
                  </a:cubicBezTo>
                  <a:cubicBezTo>
                    <a:pt x="31" y="147"/>
                    <a:pt x="31" y="147"/>
                    <a:pt x="31" y="147"/>
                  </a:cubicBezTo>
                  <a:cubicBezTo>
                    <a:pt x="36" y="147"/>
                    <a:pt x="41" y="143"/>
                    <a:pt x="41" y="137"/>
                  </a:cubicBezTo>
                  <a:cubicBezTo>
                    <a:pt x="41" y="10"/>
                    <a:pt x="41" y="10"/>
                    <a:pt x="41" y="10"/>
                  </a:cubicBezTo>
                  <a:cubicBezTo>
                    <a:pt x="41" y="4"/>
                    <a:pt x="36" y="0"/>
                    <a:pt x="31" y="0"/>
                  </a:cubicBezTo>
                  <a:cubicBezTo>
                    <a:pt x="9" y="0"/>
                    <a:pt x="9" y="0"/>
                    <a:pt x="9" y="0"/>
                  </a:cubicBezTo>
                  <a:cubicBezTo>
                    <a:pt x="4" y="0"/>
                    <a:pt x="0" y="4"/>
                    <a:pt x="0" y="10"/>
                  </a:cubicBezTo>
                  <a:close/>
                  <a:moveTo>
                    <a:pt x="28" y="127"/>
                  </a:moveTo>
                  <a:cubicBezTo>
                    <a:pt x="28" y="131"/>
                    <a:pt x="24" y="134"/>
                    <a:pt x="20" y="134"/>
                  </a:cubicBezTo>
                  <a:cubicBezTo>
                    <a:pt x="16" y="134"/>
                    <a:pt x="13" y="131"/>
                    <a:pt x="13" y="127"/>
                  </a:cubicBezTo>
                  <a:cubicBezTo>
                    <a:pt x="13" y="123"/>
                    <a:pt x="16" y="119"/>
                    <a:pt x="20" y="119"/>
                  </a:cubicBezTo>
                  <a:cubicBezTo>
                    <a:pt x="24" y="119"/>
                    <a:pt x="28" y="123"/>
                    <a:pt x="28" y="127"/>
                  </a:cubicBezTo>
                  <a:close/>
                  <a:moveTo>
                    <a:pt x="33" y="74"/>
                  </a:moveTo>
                  <a:cubicBezTo>
                    <a:pt x="33" y="80"/>
                    <a:pt x="33" y="80"/>
                    <a:pt x="33" y="80"/>
                  </a:cubicBezTo>
                  <a:cubicBezTo>
                    <a:pt x="27" y="80"/>
                    <a:pt x="27" y="80"/>
                    <a:pt x="27" y="80"/>
                  </a:cubicBezTo>
                  <a:cubicBezTo>
                    <a:pt x="27" y="74"/>
                    <a:pt x="27" y="74"/>
                    <a:pt x="27" y="74"/>
                  </a:cubicBezTo>
                  <a:cubicBezTo>
                    <a:pt x="33" y="74"/>
                    <a:pt x="33" y="74"/>
                    <a:pt x="33" y="74"/>
                  </a:cubicBezTo>
                  <a:cubicBezTo>
                    <a:pt x="33" y="74"/>
                    <a:pt x="33" y="74"/>
                    <a:pt x="33" y="74"/>
                  </a:cubicBezTo>
                  <a:close/>
                  <a:moveTo>
                    <a:pt x="23" y="74"/>
                  </a:moveTo>
                  <a:cubicBezTo>
                    <a:pt x="23" y="80"/>
                    <a:pt x="23" y="80"/>
                    <a:pt x="23" y="80"/>
                  </a:cubicBezTo>
                  <a:cubicBezTo>
                    <a:pt x="17" y="80"/>
                    <a:pt x="17" y="80"/>
                    <a:pt x="17" y="80"/>
                  </a:cubicBezTo>
                  <a:cubicBezTo>
                    <a:pt x="17" y="74"/>
                    <a:pt x="17" y="74"/>
                    <a:pt x="17" y="74"/>
                  </a:cubicBezTo>
                  <a:cubicBezTo>
                    <a:pt x="23" y="74"/>
                    <a:pt x="23" y="74"/>
                    <a:pt x="23" y="74"/>
                  </a:cubicBezTo>
                  <a:cubicBezTo>
                    <a:pt x="23" y="74"/>
                    <a:pt x="23" y="74"/>
                    <a:pt x="23" y="74"/>
                  </a:cubicBezTo>
                  <a:close/>
                  <a:moveTo>
                    <a:pt x="13" y="74"/>
                  </a:moveTo>
                  <a:cubicBezTo>
                    <a:pt x="13" y="80"/>
                    <a:pt x="13" y="80"/>
                    <a:pt x="13" y="80"/>
                  </a:cubicBezTo>
                  <a:cubicBezTo>
                    <a:pt x="7" y="80"/>
                    <a:pt x="7" y="80"/>
                    <a:pt x="7" y="80"/>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2"/>
                  </a:moveTo>
                  <a:cubicBezTo>
                    <a:pt x="33" y="47"/>
                    <a:pt x="33" y="47"/>
                    <a:pt x="33" y="47"/>
                  </a:cubicBezTo>
                  <a:cubicBezTo>
                    <a:pt x="27" y="47"/>
                    <a:pt x="27" y="47"/>
                    <a:pt x="27" y="47"/>
                  </a:cubicBezTo>
                  <a:cubicBezTo>
                    <a:pt x="27" y="42"/>
                    <a:pt x="27" y="42"/>
                    <a:pt x="27" y="42"/>
                  </a:cubicBezTo>
                  <a:cubicBezTo>
                    <a:pt x="33" y="42"/>
                    <a:pt x="33" y="42"/>
                    <a:pt x="33" y="42"/>
                  </a:cubicBezTo>
                  <a:cubicBezTo>
                    <a:pt x="33" y="42"/>
                    <a:pt x="33" y="42"/>
                    <a:pt x="33" y="42"/>
                  </a:cubicBezTo>
                  <a:close/>
                  <a:moveTo>
                    <a:pt x="23" y="42"/>
                  </a:moveTo>
                  <a:cubicBezTo>
                    <a:pt x="23" y="47"/>
                    <a:pt x="23" y="47"/>
                    <a:pt x="23" y="47"/>
                  </a:cubicBezTo>
                  <a:cubicBezTo>
                    <a:pt x="17" y="47"/>
                    <a:pt x="17" y="47"/>
                    <a:pt x="17" y="47"/>
                  </a:cubicBezTo>
                  <a:cubicBezTo>
                    <a:pt x="17" y="42"/>
                    <a:pt x="17" y="42"/>
                    <a:pt x="17" y="42"/>
                  </a:cubicBezTo>
                  <a:cubicBezTo>
                    <a:pt x="23" y="42"/>
                    <a:pt x="23" y="42"/>
                    <a:pt x="23" y="42"/>
                  </a:cubicBezTo>
                  <a:cubicBezTo>
                    <a:pt x="23" y="42"/>
                    <a:pt x="23" y="42"/>
                    <a:pt x="23" y="42"/>
                  </a:cubicBezTo>
                  <a:close/>
                  <a:moveTo>
                    <a:pt x="13" y="42"/>
                  </a:moveTo>
                  <a:cubicBezTo>
                    <a:pt x="13" y="47"/>
                    <a:pt x="13" y="47"/>
                    <a:pt x="13" y="47"/>
                  </a:cubicBezTo>
                  <a:cubicBezTo>
                    <a:pt x="7" y="47"/>
                    <a:pt x="7" y="47"/>
                    <a:pt x="7" y="47"/>
                  </a:cubicBezTo>
                  <a:cubicBezTo>
                    <a:pt x="7" y="42"/>
                    <a:pt x="7" y="42"/>
                    <a:pt x="7" y="42"/>
                  </a:cubicBezTo>
                  <a:cubicBezTo>
                    <a:pt x="13" y="42"/>
                    <a:pt x="13" y="42"/>
                    <a:pt x="13" y="42"/>
                  </a:cubicBezTo>
                  <a:cubicBezTo>
                    <a:pt x="13" y="42"/>
                    <a:pt x="13" y="42"/>
                    <a:pt x="13" y="42"/>
                  </a:cubicBezTo>
                  <a:close/>
                  <a:moveTo>
                    <a:pt x="33" y="31"/>
                  </a:moveTo>
                  <a:cubicBezTo>
                    <a:pt x="33" y="37"/>
                    <a:pt x="33" y="37"/>
                    <a:pt x="33" y="37"/>
                  </a:cubicBezTo>
                  <a:cubicBezTo>
                    <a:pt x="27" y="37"/>
                    <a:pt x="27" y="37"/>
                    <a:pt x="27" y="37"/>
                  </a:cubicBezTo>
                  <a:cubicBezTo>
                    <a:pt x="27" y="31"/>
                    <a:pt x="27" y="31"/>
                    <a:pt x="27" y="31"/>
                  </a:cubicBezTo>
                  <a:cubicBezTo>
                    <a:pt x="33" y="31"/>
                    <a:pt x="33" y="31"/>
                    <a:pt x="33" y="31"/>
                  </a:cubicBezTo>
                  <a:cubicBezTo>
                    <a:pt x="33" y="31"/>
                    <a:pt x="33" y="31"/>
                    <a:pt x="33" y="31"/>
                  </a:cubicBezTo>
                  <a:close/>
                  <a:moveTo>
                    <a:pt x="23" y="31"/>
                  </a:moveTo>
                  <a:cubicBezTo>
                    <a:pt x="23" y="37"/>
                    <a:pt x="23" y="37"/>
                    <a:pt x="23" y="37"/>
                  </a:cubicBezTo>
                  <a:cubicBezTo>
                    <a:pt x="17" y="37"/>
                    <a:pt x="17" y="37"/>
                    <a:pt x="17" y="37"/>
                  </a:cubicBezTo>
                  <a:cubicBezTo>
                    <a:pt x="17" y="31"/>
                    <a:pt x="17" y="31"/>
                    <a:pt x="17" y="31"/>
                  </a:cubicBezTo>
                  <a:cubicBezTo>
                    <a:pt x="23" y="31"/>
                    <a:pt x="23" y="31"/>
                    <a:pt x="23" y="31"/>
                  </a:cubicBezTo>
                  <a:cubicBezTo>
                    <a:pt x="23" y="31"/>
                    <a:pt x="23" y="31"/>
                    <a:pt x="23" y="31"/>
                  </a:cubicBezTo>
                  <a:close/>
                  <a:moveTo>
                    <a:pt x="13" y="31"/>
                  </a:moveTo>
                  <a:cubicBezTo>
                    <a:pt x="13" y="37"/>
                    <a:pt x="13" y="37"/>
                    <a:pt x="13" y="37"/>
                  </a:cubicBezTo>
                  <a:cubicBezTo>
                    <a:pt x="7" y="37"/>
                    <a:pt x="7" y="37"/>
                    <a:pt x="7" y="37"/>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270" name="Freeform 2126"/>
            <p:cNvSpPr>
              <a:spLocks noEditPoints="1"/>
            </p:cNvSpPr>
            <p:nvPr/>
          </p:nvSpPr>
          <p:spPr bwMode="auto">
            <a:xfrm>
              <a:off x="16440150" y="3097213"/>
              <a:ext cx="153988" cy="552450"/>
            </a:xfrm>
            <a:custGeom>
              <a:avLst/>
              <a:gdLst>
                <a:gd name="T0" fmla="*/ 9 w 41"/>
                <a:gd name="T1" fmla="*/ 147 h 147"/>
                <a:gd name="T2" fmla="*/ 41 w 41"/>
                <a:gd name="T3" fmla="*/ 10 h 147"/>
                <a:gd name="T4" fmla="*/ 0 w 41"/>
                <a:gd name="T5" fmla="*/ 10 h 147"/>
                <a:gd name="T6" fmla="*/ 13 w 41"/>
                <a:gd name="T7" fmla="*/ 127 h 147"/>
                <a:gd name="T8" fmla="*/ 33 w 41"/>
                <a:gd name="T9" fmla="*/ 74 h 147"/>
                <a:gd name="T10" fmla="*/ 28 w 41"/>
                <a:gd name="T11" fmla="*/ 74 h 147"/>
                <a:gd name="T12" fmla="*/ 23 w 41"/>
                <a:gd name="T13" fmla="*/ 74 h 147"/>
                <a:gd name="T14" fmla="*/ 17 w 41"/>
                <a:gd name="T15" fmla="*/ 74 h 147"/>
                <a:gd name="T16" fmla="*/ 13 w 41"/>
                <a:gd name="T17" fmla="*/ 74 h 147"/>
                <a:gd name="T18" fmla="*/ 7 w 41"/>
                <a:gd name="T19" fmla="*/ 74 h 147"/>
                <a:gd name="T20" fmla="*/ 33 w 41"/>
                <a:gd name="T21" fmla="*/ 63 h 147"/>
                <a:gd name="T22" fmla="*/ 28 w 41"/>
                <a:gd name="T23" fmla="*/ 63 h 147"/>
                <a:gd name="T24" fmla="*/ 23 w 41"/>
                <a:gd name="T25" fmla="*/ 63 h 147"/>
                <a:gd name="T26" fmla="*/ 17 w 41"/>
                <a:gd name="T27" fmla="*/ 63 h 147"/>
                <a:gd name="T28" fmla="*/ 13 w 41"/>
                <a:gd name="T29" fmla="*/ 63 h 147"/>
                <a:gd name="T30" fmla="*/ 7 w 41"/>
                <a:gd name="T31" fmla="*/ 63 h 147"/>
                <a:gd name="T32" fmla="*/ 33 w 41"/>
                <a:gd name="T33" fmla="*/ 52 h 147"/>
                <a:gd name="T34" fmla="*/ 28 w 41"/>
                <a:gd name="T35" fmla="*/ 52 h 147"/>
                <a:gd name="T36" fmla="*/ 23 w 41"/>
                <a:gd name="T37" fmla="*/ 52 h 147"/>
                <a:gd name="T38" fmla="*/ 17 w 41"/>
                <a:gd name="T39" fmla="*/ 52 h 147"/>
                <a:gd name="T40" fmla="*/ 13 w 41"/>
                <a:gd name="T41" fmla="*/ 52 h 147"/>
                <a:gd name="T42" fmla="*/ 7 w 41"/>
                <a:gd name="T43" fmla="*/ 52 h 147"/>
                <a:gd name="T44" fmla="*/ 33 w 41"/>
                <a:gd name="T45" fmla="*/ 42 h 147"/>
                <a:gd name="T46" fmla="*/ 28 w 41"/>
                <a:gd name="T47" fmla="*/ 42 h 147"/>
                <a:gd name="T48" fmla="*/ 23 w 41"/>
                <a:gd name="T49" fmla="*/ 42 h 147"/>
                <a:gd name="T50" fmla="*/ 17 w 41"/>
                <a:gd name="T51" fmla="*/ 42 h 147"/>
                <a:gd name="T52" fmla="*/ 13 w 41"/>
                <a:gd name="T53" fmla="*/ 42 h 147"/>
                <a:gd name="T54" fmla="*/ 7 w 41"/>
                <a:gd name="T55" fmla="*/ 42 h 147"/>
                <a:gd name="T56" fmla="*/ 33 w 41"/>
                <a:gd name="T57" fmla="*/ 31 h 147"/>
                <a:gd name="T58" fmla="*/ 28 w 41"/>
                <a:gd name="T59" fmla="*/ 31 h 147"/>
                <a:gd name="T60" fmla="*/ 23 w 41"/>
                <a:gd name="T61" fmla="*/ 31 h 147"/>
                <a:gd name="T62" fmla="*/ 17 w 41"/>
                <a:gd name="T63" fmla="*/ 31 h 147"/>
                <a:gd name="T64" fmla="*/ 13 w 41"/>
                <a:gd name="T65" fmla="*/ 31 h 147"/>
                <a:gd name="T66" fmla="*/ 7 w 41"/>
                <a:gd name="T67" fmla="*/ 31 h 147"/>
                <a:gd name="T68" fmla="*/ 33 w 41"/>
                <a:gd name="T69" fmla="*/ 20 h 147"/>
                <a:gd name="T70" fmla="*/ 28 w 41"/>
                <a:gd name="T71" fmla="*/ 20 h 147"/>
                <a:gd name="T72" fmla="*/ 23 w 41"/>
                <a:gd name="T73" fmla="*/ 20 h 147"/>
                <a:gd name="T74" fmla="*/ 17 w 41"/>
                <a:gd name="T75" fmla="*/ 20 h 147"/>
                <a:gd name="T76" fmla="*/ 13 w 41"/>
                <a:gd name="T77" fmla="*/ 20 h 147"/>
                <a:gd name="T78" fmla="*/ 7 w 41"/>
                <a:gd name="T79" fmla="*/ 20 h 147"/>
                <a:gd name="T80" fmla="*/ 33 w 41"/>
                <a:gd name="T81" fmla="*/ 9 h 147"/>
                <a:gd name="T82" fmla="*/ 28 w 41"/>
                <a:gd name="T83" fmla="*/ 9 h 147"/>
                <a:gd name="T84" fmla="*/ 23 w 41"/>
                <a:gd name="T85" fmla="*/ 9 h 147"/>
                <a:gd name="T86" fmla="*/ 17 w 41"/>
                <a:gd name="T87" fmla="*/ 9 h 147"/>
                <a:gd name="T88" fmla="*/ 13 w 41"/>
                <a:gd name="T89" fmla="*/ 9 h 147"/>
                <a:gd name="T90" fmla="*/ 7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7"/>
                    <a:pt x="0" y="137"/>
                    <a:pt x="0" y="137"/>
                  </a:cubicBezTo>
                  <a:cubicBezTo>
                    <a:pt x="0" y="143"/>
                    <a:pt x="4" y="147"/>
                    <a:pt x="9" y="147"/>
                  </a:cubicBezTo>
                  <a:cubicBezTo>
                    <a:pt x="31" y="147"/>
                    <a:pt x="31" y="147"/>
                    <a:pt x="31" y="147"/>
                  </a:cubicBezTo>
                  <a:cubicBezTo>
                    <a:pt x="37" y="147"/>
                    <a:pt x="41" y="143"/>
                    <a:pt x="41" y="137"/>
                  </a:cubicBezTo>
                  <a:cubicBezTo>
                    <a:pt x="41" y="10"/>
                    <a:pt x="41" y="10"/>
                    <a:pt x="41" y="10"/>
                  </a:cubicBezTo>
                  <a:cubicBezTo>
                    <a:pt x="41" y="4"/>
                    <a:pt x="37" y="0"/>
                    <a:pt x="31" y="0"/>
                  </a:cubicBezTo>
                  <a:cubicBezTo>
                    <a:pt x="9" y="0"/>
                    <a:pt x="9" y="0"/>
                    <a:pt x="9" y="0"/>
                  </a:cubicBezTo>
                  <a:cubicBezTo>
                    <a:pt x="4" y="0"/>
                    <a:pt x="0" y="4"/>
                    <a:pt x="0" y="10"/>
                  </a:cubicBezTo>
                  <a:close/>
                  <a:moveTo>
                    <a:pt x="28" y="127"/>
                  </a:moveTo>
                  <a:cubicBezTo>
                    <a:pt x="28" y="131"/>
                    <a:pt x="25" y="134"/>
                    <a:pt x="20" y="134"/>
                  </a:cubicBezTo>
                  <a:cubicBezTo>
                    <a:pt x="16" y="134"/>
                    <a:pt x="13" y="131"/>
                    <a:pt x="13" y="127"/>
                  </a:cubicBezTo>
                  <a:cubicBezTo>
                    <a:pt x="13" y="123"/>
                    <a:pt x="16" y="119"/>
                    <a:pt x="20" y="119"/>
                  </a:cubicBezTo>
                  <a:cubicBezTo>
                    <a:pt x="25" y="119"/>
                    <a:pt x="28" y="123"/>
                    <a:pt x="28" y="127"/>
                  </a:cubicBezTo>
                  <a:close/>
                  <a:moveTo>
                    <a:pt x="33" y="74"/>
                  </a:moveTo>
                  <a:cubicBezTo>
                    <a:pt x="33" y="80"/>
                    <a:pt x="33" y="80"/>
                    <a:pt x="33" y="80"/>
                  </a:cubicBezTo>
                  <a:cubicBezTo>
                    <a:pt x="28" y="80"/>
                    <a:pt x="28" y="80"/>
                    <a:pt x="28" y="80"/>
                  </a:cubicBezTo>
                  <a:cubicBezTo>
                    <a:pt x="28" y="74"/>
                    <a:pt x="28" y="74"/>
                    <a:pt x="28" y="74"/>
                  </a:cubicBezTo>
                  <a:cubicBezTo>
                    <a:pt x="33" y="74"/>
                    <a:pt x="33" y="74"/>
                    <a:pt x="33" y="74"/>
                  </a:cubicBezTo>
                  <a:cubicBezTo>
                    <a:pt x="33" y="74"/>
                    <a:pt x="33" y="74"/>
                    <a:pt x="33" y="74"/>
                  </a:cubicBezTo>
                  <a:close/>
                  <a:moveTo>
                    <a:pt x="23" y="74"/>
                  </a:moveTo>
                  <a:cubicBezTo>
                    <a:pt x="23" y="80"/>
                    <a:pt x="23" y="80"/>
                    <a:pt x="23" y="80"/>
                  </a:cubicBezTo>
                  <a:cubicBezTo>
                    <a:pt x="17" y="80"/>
                    <a:pt x="17" y="80"/>
                    <a:pt x="17" y="80"/>
                  </a:cubicBezTo>
                  <a:cubicBezTo>
                    <a:pt x="17" y="74"/>
                    <a:pt x="17" y="74"/>
                    <a:pt x="17" y="74"/>
                  </a:cubicBezTo>
                  <a:cubicBezTo>
                    <a:pt x="23" y="74"/>
                    <a:pt x="23" y="74"/>
                    <a:pt x="23" y="74"/>
                  </a:cubicBezTo>
                  <a:cubicBezTo>
                    <a:pt x="23" y="74"/>
                    <a:pt x="23" y="74"/>
                    <a:pt x="23" y="74"/>
                  </a:cubicBezTo>
                  <a:close/>
                  <a:moveTo>
                    <a:pt x="13" y="74"/>
                  </a:moveTo>
                  <a:cubicBezTo>
                    <a:pt x="13" y="80"/>
                    <a:pt x="13" y="80"/>
                    <a:pt x="13" y="80"/>
                  </a:cubicBezTo>
                  <a:cubicBezTo>
                    <a:pt x="7" y="80"/>
                    <a:pt x="7" y="80"/>
                    <a:pt x="7" y="80"/>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8" y="69"/>
                    <a:pt x="28" y="69"/>
                    <a:pt x="28" y="69"/>
                  </a:cubicBezTo>
                  <a:cubicBezTo>
                    <a:pt x="28" y="63"/>
                    <a:pt x="28" y="63"/>
                    <a:pt x="28"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8" y="58"/>
                    <a:pt x="28" y="58"/>
                    <a:pt x="28" y="58"/>
                  </a:cubicBezTo>
                  <a:cubicBezTo>
                    <a:pt x="28" y="52"/>
                    <a:pt x="28" y="52"/>
                    <a:pt x="28"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2"/>
                  </a:moveTo>
                  <a:cubicBezTo>
                    <a:pt x="33" y="47"/>
                    <a:pt x="33" y="47"/>
                    <a:pt x="33" y="47"/>
                  </a:cubicBezTo>
                  <a:cubicBezTo>
                    <a:pt x="28" y="47"/>
                    <a:pt x="28" y="47"/>
                    <a:pt x="28" y="47"/>
                  </a:cubicBezTo>
                  <a:cubicBezTo>
                    <a:pt x="28" y="42"/>
                    <a:pt x="28" y="42"/>
                    <a:pt x="28" y="42"/>
                  </a:cubicBezTo>
                  <a:cubicBezTo>
                    <a:pt x="33" y="42"/>
                    <a:pt x="33" y="42"/>
                    <a:pt x="33" y="42"/>
                  </a:cubicBezTo>
                  <a:cubicBezTo>
                    <a:pt x="33" y="42"/>
                    <a:pt x="33" y="42"/>
                    <a:pt x="33" y="42"/>
                  </a:cubicBezTo>
                  <a:close/>
                  <a:moveTo>
                    <a:pt x="23" y="42"/>
                  </a:moveTo>
                  <a:cubicBezTo>
                    <a:pt x="23" y="47"/>
                    <a:pt x="23" y="47"/>
                    <a:pt x="23" y="47"/>
                  </a:cubicBezTo>
                  <a:cubicBezTo>
                    <a:pt x="17" y="47"/>
                    <a:pt x="17" y="47"/>
                    <a:pt x="17" y="47"/>
                  </a:cubicBezTo>
                  <a:cubicBezTo>
                    <a:pt x="17" y="42"/>
                    <a:pt x="17" y="42"/>
                    <a:pt x="17" y="42"/>
                  </a:cubicBezTo>
                  <a:cubicBezTo>
                    <a:pt x="23" y="42"/>
                    <a:pt x="23" y="42"/>
                    <a:pt x="23" y="42"/>
                  </a:cubicBezTo>
                  <a:cubicBezTo>
                    <a:pt x="23" y="42"/>
                    <a:pt x="23" y="42"/>
                    <a:pt x="23" y="42"/>
                  </a:cubicBezTo>
                  <a:close/>
                  <a:moveTo>
                    <a:pt x="13" y="42"/>
                  </a:moveTo>
                  <a:cubicBezTo>
                    <a:pt x="13" y="47"/>
                    <a:pt x="13" y="47"/>
                    <a:pt x="13" y="47"/>
                  </a:cubicBezTo>
                  <a:cubicBezTo>
                    <a:pt x="7" y="47"/>
                    <a:pt x="7" y="47"/>
                    <a:pt x="7" y="47"/>
                  </a:cubicBezTo>
                  <a:cubicBezTo>
                    <a:pt x="7" y="42"/>
                    <a:pt x="7" y="42"/>
                    <a:pt x="7" y="42"/>
                  </a:cubicBezTo>
                  <a:cubicBezTo>
                    <a:pt x="13" y="42"/>
                    <a:pt x="13" y="42"/>
                    <a:pt x="13" y="42"/>
                  </a:cubicBezTo>
                  <a:cubicBezTo>
                    <a:pt x="13" y="42"/>
                    <a:pt x="13" y="42"/>
                    <a:pt x="13" y="42"/>
                  </a:cubicBezTo>
                  <a:close/>
                  <a:moveTo>
                    <a:pt x="33" y="31"/>
                  </a:moveTo>
                  <a:cubicBezTo>
                    <a:pt x="33" y="37"/>
                    <a:pt x="33" y="37"/>
                    <a:pt x="33" y="37"/>
                  </a:cubicBezTo>
                  <a:cubicBezTo>
                    <a:pt x="28" y="37"/>
                    <a:pt x="28" y="37"/>
                    <a:pt x="28" y="37"/>
                  </a:cubicBezTo>
                  <a:cubicBezTo>
                    <a:pt x="28" y="31"/>
                    <a:pt x="28" y="31"/>
                    <a:pt x="28" y="31"/>
                  </a:cubicBezTo>
                  <a:cubicBezTo>
                    <a:pt x="33" y="31"/>
                    <a:pt x="33" y="31"/>
                    <a:pt x="33" y="31"/>
                  </a:cubicBezTo>
                  <a:cubicBezTo>
                    <a:pt x="33" y="31"/>
                    <a:pt x="33" y="31"/>
                    <a:pt x="33" y="31"/>
                  </a:cubicBezTo>
                  <a:close/>
                  <a:moveTo>
                    <a:pt x="23" y="31"/>
                  </a:moveTo>
                  <a:cubicBezTo>
                    <a:pt x="23" y="37"/>
                    <a:pt x="23" y="37"/>
                    <a:pt x="23" y="37"/>
                  </a:cubicBezTo>
                  <a:cubicBezTo>
                    <a:pt x="17" y="37"/>
                    <a:pt x="17" y="37"/>
                    <a:pt x="17" y="37"/>
                  </a:cubicBezTo>
                  <a:cubicBezTo>
                    <a:pt x="17" y="31"/>
                    <a:pt x="17" y="31"/>
                    <a:pt x="17" y="31"/>
                  </a:cubicBezTo>
                  <a:cubicBezTo>
                    <a:pt x="23" y="31"/>
                    <a:pt x="23" y="31"/>
                    <a:pt x="23" y="31"/>
                  </a:cubicBezTo>
                  <a:cubicBezTo>
                    <a:pt x="23" y="31"/>
                    <a:pt x="23" y="31"/>
                    <a:pt x="23" y="31"/>
                  </a:cubicBezTo>
                  <a:close/>
                  <a:moveTo>
                    <a:pt x="13" y="31"/>
                  </a:moveTo>
                  <a:cubicBezTo>
                    <a:pt x="13" y="37"/>
                    <a:pt x="13" y="37"/>
                    <a:pt x="13" y="37"/>
                  </a:cubicBezTo>
                  <a:cubicBezTo>
                    <a:pt x="7" y="37"/>
                    <a:pt x="7" y="37"/>
                    <a:pt x="7" y="37"/>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8" y="26"/>
                    <a:pt x="28" y="26"/>
                    <a:pt x="28" y="26"/>
                  </a:cubicBezTo>
                  <a:cubicBezTo>
                    <a:pt x="28" y="20"/>
                    <a:pt x="28" y="20"/>
                    <a:pt x="28"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8" y="15"/>
                    <a:pt x="28" y="15"/>
                    <a:pt x="28" y="15"/>
                  </a:cubicBezTo>
                  <a:cubicBezTo>
                    <a:pt x="28" y="9"/>
                    <a:pt x="28" y="9"/>
                    <a:pt x="28"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271" name="Freeform 2127"/>
            <p:cNvSpPr>
              <a:spLocks noEditPoints="1"/>
            </p:cNvSpPr>
            <p:nvPr/>
          </p:nvSpPr>
          <p:spPr bwMode="auto">
            <a:xfrm>
              <a:off x="16657638" y="3097213"/>
              <a:ext cx="153988" cy="552450"/>
            </a:xfrm>
            <a:custGeom>
              <a:avLst/>
              <a:gdLst>
                <a:gd name="T0" fmla="*/ 10 w 41"/>
                <a:gd name="T1" fmla="*/ 147 h 147"/>
                <a:gd name="T2" fmla="*/ 41 w 41"/>
                <a:gd name="T3" fmla="*/ 10 h 147"/>
                <a:gd name="T4" fmla="*/ 0 w 41"/>
                <a:gd name="T5" fmla="*/ 10 h 147"/>
                <a:gd name="T6" fmla="*/ 13 w 41"/>
                <a:gd name="T7" fmla="*/ 127 h 147"/>
                <a:gd name="T8" fmla="*/ 34 w 41"/>
                <a:gd name="T9" fmla="*/ 74 h 147"/>
                <a:gd name="T10" fmla="*/ 28 w 41"/>
                <a:gd name="T11" fmla="*/ 74 h 147"/>
                <a:gd name="T12" fmla="*/ 23 w 41"/>
                <a:gd name="T13" fmla="*/ 74 h 147"/>
                <a:gd name="T14" fmla="*/ 18 w 41"/>
                <a:gd name="T15" fmla="*/ 74 h 147"/>
                <a:gd name="T16" fmla="*/ 14 w 41"/>
                <a:gd name="T17" fmla="*/ 74 h 147"/>
                <a:gd name="T18" fmla="*/ 8 w 41"/>
                <a:gd name="T19" fmla="*/ 74 h 147"/>
                <a:gd name="T20" fmla="*/ 34 w 41"/>
                <a:gd name="T21" fmla="*/ 63 h 147"/>
                <a:gd name="T22" fmla="*/ 28 w 41"/>
                <a:gd name="T23" fmla="*/ 63 h 147"/>
                <a:gd name="T24" fmla="*/ 23 w 41"/>
                <a:gd name="T25" fmla="*/ 63 h 147"/>
                <a:gd name="T26" fmla="*/ 18 w 41"/>
                <a:gd name="T27" fmla="*/ 63 h 147"/>
                <a:gd name="T28" fmla="*/ 14 w 41"/>
                <a:gd name="T29" fmla="*/ 63 h 147"/>
                <a:gd name="T30" fmla="*/ 8 w 41"/>
                <a:gd name="T31" fmla="*/ 63 h 147"/>
                <a:gd name="T32" fmla="*/ 34 w 41"/>
                <a:gd name="T33" fmla="*/ 52 h 147"/>
                <a:gd name="T34" fmla="*/ 28 w 41"/>
                <a:gd name="T35" fmla="*/ 52 h 147"/>
                <a:gd name="T36" fmla="*/ 23 w 41"/>
                <a:gd name="T37" fmla="*/ 52 h 147"/>
                <a:gd name="T38" fmla="*/ 18 w 41"/>
                <a:gd name="T39" fmla="*/ 52 h 147"/>
                <a:gd name="T40" fmla="*/ 14 w 41"/>
                <a:gd name="T41" fmla="*/ 52 h 147"/>
                <a:gd name="T42" fmla="*/ 8 w 41"/>
                <a:gd name="T43" fmla="*/ 52 h 147"/>
                <a:gd name="T44" fmla="*/ 34 w 41"/>
                <a:gd name="T45" fmla="*/ 42 h 147"/>
                <a:gd name="T46" fmla="*/ 28 w 41"/>
                <a:gd name="T47" fmla="*/ 42 h 147"/>
                <a:gd name="T48" fmla="*/ 23 w 41"/>
                <a:gd name="T49" fmla="*/ 42 h 147"/>
                <a:gd name="T50" fmla="*/ 18 w 41"/>
                <a:gd name="T51" fmla="*/ 42 h 147"/>
                <a:gd name="T52" fmla="*/ 14 w 41"/>
                <a:gd name="T53" fmla="*/ 42 h 147"/>
                <a:gd name="T54" fmla="*/ 8 w 41"/>
                <a:gd name="T55" fmla="*/ 42 h 147"/>
                <a:gd name="T56" fmla="*/ 34 w 41"/>
                <a:gd name="T57" fmla="*/ 31 h 147"/>
                <a:gd name="T58" fmla="*/ 28 w 41"/>
                <a:gd name="T59" fmla="*/ 31 h 147"/>
                <a:gd name="T60" fmla="*/ 23 w 41"/>
                <a:gd name="T61" fmla="*/ 31 h 147"/>
                <a:gd name="T62" fmla="*/ 18 w 41"/>
                <a:gd name="T63" fmla="*/ 31 h 147"/>
                <a:gd name="T64" fmla="*/ 14 w 41"/>
                <a:gd name="T65" fmla="*/ 31 h 147"/>
                <a:gd name="T66" fmla="*/ 8 w 41"/>
                <a:gd name="T67" fmla="*/ 31 h 147"/>
                <a:gd name="T68" fmla="*/ 34 w 41"/>
                <a:gd name="T69" fmla="*/ 20 h 147"/>
                <a:gd name="T70" fmla="*/ 28 w 41"/>
                <a:gd name="T71" fmla="*/ 20 h 147"/>
                <a:gd name="T72" fmla="*/ 23 w 41"/>
                <a:gd name="T73" fmla="*/ 20 h 147"/>
                <a:gd name="T74" fmla="*/ 18 w 41"/>
                <a:gd name="T75" fmla="*/ 20 h 147"/>
                <a:gd name="T76" fmla="*/ 14 w 41"/>
                <a:gd name="T77" fmla="*/ 20 h 147"/>
                <a:gd name="T78" fmla="*/ 8 w 41"/>
                <a:gd name="T79" fmla="*/ 20 h 147"/>
                <a:gd name="T80" fmla="*/ 34 w 41"/>
                <a:gd name="T81" fmla="*/ 9 h 147"/>
                <a:gd name="T82" fmla="*/ 28 w 41"/>
                <a:gd name="T83" fmla="*/ 9 h 147"/>
                <a:gd name="T84" fmla="*/ 23 w 41"/>
                <a:gd name="T85" fmla="*/ 9 h 147"/>
                <a:gd name="T86" fmla="*/ 18 w 41"/>
                <a:gd name="T87" fmla="*/ 9 h 147"/>
                <a:gd name="T88" fmla="*/ 14 w 41"/>
                <a:gd name="T89" fmla="*/ 9 h 147"/>
                <a:gd name="T90" fmla="*/ 8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7"/>
                    <a:pt x="0" y="137"/>
                    <a:pt x="0" y="137"/>
                  </a:cubicBezTo>
                  <a:cubicBezTo>
                    <a:pt x="0" y="143"/>
                    <a:pt x="4" y="147"/>
                    <a:pt x="10" y="147"/>
                  </a:cubicBezTo>
                  <a:cubicBezTo>
                    <a:pt x="32" y="147"/>
                    <a:pt x="32" y="147"/>
                    <a:pt x="32" y="147"/>
                  </a:cubicBezTo>
                  <a:cubicBezTo>
                    <a:pt x="37" y="147"/>
                    <a:pt x="41" y="143"/>
                    <a:pt x="41" y="137"/>
                  </a:cubicBezTo>
                  <a:cubicBezTo>
                    <a:pt x="41" y="10"/>
                    <a:pt x="41" y="10"/>
                    <a:pt x="41" y="10"/>
                  </a:cubicBezTo>
                  <a:cubicBezTo>
                    <a:pt x="41" y="4"/>
                    <a:pt x="37" y="0"/>
                    <a:pt x="32" y="0"/>
                  </a:cubicBezTo>
                  <a:cubicBezTo>
                    <a:pt x="10" y="0"/>
                    <a:pt x="10" y="0"/>
                    <a:pt x="10" y="0"/>
                  </a:cubicBezTo>
                  <a:cubicBezTo>
                    <a:pt x="4" y="0"/>
                    <a:pt x="0" y="4"/>
                    <a:pt x="0" y="10"/>
                  </a:cubicBezTo>
                  <a:close/>
                  <a:moveTo>
                    <a:pt x="28" y="127"/>
                  </a:moveTo>
                  <a:cubicBezTo>
                    <a:pt x="28" y="131"/>
                    <a:pt x="25" y="134"/>
                    <a:pt x="21" y="134"/>
                  </a:cubicBezTo>
                  <a:cubicBezTo>
                    <a:pt x="17" y="134"/>
                    <a:pt x="13" y="131"/>
                    <a:pt x="13" y="127"/>
                  </a:cubicBezTo>
                  <a:cubicBezTo>
                    <a:pt x="13" y="123"/>
                    <a:pt x="17" y="119"/>
                    <a:pt x="21" y="119"/>
                  </a:cubicBezTo>
                  <a:cubicBezTo>
                    <a:pt x="25" y="119"/>
                    <a:pt x="28" y="123"/>
                    <a:pt x="28" y="127"/>
                  </a:cubicBezTo>
                  <a:close/>
                  <a:moveTo>
                    <a:pt x="34" y="74"/>
                  </a:moveTo>
                  <a:cubicBezTo>
                    <a:pt x="34" y="80"/>
                    <a:pt x="34" y="80"/>
                    <a:pt x="34" y="80"/>
                  </a:cubicBezTo>
                  <a:cubicBezTo>
                    <a:pt x="28" y="80"/>
                    <a:pt x="28" y="80"/>
                    <a:pt x="28" y="80"/>
                  </a:cubicBezTo>
                  <a:cubicBezTo>
                    <a:pt x="28" y="74"/>
                    <a:pt x="28" y="74"/>
                    <a:pt x="28" y="74"/>
                  </a:cubicBezTo>
                  <a:cubicBezTo>
                    <a:pt x="34" y="74"/>
                    <a:pt x="34" y="74"/>
                    <a:pt x="34" y="74"/>
                  </a:cubicBezTo>
                  <a:cubicBezTo>
                    <a:pt x="34" y="74"/>
                    <a:pt x="34" y="74"/>
                    <a:pt x="34" y="74"/>
                  </a:cubicBezTo>
                  <a:close/>
                  <a:moveTo>
                    <a:pt x="23" y="74"/>
                  </a:moveTo>
                  <a:cubicBezTo>
                    <a:pt x="23" y="80"/>
                    <a:pt x="23" y="80"/>
                    <a:pt x="23" y="80"/>
                  </a:cubicBezTo>
                  <a:cubicBezTo>
                    <a:pt x="18" y="80"/>
                    <a:pt x="18" y="80"/>
                    <a:pt x="18" y="80"/>
                  </a:cubicBezTo>
                  <a:cubicBezTo>
                    <a:pt x="18" y="74"/>
                    <a:pt x="18" y="74"/>
                    <a:pt x="18" y="74"/>
                  </a:cubicBezTo>
                  <a:cubicBezTo>
                    <a:pt x="23" y="74"/>
                    <a:pt x="23" y="74"/>
                    <a:pt x="23" y="74"/>
                  </a:cubicBezTo>
                  <a:cubicBezTo>
                    <a:pt x="23" y="74"/>
                    <a:pt x="23" y="74"/>
                    <a:pt x="23" y="74"/>
                  </a:cubicBezTo>
                  <a:close/>
                  <a:moveTo>
                    <a:pt x="14" y="74"/>
                  </a:moveTo>
                  <a:cubicBezTo>
                    <a:pt x="14" y="80"/>
                    <a:pt x="14" y="80"/>
                    <a:pt x="14" y="80"/>
                  </a:cubicBezTo>
                  <a:cubicBezTo>
                    <a:pt x="8" y="80"/>
                    <a:pt x="8" y="80"/>
                    <a:pt x="8" y="80"/>
                  </a:cubicBezTo>
                  <a:cubicBezTo>
                    <a:pt x="8" y="74"/>
                    <a:pt x="8" y="74"/>
                    <a:pt x="8" y="74"/>
                  </a:cubicBezTo>
                  <a:cubicBezTo>
                    <a:pt x="14" y="74"/>
                    <a:pt x="14" y="74"/>
                    <a:pt x="14" y="74"/>
                  </a:cubicBezTo>
                  <a:cubicBezTo>
                    <a:pt x="14" y="74"/>
                    <a:pt x="14" y="74"/>
                    <a:pt x="14" y="74"/>
                  </a:cubicBezTo>
                  <a:close/>
                  <a:moveTo>
                    <a:pt x="34" y="63"/>
                  </a:moveTo>
                  <a:cubicBezTo>
                    <a:pt x="34" y="69"/>
                    <a:pt x="34" y="69"/>
                    <a:pt x="34" y="69"/>
                  </a:cubicBezTo>
                  <a:cubicBezTo>
                    <a:pt x="28" y="69"/>
                    <a:pt x="28" y="69"/>
                    <a:pt x="28" y="69"/>
                  </a:cubicBezTo>
                  <a:cubicBezTo>
                    <a:pt x="28" y="63"/>
                    <a:pt x="28" y="63"/>
                    <a:pt x="28" y="63"/>
                  </a:cubicBezTo>
                  <a:cubicBezTo>
                    <a:pt x="34" y="63"/>
                    <a:pt x="34" y="63"/>
                    <a:pt x="34" y="63"/>
                  </a:cubicBezTo>
                  <a:cubicBezTo>
                    <a:pt x="34" y="63"/>
                    <a:pt x="34" y="63"/>
                    <a:pt x="34" y="63"/>
                  </a:cubicBezTo>
                  <a:close/>
                  <a:moveTo>
                    <a:pt x="23" y="63"/>
                  </a:moveTo>
                  <a:cubicBezTo>
                    <a:pt x="23" y="69"/>
                    <a:pt x="23" y="69"/>
                    <a:pt x="23" y="69"/>
                  </a:cubicBezTo>
                  <a:cubicBezTo>
                    <a:pt x="18" y="69"/>
                    <a:pt x="18" y="69"/>
                    <a:pt x="18" y="69"/>
                  </a:cubicBezTo>
                  <a:cubicBezTo>
                    <a:pt x="18" y="63"/>
                    <a:pt x="18" y="63"/>
                    <a:pt x="18" y="63"/>
                  </a:cubicBezTo>
                  <a:cubicBezTo>
                    <a:pt x="23" y="63"/>
                    <a:pt x="23" y="63"/>
                    <a:pt x="23" y="63"/>
                  </a:cubicBezTo>
                  <a:cubicBezTo>
                    <a:pt x="23" y="63"/>
                    <a:pt x="23" y="63"/>
                    <a:pt x="23" y="63"/>
                  </a:cubicBezTo>
                  <a:close/>
                  <a:moveTo>
                    <a:pt x="14" y="63"/>
                  </a:moveTo>
                  <a:cubicBezTo>
                    <a:pt x="14" y="69"/>
                    <a:pt x="14" y="69"/>
                    <a:pt x="14" y="69"/>
                  </a:cubicBezTo>
                  <a:cubicBezTo>
                    <a:pt x="8" y="69"/>
                    <a:pt x="8" y="69"/>
                    <a:pt x="8" y="69"/>
                  </a:cubicBezTo>
                  <a:cubicBezTo>
                    <a:pt x="8" y="63"/>
                    <a:pt x="8" y="63"/>
                    <a:pt x="8" y="63"/>
                  </a:cubicBezTo>
                  <a:cubicBezTo>
                    <a:pt x="14" y="63"/>
                    <a:pt x="14" y="63"/>
                    <a:pt x="14" y="63"/>
                  </a:cubicBezTo>
                  <a:cubicBezTo>
                    <a:pt x="14" y="63"/>
                    <a:pt x="14" y="63"/>
                    <a:pt x="14" y="63"/>
                  </a:cubicBezTo>
                  <a:close/>
                  <a:moveTo>
                    <a:pt x="34" y="52"/>
                  </a:moveTo>
                  <a:cubicBezTo>
                    <a:pt x="34" y="58"/>
                    <a:pt x="34" y="58"/>
                    <a:pt x="34" y="58"/>
                  </a:cubicBezTo>
                  <a:cubicBezTo>
                    <a:pt x="28" y="58"/>
                    <a:pt x="28" y="58"/>
                    <a:pt x="28" y="58"/>
                  </a:cubicBezTo>
                  <a:cubicBezTo>
                    <a:pt x="28" y="52"/>
                    <a:pt x="28" y="52"/>
                    <a:pt x="28" y="52"/>
                  </a:cubicBezTo>
                  <a:cubicBezTo>
                    <a:pt x="34" y="52"/>
                    <a:pt x="34" y="52"/>
                    <a:pt x="34" y="52"/>
                  </a:cubicBezTo>
                  <a:cubicBezTo>
                    <a:pt x="34" y="52"/>
                    <a:pt x="34" y="52"/>
                    <a:pt x="34" y="52"/>
                  </a:cubicBezTo>
                  <a:close/>
                  <a:moveTo>
                    <a:pt x="23" y="52"/>
                  </a:moveTo>
                  <a:cubicBezTo>
                    <a:pt x="23" y="58"/>
                    <a:pt x="23" y="58"/>
                    <a:pt x="23" y="58"/>
                  </a:cubicBezTo>
                  <a:cubicBezTo>
                    <a:pt x="18" y="58"/>
                    <a:pt x="18" y="58"/>
                    <a:pt x="18" y="58"/>
                  </a:cubicBezTo>
                  <a:cubicBezTo>
                    <a:pt x="18" y="52"/>
                    <a:pt x="18" y="52"/>
                    <a:pt x="18" y="52"/>
                  </a:cubicBezTo>
                  <a:cubicBezTo>
                    <a:pt x="23" y="52"/>
                    <a:pt x="23" y="52"/>
                    <a:pt x="23" y="52"/>
                  </a:cubicBezTo>
                  <a:cubicBezTo>
                    <a:pt x="23" y="52"/>
                    <a:pt x="23" y="52"/>
                    <a:pt x="23" y="52"/>
                  </a:cubicBezTo>
                  <a:close/>
                  <a:moveTo>
                    <a:pt x="14" y="52"/>
                  </a:moveTo>
                  <a:cubicBezTo>
                    <a:pt x="14" y="58"/>
                    <a:pt x="14" y="58"/>
                    <a:pt x="14" y="58"/>
                  </a:cubicBezTo>
                  <a:cubicBezTo>
                    <a:pt x="8" y="58"/>
                    <a:pt x="8" y="58"/>
                    <a:pt x="8" y="58"/>
                  </a:cubicBezTo>
                  <a:cubicBezTo>
                    <a:pt x="8" y="52"/>
                    <a:pt x="8" y="52"/>
                    <a:pt x="8" y="52"/>
                  </a:cubicBezTo>
                  <a:cubicBezTo>
                    <a:pt x="14" y="52"/>
                    <a:pt x="14" y="52"/>
                    <a:pt x="14" y="52"/>
                  </a:cubicBezTo>
                  <a:cubicBezTo>
                    <a:pt x="14" y="52"/>
                    <a:pt x="14" y="52"/>
                    <a:pt x="14" y="52"/>
                  </a:cubicBezTo>
                  <a:close/>
                  <a:moveTo>
                    <a:pt x="34" y="42"/>
                  </a:moveTo>
                  <a:cubicBezTo>
                    <a:pt x="34" y="47"/>
                    <a:pt x="34" y="47"/>
                    <a:pt x="34" y="47"/>
                  </a:cubicBezTo>
                  <a:cubicBezTo>
                    <a:pt x="28" y="47"/>
                    <a:pt x="28" y="47"/>
                    <a:pt x="28" y="47"/>
                  </a:cubicBezTo>
                  <a:cubicBezTo>
                    <a:pt x="28" y="42"/>
                    <a:pt x="28" y="42"/>
                    <a:pt x="28" y="42"/>
                  </a:cubicBezTo>
                  <a:cubicBezTo>
                    <a:pt x="34" y="42"/>
                    <a:pt x="34" y="42"/>
                    <a:pt x="34" y="42"/>
                  </a:cubicBezTo>
                  <a:cubicBezTo>
                    <a:pt x="34" y="42"/>
                    <a:pt x="34" y="42"/>
                    <a:pt x="34" y="42"/>
                  </a:cubicBezTo>
                  <a:close/>
                  <a:moveTo>
                    <a:pt x="23" y="42"/>
                  </a:moveTo>
                  <a:cubicBezTo>
                    <a:pt x="23" y="47"/>
                    <a:pt x="23" y="47"/>
                    <a:pt x="23" y="47"/>
                  </a:cubicBezTo>
                  <a:cubicBezTo>
                    <a:pt x="18" y="47"/>
                    <a:pt x="18" y="47"/>
                    <a:pt x="18" y="47"/>
                  </a:cubicBezTo>
                  <a:cubicBezTo>
                    <a:pt x="18" y="42"/>
                    <a:pt x="18" y="42"/>
                    <a:pt x="18" y="42"/>
                  </a:cubicBezTo>
                  <a:cubicBezTo>
                    <a:pt x="23" y="42"/>
                    <a:pt x="23" y="42"/>
                    <a:pt x="23" y="42"/>
                  </a:cubicBezTo>
                  <a:cubicBezTo>
                    <a:pt x="23" y="42"/>
                    <a:pt x="23" y="42"/>
                    <a:pt x="23" y="42"/>
                  </a:cubicBezTo>
                  <a:close/>
                  <a:moveTo>
                    <a:pt x="14" y="42"/>
                  </a:moveTo>
                  <a:cubicBezTo>
                    <a:pt x="14" y="47"/>
                    <a:pt x="14" y="47"/>
                    <a:pt x="14" y="47"/>
                  </a:cubicBezTo>
                  <a:cubicBezTo>
                    <a:pt x="8" y="47"/>
                    <a:pt x="8" y="47"/>
                    <a:pt x="8" y="47"/>
                  </a:cubicBezTo>
                  <a:cubicBezTo>
                    <a:pt x="8" y="42"/>
                    <a:pt x="8" y="42"/>
                    <a:pt x="8" y="42"/>
                  </a:cubicBezTo>
                  <a:cubicBezTo>
                    <a:pt x="14" y="42"/>
                    <a:pt x="14" y="42"/>
                    <a:pt x="14" y="42"/>
                  </a:cubicBezTo>
                  <a:cubicBezTo>
                    <a:pt x="14" y="42"/>
                    <a:pt x="14" y="42"/>
                    <a:pt x="14" y="42"/>
                  </a:cubicBezTo>
                  <a:close/>
                  <a:moveTo>
                    <a:pt x="34" y="31"/>
                  </a:moveTo>
                  <a:cubicBezTo>
                    <a:pt x="34" y="37"/>
                    <a:pt x="34" y="37"/>
                    <a:pt x="34" y="37"/>
                  </a:cubicBezTo>
                  <a:cubicBezTo>
                    <a:pt x="28" y="37"/>
                    <a:pt x="28" y="37"/>
                    <a:pt x="28" y="37"/>
                  </a:cubicBezTo>
                  <a:cubicBezTo>
                    <a:pt x="28" y="31"/>
                    <a:pt x="28" y="31"/>
                    <a:pt x="28" y="31"/>
                  </a:cubicBezTo>
                  <a:cubicBezTo>
                    <a:pt x="34" y="31"/>
                    <a:pt x="34" y="31"/>
                    <a:pt x="34" y="31"/>
                  </a:cubicBezTo>
                  <a:cubicBezTo>
                    <a:pt x="34" y="31"/>
                    <a:pt x="34" y="31"/>
                    <a:pt x="34" y="31"/>
                  </a:cubicBezTo>
                  <a:close/>
                  <a:moveTo>
                    <a:pt x="23" y="31"/>
                  </a:moveTo>
                  <a:cubicBezTo>
                    <a:pt x="23" y="37"/>
                    <a:pt x="23" y="37"/>
                    <a:pt x="23" y="37"/>
                  </a:cubicBezTo>
                  <a:cubicBezTo>
                    <a:pt x="18" y="37"/>
                    <a:pt x="18" y="37"/>
                    <a:pt x="18" y="37"/>
                  </a:cubicBezTo>
                  <a:cubicBezTo>
                    <a:pt x="18" y="31"/>
                    <a:pt x="18" y="31"/>
                    <a:pt x="18" y="31"/>
                  </a:cubicBezTo>
                  <a:cubicBezTo>
                    <a:pt x="23" y="31"/>
                    <a:pt x="23" y="31"/>
                    <a:pt x="23" y="31"/>
                  </a:cubicBezTo>
                  <a:cubicBezTo>
                    <a:pt x="23" y="31"/>
                    <a:pt x="23" y="31"/>
                    <a:pt x="23" y="31"/>
                  </a:cubicBezTo>
                  <a:close/>
                  <a:moveTo>
                    <a:pt x="14" y="31"/>
                  </a:moveTo>
                  <a:cubicBezTo>
                    <a:pt x="14" y="37"/>
                    <a:pt x="14" y="37"/>
                    <a:pt x="14" y="37"/>
                  </a:cubicBezTo>
                  <a:cubicBezTo>
                    <a:pt x="8" y="37"/>
                    <a:pt x="8" y="37"/>
                    <a:pt x="8" y="37"/>
                  </a:cubicBezTo>
                  <a:cubicBezTo>
                    <a:pt x="8" y="31"/>
                    <a:pt x="8" y="31"/>
                    <a:pt x="8" y="31"/>
                  </a:cubicBezTo>
                  <a:cubicBezTo>
                    <a:pt x="14" y="31"/>
                    <a:pt x="14" y="31"/>
                    <a:pt x="14" y="31"/>
                  </a:cubicBezTo>
                  <a:cubicBezTo>
                    <a:pt x="14" y="31"/>
                    <a:pt x="14" y="31"/>
                    <a:pt x="14" y="31"/>
                  </a:cubicBezTo>
                  <a:close/>
                  <a:moveTo>
                    <a:pt x="34" y="20"/>
                  </a:moveTo>
                  <a:cubicBezTo>
                    <a:pt x="34" y="26"/>
                    <a:pt x="34" y="26"/>
                    <a:pt x="34" y="26"/>
                  </a:cubicBezTo>
                  <a:cubicBezTo>
                    <a:pt x="28" y="26"/>
                    <a:pt x="28" y="26"/>
                    <a:pt x="28" y="26"/>
                  </a:cubicBezTo>
                  <a:cubicBezTo>
                    <a:pt x="28" y="20"/>
                    <a:pt x="28" y="20"/>
                    <a:pt x="28" y="20"/>
                  </a:cubicBezTo>
                  <a:cubicBezTo>
                    <a:pt x="34" y="20"/>
                    <a:pt x="34" y="20"/>
                    <a:pt x="34" y="20"/>
                  </a:cubicBezTo>
                  <a:cubicBezTo>
                    <a:pt x="34" y="20"/>
                    <a:pt x="34" y="20"/>
                    <a:pt x="34" y="20"/>
                  </a:cubicBezTo>
                  <a:close/>
                  <a:moveTo>
                    <a:pt x="23" y="20"/>
                  </a:moveTo>
                  <a:cubicBezTo>
                    <a:pt x="23" y="26"/>
                    <a:pt x="23" y="26"/>
                    <a:pt x="23" y="26"/>
                  </a:cubicBezTo>
                  <a:cubicBezTo>
                    <a:pt x="18" y="26"/>
                    <a:pt x="18" y="26"/>
                    <a:pt x="18" y="26"/>
                  </a:cubicBezTo>
                  <a:cubicBezTo>
                    <a:pt x="18" y="20"/>
                    <a:pt x="18" y="20"/>
                    <a:pt x="18" y="20"/>
                  </a:cubicBezTo>
                  <a:cubicBezTo>
                    <a:pt x="23" y="20"/>
                    <a:pt x="23" y="20"/>
                    <a:pt x="23" y="20"/>
                  </a:cubicBezTo>
                  <a:cubicBezTo>
                    <a:pt x="23" y="20"/>
                    <a:pt x="23" y="20"/>
                    <a:pt x="23" y="20"/>
                  </a:cubicBezTo>
                  <a:close/>
                  <a:moveTo>
                    <a:pt x="14" y="20"/>
                  </a:moveTo>
                  <a:cubicBezTo>
                    <a:pt x="14" y="26"/>
                    <a:pt x="14" y="26"/>
                    <a:pt x="14" y="26"/>
                  </a:cubicBezTo>
                  <a:cubicBezTo>
                    <a:pt x="8" y="26"/>
                    <a:pt x="8" y="26"/>
                    <a:pt x="8" y="26"/>
                  </a:cubicBezTo>
                  <a:cubicBezTo>
                    <a:pt x="8" y="20"/>
                    <a:pt x="8" y="20"/>
                    <a:pt x="8" y="20"/>
                  </a:cubicBezTo>
                  <a:cubicBezTo>
                    <a:pt x="14" y="20"/>
                    <a:pt x="14" y="20"/>
                    <a:pt x="14" y="20"/>
                  </a:cubicBezTo>
                  <a:cubicBezTo>
                    <a:pt x="14" y="20"/>
                    <a:pt x="14" y="20"/>
                    <a:pt x="14" y="20"/>
                  </a:cubicBezTo>
                  <a:close/>
                  <a:moveTo>
                    <a:pt x="34" y="9"/>
                  </a:moveTo>
                  <a:cubicBezTo>
                    <a:pt x="34" y="15"/>
                    <a:pt x="34" y="15"/>
                    <a:pt x="34" y="15"/>
                  </a:cubicBezTo>
                  <a:cubicBezTo>
                    <a:pt x="28" y="15"/>
                    <a:pt x="28" y="15"/>
                    <a:pt x="28" y="15"/>
                  </a:cubicBezTo>
                  <a:cubicBezTo>
                    <a:pt x="28" y="9"/>
                    <a:pt x="28" y="9"/>
                    <a:pt x="28" y="9"/>
                  </a:cubicBezTo>
                  <a:cubicBezTo>
                    <a:pt x="34" y="9"/>
                    <a:pt x="34" y="9"/>
                    <a:pt x="34" y="9"/>
                  </a:cubicBezTo>
                  <a:cubicBezTo>
                    <a:pt x="34" y="9"/>
                    <a:pt x="34" y="9"/>
                    <a:pt x="34" y="9"/>
                  </a:cubicBezTo>
                  <a:close/>
                  <a:moveTo>
                    <a:pt x="23" y="9"/>
                  </a:moveTo>
                  <a:cubicBezTo>
                    <a:pt x="23" y="15"/>
                    <a:pt x="23" y="15"/>
                    <a:pt x="23" y="15"/>
                  </a:cubicBezTo>
                  <a:cubicBezTo>
                    <a:pt x="18" y="15"/>
                    <a:pt x="18" y="15"/>
                    <a:pt x="18" y="15"/>
                  </a:cubicBezTo>
                  <a:cubicBezTo>
                    <a:pt x="18" y="9"/>
                    <a:pt x="18" y="9"/>
                    <a:pt x="18" y="9"/>
                  </a:cubicBezTo>
                  <a:cubicBezTo>
                    <a:pt x="23" y="9"/>
                    <a:pt x="23" y="9"/>
                    <a:pt x="23" y="9"/>
                  </a:cubicBezTo>
                  <a:cubicBezTo>
                    <a:pt x="23" y="9"/>
                    <a:pt x="23" y="9"/>
                    <a:pt x="23" y="9"/>
                  </a:cubicBezTo>
                  <a:close/>
                  <a:moveTo>
                    <a:pt x="14" y="9"/>
                  </a:moveTo>
                  <a:cubicBezTo>
                    <a:pt x="14" y="15"/>
                    <a:pt x="14" y="15"/>
                    <a:pt x="14" y="15"/>
                  </a:cubicBezTo>
                  <a:cubicBezTo>
                    <a:pt x="8" y="15"/>
                    <a:pt x="8" y="15"/>
                    <a:pt x="8" y="15"/>
                  </a:cubicBezTo>
                  <a:cubicBezTo>
                    <a:pt x="8" y="9"/>
                    <a:pt x="8" y="9"/>
                    <a:pt x="8" y="9"/>
                  </a:cubicBezTo>
                  <a:cubicBezTo>
                    <a:pt x="14" y="9"/>
                    <a:pt x="14" y="9"/>
                    <a:pt x="14" y="9"/>
                  </a:cubicBezTo>
                  <a:cubicBezTo>
                    <a:pt x="14" y="9"/>
                    <a:pt x="14" y="9"/>
                    <a:pt x="1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272" name="Freeform 2128"/>
            <p:cNvSpPr>
              <a:spLocks noEditPoints="1"/>
            </p:cNvSpPr>
            <p:nvPr/>
          </p:nvSpPr>
          <p:spPr bwMode="auto">
            <a:xfrm>
              <a:off x="16879888" y="3097213"/>
              <a:ext cx="149225" cy="552450"/>
            </a:xfrm>
            <a:custGeom>
              <a:avLst/>
              <a:gdLst>
                <a:gd name="T0" fmla="*/ 9 w 40"/>
                <a:gd name="T1" fmla="*/ 147 h 147"/>
                <a:gd name="T2" fmla="*/ 40 w 40"/>
                <a:gd name="T3" fmla="*/ 10 h 147"/>
                <a:gd name="T4" fmla="*/ 0 w 40"/>
                <a:gd name="T5" fmla="*/ 10 h 147"/>
                <a:gd name="T6" fmla="*/ 13 w 40"/>
                <a:gd name="T7" fmla="*/ 127 h 147"/>
                <a:gd name="T8" fmla="*/ 33 w 40"/>
                <a:gd name="T9" fmla="*/ 74 h 147"/>
                <a:gd name="T10" fmla="*/ 27 w 40"/>
                <a:gd name="T11" fmla="*/ 74 h 147"/>
                <a:gd name="T12" fmla="*/ 23 w 40"/>
                <a:gd name="T13" fmla="*/ 74 h 147"/>
                <a:gd name="T14" fmla="*/ 17 w 40"/>
                <a:gd name="T15" fmla="*/ 74 h 147"/>
                <a:gd name="T16" fmla="*/ 13 w 40"/>
                <a:gd name="T17" fmla="*/ 74 h 147"/>
                <a:gd name="T18" fmla="*/ 7 w 40"/>
                <a:gd name="T19" fmla="*/ 74 h 147"/>
                <a:gd name="T20" fmla="*/ 33 w 40"/>
                <a:gd name="T21" fmla="*/ 63 h 147"/>
                <a:gd name="T22" fmla="*/ 27 w 40"/>
                <a:gd name="T23" fmla="*/ 63 h 147"/>
                <a:gd name="T24" fmla="*/ 23 w 40"/>
                <a:gd name="T25" fmla="*/ 63 h 147"/>
                <a:gd name="T26" fmla="*/ 17 w 40"/>
                <a:gd name="T27" fmla="*/ 63 h 147"/>
                <a:gd name="T28" fmla="*/ 13 w 40"/>
                <a:gd name="T29" fmla="*/ 63 h 147"/>
                <a:gd name="T30" fmla="*/ 7 w 40"/>
                <a:gd name="T31" fmla="*/ 63 h 147"/>
                <a:gd name="T32" fmla="*/ 33 w 40"/>
                <a:gd name="T33" fmla="*/ 52 h 147"/>
                <a:gd name="T34" fmla="*/ 27 w 40"/>
                <a:gd name="T35" fmla="*/ 52 h 147"/>
                <a:gd name="T36" fmla="*/ 23 w 40"/>
                <a:gd name="T37" fmla="*/ 52 h 147"/>
                <a:gd name="T38" fmla="*/ 17 w 40"/>
                <a:gd name="T39" fmla="*/ 52 h 147"/>
                <a:gd name="T40" fmla="*/ 13 w 40"/>
                <a:gd name="T41" fmla="*/ 52 h 147"/>
                <a:gd name="T42" fmla="*/ 7 w 40"/>
                <a:gd name="T43" fmla="*/ 52 h 147"/>
                <a:gd name="T44" fmla="*/ 33 w 40"/>
                <a:gd name="T45" fmla="*/ 42 h 147"/>
                <a:gd name="T46" fmla="*/ 27 w 40"/>
                <a:gd name="T47" fmla="*/ 42 h 147"/>
                <a:gd name="T48" fmla="*/ 23 w 40"/>
                <a:gd name="T49" fmla="*/ 42 h 147"/>
                <a:gd name="T50" fmla="*/ 17 w 40"/>
                <a:gd name="T51" fmla="*/ 42 h 147"/>
                <a:gd name="T52" fmla="*/ 13 w 40"/>
                <a:gd name="T53" fmla="*/ 42 h 147"/>
                <a:gd name="T54" fmla="*/ 7 w 40"/>
                <a:gd name="T55" fmla="*/ 42 h 147"/>
                <a:gd name="T56" fmla="*/ 33 w 40"/>
                <a:gd name="T57" fmla="*/ 31 h 147"/>
                <a:gd name="T58" fmla="*/ 27 w 40"/>
                <a:gd name="T59" fmla="*/ 31 h 147"/>
                <a:gd name="T60" fmla="*/ 23 w 40"/>
                <a:gd name="T61" fmla="*/ 31 h 147"/>
                <a:gd name="T62" fmla="*/ 17 w 40"/>
                <a:gd name="T63" fmla="*/ 31 h 147"/>
                <a:gd name="T64" fmla="*/ 13 w 40"/>
                <a:gd name="T65" fmla="*/ 31 h 147"/>
                <a:gd name="T66" fmla="*/ 7 w 40"/>
                <a:gd name="T67" fmla="*/ 31 h 147"/>
                <a:gd name="T68" fmla="*/ 33 w 40"/>
                <a:gd name="T69" fmla="*/ 20 h 147"/>
                <a:gd name="T70" fmla="*/ 27 w 40"/>
                <a:gd name="T71" fmla="*/ 20 h 147"/>
                <a:gd name="T72" fmla="*/ 23 w 40"/>
                <a:gd name="T73" fmla="*/ 20 h 147"/>
                <a:gd name="T74" fmla="*/ 17 w 40"/>
                <a:gd name="T75" fmla="*/ 20 h 147"/>
                <a:gd name="T76" fmla="*/ 13 w 40"/>
                <a:gd name="T77" fmla="*/ 20 h 147"/>
                <a:gd name="T78" fmla="*/ 7 w 40"/>
                <a:gd name="T79" fmla="*/ 20 h 147"/>
                <a:gd name="T80" fmla="*/ 33 w 40"/>
                <a:gd name="T81" fmla="*/ 9 h 147"/>
                <a:gd name="T82" fmla="*/ 27 w 40"/>
                <a:gd name="T83" fmla="*/ 9 h 147"/>
                <a:gd name="T84" fmla="*/ 23 w 40"/>
                <a:gd name="T85" fmla="*/ 9 h 147"/>
                <a:gd name="T86" fmla="*/ 17 w 40"/>
                <a:gd name="T87" fmla="*/ 9 h 147"/>
                <a:gd name="T88" fmla="*/ 13 w 40"/>
                <a:gd name="T89" fmla="*/ 9 h 147"/>
                <a:gd name="T90" fmla="*/ 7 w 40"/>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 h="147">
                  <a:moveTo>
                    <a:pt x="0" y="10"/>
                  </a:moveTo>
                  <a:cubicBezTo>
                    <a:pt x="0" y="137"/>
                    <a:pt x="0" y="137"/>
                    <a:pt x="0" y="137"/>
                  </a:cubicBezTo>
                  <a:cubicBezTo>
                    <a:pt x="0" y="143"/>
                    <a:pt x="4" y="147"/>
                    <a:pt x="9" y="147"/>
                  </a:cubicBezTo>
                  <a:cubicBezTo>
                    <a:pt x="31" y="147"/>
                    <a:pt x="31" y="147"/>
                    <a:pt x="31" y="147"/>
                  </a:cubicBezTo>
                  <a:cubicBezTo>
                    <a:pt x="36" y="147"/>
                    <a:pt x="40" y="143"/>
                    <a:pt x="40" y="137"/>
                  </a:cubicBezTo>
                  <a:cubicBezTo>
                    <a:pt x="40" y="10"/>
                    <a:pt x="40" y="10"/>
                    <a:pt x="40" y="10"/>
                  </a:cubicBezTo>
                  <a:cubicBezTo>
                    <a:pt x="40" y="4"/>
                    <a:pt x="36" y="0"/>
                    <a:pt x="31" y="0"/>
                  </a:cubicBezTo>
                  <a:cubicBezTo>
                    <a:pt x="9" y="0"/>
                    <a:pt x="9" y="0"/>
                    <a:pt x="9" y="0"/>
                  </a:cubicBezTo>
                  <a:cubicBezTo>
                    <a:pt x="4" y="0"/>
                    <a:pt x="0" y="4"/>
                    <a:pt x="0" y="10"/>
                  </a:cubicBezTo>
                  <a:close/>
                  <a:moveTo>
                    <a:pt x="27" y="127"/>
                  </a:moveTo>
                  <a:cubicBezTo>
                    <a:pt x="27" y="131"/>
                    <a:pt x="24" y="134"/>
                    <a:pt x="20" y="134"/>
                  </a:cubicBezTo>
                  <a:cubicBezTo>
                    <a:pt x="16" y="134"/>
                    <a:pt x="13" y="131"/>
                    <a:pt x="13" y="127"/>
                  </a:cubicBezTo>
                  <a:cubicBezTo>
                    <a:pt x="13" y="123"/>
                    <a:pt x="16" y="119"/>
                    <a:pt x="20" y="119"/>
                  </a:cubicBezTo>
                  <a:cubicBezTo>
                    <a:pt x="24" y="119"/>
                    <a:pt x="27" y="123"/>
                    <a:pt x="27" y="127"/>
                  </a:cubicBezTo>
                  <a:close/>
                  <a:moveTo>
                    <a:pt x="33" y="74"/>
                  </a:moveTo>
                  <a:cubicBezTo>
                    <a:pt x="33" y="80"/>
                    <a:pt x="33" y="80"/>
                    <a:pt x="33" y="80"/>
                  </a:cubicBezTo>
                  <a:cubicBezTo>
                    <a:pt x="27" y="80"/>
                    <a:pt x="27" y="80"/>
                    <a:pt x="27" y="80"/>
                  </a:cubicBezTo>
                  <a:cubicBezTo>
                    <a:pt x="27" y="74"/>
                    <a:pt x="27" y="74"/>
                    <a:pt x="27" y="74"/>
                  </a:cubicBezTo>
                  <a:cubicBezTo>
                    <a:pt x="33" y="74"/>
                    <a:pt x="33" y="74"/>
                    <a:pt x="33" y="74"/>
                  </a:cubicBezTo>
                  <a:cubicBezTo>
                    <a:pt x="33" y="74"/>
                    <a:pt x="33" y="74"/>
                    <a:pt x="33" y="74"/>
                  </a:cubicBezTo>
                  <a:close/>
                  <a:moveTo>
                    <a:pt x="23" y="74"/>
                  </a:moveTo>
                  <a:cubicBezTo>
                    <a:pt x="23" y="80"/>
                    <a:pt x="23" y="80"/>
                    <a:pt x="23" y="80"/>
                  </a:cubicBezTo>
                  <a:cubicBezTo>
                    <a:pt x="17" y="80"/>
                    <a:pt x="17" y="80"/>
                    <a:pt x="17" y="80"/>
                  </a:cubicBezTo>
                  <a:cubicBezTo>
                    <a:pt x="17" y="74"/>
                    <a:pt x="17" y="74"/>
                    <a:pt x="17" y="74"/>
                  </a:cubicBezTo>
                  <a:cubicBezTo>
                    <a:pt x="23" y="74"/>
                    <a:pt x="23" y="74"/>
                    <a:pt x="23" y="74"/>
                  </a:cubicBezTo>
                  <a:cubicBezTo>
                    <a:pt x="23" y="74"/>
                    <a:pt x="23" y="74"/>
                    <a:pt x="23" y="74"/>
                  </a:cubicBezTo>
                  <a:close/>
                  <a:moveTo>
                    <a:pt x="13" y="74"/>
                  </a:moveTo>
                  <a:cubicBezTo>
                    <a:pt x="13" y="80"/>
                    <a:pt x="13" y="80"/>
                    <a:pt x="13" y="80"/>
                  </a:cubicBezTo>
                  <a:cubicBezTo>
                    <a:pt x="7" y="80"/>
                    <a:pt x="7" y="80"/>
                    <a:pt x="7" y="80"/>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2"/>
                  </a:moveTo>
                  <a:cubicBezTo>
                    <a:pt x="33" y="47"/>
                    <a:pt x="33" y="47"/>
                    <a:pt x="33" y="47"/>
                  </a:cubicBezTo>
                  <a:cubicBezTo>
                    <a:pt x="27" y="47"/>
                    <a:pt x="27" y="47"/>
                    <a:pt x="27" y="47"/>
                  </a:cubicBezTo>
                  <a:cubicBezTo>
                    <a:pt x="27" y="42"/>
                    <a:pt x="27" y="42"/>
                    <a:pt x="27" y="42"/>
                  </a:cubicBezTo>
                  <a:cubicBezTo>
                    <a:pt x="33" y="42"/>
                    <a:pt x="33" y="42"/>
                    <a:pt x="33" y="42"/>
                  </a:cubicBezTo>
                  <a:cubicBezTo>
                    <a:pt x="33" y="42"/>
                    <a:pt x="33" y="42"/>
                    <a:pt x="33" y="42"/>
                  </a:cubicBezTo>
                  <a:close/>
                  <a:moveTo>
                    <a:pt x="23" y="42"/>
                  </a:moveTo>
                  <a:cubicBezTo>
                    <a:pt x="23" y="47"/>
                    <a:pt x="23" y="47"/>
                    <a:pt x="23" y="47"/>
                  </a:cubicBezTo>
                  <a:cubicBezTo>
                    <a:pt x="17" y="47"/>
                    <a:pt x="17" y="47"/>
                    <a:pt x="17" y="47"/>
                  </a:cubicBezTo>
                  <a:cubicBezTo>
                    <a:pt x="17" y="42"/>
                    <a:pt x="17" y="42"/>
                    <a:pt x="17" y="42"/>
                  </a:cubicBezTo>
                  <a:cubicBezTo>
                    <a:pt x="23" y="42"/>
                    <a:pt x="23" y="42"/>
                    <a:pt x="23" y="42"/>
                  </a:cubicBezTo>
                  <a:cubicBezTo>
                    <a:pt x="23" y="42"/>
                    <a:pt x="23" y="42"/>
                    <a:pt x="23" y="42"/>
                  </a:cubicBezTo>
                  <a:close/>
                  <a:moveTo>
                    <a:pt x="13" y="42"/>
                  </a:moveTo>
                  <a:cubicBezTo>
                    <a:pt x="13" y="47"/>
                    <a:pt x="13" y="47"/>
                    <a:pt x="13" y="47"/>
                  </a:cubicBezTo>
                  <a:cubicBezTo>
                    <a:pt x="7" y="47"/>
                    <a:pt x="7" y="47"/>
                    <a:pt x="7" y="47"/>
                  </a:cubicBezTo>
                  <a:cubicBezTo>
                    <a:pt x="7" y="42"/>
                    <a:pt x="7" y="42"/>
                    <a:pt x="7" y="42"/>
                  </a:cubicBezTo>
                  <a:cubicBezTo>
                    <a:pt x="13" y="42"/>
                    <a:pt x="13" y="42"/>
                    <a:pt x="13" y="42"/>
                  </a:cubicBezTo>
                  <a:cubicBezTo>
                    <a:pt x="13" y="42"/>
                    <a:pt x="13" y="42"/>
                    <a:pt x="13" y="42"/>
                  </a:cubicBezTo>
                  <a:close/>
                  <a:moveTo>
                    <a:pt x="33" y="31"/>
                  </a:moveTo>
                  <a:cubicBezTo>
                    <a:pt x="33" y="37"/>
                    <a:pt x="33" y="37"/>
                    <a:pt x="33" y="37"/>
                  </a:cubicBezTo>
                  <a:cubicBezTo>
                    <a:pt x="27" y="37"/>
                    <a:pt x="27" y="37"/>
                    <a:pt x="27" y="37"/>
                  </a:cubicBezTo>
                  <a:cubicBezTo>
                    <a:pt x="27" y="31"/>
                    <a:pt x="27" y="31"/>
                    <a:pt x="27" y="31"/>
                  </a:cubicBezTo>
                  <a:cubicBezTo>
                    <a:pt x="33" y="31"/>
                    <a:pt x="33" y="31"/>
                    <a:pt x="33" y="31"/>
                  </a:cubicBezTo>
                  <a:cubicBezTo>
                    <a:pt x="33" y="31"/>
                    <a:pt x="33" y="31"/>
                    <a:pt x="33" y="31"/>
                  </a:cubicBezTo>
                  <a:close/>
                  <a:moveTo>
                    <a:pt x="23" y="31"/>
                  </a:moveTo>
                  <a:cubicBezTo>
                    <a:pt x="23" y="37"/>
                    <a:pt x="23" y="37"/>
                    <a:pt x="23" y="37"/>
                  </a:cubicBezTo>
                  <a:cubicBezTo>
                    <a:pt x="17" y="37"/>
                    <a:pt x="17" y="37"/>
                    <a:pt x="17" y="37"/>
                  </a:cubicBezTo>
                  <a:cubicBezTo>
                    <a:pt x="17" y="31"/>
                    <a:pt x="17" y="31"/>
                    <a:pt x="17" y="31"/>
                  </a:cubicBezTo>
                  <a:cubicBezTo>
                    <a:pt x="23" y="31"/>
                    <a:pt x="23" y="31"/>
                    <a:pt x="23" y="31"/>
                  </a:cubicBezTo>
                  <a:cubicBezTo>
                    <a:pt x="23" y="31"/>
                    <a:pt x="23" y="31"/>
                    <a:pt x="23" y="31"/>
                  </a:cubicBezTo>
                  <a:close/>
                  <a:moveTo>
                    <a:pt x="13" y="31"/>
                  </a:moveTo>
                  <a:cubicBezTo>
                    <a:pt x="13" y="37"/>
                    <a:pt x="13" y="37"/>
                    <a:pt x="13" y="37"/>
                  </a:cubicBezTo>
                  <a:cubicBezTo>
                    <a:pt x="7" y="37"/>
                    <a:pt x="7" y="37"/>
                    <a:pt x="7" y="37"/>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273" name="Freeform 2129"/>
            <p:cNvSpPr>
              <a:spLocks noEditPoints="1"/>
            </p:cNvSpPr>
            <p:nvPr/>
          </p:nvSpPr>
          <p:spPr bwMode="auto">
            <a:xfrm>
              <a:off x="17097375" y="3097213"/>
              <a:ext cx="153988" cy="552450"/>
            </a:xfrm>
            <a:custGeom>
              <a:avLst/>
              <a:gdLst>
                <a:gd name="T0" fmla="*/ 9 w 41"/>
                <a:gd name="T1" fmla="*/ 147 h 147"/>
                <a:gd name="T2" fmla="*/ 41 w 41"/>
                <a:gd name="T3" fmla="*/ 10 h 147"/>
                <a:gd name="T4" fmla="*/ 0 w 41"/>
                <a:gd name="T5" fmla="*/ 10 h 147"/>
                <a:gd name="T6" fmla="*/ 13 w 41"/>
                <a:gd name="T7" fmla="*/ 127 h 147"/>
                <a:gd name="T8" fmla="*/ 33 w 41"/>
                <a:gd name="T9" fmla="*/ 74 h 147"/>
                <a:gd name="T10" fmla="*/ 27 w 41"/>
                <a:gd name="T11" fmla="*/ 74 h 147"/>
                <a:gd name="T12" fmla="*/ 23 w 41"/>
                <a:gd name="T13" fmla="*/ 74 h 147"/>
                <a:gd name="T14" fmla="*/ 17 w 41"/>
                <a:gd name="T15" fmla="*/ 74 h 147"/>
                <a:gd name="T16" fmla="*/ 13 w 41"/>
                <a:gd name="T17" fmla="*/ 74 h 147"/>
                <a:gd name="T18" fmla="*/ 7 w 41"/>
                <a:gd name="T19" fmla="*/ 74 h 147"/>
                <a:gd name="T20" fmla="*/ 33 w 41"/>
                <a:gd name="T21" fmla="*/ 63 h 147"/>
                <a:gd name="T22" fmla="*/ 27 w 41"/>
                <a:gd name="T23" fmla="*/ 63 h 147"/>
                <a:gd name="T24" fmla="*/ 23 w 41"/>
                <a:gd name="T25" fmla="*/ 63 h 147"/>
                <a:gd name="T26" fmla="*/ 17 w 41"/>
                <a:gd name="T27" fmla="*/ 63 h 147"/>
                <a:gd name="T28" fmla="*/ 13 w 41"/>
                <a:gd name="T29" fmla="*/ 63 h 147"/>
                <a:gd name="T30" fmla="*/ 7 w 41"/>
                <a:gd name="T31" fmla="*/ 63 h 147"/>
                <a:gd name="T32" fmla="*/ 33 w 41"/>
                <a:gd name="T33" fmla="*/ 52 h 147"/>
                <a:gd name="T34" fmla="*/ 27 w 41"/>
                <a:gd name="T35" fmla="*/ 52 h 147"/>
                <a:gd name="T36" fmla="*/ 23 w 41"/>
                <a:gd name="T37" fmla="*/ 52 h 147"/>
                <a:gd name="T38" fmla="*/ 17 w 41"/>
                <a:gd name="T39" fmla="*/ 52 h 147"/>
                <a:gd name="T40" fmla="*/ 13 w 41"/>
                <a:gd name="T41" fmla="*/ 52 h 147"/>
                <a:gd name="T42" fmla="*/ 7 w 41"/>
                <a:gd name="T43" fmla="*/ 52 h 147"/>
                <a:gd name="T44" fmla="*/ 33 w 41"/>
                <a:gd name="T45" fmla="*/ 42 h 147"/>
                <a:gd name="T46" fmla="*/ 27 w 41"/>
                <a:gd name="T47" fmla="*/ 42 h 147"/>
                <a:gd name="T48" fmla="*/ 23 w 41"/>
                <a:gd name="T49" fmla="*/ 42 h 147"/>
                <a:gd name="T50" fmla="*/ 17 w 41"/>
                <a:gd name="T51" fmla="*/ 42 h 147"/>
                <a:gd name="T52" fmla="*/ 13 w 41"/>
                <a:gd name="T53" fmla="*/ 42 h 147"/>
                <a:gd name="T54" fmla="*/ 7 w 41"/>
                <a:gd name="T55" fmla="*/ 42 h 147"/>
                <a:gd name="T56" fmla="*/ 33 w 41"/>
                <a:gd name="T57" fmla="*/ 31 h 147"/>
                <a:gd name="T58" fmla="*/ 27 w 41"/>
                <a:gd name="T59" fmla="*/ 31 h 147"/>
                <a:gd name="T60" fmla="*/ 23 w 41"/>
                <a:gd name="T61" fmla="*/ 31 h 147"/>
                <a:gd name="T62" fmla="*/ 17 w 41"/>
                <a:gd name="T63" fmla="*/ 31 h 147"/>
                <a:gd name="T64" fmla="*/ 13 w 41"/>
                <a:gd name="T65" fmla="*/ 31 h 147"/>
                <a:gd name="T66" fmla="*/ 7 w 41"/>
                <a:gd name="T67" fmla="*/ 31 h 147"/>
                <a:gd name="T68" fmla="*/ 33 w 41"/>
                <a:gd name="T69" fmla="*/ 20 h 147"/>
                <a:gd name="T70" fmla="*/ 27 w 41"/>
                <a:gd name="T71" fmla="*/ 20 h 147"/>
                <a:gd name="T72" fmla="*/ 23 w 41"/>
                <a:gd name="T73" fmla="*/ 20 h 147"/>
                <a:gd name="T74" fmla="*/ 17 w 41"/>
                <a:gd name="T75" fmla="*/ 20 h 147"/>
                <a:gd name="T76" fmla="*/ 13 w 41"/>
                <a:gd name="T77" fmla="*/ 20 h 147"/>
                <a:gd name="T78" fmla="*/ 7 w 41"/>
                <a:gd name="T79" fmla="*/ 20 h 147"/>
                <a:gd name="T80" fmla="*/ 33 w 41"/>
                <a:gd name="T81" fmla="*/ 9 h 147"/>
                <a:gd name="T82" fmla="*/ 27 w 41"/>
                <a:gd name="T83" fmla="*/ 9 h 147"/>
                <a:gd name="T84" fmla="*/ 23 w 41"/>
                <a:gd name="T85" fmla="*/ 9 h 147"/>
                <a:gd name="T86" fmla="*/ 17 w 41"/>
                <a:gd name="T87" fmla="*/ 9 h 147"/>
                <a:gd name="T88" fmla="*/ 13 w 41"/>
                <a:gd name="T89" fmla="*/ 9 h 147"/>
                <a:gd name="T90" fmla="*/ 7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7"/>
                    <a:pt x="0" y="137"/>
                    <a:pt x="0" y="137"/>
                  </a:cubicBezTo>
                  <a:cubicBezTo>
                    <a:pt x="0" y="143"/>
                    <a:pt x="4" y="147"/>
                    <a:pt x="9" y="147"/>
                  </a:cubicBezTo>
                  <a:cubicBezTo>
                    <a:pt x="31" y="147"/>
                    <a:pt x="31" y="147"/>
                    <a:pt x="31" y="147"/>
                  </a:cubicBezTo>
                  <a:cubicBezTo>
                    <a:pt x="36" y="147"/>
                    <a:pt x="41" y="143"/>
                    <a:pt x="41" y="137"/>
                  </a:cubicBezTo>
                  <a:cubicBezTo>
                    <a:pt x="41" y="10"/>
                    <a:pt x="41" y="10"/>
                    <a:pt x="41" y="10"/>
                  </a:cubicBezTo>
                  <a:cubicBezTo>
                    <a:pt x="41" y="4"/>
                    <a:pt x="36" y="0"/>
                    <a:pt x="31" y="0"/>
                  </a:cubicBezTo>
                  <a:cubicBezTo>
                    <a:pt x="9" y="0"/>
                    <a:pt x="9" y="0"/>
                    <a:pt x="9" y="0"/>
                  </a:cubicBezTo>
                  <a:cubicBezTo>
                    <a:pt x="4" y="0"/>
                    <a:pt x="0" y="4"/>
                    <a:pt x="0" y="10"/>
                  </a:cubicBezTo>
                  <a:close/>
                  <a:moveTo>
                    <a:pt x="28" y="127"/>
                  </a:moveTo>
                  <a:cubicBezTo>
                    <a:pt x="28" y="131"/>
                    <a:pt x="24" y="134"/>
                    <a:pt x="20" y="134"/>
                  </a:cubicBezTo>
                  <a:cubicBezTo>
                    <a:pt x="16" y="134"/>
                    <a:pt x="13" y="131"/>
                    <a:pt x="13" y="127"/>
                  </a:cubicBezTo>
                  <a:cubicBezTo>
                    <a:pt x="13" y="123"/>
                    <a:pt x="16" y="119"/>
                    <a:pt x="20" y="119"/>
                  </a:cubicBezTo>
                  <a:cubicBezTo>
                    <a:pt x="24" y="119"/>
                    <a:pt x="28" y="123"/>
                    <a:pt x="28" y="127"/>
                  </a:cubicBezTo>
                  <a:close/>
                  <a:moveTo>
                    <a:pt x="33" y="74"/>
                  </a:moveTo>
                  <a:cubicBezTo>
                    <a:pt x="33" y="80"/>
                    <a:pt x="33" y="80"/>
                    <a:pt x="33" y="80"/>
                  </a:cubicBezTo>
                  <a:cubicBezTo>
                    <a:pt x="27" y="80"/>
                    <a:pt x="27" y="80"/>
                    <a:pt x="27" y="80"/>
                  </a:cubicBezTo>
                  <a:cubicBezTo>
                    <a:pt x="27" y="74"/>
                    <a:pt x="27" y="74"/>
                    <a:pt x="27" y="74"/>
                  </a:cubicBezTo>
                  <a:cubicBezTo>
                    <a:pt x="33" y="74"/>
                    <a:pt x="33" y="74"/>
                    <a:pt x="33" y="74"/>
                  </a:cubicBezTo>
                  <a:cubicBezTo>
                    <a:pt x="33" y="74"/>
                    <a:pt x="33" y="74"/>
                    <a:pt x="33" y="74"/>
                  </a:cubicBezTo>
                  <a:close/>
                  <a:moveTo>
                    <a:pt x="23" y="74"/>
                  </a:moveTo>
                  <a:cubicBezTo>
                    <a:pt x="23" y="80"/>
                    <a:pt x="23" y="80"/>
                    <a:pt x="23" y="80"/>
                  </a:cubicBezTo>
                  <a:cubicBezTo>
                    <a:pt x="17" y="80"/>
                    <a:pt x="17" y="80"/>
                    <a:pt x="17" y="80"/>
                  </a:cubicBezTo>
                  <a:cubicBezTo>
                    <a:pt x="17" y="74"/>
                    <a:pt x="17" y="74"/>
                    <a:pt x="17" y="74"/>
                  </a:cubicBezTo>
                  <a:cubicBezTo>
                    <a:pt x="23" y="74"/>
                    <a:pt x="23" y="74"/>
                    <a:pt x="23" y="74"/>
                  </a:cubicBezTo>
                  <a:cubicBezTo>
                    <a:pt x="23" y="74"/>
                    <a:pt x="23" y="74"/>
                    <a:pt x="23" y="74"/>
                  </a:cubicBezTo>
                  <a:close/>
                  <a:moveTo>
                    <a:pt x="13" y="74"/>
                  </a:moveTo>
                  <a:cubicBezTo>
                    <a:pt x="13" y="80"/>
                    <a:pt x="13" y="80"/>
                    <a:pt x="13" y="80"/>
                  </a:cubicBezTo>
                  <a:cubicBezTo>
                    <a:pt x="7" y="80"/>
                    <a:pt x="7" y="80"/>
                    <a:pt x="7" y="80"/>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2"/>
                  </a:moveTo>
                  <a:cubicBezTo>
                    <a:pt x="33" y="47"/>
                    <a:pt x="33" y="47"/>
                    <a:pt x="33" y="47"/>
                  </a:cubicBezTo>
                  <a:cubicBezTo>
                    <a:pt x="27" y="47"/>
                    <a:pt x="27" y="47"/>
                    <a:pt x="27" y="47"/>
                  </a:cubicBezTo>
                  <a:cubicBezTo>
                    <a:pt x="27" y="42"/>
                    <a:pt x="27" y="42"/>
                    <a:pt x="27" y="42"/>
                  </a:cubicBezTo>
                  <a:cubicBezTo>
                    <a:pt x="33" y="42"/>
                    <a:pt x="33" y="42"/>
                    <a:pt x="33" y="42"/>
                  </a:cubicBezTo>
                  <a:cubicBezTo>
                    <a:pt x="33" y="42"/>
                    <a:pt x="33" y="42"/>
                    <a:pt x="33" y="42"/>
                  </a:cubicBezTo>
                  <a:close/>
                  <a:moveTo>
                    <a:pt x="23" y="42"/>
                  </a:moveTo>
                  <a:cubicBezTo>
                    <a:pt x="23" y="47"/>
                    <a:pt x="23" y="47"/>
                    <a:pt x="23" y="47"/>
                  </a:cubicBezTo>
                  <a:cubicBezTo>
                    <a:pt x="17" y="47"/>
                    <a:pt x="17" y="47"/>
                    <a:pt x="17" y="47"/>
                  </a:cubicBezTo>
                  <a:cubicBezTo>
                    <a:pt x="17" y="42"/>
                    <a:pt x="17" y="42"/>
                    <a:pt x="17" y="42"/>
                  </a:cubicBezTo>
                  <a:cubicBezTo>
                    <a:pt x="23" y="42"/>
                    <a:pt x="23" y="42"/>
                    <a:pt x="23" y="42"/>
                  </a:cubicBezTo>
                  <a:cubicBezTo>
                    <a:pt x="23" y="42"/>
                    <a:pt x="23" y="42"/>
                    <a:pt x="23" y="42"/>
                  </a:cubicBezTo>
                  <a:close/>
                  <a:moveTo>
                    <a:pt x="13" y="42"/>
                  </a:moveTo>
                  <a:cubicBezTo>
                    <a:pt x="13" y="47"/>
                    <a:pt x="13" y="47"/>
                    <a:pt x="13" y="47"/>
                  </a:cubicBezTo>
                  <a:cubicBezTo>
                    <a:pt x="7" y="47"/>
                    <a:pt x="7" y="47"/>
                    <a:pt x="7" y="47"/>
                  </a:cubicBezTo>
                  <a:cubicBezTo>
                    <a:pt x="7" y="42"/>
                    <a:pt x="7" y="42"/>
                    <a:pt x="7" y="42"/>
                  </a:cubicBezTo>
                  <a:cubicBezTo>
                    <a:pt x="13" y="42"/>
                    <a:pt x="13" y="42"/>
                    <a:pt x="13" y="42"/>
                  </a:cubicBezTo>
                  <a:cubicBezTo>
                    <a:pt x="13" y="42"/>
                    <a:pt x="13" y="42"/>
                    <a:pt x="13" y="42"/>
                  </a:cubicBezTo>
                  <a:close/>
                  <a:moveTo>
                    <a:pt x="33" y="31"/>
                  </a:moveTo>
                  <a:cubicBezTo>
                    <a:pt x="33" y="37"/>
                    <a:pt x="33" y="37"/>
                    <a:pt x="33" y="37"/>
                  </a:cubicBezTo>
                  <a:cubicBezTo>
                    <a:pt x="27" y="37"/>
                    <a:pt x="27" y="37"/>
                    <a:pt x="27" y="37"/>
                  </a:cubicBezTo>
                  <a:cubicBezTo>
                    <a:pt x="27" y="31"/>
                    <a:pt x="27" y="31"/>
                    <a:pt x="27" y="31"/>
                  </a:cubicBezTo>
                  <a:cubicBezTo>
                    <a:pt x="33" y="31"/>
                    <a:pt x="33" y="31"/>
                    <a:pt x="33" y="31"/>
                  </a:cubicBezTo>
                  <a:cubicBezTo>
                    <a:pt x="33" y="31"/>
                    <a:pt x="33" y="31"/>
                    <a:pt x="33" y="31"/>
                  </a:cubicBezTo>
                  <a:close/>
                  <a:moveTo>
                    <a:pt x="23" y="31"/>
                  </a:moveTo>
                  <a:cubicBezTo>
                    <a:pt x="23" y="37"/>
                    <a:pt x="23" y="37"/>
                    <a:pt x="23" y="37"/>
                  </a:cubicBezTo>
                  <a:cubicBezTo>
                    <a:pt x="17" y="37"/>
                    <a:pt x="17" y="37"/>
                    <a:pt x="17" y="37"/>
                  </a:cubicBezTo>
                  <a:cubicBezTo>
                    <a:pt x="17" y="31"/>
                    <a:pt x="17" y="31"/>
                    <a:pt x="17" y="31"/>
                  </a:cubicBezTo>
                  <a:cubicBezTo>
                    <a:pt x="23" y="31"/>
                    <a:pt x="23" y="31"/>
                    <a:pt x="23" y="31"/>
                  </a:cubicBezTo>
                  <a:cubicBezTo>
                    <a:pt x="23" y="31"/>
                    <a:pt x="23" y="31"/>
                    <a:pt x="23" y="31"/>
                  </a:cubicBezTo>
                  <a:close/>
                  <a:moveTo>
                    <a:pt x="13" y="31"/>
                  </a:moveTo>
                  <a:cubicBezTo>
                    <a:pt x="13" y="37"/>
                    <a:pt x="13" y="37"/>
                    <a:pt x="13" y="37"/>
                  </a:cubicBezTo>
                  <a:cubicBezTo>
                    <a:pt x="7" y="37"/>
                    <a:pt x="7" y="37"/>
                    <a:pt x="7" y="37"/>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274" name="Freeform 2130"/>
            <p:cNvSpPr>
              <a:spLocks noEditPoints="1"/>
            </p:cNvSpPr>
            <p:nvPr/>
          </p:nvSpPr>
          <p:spPr bwMode="auto">
            <a:xfrm>
              <a:off x="17314863" y="3097213"/>
              <a:ext cx="153988" cy="552450"/>
            </a:xfrm>
            <a:custGeom>
              <a:avLst/>
              <a:gdLst>
                <a:gd name="T0" fmla="*/ 9 w 41"/>
                <a:gd name="T1" fmla="*/ 147 h 147"/>
                <a:gd name="T2" fmla="*/ 41 w 41"/>
                <a:gd name="T3" fmla="*/ 10 h 147"/>
                <a:gd name="T4" fmla="*/ 0 w 41"/>
                <a:gd name="T5" fmla="*/ 10 h 147"/>
                <a:gd name="T6" fmla="*/ 13 w 41"/>
                <a:gd name="T7" fmla="*/ 127 h 147"/>
                <a:gd name="T8" fmla="*/ 33 w 41"/>
                <a:gd name="T9" fmla="*/ 74 h 147"/>
                <a:gd name="T10" fmla="*/ 28 w 41"/>
                <a:gd name="T11" fmla="*/ 74 h 147"/>
                <a:gd name="T12" fmla="*/ 23 w 41"/>
                <a:gd name="T13" fmla="*/ 74 h 147"/>
                <a:gd name="T14" fmla="*/ 17 w 41"/>
                <a:gd name="T15" fmla="*/ 74 h 147"/>
                <a:gd name="T16" fmla="*/ 13 w 41"/>
                <a:gd name="T17" fmla="*/ 74 h 147"/>
                <a:gd name="T18" fmla="*/ 8 w 41"/>
                <a:gd name="T19" fmla="*/ 74 h 147"/>
                <a:gd name="T20" fmla="*/ 33 w 41"/>
                <a:gd name="T21" fmla="*/ 63 h 147"/>
                <a:gd name="T22" fmla="*/ 28 w 41"/>
                <a:gd name="T23" fmla="*/ 63 h 147"/>
                <a:gd name="T24" fmla="*/ 23 w 41"/>
                <a:gd name="T25" fmla="*/ 63 h 147"/>
                <a:gd name="T26" fmla="*/ 17 w 41"/>
                <a:gd name="T27" fmla="*/ 63 h 147"/>
                <a:gd name="T28" fmla="*/ 13 w 41"/>
                <a:gd name="T29" fmla="*/ 63 h 147"/>
                <a:gd name="T30" fmla="*/ 8 w 41"/>
                <a:gd name="T31" fmla="*/ 63 h 147"/>
                <a:gd name="T32" fmla="*/ 33 w 41"/>
                <a:gd name="T33" fmla="*/ 52 h 147"/>
                <a:gd name="T34" fmla="*/ 28 w 41"/>
                <a:gd name="T35" fmla="*/ 52 h 147"/>
                <a:gd name="T36" fmla="*/ 23 w 41"/>
                <a:gd name="T37" fmla="*/ 52 h 147"/>
                <a:gd name="T38" fmla="*/ 17 w 41"/>
                <a:gd name="T39" fmla="*/ 52 h 147"/>
                <a:gd name="T40" fmla="*/ 13 w 41"/>
                <a:gd name="T41" fmla="*/ 52 h 147"/>
                <a:gd name="T42" fmla="*/ 8 w 41"/>
                <a:gd name="T43" fmla="*/ 52 h 147"/>
                <a:gd name="T44" fmla="*/ 33 w 41"/>
                <a:gd name="T45" fmla="*/ 42 h 147"/>
                <a:gd name="T46" fmla="*/ 28 w 41"/>
                <a:gd name="T47" fmla="*/ 42 h 147"/>
                <a:gd name="T48" fmla="*/ 23 w 41"/>
                <a:gd name="T49" fmla="*/ 42 h 147"/>
                <a:gd name="T50" fmla="*/ 17 w 41"/>
                <a:gd name="T51" fmla="*/ 42 h 147"/>
                <a:gd name="T52" fmla="*/ 13 w 41"/>
                <a:gd name="T53" fmla="*/ 42 h 147"/>
                <a:gd name="T54" fmla="*/ 8 w 41"/>
                <a:gd name="T55" fmla="*/ 42 h 147"/>
                <a:gd name="T56" fmla="*/ 33 w 41"/>
                <a:gd name="T57" fmla="*/ 31 h 147"/>
                <a:gd name="T58" fmla="*/ 28 w 41"/>
                <a:gd name="T59" fmla="*/ 31 h 147"/>
                <a:gd name="T60" fmla="*/ 23 w 41"/>
                <a:gd name="T61" fmla="*/ 31 h 147"/>
                <a:gd name="T62" fmla="*/ 17 w 41"/>
                <a:gd name="T63" fmla="*/ 31 h 147"/>
                <a:gd name="T64" fmla="*/ 13 w 41"/>
                <a:gd name="T65" fmla="*/ 31 h 147"/>
                <a:gd name="T66" fmla="*/ 8 w 41"/>
                <a:gd name="T67" fmla="*/ 31 h 147"/>
                <a:gd name="T68" fmla="*/ 33 w 41"/>
                <a:gd name="T69" fmla="*/ 20 h 147"/>
                <a:gd name="T70" fmla="*/ 28 w 41"/>
                <a:gd name="T71" fmla="*/ 20 h 147"/>
                <a:gd name="T72" fmla="*/ 23 w 41"/>
                <a:gd name="T73" fmla="*/ 20 h 147"/>
                <a:gd name="T74" fmla="*/ 17 w 41"/>
                <a:gd name="T75" fmla="*/ 20 h 147"/>
                <a:gd name="T76" fmla="*/ 13 w 41"/>
                <a:gd name="T77" fmla="*/ 20 h 147"/>
                <a:gd name="T78" fmla="*/ 8 w 41"/>
                <a:gd name="T79" fmla="*/ 20 h 147"/>
                <a:gd name="T80" fmla="*/ 33 w 41"/>
                <a:gd name="T81" fmla="*/ 9 h 147"/>
                <a:gd name="T82" fmla="*/ 28 w 41"/>
                <a:gd name="T83" fmla="*/ 9 h 147"/>
                <a:gd name="T84" fmla="*/ 23 w 41"/>
                <a:gd name="T85" fmla="*/ 9 h 147"/>
                <a:gd name="T86" fmla="*/ 17 w 41"/>
                <a:gd name="T87" fmla="*/ 9 h 147"/>
                <a:gd name="T88" fmla="*/ 13 w 41"/>
                <a:gd name="T89" fmla="*/ 9 h 147"/>
                <a:gd name="T90" fmla="*/ 8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7"/>
                    <a:pt x="0" y="137"/>
                    <a:pt x="0" y="137"/>
                  </a:cubicBezTo>
                  <a:cubicBezTo>
                    <a:pt x="0" y="143"/>
                    <a:pt x="4" y="147"/>
                    <a:pt x="9" y="147"/>
                  </a:cubicBezTo>
                  <a:cubicBezTo>
                    <a:pt x="32" y="147"/>
                    <a:pt x="32" y="147"/>
                    <a:pt x="32" y="147"/>
                  </a:cubicBezTo>
                  <a:cubicBezTo>
                    <a:pt x="37" y="147"/>
                    <a:pt x="41" y="143"/>
                    <a:pt x="41" y="137"/>
                  </a:cubicBezTo>
                  <a:cubicBezTo>
                    <a:pt x="41" y="10"/>
                    <a:pt x="41" y="10"/>
                    <a:pt x="41" y="10"/>
                  </a:cubicBezTo>
                  <a:cubicBezTo>
                    <a:pt x="41" y="4"/>
                    <a:pt x="37" y="0"/>
                    <a:pt x="32" y="0"/>
                  </a:cubicBezTo>
                  <a:cubicBezTo>
                    <a:pt x="9" y="0"/>
                    <a:pt x="9" y="0"/>
                    <a:pt x="9" y="0"/>
                  </a:cubicBezTo>
                  <a:cubicBezTo>
                    <a:pt x="4" y="0"/>
                    <a:pt x="0" y="4"/>
                    <a:pt x="0" y="10"/>
                  </a:cubicBezTo>
                  <a:close/>
                  <a:moveTo>
                    <a:pt x="28" y="127"/>
                  </a:moveTo>
                  <a:cubicBezTo>
                    <a:pt x="28" y="131"/>
                    <a:pt x="25" y="134"/>
                    <a:pt x="21" y="134"/>
                  </a:cubicBezTo>
                  <a:cubicBezTo>
                    <a:pt x="16" y="134"/>
                    <a:pt x="13" y="131"/>
                    <a:pt x="13" y="127"/>
                  </a:cubicBezTo>
                  <a:cubicBezTo>
                    <a:pt x="13" y="123"/>
                    <a:pt x="16" y="119"/>
                    <a:pt x="21" y="119"/>
                  </a:cubicBezTo>
                  <a:cubicBezTo>
                    <a:pt x="25" y="119"/>
                    <a:pt x="28" y="123"/>
                    <a:pt x="28" y="127"/>
                  </a:cubicBezTo>
                  <a:close/>
                  <a:moveTo>
                    <a:pt x="33" y="74"/>
                  </a:moveTo>
                  <a:cubicBezTo>
                    <a:pt x="33" y="80"/>
                    <a:pt x="33" y="80"/>
                    <a:pt x="33" y="80"/>
                  </a:cubicBezTo>
                  <a:cubicBezTo>
                    <a:pt x="28" y="80"/>
                    <a:pt x="28" y="80"/>
                    <a:pt x="28" y="80"/>
                  </a:cubicBezTo>
                  <a:cubicBezTo>
                    <a:pt x="28" y="74"/>
                    <a:pt x="28" y="74"/>
                    <a:pt x="28" y="74"/>
                  </a:cubicBezTo>
                  <a:cubicBezTo>
                    <a:pt x="33" y="74"/>
                    <a:pt x="33" y="74"/>
                    <a:pt x="33" y="74"/>
                  </a:cubicBezTo>
                  <a:cubicBezTo>
                    <a:pt x="33" y="74"/>
                    <a:pt x="33" y="74"/>
                    <a:pt x="33" y="74"/>
                  </a:cubicBezTo>
                  <a:close/>
                  <a:moveTo>
                    <a:pt x="23" y="74"/>
                  </a:moveTo>
                  <a:cubicBezTo>
                    <a:pt x="23" y="80"/>
                    <a:pt x="23" y="80"/>
                    <a:pt x="23" y="80"/>
                  </a:cubicBezTo>
                  <a:cubicBezTo>
                    <a:pt x="17" y="80"/>
                    <a:pt x="17" y="80"/>
                    <a:pt x="17" y="80"/>
                  </a:cubicBezTo>
                  <a:cubicBezTo>
                    <a:pt x="17" y="74"/>
                    <a:pt x="17" y="74"/>
                    <a:pt x="17" y="74"/>
                  </a:cubicBezTo>
                  <a:cubicBezTo>
                    <a:pt x="23" y="74"/>
                    <a:pt x="23" y="74"/>
                    <a:pt x="23" y="74"/>
                  </a:cubicBezTo>
                  <a:cubicBezTo>
                    <a:pt x="23" y="74"/>
                    <a:pt x="23" y="74"/>
                    <a:pt x="23" y="74"/>
                  </a:cubicBezTo>
                  <a:close/>
                  <a:moveTo>
                    <a:pt x="13" y="74"/>
                  </a:moveTo>
                  <a:cubicBezTo>
                    <a:pt x="13" y="80"/>
                    <a:pt x="13" y="80"/>
                    <a:pt x="13" y="80"/>
                  </a:cubicBezTo>
                  <a:cubicBezTo>
                    <a:pt x="8" y="80"/>
                    <a:pt x="8" y="80"/>
                    <a:pt x="8" y="80"/>
                  </a:cubicBezTo>
                  <a:cubicBezTo>
                    <a:pt x="8" y="74"/>
                    <a:pt x="8" y="74"/>
                    <a:pt x="8" y="74"/>
                  </a:cubicBezTo>
                  <a:cubicBezTo>
                    <a:pt x="13" y="74"/>
                    <a:pt x="13" y="74"/>
                    <a:pt x="13" y="74"/>
                  </a:cubicBezTo>
                  <a:cubicBezTo>
                    <a:pt x="13" y="74"/>
                    <a:pt x="13" y="74"/>
                    <a:pt x="13" y="74"/>
                  </a:cubicBezTo>
                  <a:close/>
                  <a:moveTo>
                    <a:pt x="33" y="63"/>
                  </a:moveTo>
                  <a:cubicBezTo>
                    <a:pt x="33" y="69"/>
                    <a:pt x="33" y="69"/>
                    <a:pt x="33" y="69"/>
                  </a:cubicBezTo>
                  <a:cubicBezTo>
                    <a:pt x="28" y="69"/>
                    <a:pt x="28" y="69"/>
                    <a:pt x="28" y="69"/>
                  </a:cubicBezTo>
                  <a:cubicBezTo>
                    <a:pt x="28" y="63"/>
                    <a:pt x="28" y="63"/>
                    <a:pt x="28"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8" y="69"/>
                    <a:pt x="8" y="69"/>
                    <a:pt x="8" y="69"/>
                  </a:cubicBezTo>
                  <a:cubicBezTo>
                    <a:pt x="8" y="63"/>
                    <a:pt x="8" y="63"/>
                    <a:pt x="8" y="63"/>
                  </a:cubicBezTo>
                  <a:cubicBezTo>
                    <a:pt x="13" y="63"/>
                    <a:pt x="13" y="63"/>
                    <a:pt x="13" y="63"/>
                  </a:cubicBezTo>
                  <a:cubicBezTo>
                    <a:pt x="13" y="63"/>
                    <a:pt x="13" y="63"/>
                    <a:pt x="13" y="63"/>
                  </a:cubicBezTo>
                  <a:close/>
                  <a:moveTo>
                    <a:pt x="33" y="52"/>
                  </a:moveTo>
                  <a:cubicBezTo>
                    <a:pt x="33" y="58"/>
                    <a:pt x="33" y="58"/>
                    <a:pt x="33" y="58"/>
                  </a:cubicBezTo>
                  <a:cubicBezTo>
                    <a:pt x="28" y="58"/>
                    <a:pt x="28" y="58"/>
                    <a:pt x="28" y="58"/>
                  </a:cubicBezTo>
                  <a:cubicBezTo>
                    <a:pt x="28" y="52"/>
                    <a:pt x="28" y="52"/>
                    <a:pt x="28"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8" y="58"/>
                    <a:pt x="8" y="58"/>
                    <a:pt x="8" y="58"/>
                  </a:cubicBezTo>
                  <a:cubicBezTo>
                    <a:pt x="8" y="52"/>
                    <a:pt x="8" y="52"/>
                    <a:pt x="8" y="52"/>
                  </a:cubicBezTo>
                  <a:cubicBezTo>
                    <a:pt x="13" y="52"/>
                    <a:pt x="13" y="52"/>
                    <a:pt x="13" y="52"/>
                  </a:cubicBezTo>
                  <a:cubicBezTo>
                    <a:pt x="13" y="52"/>
                    <a:pt x="13" y="52"/>
                    <a:pt x="13" y="52"/>
                  </a:cubicBezTo>
                  <a:close/>
                  <a:moveTo>
                    <a:pt x="33" y="42"/>
                  </a:moveTo>
                  <a:cubicBezTo>
                    <a:pt x="33" y="47"/>
                    <a:pt x="33" y="47"/>
                    <a:pt x="33" y="47"/>
                  </a:cubicBezTo>
                  <a:cubicBezTo>
                    <a:pt x="28" y="47"/>
                    <a:pt x="28" y="47"/>
                    <a:pt x="28" y="47"/>
                  </a:cubicBezTo>
                  <a:cubicBezTo>
                    <a:pt x="28" y="42"/>
                    <a:pt x="28" y="42"/>
                    <a:pt x="28" y="42"/>
                  </a:cubicBezTo>
                  <a:cubicBezTo>
                    <a:pt x="33" y="42"/>
                    <a:pt x="33" y="42"/>
                    <a:pt x="33" y="42"/>
                  </a:cubicBezTo>
                  <a:cubicBezTo>
                    <a:pt x="33" y="42"/>
                    <a:pt x="33" y="42"/>
                    <a:pt x="33" y="42"/>
                  </a:cubicBezTo>
                  <a:close/>
                  <a:moveTo>
                    <a:pt x="23" y="42"/>
                  </a:moveTo>
                  <a:cubicBezTo>
                    <a:pt x="23" y="47"/>
                    <a:pt x="23" y="47"/>
                    <a:pt x="23" y="47"/>
                  </a:cubicBezTo>
                  <a:cubicBezTo>
                    <a:pt x="17" y="47"/>
                    <a:pt x="17" y="47"/>
                    <a:pt x="17" y="47"/>
                  </a:cubicBezTo>
                  <a:cubicBezTo>
                    <a:pt x="17" y="42"/>
                    <a:pt x="17" y="42"/>
                    <a:pt x="17" y="42"/>
                  </a:cubicBezTo>
                  <a:cubicBezTo>
                    <a:pt x="23" y="42"/>
                    <a:pt x="23" y="42"/>
                    <a:pt x="23" y="42"/>
                  </a:cubicBezTo>
                  <a:cubicBezTo>
                    <a:pt x="23" y="42"/>
                    <a:pt x="23" y="42"/>
                    <a:pt x="23" y="42"/>
                  </a:cubicBezTo>
                  <a:close/>
                  <a:moveTo>
                    <a:pt x="13" y="42"/>
                  </a:moveTo>
                  <a:cubicBezTo>
                    <a:pt x="13" y="47"/>
                    <a:pt x="13" y="47"/>
                    <a:pt x="13" y="47"/>
                  </a:cubicBezTo>
                  <a:cubicBezTo>
                    <a:pt x="8" y="47"/>
                    <a:pt x="8" y="47"/>
                    <a:pt x="8" y="47"/>
                  </a:cubicBezTo>
                  <a:cubicBezTo>
                    <a:pt x="8" y="42"/>
                    <a:pt x="8" y="42"/>
                    <a:pt x="8" y="42"/>
                  </a:cubicBezTo>
                  <a:cubicBezTo>
                    <a:pt x="13" y="42"/>
                    <a:pt x="13" y="42"/>
                    <a:pt x="13" y="42"/>
                  </a:cubicBezTo>
                  <a:cubicBezTo>
                    <a:pt x="13" y="42"/>
                    <a:pt x="13" y="42"/>
                    <a:pt x="13" y="42"/>
                  </a:cubicBezTo>
                  <a:close/>
                  <a:moveTo>
                    <a:pt x="33" y="31"/>
                  </a:moveTo>
                  <a:cubicBezTo>
                    <a:pt x="33" y="37"/>
                    <a:pt x="33" y="37"/>
                    <a:pt x="33" y="37"/>
                  </a:cubicBezTo>
                  <a:cubicBezTo>
                    <a:pt x="28" y="37"/>
                    <a:pt x="28" y="37"/>
                    <a:pt x="28" y="37"/>
                  </a:cubicBezTo>
                  <a:cubicBezTo>
                    <a:pt x="28" y="31"/>
                    <a:pt x="28" y="31"/>
                    <a:pt x="28" y="31"/>
                  </a:cubicBezTo>
                  <a:cubicBezTo>
                    <a:pt x="33" y="31"/>
                    <a:pt x="33" y="31"/>
                    <a:pt x="33" y="31"/>
                  </a:cubicBezTo>
                  <a:cubicBezTo>
                    <a:pt x="33" y="31"/>
                    <a:pt x="33" y="31"/>
                    <a:pt x="33" y="31"/>
                  </a:cubicBezTo>
                  <a:close/>
                  <a:moveTo>
                    <a:pt x="23" y="31"/>
                  </a:moveTo>
                  <a:cubicBezTo>
                    <a:pt x="23" y="37"/>
                    <a:pt x="23" y="37"/>
                    <a:pt x="23" y="37"/>
                  </a:cubicBezTo>
                  <a:cubicBezTo>
                    <a:pt x="17" y="37"/>
                    <a:pt x="17" y="37"/>
                    <a:pt x="17" y="37"/>
                  </a:cubicBezTo>
                  <a:cubicBezTo>
                    <a:pt x="17" y="31"/>
                    <a:pt x="17" y="31"/>
                    <a:pt x="17" y="31"/>
                  </a:cubicBezTo>
                  <a:cubicBezTo>
                    <a:pt x="23" y="31"/>
                    <a:pt x="23" y="31"/>
                    <a:pt x="23" y="31"/>
                  </a:cubicBezTo>
                  <a:cubicBezTo>
                    <a:pt x="23" y="31"/>
                    <a:pt x="23" y="31"/>
                    <a:pt x="23" y="31"/>
                  </a:cubicBezTo>
                  <a:close/>
                  <a:moveTo>
                    <a:pt x="13" y="31"/>
                  </a:moveTo>
                  <a:cubicBezTo>
                    <a:pt x="13" y="37"/>
                    <a:pt x="13" y="37"/>
                    <a:pt x="13" y="37"/>
                  </a:cubicBezTo>
                  <a:cubicBezTo>
                    <a:pt x="8" y="37"/>
                    <a:pt x="8" y="37"/>
                    <a:pt x="8" y="37"/>
                  </a:cubicBezTo>
                  <a:cubicBezTo>
                    <a:pt x="8" y="31"/>
                    <a:pt x="8" y="31"/>
                    <a:pt x="8" y="31"/>
                  </a:cubicBezTo>
                  <a:cubicBezTo>
                    <a:pt x="13" y="31"/>
                    <a:pt x="13" y="31"/>
                    <a:pt x="13" y="31"/>
                  </a:cubicBezTo>
                  <a:cubicBezTo>
                    <a:pt x="13" y="31"/>
                    <a:pt x="13" y="31"/>
                    <a:pt x="13" y="31"/>
                  </a:cubicBezTo>
                  <a:close/>
                  <a:moveTo>
                    <a:pt x="33" y="20"/>
                  </a:moveTo>
                  <a:cubicBezTo>
                    <a:pt x="33" y="26"/>
                    <a:pt x="33" y="26"/>
                    <a:pt x="33" y="26"/>
                  </a:cubicBezTo>
                  <a:cubicBezTo>
                    <a:pt x="28" y="26"/>
                    <a:pt x="28" y="26"/>
                    <a:pt x="28" y="26"/>
                  </a:cubicBezTo>
                  <a:cubicBezTo>
                    <a:pt x="28" y="20"/>
                    <a:pt x="28" y="20"/>
                    <a:pt x="28"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8" y="26"/>
                    <a:pt x="8" y="26"/>
                    <a:pt x="8" y="26"/>
                  </a:cubicBezTo>
                  <a:cubicBezTo>
                    <a:pt x="8" y="20"/>
                    <a:pt x="8" y="20"/>
                    <a:pt x="8" y="20"/>
                  </a:cubicBezTo>
                  <a:cubicBezTo>
                    <a:pt x="13" y="20"/>
                    <a:pt x="13" y="20"/>
                    <a:pt x="13" y="20"/>
                  </a:cubicBezTo>
                  <a:cubicBezTo>
                    <a:pt x="13" y="20"/>
                    <a:pt x="13" y="20"/>
                    <a:pt x="13" y="20"/>
                  </a:cubicBezTo>
                  <a:close/>
                  <a:moveTo>
                    <a:pt x="33" y="9"/>
                  </a:moveTo>
                  <a:cubicBezTo>
                    <a:pt x="33" y="15"/>
                    <a:pt x="33" y="15"/>
                    <a:pt x="33" y="15"/>
                  </a:cubicBezTo>
                  <a:cubicBezTo>
                    <a:pt x="28" y="15"/>
                    <a:pt x="28" y="15"/>
                    <a:pt x="28" y="15"/>
                  </a:cubicBezTo>
                  <a:cubicBezTo>
                    <a:pt x="28" y="9"/>
                    <a:pt x="28" y="9"/>
                    <a:pt x="28"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8" y="15"/>
                    <a:pt x="8" y="15"/>
                    <a:pt x="8" y="15"/>
                  </a:cubicBezTo>
                  <a:cubicBezTo>
                    <a:pt x="8" y="9"/>
                    <a:pt x="8" y="9"/>
                    <a:pt x="8"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275" name="Freeform 2131"/>
            <p:cNvSpPr>
              <a:spLocks noEditPoints="1"/>
            </p:cNvSpPr>
            <p:nvPr/>
          </p:nvSpPr>
          <p:spPr bwMode="auto">
            <a:xfrm>
              <a:off x="17548225" y="3097213"/>
              <a:ext cx="149225" cy="552450"/>
            </a:xfrm>
            <a:custGeom>
              <a:avLst/>
              <a:gdLst>
                <a:gd name="T0" fmla="*/ 9 w 40"/>
                <a:gd name="T1" fmla="*/ 147 h 147"/>
                <a:gd name="T2" fmla="*/ 40 w 40"/>
                <a:gd name="T3" fmla="*/ 10 h 147"/>
                <a:gd name="T4" fmla="*/ 0 w 40"/>
                <a:gd name="T5" fmla="*/ 10 h 147"/>
                <a:gd name="T6" fmla="*/ 13 w 40"/>
                <a:gd name="T7" fmla="*/ 127 h 147"/>
                <a:gd name="T8" fmla="*/ 33 w 40"/>
                <a:gd name="T9" fmla="*/ 74 h 147"/>
                <a:gd name="T10" fmla="*/ 27 w 40"/>
                <a:gd name="T11" fmla="*/ 74 h 147"/>
                <a:gd name="T12" fmla="*/ 23 w 40"/>
                <a:gd name="T13" fmla="*/ 74 h 147"/>
                <a:gd name="T14" fmla="*/ 17 w 40"/>
                <a:gd name="T15" fmla="*/ 74 h 147"/>
                <a:gd name="T16" fmla="*/ 13 w 40"/>
                <a:gd name="T17" fmla="*/ 74 h 147"/>
                <a:gd name="T18" fmla="*/ 7 w 40"/>
                <a:gd name="T19" fmla="*/ 74 h 147"/>
                <a:gd name="T20" fmla="*/ 33 w 40"/>
                <a:gd name="T21" fmla="*/ 63 h 147"/>
                <a:gd name="T22" fmla="*/ 27 w 40"/>
                <a:gd name="T23" fmla="*/ 63 h 147"/>
                <a:gd name="T24" fmla="*/ 23 w 40"/>
                <a:gd name="T25" fmla="*/ 63 h 147"/>
                <a:gd name="T26" fmla="*/ 17 w 40"/>
                <a:gd name="T27" fmla="*/ 63 h 147"/>
                <a:gd name="T28" fmla="*/ 13 w 40"/>
                <a:gd name="T29" fmla="*/ 63 h 147"/>
                <a:gd name="T30" fmla="*/ 7 w 40"/>
                <a:gd name="T31" fmla="*/ 63 h 147"/>
                <a:gd name="T32" fmla="*/ 33 w 40"/>
                <a:gd name="T33" fmla="*/ 52 h 147"/>
                <a:gd name="T34" fmla="*/ 27 w 40"/>
                <a:gd name="T35" fmla="*/ 52 h 147"/>
                <a:gd name="T36" fmla="*/ 23 w 40"/>
                <a:gd name="T37" fmla="*/ 52 h 147"/>
                <a:gd name="T38" fmla="*/ 17 w 40"/>
                <a:gd name="T39" fmla="*/ 52 h 147"/>
                <a:gd name="T40" fmla="*/ 13 w 40"/>
                <a:gd name="T41" fmla="*/ 52 h 147"/>
                <a:gd name="T42" fmla="*/ 7 w 40"/>
                <a:gd name="T43" fmla="*/ 52 h 147"/>
                <a:gd name="T44" fmla="*/ 33 w 40"/>
                <a:gd name="T45" fmla="*/ 42 h 147"/>
                <a:gd name="T46" fmla="*/ 27 w 40"/>
                <a:gd name="T47" fmla="*/ 42 h 147"/>
                <a:gd name="T48" fmla="*/ 23 w 40"/>
                <a:gd name="T49" fmla="*/ 42 h 147"/>
                <a:gd name="T50" fmla="*/ 17 w 40"/>
                <a:gd name="T51" fmla="*/ 42 h 147"/>
                <a:gd name="T52" fmla="*/ 13 w 40"/>
                <a:gd name="T53" fmla="*/ 42 h 147"/>
                <a:gd name="T54" fmla="*/ 7 w 40"/>
                <a:gd name="T55" fmla="*/ 42 h 147"/>
                <a:gd name="T56" fmla="*/ 33 w 40"/>
                <a:gd name="T57" fmla="*/ 31 h 147"/>
                <a:gd name="T58" fmla="*/ 27 w 40"/>
                <a:gd name="T59" fmla="*/ 31 h 147"/>
                <a:gd name="T60" fmla="*/ 23 w 40"/>
                <a:gd name="T61" fmla="*/ 31 h 147"/>
                <a:gd name="T62" fmla="*/ 17 w 40"/>
                <a:gd name="T63" fmla="*/ 31 h 147"/>
                <a:gd name="T64" fmla="*/ 13 w 40"/>
                <a:gd name="T65" fmla="*/ 31 h 147"/>
                <a:gd name="T66" fmla="*/ 7 w 40"/>
                <a:gd name="T67" fmla="*/ 31 h 147"/>
                <a:gd name="T68" fmla="*/ 33 w 40"/>
                <a:gd name="T69" fmla="*/ 20 h 147"/>
                <a:gd name="T70" fmla="*/ 27 w 40"/>
                <a:gd name="T71" fmla="*/ 20 h 147"/>
                <a:gd name="T72" fmla="*/ 23 w 40"/>
                <a:gd name="T73" fmla="*/ 20 h 147"/>
                <a:gd name="T74" fmla="*/ 17 w 40"/>
                <a:gd name="T75" fmla="*/ 20 h 147"/>
                <a:gd name="T76" fmla="*/ 13 w 40"/>
                <a:gd name="T77" fmla="*/ 20 h 147"/>
                <a:gd name="T78" fmla="*/ 7 w 40"/>
                <a:gd name="T79" fmla="*/ 20 h 147"/>
                <a:gd name="T80" fmla="*/ 33 w 40"/>
                <a:gd name="T81" fmla="*/ 9 h 147"/>
                <a:gd name="T82" fmla="*/ 27 w 40"/>
                <a:gd name="T83" fmla="*/ 9 h 147"/>
                <a:gd name="T84" fmla="*/ 23 w 40"/>
                <a:gd name="T85" fmla="*/ 9 h 147"/>
                <a:gd name="T86" fmla="*/ 17 w 40"/>
                <a:gd name="T87" fmla="*/ 9 h 147"/>
                <a:gd name="T88" fmla="*/ 13 w 40"/>
                <a:gd name="T89" fmla="*/ 9 h 147"/>
                <a:gd name="T90" fmla="*/ 7 w 40"/>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 h="147">
                  <a:moveTo>
                    <a:pt x="0" y="10"/>
                  </a:moveTo>
                  <a:cubicBezTo>
                    <a:pt x="0" y="137"/>
                    <a:pt x="0" y="137"/>
                    <a:pt x="0" y="137"/>
                  </a:cubicBezTo>
                  <a:cubicBezTo>
                    <a:pt x="0" y="143"/>
                    <a:pt x="4" y="147"/>
                    <a:pt x="9" y="147"/>
                  </a:cubicBezTo>
                  <a:cubicBezTo>
                    <a:pt x="31" y="147"/>
                    <a:pt x="31" y="147"/>
                    <a:pt x="31" y="147"/>
                  </a:cubicBezTo>
                  <a:cubicBezTo>
                    <a:pt x="36" y="147"/>
                    <a:pt x="40" y="143"/>
                    <a:pt x="40" y="137"/>
                  </a:cubicBezTo>
                  <a:cubicBezTo>
                    <a:pt x="40" y="10"/>
                    <a:pt x="40" y="10"/>
                    <a:pt x="40" y="10"/>
                  </a:cubicBezTo>
                  <a:cubicBezTo>
                    <a:pt x="40" y="4"/>
                    <a:pt x="36" y="0"/>
                    <a:pt x="31" y="0"/>
                  </a:cubicBezTo>
                  <a:cubicBezTo>
                    <a:pt x="9" y="0"/>
                    <a:pt x="9" y="0"/>
                    <a:pt x="9" y="0"/>
                  </a:cubicBezTo>
                  <a:cubicBezTo>
                    <a:pt x="4" y="0"/>
                    <a:pt x="0" y="4"/>
                    <a:pt x="0" y="10"/>
                  </a:cubicBezTo>
                  <a:close/>
                  <a:moveTo>
                    <a:pt x="27" y="127"/>
                  </a:moveTo>
                  <a:cubicBezTo>
                    <a:pt x="27" y="131"/>
                    <a:pt x="24" y="134"/>
                    <a:pt x="20" y="134"/>
                  </a:cubicBezTo>
                  <a:cubicBezTo>
                    <a:pt x="16" y="134"/>
                    <a:pt x="13" y="131"/>
                    <a:pt x="13" y="127"/>
                  </a:cubicBezTo>
                  <a:cubicBezTo>
                    <a:pt x="13" y="123"/>
                    <a:pt x="16" y="119"/>
                    <a:pt x="20" y="119"/>
                  </a:cubicBezTo>
                  <a:cubicBezTo>
                    <a:pt x="24" y="119"/>
                    <a:pt x="27" y="123"/>
                    <a:pt x="27" y="127"/>
                  </a:cubicBezTo>
                  <a:close/>
                  <a:moveTo>
                    <a:pt x="33" y="74"/>
                  </a:moveTo>
                  <a:cubicBezTo>
                    <a:pt x="33" y="80"/>
                    <a:pt x="33" y="80"/>
                    <a:pt x="33" y="80"/>
                  </a:cubicBezTo>
                  <a:cubicBezTo>
                    <a:pt x="27" y="80"/>
                    <a:pt x="27" y="80"/>
                    <a:pt x="27" y="80"/>
                  </a:cubicBezTo>
                  <a:cubicBezTo>
                    <a:pt x="27" y="74"/>
                    <a:pt x="27" y="74"/>
                    <a:pt x="27" y="74"/>
                  </a:cubicBezTo>
                  <a:cubicBezTo>
                    <a:pt x="33" y="74"/>
                    <a:pt x="33" y="74"/>
                    <a:pt x="33" y="74"/>
                  </a:cubicBezTo>
                  <a:cubicBezTo>
                    <a:pt x="33" y="74"/>
                    <a:pt x="33" y="74"/>
                    <a:pt x="33" y="74"/>
                  </a:cubicBezTo>
                  <a:close/>
                  <a:moveTo>
                    <a:pt x="23" y="74"/>
                  </a:moveTo>
                  <a:cubicBezTo>
                    <a:pt x="23" y="80"/>
                    <a:pt x="23" y="80"/>
                    <a:pt x="23" y="80"/>
                  </a:cubicBezTo>
                  <a:cubicBezTo>
                    <a:pt x="17" y="80"/>
                    <a:pt x="17" y="80"/>
                    <a:pt x="17" y="80"/>
                  </a:cubicBezTo>
                  <a:cubicBezTo>
                    <a:pt x="17" y="74"/>
                    <a:pt x="17" y="74"/>
                    <a:pt x="17" y="74"/>
                  </a:cubicBezTo>
                  <a:cubicBezTo>
                    <a:pt x="23" y="74"/>
                    <a:pt x="23" y="74"/>
                    <a:pt x="23" y="74"/>
                  </a:cubicBezTo>
                  <a:cubicBezTo>
                    <a:pt x="23" y="74"/>
                    <a:pt x="23" y="74"/>
                    <a:pt x="23" y="74"/>
                  </a:cubicBezTo>
                  <a:close/>
                  <a:moveTo>
                    <a:pt x="13" y="74"/>
                  </a:moveTo>
                  <a:cubicBezTo>
                    <a:pt x="13" y="80"/>
                    <a:pt x="13" y="80"/>
                    <a:pt x="13" y="80"/>
                  </a:cubicBezTo>
                  <a:cubicBezTo>
                    <a:pt x="7" y="80"/>
                    <a:pt x="7" y="80"/>
                    <a:pt x="7" y="80"/>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2"/>
                  </a:moveTo>
                  <a:cubicBezTo>
                    <a:pt x="33" y="47"/>
                    <a:pt x="33" y="47"/>
                    <a:pt x="33" y="47"/>
                  </a:cubicBezTo>
                  <a:cubicBezTo>
                    <a:pt x="27" y="47"/>
                    <a:pt x="27" y="47"/>
                    <a:pt x="27" y="47"/>
                  </a:cubicBezTo>
                  <a:cubicBezTo>
                    <a:pt x="27" y="42"/>
                    <a:pt x="27" y="42"/>
                    <a:pt x="27" y="42"/>
                  </a:cubicBezTo>
                  <a:cubicBezTo>
                    <a:pt x="33" y="42"/>
                    <a:pt x="33" y="42"/>
                    <a:pt x="33" y="42"/>
                  </a:cubicBezTo>
                  <a:cubicBezTo>
                    <a:pt x="33" y="42"/>
                    <a:pt x="33" y="42"/>
                    <a:pt x="33" y="42"/>
                  </a:cubicBezTo>
                  <a:close/>
                  <a:moveTo>
                    <a:pt x="23" y="42"/>
                  </a:moveTo>
                  <a:cubicBezTo>
                    <a:pt x="23" y="47"/>
                    <a:pt x="23" y="47"/>
                    <a:pt x="23" y="47"/>
                  </a:cubicBezTo>
                  <a:cubicBezTo>
                    <a:pt x="17" y="47"/>
                    <a:pt x="17" y="47"/>
                    <a:pt x="17" y="47"/>
                  </a:cubicBezTo>
                  <a:cubicBezTo>
                    <a:pt x="17" y="42"/>
                    <a:pt x="17" y="42"/>
                    <a:pt x="17" y="42"/>
                  </a:cubicBezTo>
                  <a:cubicBezTo>
                    <a:pt x="23" y="42"/>
                    <a:pt x="23" y="42"/>
                    <a:pt x="23" y="42"/>
                  </a:cubicBezTo>
                  <a:cubicBezTo>
                    <a:pt x="23" y="42"/>
                    <a:pt x="23" y="42"/>
                    <a:pt x="23" y="42"/>
                  </a:cubicBezTo>
                  <a:close/>
                  <a:moveTo>
                    <a:pt x="13" y="42"/>
                  </a:moveTo>
                  <a:cubicBezTo>
                    <a:pt x="13" y="47"/>
                    <a:pt x="13" y="47"/>
                    <a:pt x="13" y="47"/>
                  </a:cubicBezTo>
                  <a:cubicBezTo>
                    <a:pt x="7" y="47"/>
                    <a:pt x="7" y="47"/>
                    <a:pt x="7" y="47"/>
                  </a:cubicBezTo>
                  <a:cubicBezTo>
                    <a:pt x="7" y="42"/>
                    <a:pt x="7" y="42"/>
                    <a:pt x="7" y="42"/>
                  </a:cubicBezTo>
                  <a:cubicBezTo>
                    <a:pt x="13" y="42"/>
                    <a:pt x="13" y="42"/>
                    <a:pt x="13" y="42"/>
                  </a:cubicBezTo>
                  <a:cubicBezTo>
                    <a:pt x="13" y="42"/>
                    <a:pt x="13" y="42"/>
                    <a:pt x="13" y="42"/>
                  </a:cubicBezTo>
                  <a:close/>
                  <a:moveTo>
                    <a:pt x="33" y="31"/>
                  </a:moveTo>
                  <a:cubicBezTo>
                    <a:pt x="33" y="37"/>
                    <a:pt x="33" y="37"/>
                    <a:pt x="33" y="37"/>
                  </a:cubicBezTo>
                  <a:cubicBezTo>
                    <a:pt x="27" y="37"/>
                    <a:pt x="27" y="37"/>
                    <a:pt x="27" y="37"/>
                  </a:cubicBezTo>
                  <a:cubicBezTo>
                    <a:pt x="27" y="31"/>
                    <a:pt x="27" y="31"/>
                    <a:pt x="27" y="31"/>
                  </a:cubicBezTo>
                  <a:cubicBezTo>
                    <a:pt x="33" y="31"/>
                    <a:pt x="33" y="31"/>
                    <a:pt x="33" y="31"/>
                  </a:cubicBezTo>
                  <a:cubicBezTo>
                    <a:pt x="33" y="31"/>
                    <a:pt x="33" y="31"/>
                    <a:pt x="33" y="31"/>
                  </a:cubicBezTo>
                  <a:close/>
                  <a:moveTo>
                    <a:pt x="23" y="31"/>
                  </a:moveTo>
                  <a:cubicBezTo>
                    <a:pt x="23" y="37"/>
                    <a:pt x="23" y="37"/>
                    <a:pt x="23" y="37"/>
                  </a:cubicBezTo>
                  <a:cubicBezTo>
                    <a:pt x="17" y="37"/>
                    <a:pt x="17" y="37"/>
                    <a:pt x="17" y="37"/>
                  </a:cubicBezTo>
                  <a:cubicBezTo>
                    <a:pt x="17" y="31"/>
                    <a:pt x="17" y="31"/>
                    <a:pt x="17" y="31"/>
                  </a:cubicBezTo>
                  <a:cubicBezTo>
                    <a:pt x="23" y="31"/>
                    <a:pt x="23" y="31"/>
                    <a:pt x="23" y="31"/>
                  </a:cubicBezTo>
                  <a:cubicBezTo>
                    <a:pt x="23" y="31"/>
                    <a:pt x="23" y="31"/>
                    <a:pt x="23" y="31"/>
                  </a:cubicBezTo>
                  <a:close/>
                  <a:moveTo>
                    <a:pt x="13" y="31"/>
                  </a:moveTo>
                  <a:cubicBezTo>
                    <a:pt x="13" y="37"/>
                    <a:pt x="13" y="37"/>
                    <a:pt x="13" y="37"/>
                  </a:cubicBezTo>
                  <a:cubicBezTo>
                    <a:pt x="7" y="37"/>
                    <a:pt x="7" y="37"/>
                    <a:pt x="7" y="37"/>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276" name="Freeform 2132"/>
            <p:cNvSpPr>
              <a:spLocks noEditPoints="1"/>
            </p:cNvSpPr>
            <p:nvPr/>
          </p:nvSpPr>
          <p:spPr bwMode="auto">
            <a:xfrm>
              <a:off x="17765713" y="3097213"/>
              <a:ext cx="153988" cy="552450"/>
            </a:xfrm>
            <a:custGeom>
              <a:avLst/>
              <a:gdLst>
                <a:gd name="T0" fmla="*/ 9 w 41"/>
                <a:gd name="T1" fmla="*/ 147 h 147"/>
                <a:gd name="T2" fmla="*/ 41 w 41"/>
                <a:gd name="T3" fmla="*/ 10 h 147"/>
                <a:gd name="T4" fmla="*/ 0 w 41"/>
                <a:gd name="T5" fmla="*/ 10 h 147"/>
                <a:gd name="T6" fmla="*/ 13 w 41"/>
                <a:gd name="T7" fmla="*/ 127 h 147"/>
                <a:gd name="T8" fmla="*/ 33 w 41"/>
                <a:gd name="T9" fmla="*/ 74 h 147"/>
                <a:gd name="T10" fmla="*/ 27 w 41"/>
                <a:gd name="T11" fmla="*/ 74 h 147"/>
                <a:gd name="T12" fmla="*/ 23 w 41"/>
                <a:gd name="T13" fmla="*/ 74 h 147"/>
                <a:gd name="T14" fmla="*/ 17 w 41"/>
                <a:gd name="T15" fmla="*/ 74 h 147"/>
                <a:gd name="T16" fmla="*/ 13 w 41"/>
                <a:gd name="T17" fmla="*/ 74 h 147"/>
                <a:gd name="T18" fmla="*/ 7 w 41"/>
                <a:gd name="T19" fmla="*/ 74 h 147"/>
                <a:gd name="T20" fmla="*/ 33 w 41"/>
                <a:gd name="T21" fmla="*/ 63 h 147"/>
                <a:gd name="T22" fmla="*/ 27 w 41"/>
                <a:gd name="T23" fmla="*/ 63 h 147"/>
                <a:gd name="T24" fmla="*/ 23 w 41"/>
                <a:gd name="T25" fmla="*/ 63 h 147"/>
                <a:gd name="T26" fmla="*/ 17 w 41"/>
                <a:gd name="T27" fmla="*/ 63 h 147"/>
                <a:gd name="T28" fmla="*/ 13 w 41"/>
                <a:gd name="T29" fmla="*/ 63 h 147"/>
                <a:gd name="T30" fmla="*/ 7 w 41"/>
                <a:gd name="T31" fmla="*/ 63 h 147"/>
                <a:gd name="T32" fmla="*/ 33 w 41"/>
                <a:gd name="T33" fmla="*/ 52 h 147"/>
                <a:gd name="T34" fmla="*/ 27 w 41"/>
                <a:gd name="T35" fmla="*/ 52 h 147"/>
                <a:gd name="T36" fmla="*/ 23 w 41"/>
                <a:gd name="T37" fmla="*/ 52 h 147"/>
                <a:gd name="T38" fmla="*/ 17 w 41"/>
                <a:gd name="T39" fmla="*/ 52 h 147"/>
                <a:gd name="T40" fmla="*/ 13 w 41"/>
                <a:gd name="T41" fmla="*/ 52 h 147"/>
                <a:gd name="T42" fmla="*/ 7 w 41"/>
                <a:gd name="T43" fmla="*/ 52 h 147"/>
                <a:gd name="T44" fmla="*/ 33 w 41"/>
                <a:gd name="T45" fmla="*/ 42 h 147"/>
                <a:gd name="T46" fmla="*/ 27 w 41"/>
                <a:gd name="T47" fmla="*/ 42 h 147"/>
                <a:gd name="T48" fmla="*/ 23 w 41"/>
                <a:gd name="T49" fmla="*/ 42 h 147"/>
                <a:gd name="T50" fmla="*/ 17 w 41"/>
                <a:gd name="T51" fmla="*/ 42 h 147"/>
                <a:gd name="T52" fmla="*/ 13 w 41"/>
                <a:gd name="T53" fmla="*/ 42 h 147"/>
                <a:gd name="T54" fmla="*/ 7 w 41"/>
                <a:gd name="T55" fmla="*/ 42 h 147"/>
                <a:gd name="T56" fmla="*/ 33 w 41"/>
                <a:gd name="T57" fmla="*/ 31 h 147"/>
                <a:gd name="T58" fmla="*/ 27 w 41"/>
                <a:gd name="T59" fmla="*/ 31 h 147"/>
                <a:gd name="T60" fmla="*/ 23 w 41"/>
                <a:gd name="T61" fmla="*/ 31 h 147"/>
                <a:gd name="T62" fmla="*/ 17 w 41"/>
                <a:gd name="T63" fmla="*/ 31 h 147"/>
                <a:gd name="T64" fmla="*/ 13 w 41"/>
                <a:gd name="T65" fmla="*/ 31 h 147"/>
                <a:gd name="T66" fmla="*/ 7 w 41"/>
                <a:gd name="T67" fmla="*/ 31 h 147"/>
                <a:gd name="T68" fmla="*/ 33 w 41"/>
                <a:gd name="T69" fmla="*/ 20 h 147"/>
                <a:gd name="T70" fmla="*/ 27 w 41"/>
                <a:gd name="T71" fmla="*/ 20 h 147"/>
                <a:gd name="T72" fmla="*/ 23 w 41"/>
                <a:gd name="T73" fmla="*/ 20 h 147"/>
                <a:gd name="T74" fmla="*/ 17 w 41"/>
                <a:gd name="T75" fmla="*/ 20 h 147"/>
                <a:gd name="T76" fmla="*/ 13 w 41"/>
                <a:gd name="T77" fmla="*/ 20 h 147"/>
                <a:gd name="T78" fmla="*/ 7 w 41"/>
                <a:gd name="T79" fmla="*/ 20 h 147"/>
                <a:gd name="T80" fmla="*/ 33 w 41"/>
                <a:gd name="T81" fmla="*/ 9 h 147"/>
                <a:gd name="T82" fmla="*/ 27 w 41"/>
                <a:gd name="T83" fmla="*/ 9 h 147"/>
                <a:gd name="T84" fmla="*/ 23 w 41"/>
                <a:gd name="T85" fmla="*/ 9 h 147"/>
                <a:gd name="T86" fmla="*/ 17 w 41"/>
                <a:gd name="T87" fmla="*/ 9 h 147"/>
                <a:gd name="T88" fmla="*/ 13 w 41"/>
                <a:gd name="T89" fmla="*/ 9 h 147"/>
                <a:gd name="T90" fmla="*/ 7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7"/>
                    <a:pt x="0" y="137"/>
                    <a:pt x="0" y="137"/>
                  </a:cubicBezTo>
                  <a:cubicBezTo>
                    <a:pt x="0" y="143"/>
                    <a:pt x="4" y="147"/>
                    <a:pt x="9" y="147"/>
                  </a:cubicBezTo>
                  <a:cubicBezTo>
                    <a:pt x="31" y="147"/>
                    <a:pt x="31" y="147"/>
                    <a:pt x="31" y="147"/>
                  </a:cubicBezTo>
                  <a:cubicBezTo>
                    <a:pt x="36" y="147"/>
                    <a:pt x="41" y="143"/>
                    <a:pt x="41" y="137"/>
                  </a:cubicBezTo>
                  <a:cubicBezTo>
                    <a:pt x="41" y="10"/>
                    <a:pt x="41" y="10"/>
                    <a:pt x="41" y="10"/>
                  </a:cubicBezTo>
                  <a:cubicBezTo>
                    <a:pt x="41" y="4"/>
                    <a:pt x="36" y="0"/>
                    <a:pt x="31" y="0"/>
                  </a:cubicBezTo>
                  <a:cubicBezTo>
                    <a:pt x="9" y="0"/>
                    <a:pt x="9" y="0"/>
                    <a:pt x="9" y="0"/>
                  </a:cubicBezTo>
                  <a:cubicBezTo>
                    <a:pt x="4" y="0"/>
                    <a:pt x="0" y="4"/>
                    <a:pt x="0" y="10"/>
                  </a:cubicBezTo>
                  <a:close/>
                  <a:moveTo>
                    <a:pt x="28" y="127"/>
                  </a:moveTo>
                  <a:cubicBezTo>
                    <a:pt x="28" y="131"/>
                    <a:pt x="24" y="134"/>
                    <a:pt x="20" y="134"/>
                  </a:cubicBezTo>
                  <a:cubicBezTo>
                    <a:pt x="16" y="134"/>
                    <a:pt x="13" y="131"/>
                    <a:pt x="13" y="127"/>
                  </a:cubicBezTo>
                  <a:cubicBezTo>
                    <a:pt x="13" y="123"/>
                    <a:pt x="16" y="119"/>
                    <a:pt x="20" y="119"/>
                  </a:cubicBezTo>
                  <a:cubicBezTo>
                    <a:pt x="24" y="119"/>
                    <a:pt x="28" y="123"/>
                    <a:pt x="28" y="127"/>
                  </a:cubicBezTo>
                  <a:close/>
                  <a:moveTo>
                    <a:pt x="33" y="74"/>
                  </a:moveTo>
                  <a:cubicBezTo>
                    <a:pt x="33" y="80"/>
                    <a:pt x="33" y="80"/>
                    <a:pt x="33" y="80"/>
                  </a:cubicBezTo>
                  <a:cubicBezTo>
                    <a:pt x="27" y="80"/>
                    <a:pt x="27" y="80"/>
                    <a:pt x="27" y="80"/>
                  </a:cubicBezTo>
                  <a:cubicBezTo>
                    <a:pt x="27" y="74"/>
                    <a:pt x="27" y="74"/>
                    <a:pt x="27" y="74"/>
                  </a:cubicBezTo>
                  <a:cubicBezTo>
                    <a:pt x="33" y="74"/>
                    <a:pt x="33" y="74"/>
                    <a:pt x="33" y="74"/>
                  </a:cubicBezTo>
                  <a:cubicBezTo>
                    <a:pt x="33" y="74"/>
                    <a:pt x="33" y="74"/>
                    <a:pt x="33" y="74"/>
                  </a:cubicBezTo>
                  <a:close/>
                  <a:moveTo>
                    <a:pt x="23" y="74"/>
                  </a:moveTo>
                  <a:cubicBezTo>
                    <a:pt x="23" y="80"/>
                    <a:pt x="23" y="80"/>
                    <a:pt x="23" y="80"/>
                  </a:cubicBezTo>
                  <a:cubicBezTo>
                    <a:pt x="17" y="80"/>
                    <a:pt x="17" y="80"/>
                    <a:pt x="17" y="80"/>
                  </a:cubicBezTo>
                  <a:cubicBezTo>
                    <a:pt x="17" y="74"/>
                    <a:pt x="17" y="74"/>
                    <a:pt x="17" y="74"/>
                  </a:cubicBezTo>
                  <a:cubicBezTo>
                    <a:pt x="23" y="74"/>
                    <a:pt x="23" y="74"/>
                    <a:pt x="23" y="74"/>
                  </a:cubicBezTo>
                  <a:cubicBezTo>
                    <a:pt x="23" y="74"/>
                    <a:pt x="23" y="74"/>
                    <a:pt x="23" y="74"/>
                  </a:cubicBezTo>
                  <a:close/>
                  <a:moveTo>
                    <a:pt x="13" y="74"/>
                  </a:moveTo>
                  <a:cubicBezTo>
                    <a:pt x="13" y="80"/>
                    <a:pt x="13" y="80"/>
                    <a:pt x="13" y="80"/>
                  </a:cubicBezTo>
                  <a:cubicBezTo>
                    <a:pt x="7" y="80"/>
                    <a:pt x="7" y="80"/>
                    <a:pt x="7" y="80"/>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2"/>
                  </a:moveTo>
                  <a:cubicBezTo>
                    <a:pt x="33" y="47"/>
                    <a:pt x="33" y="47"/>
                    <a:pt x="33" y="47"/>
                  </a:cubicBezTo>
                  <a:cubicBezTo>
                    <a:pt x="27" y="47"/>
                    <a:pt x="27" y="47"/>
                    <a:pt x="27" y="47"/>
                  </a:cubicBezTo>
                  <a:cubicBezTo>
                    <a:pt x="27" y="42"/>
                    <a:pt x="27" y="42"/>
                    <a:pt x="27" y="42"/>
                  </a:cubicBezTo>
                  <a:cubicBezTo>
                    <a:pt x="33" y="42"/>
                    <a:pt x="33" y="42"/>
                    <a:pt x="33" y="42"/>
                  </a:cubicBezTo>
                  <a:cubicBezTo>
                    <a:pt x="33" y="42"/>
                    <a:pt x="33" y="42"/>
                    <a:pt x="33" y="42"/>
                  </a:cubicBezTo>
                  <a:close/>
                  <a:moveTo>
                    <a:pt x="23" y="42"/>
                  </a:moveTo>
                  <a:cubicBezTo>
                    <a:pt x="23" y="47"/>
                    <a:pt x="23" y="47"/>
                    <a:pt x="23" y="47"/>
                  </a:cubicBezTo>
                  <a:cubicBezTo>
                    <a:pt x="17" y="47"/>
                    <a:pt x="17" y="47"/>
                    <a:pt x="17" y="47"/>
                  </a:cubicBezTo>
                  <a:cubicBezTo>
                    <a:pt x="17" y="42"/>
                    <a:pt x="17" y="42"/>
                    <a:pt x="17" y="42"/>
                  </a:cubicBezTo>
                  <a:cubicBezTo>
                    <a:pt x="23" y="42"/>
                    <a:pt x="23" y="42"/>
                    <a:pt x="23" y="42"/>
                  </a:cubicBezTo>
                  <a:cubicBezTo>
                    <a:pt x="23" y="42"/>
                    <a:pt x="23" y="42"/>
                    <a:pt x="23" y="42"/>
                  </a:cubicBezTo>
                  <a:close/>
                  <a:moveTo>
                    <a:pt x="13" y="42"/>
                  </a:moveTo>
                  <a:cubicBezTo>
                    <a:pt x="13" y="47"/>
                    <a:pt x="13" y="47"/>
                    <a:pt x="13" y="47"/>
                  </a:cubicBezTo>
                  <a:cubicBezTo>
                    <a:pt x="7" y="47"/>
                    <a:pt x="7" y="47"/>
                    <a:pt x="7" y="47"/>
                  </a:cubicBezTo>
                  <a:cubicBezTo>
                    <a:pt x="7" y="42"/>
                    <a:pt x="7" y="42"/>
                    <a:pt x="7" y="42"/>
                  </a:cubicBezTo>
                  <a:cubicBezTo>
                    <a:pt x="13" y="42"/>
                    <a:pt x="13" y="42"/>
                    <a:pt x="13" y="42"/>
                  </a:cubicBezTo>
                  <a:cubicBezTo>
                    <a:pt x="13" y="42"/>
                    <a:pt x="13" y="42"/>
                    <a:pt x="13" y="42"/>
                  </a:cubicBezTo>
                  <a:close/>
                  <a:moveTo>
                    <a:pt x="33" y="31"/>
                  </a:moveTo>
                  <a:cubicBezTo>
                    <a:pt x="33" y="37"/>
                    <a:pt x="33" y="37"/>
                    <a:pt x="33" y="37"/>
                  </a:cubicBezTo>
                  <a:cubicBezTo>
                    <a:pt x="27" y="37"/>
                    <a:pt x="27" y="37"/>
                    <a:pt x="27" y="37"/>
                  </a:cubicBezTo>
                  <a:cubicBezTo>
                    <a:pt x="27" y="31"/>
                    <a:pt x="27" y="31"/>
                    <a:pt x="27" y="31"/>
                  </a:cubicBezTo>
                  <a:cubicBezTo>
                    <a:pt x="33" y="31"/>
                    <a:pt x="33" y="31"/>
                    <a:pt x="33" y="31"/>
                  </a:cubicBezTo>
                  <a:cubicBezTo>
                    <a:pt x="33" y="31"/>
                    <a:pt x="33" y="31"/>
                    <a:pt x="33" y="31"/>
                  </a:cubicBezTo>
                  <a:close/>
                  <a:moveTo>
                    <a:pt x="23" y="31"/>
                  </a:moveTo>
                  <a:cubicBezTo>
                    <a:pt x="23" y="37"/>
                    <a:pt x="23" y="37"/>
                    <a:pt x="23" y="37"/>
                  </a:cubicBezTo>
                  <a:cubicBezTo>
                    <a:pt x="17" y="37"/>
                    <a:pt x="17" y="37"/>
                    <a:pt x="17" y="37"/>
                  </a:cubicBezTo>
                  <a:cubicBezTo>
                    <a:pt x="17" y="31"/>
                    <a:pt x="17" y="31"/>
                    <a:pt x="17" y="31"/>
                  </a:cubicBezTo>
                  <a:cubicBezTo>
                    <a:pt x="23" y="31"/>
                    <a:pt x="23" y="31"/>
                    <a:pt x="23" y="31"/>
                  </a:cubicBezTo>
                  <a:cubicBezTo>
                    <a:pt x="23" y="31"/>
                    <a:pt x="23" y="31"/>
                    <a:pt x="23" y="31"/>
                  </a:cubicBezTo>
                  <a:close/>
                  <a:moveTo>
                    <a:pt x="13" y="31"/>
                  </a:moveTo>
                  <a:cubicBezTo>
                    <a:pt x="13" y="37"/>
                    <a:pt x="13" y="37"/>
                    <a:pt x="13" y="37"/>
                  </a:cubicBezTo>
                  <a:cubicBezTo>
                    <a:pt x="7" y="37"/>
                    <a:pt x="7" y="37"/>
                    <a:pt x="7" y="37"/>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277" name="Freeform 2133"/>
            <p:cNvSpPr>
              <a:spLocks noEditPoints="1"/>
            </p:cNvSpPr>
            <p:nvPr/>
          </p:nvSpPr>
          <p:spPr bwMode="auto">
            <a:xfrm>
              <a:off x="17983200" y="3097213"/>
              <a:ext cx="153988" cy="552450"/>
            </a:xfrm>
            <a:custGeom>
              <a:avLst/>
              <a:gdLst>
                <a:gd name="T0" fmla="*/ 9 w 41"/>
                <a:gd name="T1" fmla="*/ 147 h 147"/>
                <a:gd name="T2" fmla="*/ 41 w 41"/>
                <a:gd name="T3" fmla="*/ 10 h 147"/>
                <a:gd name="T4" fmla="*/ 0 w 41"/>
                <a:gd name="T5" fmla="*/ 10 h 147"/>
                <a:gd name="T6" fmla="*/ 13 w 41"/>
                <a:gd name="T7" fmla="*/ 127 h 147"/>
                <a:gd name="T8" fmla="*/ 33 w 41"/>
                <a:gd name="T9" fmla="*/ 74 h 147"/>
                <a:gd name="T10" fmla="*/ 28 w 41"/>
                <a:gd name="T11" fmla="*/ 74 h 147"/>
                <a:gd name="T12" fmla="*/ 23 w 41"/>
                <a:gd name="T13" fmla="*/ 74 h 147"/>
                <a:gd name="T14" fmla="*/ 17 w 41"/>
                <a:gd name="T15" fmla="*/ 74 h 147"/>
                <a:gd name="T16" fmla="*/ 13 w 41"/>
                <a:gd name="T17" fmla="*/ 74 h 147"/>
                <a:gd name="T18" fmla="*/ 7 w 41"/>
                <a:gd name="T19" fmla="*/ 74 h 147"/>
                <a:gd name="T20" fmla="*/ 33 w 41"/>
                <a:gd name="T21" fmla="*/ 63 h 147"/>
                <a:gd name="T22" fmla="*/ 28 w 41"/>
                <a:gd name="T23" fmla="*/ 63 h 147"/>
                <a:gd name="T24" fmla="*/ 23 w 41"/>
                <a:gd name="T25" fmla="*/ 63 h 147"/>
                <a:gd name="T26" fmla="*/ 17 w 41"/>
                <a:gd name="T27" fmla="*/ 63 h 147"/>
                <a:gd name="T28" fmla="*/ 13 w 41"/>
                <a:gd name="T29" fmla="*/ 63 h 147"/>
                <a:gd name="T30" fmla="*/ 7 w 41"/>
                <a:gd name="T31" fmla="*/ 63 h 147"/>
                <a:gd name="T32" fmla="*/ 33 w 41"/>
                <a:gd name="T33" fmla="*/ 52 h 147"/>
                <a:gd name="T34" fmla="*/ 28 w 41"/>
                <a:gd name="T35" fmla="*/ 52 h 147"/>
                <a:gd name="T36" fmla="*/ 23 w 41"/>
                <a:gd name="T37" fmla="*/ 52 h 147"/>
                <a:gd name="T38" fmla="*/ 17 w 41"/>
                <a:gd name="T39" fmla="*/ 52 h 147"/>
                <a:gd name="T40" fmla="*/ 13 w 41"/>
                <a:gd name="T41" fmla="*/ 52 h 147"/>
                <a:gd name="T42" fmla="*/ 7 w 41"/>
                <a:gd name="T43" fmla="*/ 52 h 147"/>
                <a:gd name="T44" fmla="*/ 33 w 41"/>
                <a:gd name="T45" fmla="*/ 42 h 147"/>
                <a:gd name="T46" fmla="*/ 28 w 41"/>
                <a:gd name="T47" fmla="*/ 42 h 147"/>
                <a:gd name="T48" fmla="*/ 23 w 41"/>
                <a:gd name="T49" fmla="*/ 42 h 147"/>
                <a:gd name="T50" fmla="*/ 17 w 41"/>
                <a:gd name="T51" fmla="*/ 42 h 147"/>
                <a:gd name="T52" fmla="*/ 13 w 41"/>
                <a:gd name="T53" fmla="*/ 42 h 147"/>
                <a:gd name="T54" fmla="*/ 7 w 41"/>
                <a:gd name="T55" fmla="*/ 42 h 147"/>
                <a:gd name="T56" fmla="*/ 33 w 41"/>
                <a:gd name="T57" fmla="*/ 31 h 147"/>
                <a:gd name="T58" fmla="*/ 28 w 41"/>
                <a:gd name="T59" fmla="*/ 31 h 147"/>
                <a:gd name="T60" fmla="*/ 23 w 41"/>
                <a:gd name="T61" fmla="*/ 31 h 147"/>
                <a:gd name="T62" fmla="*/ 17 w 41"/>
                <a:gd name="T63" fmla="*/ 31 h 147"/>
                <a:gd name="T64" fmla="*/ 13 w 41"/>
                <a:gd name="T65" fmla="*/ 31 h 147"/>
                <a:gd name="T66" fmla="*/ 7 w 41"/>
                <a:gd name="T67" fmla="*/ 31 h 147"/>
                <a:gd name="T68" fmla="*/ 33 w 41"/>
                <a:gd name="T69" fmla="*/ 20 h 147"/>
                <a:gd name="T70" fmla="*/ 28 w 41"/>
                <a:gd name="T71" fmla="*/ 20 h 147"/>
                <a:gd name="T72" fmla="*/ 23 w 41"/>
                <a:gd name="T73" fmla="*/ 20 h 147"/>
                <a:gd name="T74" fmla="*/ 17 w 41"/>
                <a:gd name="T75" fmla="*/ 20 h 147"/>
                <a:gd name="T76" fmla="*/ 13 w 41"/>
                <a:gd name="T77" fmla="*/ 20 h 147"/>
                <a:gd name="T78" fmla="*/ 7 w 41"/>
                <a:gd name="T79" fmla="*/ 20 h 147"/>
                <a:gd name="T80" fmla="*/ 33 w 41"/>
                <a:gd name="T81" fmla="*/ 9 h 147"/>
                <a:gd name="T82" fmla="*/ 28 w 41"/>
                <a:gd name="T83" fmla="*/ 9 h 147"/>
                <a:gd name="T84" fmla="*/ 23 w 41"/>
                <a:gd name="T85" fmla="*/ 9 h 147"/>
                <a:gd name="T86" fmla="*/ 17 w 41"/>
                <a:gd name="T87" fmla="*/ 9 h 147"/>
                <a:gd name="T88" fmla="*/ 13 w 41"/>
                <a:gd name="T89" fmla="*/ 9 h 147"/>
                <a:gd name="T90" fmla="*/ 7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7"/>
                    <a:pt x="0" y="137"/>
                    <a:pt x="0" y="137"/>
                  </a:cubicBezTo>
                  <a:cubicBezTo>
                    <a:pt x="0" y="143"/>
                    <a:pt x="4" y="147"/>
                    <a:pt x="9" y="147"/>
                  </a:cubicBezTo>
                  <a:cubicBezTo>
                    <a:pt x="31" y="147"/>
                    <a:pt x="31" y="147"/>
                    <a:pt x="31" y="147"/>
                  </a:cubicBezTo>
                  <a:cubicBezTo>
                    <a:pt x="37" y="147"/>
                    <a:pt x="41" y="143"/>
                    <a:pt x="41" y="137"/>
                  </a:cubicBezTo>
                  <a:cubicBezTo>
                    <a:pt x="41" y="10"/>
                    <a:pt x="41" y="10"/>
                    <a:pt x="41" y="10"/>
                  </a:cubicBezTo>
                  <a:cubicBezTo>
                    <a:pt x="41" y="4"/>
                    <a:pt x="37" y="0"/>
                    <a:pt x="31" y="0"/>
                  </a:cubicBezTo>
                  <a:cubicBezTo>
                    <a:pt x="9" y="0"/>
                    <a:pt x="9" y="0"/>
                    <a:pt x="9" y="0"/>
                  </a:cubicBezTo>
                  <a:cubicBezTo>
                    <a:pt x="4" y="0"/>
                    <a:pt x="0" y="4"/>
                    <a:pt x="0" y="10"/>
                  </a:cubicBezTo>
                  <a:close/>
                  <a:moveTo>
                    <a:pt x="28" y="127"/>
                  </a:moveTo>
                  <a:cubicBezTo>
                    <a:pt x="28" y="131"/>
                    <a:pt x="25" y="134"/>
                    <a:pt x="20" y="134"/>
                  </a:cubicBezTo>
                  <a:cubicBezTo>
                    <a:pt x="16" y="134"/>
                    <a:pt x="13" y="131"/>
                    <a:pt x="13" y="127"/>
                  </a:cubicBezTo>
                  <a:cubicBezTo>
                    <a:pt x="13" y="123"/>
                    <a:pt x="16" y="119"/>
                    <a:pt x="20" y="119"/>
                  </a:cubicBezTo>
                  <a:cubicBezTo>
                    <a:pt x="25" y="119"/>
                    <a:pt x="28" y="123"/>
                    <a:pt x="28" y="127"/>
                  </a:cubicBezTo>
                  <a:close/>
                  <a:moveTo>
                    <a:pt x="33" y="74"/>
                  </a:moveTo>
                  <a:cubicBezTo>
                    <a:pt x="33" y="80"/>
                    <a:pt x="33" y="80"/>
                    <a:pt x="33" y="80"/>
                  </a:cubicBezTo>
                  <a:cubicBezTo>
                    <a:pt x="28" y="80"/>
                    <a:pt x="28" y="80"/>
                    <a:pt x="28" y="80"/>
                  </a:cubicBezTo>
                  <a:cubicBezTo>
                    <a:pt x="28" y="74"/>
                    <a:pt x="28" y="74"/>
                    <a:pt x="28" y="74"/>
                  </a:cubicBezTo>
                  <a:cubicBezTo>
                    <a:pt x="33" y="74"/>
                    <a:pt x="33" y="74"/>
                    <a:pt x="33" y="74"/>
                  </a:cubicBezTo>
                  <a:cubicBezTo>
                    <a:pt x="33" y="74"/>
                    <a:pt x="33" y="74"/>
                    <a:pt x="33" y="74"/>
                  </a:cubicBezTo>
                  <a:close/>
                  <a:moveTo>
                    <a:pt x="23" y="74"/>
                  </a:moveTo>
                  <a:cubicBezTo>
                    <a:pt x="23" y="80"/>
                    <a:pt x="23" y="80"/>
                    <a:pt x="23" y="80"/>
                  </a:cubicBezTo>
                  <a:cubicBezTo>
                    <a:pt x="17" y="80"/>
                    <a:pt x="17" y="80"/>
                    <a:pt x="17" y="80"/>
                  </a:cubicBezTo>
                  <a:cubicBezTo>
                    <a:pt x="17" y="74"/>
                    <a:pt x="17" y="74"/>
                    <a:pt x="17" y="74"/>
                  </a:cubicBezTo>
                  <a:cubicBezTo>
                    <a:pt x="23" y="74"/>
                    <a:pt x="23" y="74"/>
                    <a:pt x="23" y="74"/>
                  </a:cubicBezTo>
                  <a:cubicBezTo>
                    <a:pt x="23" y="74"/>
                    <a:pt x="23" y="74"/>
                    <a:pt x="23" y="74"/>
                  </a:cubicBezTo>
                  <a:close/>
                  <a:moveTo>
                    <a:pt x="13" y="74"/>
                  </a:moveTo>
                  <a:cubicBezTo>
                    <a:pt x="13" y="80"/>
                    <a:pt x="13" y="80"/>
                    <a:pt x="13" y="80"/>
                  </a:cubicBezTo>
                  <a:cubicBezTo>
                    <a:pt x="7" y="80"/>
                    <a:pt x="7" y="80"/>
                    <a:pt x="7" y="80"/>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8" y="69"/>
                    <a:pt x="28" y="69"/>
                    <a:pt x="28" y="69"/>
                  </a:cubicBezTo>
                  <a:cubicBezTo>
                    <a:pt x="28" y="63"/>
                    <a:pt x="28" y="63"/>
                    <a:pt x="28"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8" y="58"/>
                    <a:pt x="28" y="58"/>
                    <a:pt x="28" y="58"/>
                  </a:cubicBezTo>
                  <a:cubicBezTo>
                    <a:pt x="28" y="52"/>
                    <a:pt x="28" y="52"/>
                    <a:pt x="28"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2"/>
                  </a:moveTo>
                  <a:cubicBezTo>
                    <a:pt x="33" y="47"/>
                    <a:pt x="33" y="47"/>
                    <a:pt x="33" y="47"/>
                  </a:cubicBezTo>
                  <a:cubicBezTo>
                    <a:pt x="28" y="47"/>
                    <a:pt x="28" y="47"/>
                    <a:pt x="28" y="47"/>
                  </a:cubicBezTo>
                  <a:cubicBezTo>
                    <a:pt x="28" y="42"/>
                    <a:pt x="28" y="42"/>
                    <a:pt x="28" y="42"/>
                  </a:cubicBezTo>
                  <a:cubicBezTo>
                    <a:pt x="33" y="42"/>
                    <a:pt x="33" y="42"/>
                    <a:pt x="33" y="42"/>
                  </a:cubicBezTo>
                  <a:cubicBezTo>
                    <a:pt x="33" y="42"/>
                    <a:pt x="33" y="42"/>
                    <a:pt x="33" y="42"/>
                  </a:cubicBezTo>
                  <a:close/>
                  <a:moveTo>
                    <a:pt x="23" y="42"/>
                  </a:moveTo>
                  <a:cubicBezTo>
                    <a:pt x="23" y="47"/>
                    <a:pt x="23" y="47"/>
                    <a:pt x="23" y="47"/>
                  </a:cubicBezTo>
                  <a:cubicBezTo>
                    <a:pt x="17" y="47"/>
                    <a:pt x="17" y="47"/>
                    <a:pt x="17" y="47"/>
                  </a:cubicBezTo>
                  <a:cubicBezTo>
                    <a:pt x="17" y="42"/>
                    <a:pt x="17" y="42"/>
                    <a:pt x="17" y="42"/>
                  </a:cubicBezTo>
                  <a:cubicBezTo>
                    <a:pt x="23" y="42"/>
                    <a:pt x="23" y="42"/>
                    <a:pt x="23" y="42"/>
                  </a:cubicBezTo>
                  <a:cubicBezTo>
                    <a:pt x="23" y="42"/>
                    <a:pt x="23" y="42"/>
                    <a:pt x="23" y="42"/>
                  </a:cubicBezTo>
                  <a:close/>
                  <a:moveTo>
                    <a:pt x="13" y="42"/>
                  </a:moveTo>
                  <a:cubicBezTo>
                    <a:pt x="13" y="47"/>
                    <a:pt x="13" y="47"/>
                    <a:pt x="13" y="47"/>
                  </a:cubicBezTo>
                  <a:cubicBezTo>
                    <a:pt x="7" y="47"/>
                    <a:pt x="7" y="47"/>
                    <a:pt x="7" y="47"/>
                  </a:cubicBezTo>
                  <a:cubicBezTo>
                    <a:pt x="7" y="42"/>
                    <a:pt x="7" y="42"/>
                    <a:pt x="7" y="42"/>
                  </a:cubicBezTo>
                  <a:cubicBezTo>
                    <a:pt x="13" y="42"/>
                    <a:pt x="13" y="42"/>
                    <a:pt x="13" y="42"/>
                  </a:cubicBezTo>
                  <a:cubicBezTo>
                    <a:pt x="13" y="42"/>
                    <a:pt x="13" y="42"/>
                    <a:pt x="13" y="42"/>
                  </a:cubicBezTo>
                  <a:close/>
                  <a:moveTo>
                    <a:pt x="33" y="31"/>
                  </a:moveTo>
                  <a:cubicBezTo>
                    <a:pt x="33" y="37"/>
                    <a:pt x="33" y="37"/>
                    <a:pt x="33" y="37"/>
                  </a:cubicBezTo>
                  <a:cubicBezTo>
                    <a:pt x="28" y="37"/>
                    <a:pt x="28" y="37"/>
                    <a:pt x="28" y="37"/>
                  </a:cubicBezTo>
                  <a:cubicBezTo>
                    <a:pt x="28" y="31"/>
                    <a:pt x="28" y="31"/>
                    <a:pt x="28" y="31"/>
                  </a:cubicBezTo>
                  <a:cubicBezTo>
                    <a:pt x="33" y="31"/>
                    <a:pt x="33" y="31"/>
                    <a:pt x="33" y="31"/>
                  </a:cubicBezTo>
                  <a:cubicBezTo>
                    <a:pt x="33" y="31"/>
                    <a:pt x="33" y="31"/>
                    <a:pt x="33" y="31"/>
                  </a:cubicBezTo>
                  <a:close/>
                  <a:moveTo>
                    <a:pt x="23" y="31"/>
                  </a:moveTo>
                  <a:cubicBezTo>
                    <a:pt x="23" y="37"/>
                    <a:pt x="23" y="37"/>
                    <a:pt x="23" y="37"/>
                  </a:cubicBezTo>
                  <a:cubicBezTo>
                    <a:pt x="17" y="37"/>
                    <a:pt x="17" y="37"/>
                    <a:pt x="17" y="37"/>
                  </a:cubicBezTo>
                  <a:cubicBezTo>
                    <a:pt x="17" y="31"/>
                    <a:pt x="17" y="31"/>
                    <a:pt x="17" y="31"/>
                  </a:cubicBezTo>
                  <a:cubicBezTo>
                    <a:pt x="23" y="31"/>
                    <a:pt x="23" y="31"/>
                    <a:pt x="23" y="31"/>
                  </a:cubicBezTo>
                  <a:cubicBezTo>
                    <a:pt x="23" y="31"/>
                    <a:pt x="23" y="31"/>
                    <a:pt x="23" y="31"/>
                  </a:cubicBezTo>
                  <a:close/>
                  <a:moveTo>
                    <a:pt x="13" y="31"/>
                  </a:moveTo>
                  <a:cubicBezTo>
                    <a:pt x="13" y="37"/>
                    <a:pt x="13" y="37"/>
                    <a:pt x="13" y="37"/>
                  </a:cubicBezTo>
                  <a:cubicBezTo>
                    <a:pt x="7" y="37"/>
                    <a:pt x="7" y="37"/>
                    <a:pt x="7" y="37"/>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8" y="26"/>
                    <a:pt x="28" y="26"/>
                    <a:pt x="28" y="26"/>
                  </a:cubicBezTo>
                  <a:cubicBezTo>
                    <a:pt x="28" y="20"/>
                    <a:pt x="28" y="20"/>
                    <a:pt x="28"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8" y="15"/>
                    <a:pt x="28" y="15"/>
                    <a:pt x="28" y="15"/>
                  </a:cubicBezTo>
                  <a:cubicBezTo>
                    <a:pt x="28" y="9"/>
                    <a:pt x="28" y="9"/>
                    <a:pt x="28"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278" name="Freeform 2134"/>
            <p:cNvSpPr>
              <a:spLocks noEditPoints="1"/>
            </p:cNvSpPr>
            <p:nvPr/>
          </p:nvSpPr>
          <p:spPr bwMode="auto">
            <a:xfrm>
              <a:off x="18200688" y="3097213"/>
              <a:ext cx="153988" cy="552450"/>
            </a:xfrm>
            <a:custGeom>
              <a:avLst/>
              <a:gdLst>
                <a:gd name="T0" fmla="*/ 10 w 41"/>
                <a:gd name="T1" fmla="*/ 147 h 147"/>
                <a:gd name="T2" fmla="*/ 41 w 41"/>
                <a:gd name="T3" fmla="*/ 10 h 147"/>
                <a:gd name="T4" fmla="*/ 0 w 41"/>
                <a:gd name="T5" fmla="*/ 10 h 147"/>
                <a:gd name="T6" fmla="*/ 13 w 41"/>
                <a:gd name="T7" fmla="*/ 127 h 147"/>
                <a:gd name="T8" fmla="*/ 34 w 41"/>
                <a:gd name="T9" fmla="*/ 74 h 147"/>
                <a:gd name="T10" fmla="*/ 28 w 41"/>
                <a:gd name="T11" fmla="*/ 74 h 147"/>
                <a:gd name="T12" fmla="*/ 23 w 41"/>
                <a:gd name="T13" fmla="*/ 74 h 147"/>
                <a:gd name="T14" fmla="*/ 18 w 41"/>
                <a:gd name="T15" fmla="*/ 74 h 147"/>
                <a:gd name="T16" fmla="*/ 14 w 41"/>
                <a:gd name="T17" fmla="*/ 74 h 147"/>
                <a:gd name="T18" fmla="*/ 8 w 41"/>
                <a:gd name="T19" fmla="*/ 74 h 147"/>
                <a:gd name="T20" fmla="*/ 34 w 41"/>
                <a:gd name="T21" fmla="*/ 63 h 147"/>
                <a:gd name="T22" fmla="*/ 28 w 41"/>
                <a:gd name="T23" fmla="*/ 63 h 147"/>
                <a:gd name="T24" fmla="*/ 23 w 41"/>
                <a:gd name="T25" fmla="*/ 63 h 147"/>
                <a:gd name="T26" fmla="*/ 18 w 41"/>
                <a:gd name="T27" fmla="*/ 63 h 147"/>
                <a:gd name="T28" fmla="*/ 14 w 41"/>
                <a:gd name="T29" fmla="*/ 63 h 147"/>
                <a:gd name="T30" fmla="*/ 8 w 41"/>
                <a:gd name="T31" fmla="*/ 63 h 147"/>
                <a:gd name="T32" fmla="*/ 34 w 41"/>
                <a:gd name="T33" fmla="*/ 52 h 147"/>
                <a:gd name="T34" fmla="*/ 28 w 41"/>
                <a:gd name="T35" fmla="*/ 52 h 147"/>
                <a:gd name="T36" fmla="*/ 23 w 41"/>
                <a:gd name="T37" fmla="*/ 52 h 147"/>
                <a:gd name="T38" fmla="*/ 18 w 41"/>
                <a:gd name="T39" fmla="*/ 52 h 147"/>
                <a:gd name="T40" fmla="*/ 14 w 41"/>
                <a:gd name="T41" fmla="*/ 52 h 147"/>
                <a:gd name="T42" fmla="*/ 8 w 41"/>
                <a:gd name="T43" fmla="*/ 52 h 147"/>
                <a:gd name="T44" fmla="*/ 34 w 41"/>
                <a:gd name="T45" fmla="*/ 42 h 147"/>
                <a:gd name="T46" fmla="*/ 28 w 41"/>
                <a:gd name="T47" fmla="*/ 42 h 147"/>
                <a:gd name="T48" fmla="*/ 23 w 41"/>
                <a:gd name="T49" fmla="*/ 42 h 147"/>
                <a:gd name="T50" fmla="*/ 18 w 41"/>
                <a:gd name="T51" fmla="*/ 42 h 147"/>
                <a:gd name="T52" fmla="*/ 14 w 41"/>
                <a:gd name="T53" fmla="*/ 42 h 147"/>
                <a:gd name="T54" fmla="*/ 8 w 41"/>
                <a:gd name="T55" fmla="*/ 42 h 147"/>
                <a:gd name="T56" fmla="*/ 34 w 41"/>
                <a:gd name="T57" fmla="*/ 31 h 147"/>
                <a:gd name="T58" fmla="*/ 28 w 41"/>
                <a:gd name="T59" fmla="*/ 31 h 147"/>
                <a:gd name="T60" fmla="*/ 23 w 41"/>
                <a:gd name="T61" fmla="*/ 31 h 147"/>
                <a:gd name="T62" fmla="*/ 18 w 41"/>
                <a:gd name="T63" fmla="*/ 31 h 147"/>
                <a:gd name="T64" fmla="*/ 14 w 41"/>
                <a:gd name="T65" fmla="*/ 31 h 147"/>
                <a:gd name="T66" fmla="*/ 8 w 41"/>
                <a:gd name="T67" fmla="*/ 31 h 147"/>
                <a:gd name="T68" fmla="*/ 34 w 41"/>
                <a:gd name="T69" fmla="*/ 20 h 147"/>
                <a:gd name="T70" fmla="*/ 28 w 41"/>
                <a:gd name="T71" fmla="*/ 20 h 147"/>
                <a:gd name="T72" fmla="*/ 23 w 41"/>
                <a:gd name="T73" fmla="*/ 20 h 147"/>
                <a:gd name="T74" fmla="*/ 18 w 41"/>
                <a:gd name="T75" fmla="*/ 20 h 147"/>
                <a:gd name="T76" fmla="*/ 14 w 41"/>
                <a:gd name="T77" fmla="*/ 20 h 147"/>
                <a:gd name="T78" fmla="*/ 8 w 41"/>
                <a:gd name="T79" fmla="*/ 20 h 147"/>
                <a:gd name="T80" fmla="*/ 34 w 41"/>
                <a:gd name="T81" fmla="*/ 9 h 147"/>
                <a:gd name="T82" fmla="*/ 28 w 41"/>
                <a:gd name="T83" fmla="*/ 9 h 147"/>
                <a:gd name="T84" fmla="*/ 23 w 41"/>
                <a:gd name="T85" fmla="*/ 9 h 147"/>
                <a:gd name="T86" fmla="*/ 18 w 41"/>
                <a:gd name="T87" fmla="*/ 9 h 147"/>
                <a:gd name="T88" fmla="*/ 14 w 41"/>
                <a:gd name="T89" fmla="*/ 9 h 147"/>
                <a:gd name="T90" fmla="*/ 8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7"/>
                    <a:pt x="0" y="137"/>
                    <a:pt x="0" y="137"/>
                  </a:cubicBezTo>
                  <a:cubicBezTo>
                    <a:pt x="0" y="143"/>
                    <a:pt x="4" y="147"/>
                    <a:pt x="10" y="147"/>
                  </a:cubicBezTo>
                  <a:cubicBezTo>
                    <a:pt x="32" y="147"/>
                    <a:pt x="32" y="147"/>
                    <a:pt x="32" y="147"/>
                  </a:cubicBezTo>
                  <a:cubicBezTo>
                    <a:pt x="37" y="147"/>
                    <a:pt x="41" y="143"/>
                    <a:pt x="41" y="137"/>
                  </a:cubicBezTo>
                  <a:cubicBezTo>
                    <a:pt x="41" y="10"/>
                    <a:pt x="41" y="10"/>
                    <a:pt x="41" y="10"/>
                  </a:cubicBezTo>
                  <a:cubicBezTo>
                    <a:pt x="41" y="4"/>
                    <a:pt x="37" y="0"/>
                    <a:pt x="32" y="0"/>
                  </a:cubicBezTo>
                  <a:cubicBezTo>
                    <a:pt x="10" y="0"/>
                    <a:pt x="10" y="0"/>
                    <a:pt x="10" y="0"/>
                  </a:cubicBezTo>
                  <a:cubicBezTo>
                    <a:pt x="4" y="0"/>
                    <a:pt x="0" y="4"/>
                    <a:pt x="0" y="10"/>
                  </a:cubicBezTo>
                  <a:close/>
                  <a:moveTo>
                    <a:pt x="28" y="127"/>
                  </a:moveTo>
                  <a:cubicBezTo>
                    <a:pt x="28" y="131"/>
                    <a:pt x="25" y="134"/>
                    <a:pt x="21" y="134"/>
                  </a:cubicBezTo>
                  <a:cubicBezTo>
                    <a:pt x="17" y="134"/>
                    <a:pt x="13" y="131"/>
                    <a:pt x="13" y="127"/>
                  </a:cubicBezTo>
                  <a:cubicBezTo>
                    <a:pt x="13" y="123"/>
                    <a:pt x="17" y="119"/>
                    <a:pt x="21" y="119"/>
                  </a:cubicBezTo>
                  <a:cubicBezTo>
                    <a:pt x="25" y="119"/>
                    <a:pt x="28" y="123"/>
                    <a:pt x="28" y="127"/>
                  </a:cubicBezTo>
                  <a:close/>
                  <a:moveTo>
                    <a:pt x="34" y="74"/>
                  </a:moveTo>
                  <a:cubicBezTo>
                    <a:pt x="34" y="80"/>
                    <a:pt x="34" y="80"/>
                    <a:pt x="34" y="80"/>
                  </a:cubicBezTo>
                  <a:cubicBezTo>
                    <a:pt x="28" y="80"/>
                    <a:pt x="28" y="80"/>
                    <a:pt x="28" y="80"/>
                  </a:cubicBezTo>
                  <a:cubicBezTo>
                    <a:pt x="28" y="74"/>
                    <a:pt x="28" y="74"/>
                    <a:pt x="28" y="74"/>
                  </a:cubicBezTo>
                  <a:cubicBezTo>
                    <a:pt x="34" y="74"/>
                    <a:pt x="34" y="74"/>
                    <a:pt x="34" y="74"/>
                  </a:cubicBezTo>
                  <a:cubicBezTo>
                    <a:pt x="34" y="74"/>
                    <a:pt x="34" y="74"/>
                    <a:pt x="34" y="74"/>
                  </a:cubicBezTo>
                  <a:close/>
                  <a:moveTo>
                    <a:pt x="23" y="74"/>
                  </a:moveTo>
                  <a:cubicBezTo>
                    <a:pt x="23" y="80"/>
                    <a:pt x="23" y="80"/>
                    <a:pt x="23" y="80"/>
                  </a:cubicBezTo>
                  <a:cubicBezTo>
                    <a:pt x="18" y="80"/>
                    <a:pt x="18" y="80"/>
                    <a:pt x="18" y="80"/>
                  </a:cubicBezTo>
                  <a:cubicBezTo>
                    <a:pt x="18" y="74"/>
                    <a:pt x="18" y="74"/>
                    <a:pt x="18" y="74"/>
                  </a:cubicBezTo>
                  <a:cubicBezTo>
                    <a:pt x="23" y="74"/>
                    <a:pt x="23" y="74"/>
                    <a:pt x="23" y="74"/>
                  </a:cubicBezTo>
                  <a:cubicBezTo>
                    <a:pt x="23" y="74"/>
                    <a:pt x="23" y="74"/>
                    <a:pt x="23" y="74"/>
                  </a:cubicBezTo>
                  <a:close/>
                  <a:moveTo>
                    <a:pt x="14" y="74"/>
                  </a:moveTo>
                  <a:cubicBezTo>
                    <a:pt x="14" y="80"/>
                    <a:pt x="14" y="80"/>
                    <a:pt x="14" y="80"/>
                  </a:cubicBezTo>
                  <a:cubicBezTo>
                    <a:pt x="8" y="80"/>
                    <a:pt x="8" y="80"/>
                    <a:pt x="8" y="80"/>
                  </a:cubicBezTo>
                  <a:cubicBezTo>
                    <a:pt x="8" y="74"/>
                    <a:pt x="8" y="74"/>
                    <a:pt x="8" y="74"/>
                  </a:cubicBezTo>
                  <a:cubicBezTo>
                    <a:pt x="14" y="74"/>
                    <a:pt x="14" y="74"/>
                    <a:pt x="14" y="74"/>
                  </a:cubicBezTo>
                  <a:cubicBezTo>
                    <a:pt x="14" y="74"/>
                    <a:pt x="14" y="74"/>
                    <a:pt x="14" y="74"/>
                  </a:cubicBezTo>
                  <a:close/>
                  <a:moveTo>
                    <a:pt x="34" y="63"/>
                  </a:moveTo>
                  <a:cubicBezTo>
                    <a:pt x="34" y="69"/>
                    <a:pt x="34" y="69"/>
                    <a:pt x="34" y="69"/>
                  </a:cubicBezTo>
                  <a:cubicBezTo>
                    <a:pt x="28" y="69"/>
                    <a:pt x="28" y="69"/>
                    <a:pt x="28" y="69"/>
                  </a:cubicBezTo>
                  <a:cubicBezTo>
                    <a:pt x="28" y="63"/>
                    <a:pt x="28" y="63"/>
                    <a:pt x="28" y="63"/>
                  </a:cubicBezTo>
                  <a:cubicBezTo>
                    <a:pt x="34" y="63"/>
                    <a:pt x="34" y="63"/>
                    <a:pt x="34" y="63"/>
                  </a:cubicBezTo>
                  <a:cubicBezTo>
                    <a:pt x="34" y="63"/>
                    <a:pt x="34" y="63"/>
                    <a:pt x="34" y="63"/>
                  </a:cubicBezTo>
                  <a:close/>
                  <a:moveTo>
                    <a:pt x="23" y="63"/>
                  </a:moveTo>
                  <a:cubicBezTo>
                    <a:pt x="23" y="69"/>
                    <a:pt x="23" y="69"/>
                    <a:pt x="23" y="69"/>
                  </a:cubicBezTo>
                  <a:cubicBezTo>
                    <a:pt x="18" y="69"/>
                    <a:pt x="18" y="69"/>
                    <a:pt x="18" y="69"/>
                  </a:cubicBezTo>
                  <a:cubicBezTo>
                    <a:pt x="18" y="63"/>
                    <a:pt x="18" y="63"/>
                    <a:pt x="18" y="63"/>
                  </a:cubicBezTo>
                  <a:cubicBezTo>
                    <a:pt x="23" y="63"/>
                    <a:pt x="23" y="63"/>
                    <a:pt x="23" y="63"/>
                  </a:cubicBezTo>
                  <a:cubicBezTo>
                    <a:pt x="23" y="63"/>
                    <a:pt x="23" y="63"/>
                    <a:pt x="23" y="63"/>
                  </a:cubicBezTo>
                  <a:close/>
                  <a:moveTo>
                    <a:pt x="14" y="63"/>
                  </a:moveTo>
                  <a:cubicBezTo>
                    <a:pt x="14" y="69"/>
                    <a:pt x="14" y="69"/>
                    <a:pt x="14" y="69"/>
                  </a:cubicBezTo>
                  <a:cubicBezTo>
                    <a:pt x="8" y="69"/>
                    <a:pt x="8" y="69"/>
                    <a:pt x="8" y="69"/>
                  </a:cubicBezTo>
                  <a:cubicBezTo>
                    <a:pt x="8" y="63"/>
                    <a:pt x="8" y="63"/>
                    <a:pt x="8" y="63"/>
                  </a:cubicBezTo>
                  <a:cubicBezTo>
                    <a:pt x="14" y="63"/>
                    <a:pt x="14" y="63"/>
                    <a:pt x="14" y="63"/>
                  </a:cubicBezTo>
                  <a:cubicBezTo>
                    <a:pt x="14" y="63"/>
                    <a:pt x="14" y="63"/>
                    <a:pt x="14" y="63"/>
                  </a:cubicBezTo>
                  <a:close/>
                  <a:moveTo>
                    <a:pt x="34" y="52"/>
                  </a:moveTo>
                  <a:cubicBezTo>
                    <a:pt x="34" y="58"/>
                    <a:pt x="34" y="58"/>
                    <a:pt x="34" y="58"/>
                  </a:cubicBezTo>
                  <a:cubicBezTo>
                    <a:pt x="28" y="58"/>
                    <a:pt x="28" y="58"/>
                    <a:pt x="28" y="58"/>
                  </a:cubicBezTo>
                  <a:cubicBezTo>
                    <a:pt x="28" y="52"/>
                    <a:pt x="28" y="52"/>
                    <a:pt x="28" y="52"/>
                  </a:cubicBezTo>
                  <a:cubicBezTo>
                    <a:pt x="34" y="52"/>
                    <a:pt x="34" y="52"/>
                    <a:pt x="34" y="52"/>
                  </a:cubicBezTo>
                  <a:cubicBezTo>
                    <a:pt x="34" y="52"/>
                    <a:pt x="34" y="52"/>
                    <a:pt x="34" y="52"/>
                  </a:cubicBezTo>
                  <a:close/>
                  <a:moveTo>
                    <a:pt x="23" y="52"/>
                  </a:moveTo>
                  <a:cubicBezTo>
                    <a:pt x="23" y="58"/>
                    <a:pt x="23" y="58"/>
                    <a:pt x="23" y="58"/>
                  </a:cubicBezTo>
                  <a:cubicBezTo>
                    <a:pt x="18" y="58"/>
                    <a:pt x="18" y="58"/>
                    <a:pt x="18" y="58"/>
                  </a:cubicBezTo>
                  <a:cubicBezTo>
                    <a:pt x="18" y="52"/>
                    <a:pt x="18" y="52"/>
                    <a:pt x="18" y="52"/>
                  </a:cubicBezTo>
                  <a:cubicBezTo>
                    <a:pt x="23" y="52"/>
                    <a:pt x="23" y="52"/>
                    <a:pt x="23" y="52"/>
                  </a:cubicBezTo>
                  <a:cubicBezTo>
                    <a:pt x="23" y="52"/>
                    <a:pt x="23" y="52"/>
                    <a:pt x="23" y="52"/>
                  </a:cubicBezTo>
                  <a:close/>
                  <a:moveTo>
                    <a:pt x="14" y="52"/>
                  </a:moveTo>
                  <a:cubicBezTo>
                    <a:pt x="14" y="58"/>
                    <a:pt x="14" y="58"/>
                    <a:pt x="14" y="58"/>
                  </a:cubicBezTo>
                  <a:cubicBezTo>
                    <a:pt x="8" y="58"/>
                    <a:pt x="8" y="58"/>
                    <a:pt x="8" y="58"/>
                  </a:cubicBezTo>
                  <a:cubicBezTo>
                    <a:pt x="8" y="52"/>
                    <a:pt x="8" y="52"/>
                    <a:pt x="8" y="52"/>
                  </a:cubicBezTo>
                  <a:cubicBezTo>
                    <a:pt x="14" y="52"/>
                    <a:pt x="14" y="52"/>
                    <a:pt x="14" y="52"/>
                  </a:cubicBezTo>
                  <a:cubicBezTo>
                    <a:pt x="14" y="52"/>
                    <a:pt x="14" y="52"/>
                    <a:pt x="14" y="52"/>
                  </a:cubicBezTo>
                  <a:close/>
                  <a:moveTo>
                    <a:pt x="34" y="42"/>
                  </a:moveTo>
                  <a:cubicBezTo>
                    <a:pt x="34" y="47"/>
                    <a:pt x="34" y="47"/>
                    <a:pt x="34" y="47"/>
                  </a:cubicBezTo>
                  <a:cubicBezTo>
                    <a:pt x="28" y="47"/>
                    <a:pt x="28" y="47"/>
                    <a:pt x="28" y="47"/>
                  </a:cubicBezTo>
                  <a:cubicBezTo>
                    <a:pt x="28" y="42"/>
                    <a:pt x="28" y="42"/>
                    <a:pt x="28" y="42"/>
                  </a:cubicBezTo>
                  <a:cubicBezTo>
                    <a:pt x="34" y="42"/>
                    <a:pt x="34" y="42"/>
                    <a:pt x="34" y="42"/>
                  </a:cubicBezTo>
                  <a:cubicBezTo>
                    <a:pt x="34" y="42"/>
                    <a:pt x="34" y="42"/>
                    <a:pt x="34" y="42"/>
                  </a:cubicBezTo>
                  <a:close/>
                  <a:moveTo>
                    <a:pt x="23" y="42"/>
                  </a:moveTo>
                  <a:cubicBezTo>
                    <a:pt x="23" y="47"/>
                    <a:pt x="23" y="47"/>
                    <a:pt x="23" y="47"/>
                  </a:cubicBezTo>
                  <a:cubicBezTo>
                    <a:pt x="18" y="47"/>
                    <a:pt x="18" y="47"/>
                    <a:pt x="18" y="47"/>
                  </a:cubicBezTo>
                  <a:cubicBezTo>
                    <a:pt x="18" y="42"/>
                    <a:pt x="18" y="42"/>
                    <a:pt x="18" y="42"/>
                  </a:cubicBezTo>
                  <a:cubicBezTo>
                    <a:pt x="23" y="42"/>
                    <a:pt x="23" y="42"/>
                    <a:pt x="23" y="42"/>
                  </a:cubicBezTo>
                  <a:cubicBezTo>
                    <a:pt x="23" y="42"/>
                    <a:pt x="23" y="42"/>
                    <a:pt x="23" y="42"/>
                  </a:cubicBezTo>
                  <a:close/>
                  <a:moveTo>
                    <a:pt x="14" y="42"/>
                  </a:moveTo>
                  <a:cubicBezTo>
                    <a:pt x="14" y="47"/>
                    <a:pt x="14" y="47"/>
                    <a:pt x="14" y="47"/>
                  </a:cubicBezTo>
                  <a:cubicBezTo>
                    <a:pt x="8" y="47"/>
                    <a:pt x="8" y="47"/>
                    <a:pt x="8" y="47"/>
                  </a:cubicBezTo>
                  <a:cubicBezTo>
                    <a:pt x="8" y="42"/>
                    <a:pt x="8" y="42"/>
                    <a:pt x="8" y="42"/>
                  </a:cubicBezTo>
                  <a:cubicBezTo>
                    <a:pt x="14" y="42"/>
                    <a:pt x="14" y="42"/>
                    <a:pt x="14" y="42"/>
                  </a:cubicBezTo>
                  <a:cubicBezTo>
                    <a:pt x="14" y="42"/>
                    <a:pt x="14" y="42"/>
                    <a:pt x="14" y="42"/>
                  </a:cubicBezTo>
                  <a:close/>
                  <a:moveTo>
                    <a:pt x="34" y="31"/>
                  </a:moveTo>
                  <a:cubicBezTo>
                    <a:pt x="34" y="37"/>
                    <a:pt x="34" y="37"/>
                    <a:pt x="34" y="37"/>
                  </a:cubicBezTo>
                  <a:cubicBezTo>
                    <a:pt x="28" y="37"/>
                    <a:pt x="28" y="37"/>
                    <a:pt x="28" y="37"/>
                  </a:cubicBezTo>
                  <a:cubicBezTo>
                    <a:pt x="28" y="31"/>
                    <a:pt x="28" y="31"/>
                    <a:pt x="28" y="31"/>
                  </a:cubicBezTo>
                  <a:cubicBezTo>
                    <a:pt x="34" y="31"/>
                    <a:pt x="34" y="31"/>
                    <a:pt x="34" y="31"/>
                  </a:cubicBezTo>
                  <a:cubicBezTo>
                    <a:pt x="34" y="31"/>
                    <a:pt x="34" y="31"/>
                    <a:pt x="34" y="31"/>
                  </a:cubicBezTo>
                  <a:close/>
                  <a:moveTo>
                    <a:pt x="23" y="31"/>
                  </a:moveTo>
                  <a:cubicBezTo>
                    <a:pt x="23" y="37"/>
                    <a:pt x="23" y="37"/>
                    <a:pt x="23" y="37"/>
                  </a:cubicBezTo>
                  <a:cubicBezTo>
                    <a:pt x="18" y="37"/>
                    <a:pt x="18" y="37"/>
                    <a:pt x="18" y="37"/>
                  </a:cubicBezTo>
                  <a:cubicBezTo>
                    <a:pt x="18" y="31"/>
                    <a:pt x="18" y="31"/>
                    <a:pt x="18" y="31"/>
                  </a:cubicBezTo>
                  <a:cubicBezTo>
                    <a:pt x="23" y="31"/>
                    <a:pt x="23" y="31"/>
                    <a:pt x="23" y="31"/>
                  </a:cubicBezTo>
                  <a:cubicBezTo>
                    <a:pt x="23" y="31"/>
                    <a:pt x="23" y="31"/>
                    <a:pt x="23" y="31"/>
                  </a:cubicBezTo>
                  <a:close/>
                  <a:moveTo>
                    <a:pt x="14" y="31"/>
                  </a:moveTo>
                  <a:cubicBezTo>
                    <a:pt x="14" y="37"/>
                    <a:pt x="14" y="37"/>
                    <a:pt x="14" y="37"/>
                  </a:cubicBezTo>
                  <a:cubicBezTo>
                    <a:pt x="8" y="37"/>
                    <a:pt x="8" y="37"/>
                    <a:pt x="8" y="37"/>
                  </a:cubicBezTo>
                  <a:cubicBezTo>
                    <a:pt x="8" y="31"/>
                    <a:pt x="8" y="31"/>
                    <a:pt x="8" y="31"/>
                  </a:cubicBezTo>
                  <a:cubicBezTo>
                    <a:pt x="14" y="31"/>
                    <a:pt x="14" y="31"/>
                    <a:pt x="14" y="31"/>
                  </a:cubicBezTo>
                  <a:cubicBezTo>
                    <a:pt x="14" y="31"/>
                    <a:pt x="14" y="31"/>
                    <a:pt x="14" y="31"/>
                  </a:cubicBezTo>
                  <a:close/>
                  <a:moveTo>
                    <a:pt x="34" y="20"/>
                  </a:moveTo>
                  <a:cubicBezTo>
                    <a:pt x="34" y="26"/>
                    <a:pt x="34" y="26"/>
                    <a:pt x="34" y="26"/>
                  </a:cubicBezTo>
                  <a:cubicBezTo>
                    <a:pt x="28" y="26"/>
                    <a:pt x="28" y="26"/>
                    <a:pt x="28" y="26"/>
                  </a:cubicBezTo>
                  <a:cubicBezTo>
                    <a:pt x="28" y="20"/>
                    <a:pt x="28" y="20"/>
                    <a:pt x="28" y="20"/>
                  </a:cubicBezTo>
                  <a:cubicBezTo>
                    <a:pt x="34" y="20"/>
                    <a:pt x="34" y="20"/>
                    <a:pt x="34" y="20"/>
                  </a:cubicBezTo>
                  <a:cubicBezTo>
                    <a:pt x="34" y="20"/>
                    <a:pt x="34" y="20"/>
                    <a:pt x="34" y="20"/>
                  </a:cubicBezTo>
                  <a:close/>
                  <a:moveTo>
                    <a:pt x="23" y="20"/>
                  </a:moveTo>
                  <a:cubicBezTo>
                    <a:pt x="23" y="26"/>
                    <a:pt x="23" y="26"/>
                    <a:pt x="23" y="26"/>
                  </a:cubicBezTo>
                  <a:cubicBezTo>
                    <a:pt x="18" y="26"/>
                    <a:pt x="18" y="26"/>
                    <a:pt x="18" y="26"/>
                  </a:cubicBezTo>
                  <a:cubicBezTo>
                    <a:pt x="18" y="20"/>
                    <a:pt x="18" y="20"/>
                    <a:pt x="18" y="20"/>
                  </a:cubicBezTo>
                  <a:cubicBezTo>
                    <a:pt x="23" y="20"/>
                    <a:pt x="23" y="20"/>
                    <a:pt x="23" y="20"/>
                  </a:cubicBezTo>
                  <a:cubicBezTo>
                    <a:pt x="23" y="20"/>
                    <a:pt x="23" y="20"/>
                    <a:pt x="23" y="20"/>
                  </a:cubicBezTo>
                  <a:close/>
                  <a:moveTo>
                    <a:pt x="14" y="20"/>
                  </a:moveTo>
                  <a:cubicBezTo>
                    <a:pt x="14" y="26"/>
                    <a:pt x="14" y="26"/>
                    <a:pt x="14" y="26"/>
                  </a:cubicBezTo>
                  <a:cubicBezTo>
                    <a:pt x="8" y="26"/>
                    <a:pt x="8" y="26"/>
                    <a:pt x="8" y="26"/>
                  </a:cubicBezTo>
                  <a:cubicBezTo>
                    <a:pt x="8" y="20"/>
                    <a:pt x="8" y="20"/>
                    <a:pt x="8" y="20"/>
                  </a:cubicBezTo>
                  <a:cubicBezTo>
                    <a:pt x="14" y="20"/>
                    <a:pt x="14" y="20"/>
                    <a:pt x="14" y="20"/>
                  </a:cubicBezTo>
                  <a:cubicBezTo>
                    <a:pt x="14" y="20"/>
                    <a:pt x="14" y="20"/>
                    <a:pt x="14" y="20"/>
                  </a:cubicBezTo>
                  <a:close/>
                  <a:moveTo>
                    <a:pt x="34" y="9"/>
                  </a:moveTo>
                  <a:cubicBezTo>
                    <a:pt x="34" y="15"/>
                    <a:pt x="34" y="15"/>
                    <a:pt x="34" y="15"/>
                  </a:cubicBezTo>
                  <a:cubicBezTo>
                    <a:pt x="28" y="15"/>
                    <a:pt x="28" y="15"/>
                    <a:pt x="28" y="15"/>
                  </a:cubicBezTo>
                  <a:cubicBezTo>
                    <a:pt x="28" y="9"/>
                    <a:pt x="28" y="9"/>
                    <a:pt x="28" y="9"/>
                  </a:cubicBezTo>
                  <a:cubicBezTo>
                    <a:pt x="34" y="9"/>
                    <a:pt x="34" y="9"/>
                    <a:pt x="34" y="9"/>
                  </a:cubicBezTo>
                  <a:cubicBezTo>
                    <a:pt x="34" y="9"/>
                    <a:pt x="34" y="9"/>
                    <a:pt x="34" y="9"/>
                  </a:cubicBezTo>
                  <a:close/>
                  <a:moveTo>
                    <a:pt x="23" y="9"/>
                  </a:moveTo>
                  <a:cubicBezTo>
                    <a:pt x="23" y="15"/>
                    <a:pt x="23" y="15"/>
                    <a:pt x="23" y="15"/>
                  </a:cubicBezTo>
                  <a:cubicBezTo>
                    <a:pt x="18" y="15"/>
                    <a:pt x="18" y="15"/>
                    <a:pt x="18" y="15"/>
                  </a:cubicBezTo>
                  <a:cubicBezTo>
                    <a:pt x="18" y="9"/>
                    <a:pt x="18" y="9"/>
                    <a:pt x="18" y="9"/>
                  </a:cubicBezTo>
                  <a:cubicBezTo>
                    <a:pt x="23" y="9"/>
                    <a:pt x="23" y="9"/>
                    <a:pt x="23" y="9"/>
                  </a:cubicBezTo>
                  <a:cubicBezTo>
                    <a:pt x="23" y="9"/>
                    <a:pt x="23" y="9"/>
                    <a:pt x="23" y="9"/>
                  </a:cubicBezTo>
                  <a:close/>
                  <a:moveTo>
                    <a:pt x="14" y="9"/>
                  </a:moveTo>
                  <a:cubicBezTo>
                    <a:pt x="14" y="15"/>
                    <a:pt x="14" y="15"/>
                    <a:pt x="14" y="15"/>
                  </a:cubicBezTo>
                  <a:cubicBezTo>
                    <a:pt x="8" y="15"/>
                    <a:pt x="8" y="15"/>
                    <a:pt x="8" y="15"/>
                  </a:cubicBezTo>
                  <a:cubicBezTo>
                    <a:pt x="8" y="9"/>
                    <a:pt x="8" y="9"/>
                    <a:pt x="8" y="9"/>
                  </a:cubicBezTo>
                  <a:cubicBezTo>
                    <a:pt x="14" y="9"/>
                    <a:pt x="14" y="9"/>
                    <a:pt x="14" y="9"/>
                  </a:cubicBezTo>
                  <a:cubicBezTo>
                    <a:pt x="14" y="9"/>
                    <a:pt x="14" y="9"/>
                    <a:pt x="1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279" name="Freeform 2135"/>
            <p:cNvSpPr>
              <a:spLocks noEditPoints="1"/>
            </p:cNvSpPr>
            <p:nvPr/>
          </p:nvSpPr>
          <p:spPr bwMode="auto">
            <a:xfrm>
              <a:off x="18422938" y="3097213"/>
              <a:ext cx="149225" cy="552450"/>
            </a:xfrm>
            <a:custGeom>
              <a:avLst/>
              <a:gdLst>
                <a:gd name="T0" fmla="*/ 9 w 40"/>
                <a:gd name="T1" fmla="*/ 147 h 147"/>
                <a:gd name="T2" fmla="*/ 40 w 40"/>
                <a:gd name="T3" fmla="*/ 10 h 147"/>
                <a:gd name="T4" fmla="*/ 0 w 40"/>
                <a:gd name="T5" fmla="*/ 10 h 147"/>
                <a:gd name="T6" fmla="*/ 13 w 40"/>
                <a:gd name="T7" fmla="*/ 127 h 147"/>
                <a:gd name="T8" fmla="*/ 33 w 40"/>
                <a:gd name="T9" fmla="*/ 74 h 147"/>
                <a:gd name="T10" fmla="*/ 27 w 40"/>
                <a:gd name="T11" fmla="*/ 74 h 147"/>
                <a:gd name="T12" fmla="*/ 23 w 40"/>
                <a:gd name="T13" fmla="*/ 74 h 147"/>
                <a:gd name="T14" fmla="*/ 17 w 40"/>
                <a:gd name="T15" fmla="*/ 74 h 147"/>
                <a:gd name="T16" fmla="*/ 13 w 40"/>
                <a:gd name="T17" fmla="*/ 74 h 147"/>
                <a:gd name="T18" fmla="*/ 7 w 40"/>
                <a:gd name="T19" fmla="*/ 74 h 147"/>
                <a:gd name="T20" fmla="*/ 33 w 40"/>
                <a:gd name="T21" fmla="*/ 63 h 147"/>
                <a:gd name="T22" fmla="*/ 27 w 40"/>
                <a:gd name="T23" fmla="*/ 63 h 147"/>
                <a:gd name="T24" fmla="*/ 23 w 40"/>
                <a:gd name="T25" fmla="*/ 63 h 147"/>
                <a:gd name="T26" fmla="*/ 17 w 40"/>
                <a:gd name="T27" fmla="*/ 63 h 147"/>
                <a:gd name="T28" fmla="*/ 13 w 40"/>
                <a:gd name="T29" fmla="*/ 63 h 147"/>
                <a:gd name="T30" fmla="*/ 7 w 40"/>
                <a:gd name="T31" fmla="*/ 63 h 147"/>
                <a:gd name="T32" fmla="*/ 33 w 40"/>
                <a:gd name="T33" fmla="*/ 52 h 147"/>
                <a:gd name="T34" fmla="*/ 27 w 40"/>
                <a:gd name="T35" fmla="*/ 52 h 147"/>
                <a:gd name="T36" fmla="*/ 23 w 40"/>
                <a:gd name="T37" fmla="*/ 52 h 147"/>
                <a:gd name="T38" fmla="*/ 17 w 40"/>
                <a:gd name="T39" fmla="*/ 52 h 147"/>
                <a:gd name="T40" fmla="*/ 13 w 40"/>
                <a:gd name="T41" fmla="*/ 52 h 147"/>
                <a:gd name="T42" fmla="*/ 7 w 40"/>
                <a:gd name="T43" fmla="*/ 52 h 147"/>
                <a:gd name="T44" fmla="*/ 33 w 40"/>
                <a:gd name="T45" fmla="*/ 42 h 147"/>
                <a:gd name="T46" fmla="*/ 27 w 40"/>
                <a:gd name="T47" fmla="*/ 42 h 147"/>
                <a:gd name="T48" fmla="*/ 23 w 40"/>
                <a:gd name="T49" fmla="*/ 42 h 147"/>
                <a:gd name="T50" fmla="*/ 17 w 40"/>
                <a:gd name="T51" fmla="*/ 42 h 147"/>
                <a:gd name="T52" fmla="*/ 13 w 40"/>
                <a:gd name="T53" fmla="*/ 42 h 147"/>
                <a:gd name="T54" fmla="*/ 7 w 40"/>
                <a:gd name="T55" fmla="*/ 42 h 147"/>
                <a:gd name="T56" fmla="*/ 33 w 40"/>
                <a:gd name="T57" fmla="*/ 31 h 147"/>
                <a:gd name="T58" fmla="*/ 27 w 40"/>
                <a:gd name="T59" fmla="*/ 31 h 147"/>
                <a:gd name="T60" fmla="*/ 23 w 40"/>
                <a:gd name="T61" fmla="*/ 31 h 147"/>
                <a:gd name="T62" fmla="*/ 17 w 40"/>
                <a:gd name="T63" fmla="*/ 31 h 147"/>
                <a:gd name="T64" fmla="*/ 13 w 40"/>
                <a:gd name="T65" fmla="*/ 31 h 147"/>
                <a:gd name="T66" fmla="*/ 7 w 40"/>
                <a:gd name="T67" fmla="*/ 31 h 147"/>
                <a:gd name="T68" fmla="*/ 33 w 40"/>
                <a:gd name="T69" fmla="*/ 20 h 147"/>
                <a:gd name="T70" fmla="*/ 27 w 40"/>
                <a:gd name="T71" fmla="*/ 20 h 147"/>
                <a:gd name="T72" fmla="*/ 23 w 40"/>
                <a:gd name="T73" fmla="*/ 20 h 147"/>
                <a:gd name="T74" fmla="*/ 17 w 40"/>
                <a:gd name="T75" fmla="*/ 20 h 147"/>
                <a:gd name="T76" fmla="*/ 13 w 40"/>
                <a:gd name="T77" fmla="*/ 20 h 147"/>
                <a:gd name="T78" fmla="*/ 7 w 40"/>
                <a:gd name="T79" fmla="*/ 20 h 147"/>
                <a:gd name="T80" fmla="*/ 33 w 40"/>
                <a:gd name="T81" fmla="*/ 9 h 147"/>
                <a:gd name="T82" fmla="*/ 27 w 40"/>
                <a:gd name="T83" fmla="*/ 9 h 147"/>
                <a:gd name="T84" fmla="*/ 23 w 40"/>
                <a:gd name="T85" fmla="*/ 9 h 147"/>
                <a:gd name="T86" fmla="*/ 17 w 40"/>
                <a:gd name="T87" fmla="*/ 9 h 147"/>
                <a:gd name="T88" fmla="*/ 13 w 40"/>
                <a:gd name="T89" fmla="*/ 9 h 147"/>
                <a:gd name="T90" fmla="*/ 7 w 40"/>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 h="147">
                  <a:moveTo>
                    <a:pt x="0" y="10"/>
                  </a:moveTo>
                  <a:cubicBezTo>
                    <a:pt x="0" y="137"/>
                    <a:pt x="0" y="137"/>
                    <a:pt x="0" y="137"/>
                  </a:cubicBezTo>
                  <a:cubicBezTo>
                    <a:pt x="0" y="143"/>
                    <a:pt x="4" y="147"/>
                    <a:pt x="9" y="147"/>
                  </a:cubicBezTo>
                  <a:cubicBezTo>
                    <a:pt x="31" y="147"/>
                    <a:pt x="31" y="147"/>
                    <a:pt x="31" y="147"/>
                  </a:cubicBezTo>
                  <a:cubicBezTo>
                    <a:pt x="36" y="147"/>
                    <a:pt x="40" y="143"/>
                    <a:pt x="40" y="137"/>
                  </a:cubicBezTo>
                  <a:cubicBezTo>
                    <a:pt x="40" y="10"/>
                    <a:pt x="40" y="10"/>
                    <a:pt x="40" y="10"/>
                  </a:cubicBezTo>
                  <a:cubicBezTo>
                    <a:pt x="40" y="4"/>
                    <a:pt x="36" y="0"/>
                    <a:pt x="31" y="0"/>
                  </a:cubicBezTo>
                  <a:cubicBezTo>
                    <a:pt x="9" y="0"/>
                    <a:pt x="9" y="0"/>
                    <a:pt x="9" y="0"/>
                  </a:cubicBezTo>
                  <a:cubicBezTo>
                    <a:pt x="4" y="0"/>
                    <a:pt x="0" y="4"/>
                    <a:pt x="0" y="10"/>
                  </a:cubicBezTo>
                  <a:close/>
                  <a:moveTo>
                    <a:pt x="27" y="127"/>
                  </a:moveTo>
                  <a:cubicBezTo>
                    <a:pt x="27" y="131"/>
                    <a:pt x="24" y="134"/>
                    <a:pt x="20" y="134"/>
                  </a:cubicBezTo>
                  <a:cubicBezTo>
                    <a:pt x="16" y="134"/>
                    <a:pt x="13" y="131"/>
                    <a:pt x="13" y="127"/>
                  </a:cubicBezTo>
                  <a:cubicBezTo>
                    <a:pt x="13" y="123"/>
                    <a:pt x="16" y="119"/>
                    <a:pt x="20" y="119"/>
                  </a:cubicBezTo>
                  <a:cubicBezTo>
                    <a:pt x="24" y="119"/>
                    <a:pt x="27" y="123"/>
                    <a:pt x="27" y="127"/>
                  </a:cubicBezTo>
                  <a:close/>
                  <a:moveTo>
                    <a:pt x="33" y="74"/>
                  </a:moveTo>
                  <a:cubicBezTo>
                    <a:pt x="33" y="80"/>
                    <a:pt x="33" y="80"/>
                    <a:pt x="33" y="80"/>
                  </a:cubicBezTo>
                  <a:cubicBezTo>
                    <a:pt x="27" y="80"/>
                    <a:pt x="27" y="80"/>
                    <a:pt x="27" y="80"/>
                  </a:cubicBezTo>
                  <a:cubicBezTo>
                    <a:pt x="27" y="74"/>
                    <a:pt x="27" y="74"/>
                    <a:pt x="27" y="74"/>
                  </a:cubicBezTo>
                  <a:cubicBezTo>
                    <a:pt x="33" y="74"/>
                    <a:pt x="33" y="74"/>
                    <a:pt x="33" y="74"/>
                  </a:cubicBezTo>
                  <a:cubicBezTo>
                    <a:pt x="33" y="74"/>
                    <a:pt x="33" y="74"/>
                    <a:pt x="33" y="74"/>
                  </a:cubicBezTo>
                  <a:close/>
                  <a:moveTo>
                    <a:pt x="23" y="74"/>
                  </a:moveTo>
                  <a:cubicBezTo>
                    <a:pt x="23" y="80"/>
                    <a:pt x="23" y="80"/>
                    <a:pt x="23" y="80"/>
                  </a:cubicBezTo>
                  <a:cubicBezTo>
                    <a:pt x="17" y="80"/>
                    <a:pt x="17" y="80"/>
                    <a:pt x="17" y="80"/>
                  </a:cubicBezTo>
                  <a:cubicBezTo>
                    <a:pt x="17" y="74"/>
                    <a:pt x="17" y="74"/>
                    <a:pt x="17" y="74"/>
                  </a:cubicBezTo>
                  <a:cubicBezTo>
                    <a:pt x="23" y="74"/>
                    <a:pt x="23" y="74"/>
                    <a:pt x="23" y="74"/>
                  </a:cubicBezTo>
                  <a:cubicBezTo>
                    <a:pt x="23" y="74"/>
                    <a:pt x="23" y="74"/>
                    <a:pt x="23" y="74"/>
                  </a:cubicBezTo>
                  <a:close/>
                  <a:moveTo>
                    <a:pt x="13" y="74"/>
                  </a:moveTo>
                  <a:cubicBezTo>
                    <a:pt x="13" y="80"/>
                    <a:pt x="13" y="80"/>
                    <a:pt x="13" y="80"/>
                  </a:cubicBezTo>
                  <a:cubicBezTo>
                    <a:pt x="7" y="80"/>
                    <a:pt x="7" y="80"/>
                    <a:pt x="7" y="80"/>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2"/>
                  </a:moveTo>
                  <a:cubicBezTo>
                    <a:pt x="33" y="47"/>
                    <a:pt x="33" y="47"/>
                    <a:pt x="33" y="47"/>
                  </a:cubicBezTo>
                  <a:cubicBezTo>
                    <a:pt x="27" y="47"/>
                    <a:pt x="27" y="47"/>
                    <a:pt x="27" y="47"/>
                  </a:cubicBezTo>
                  <a:cubicBezTo>
                    <a:pt x="27" y="42"/>
                    <a:pt x="27" y="42"/>
                    <a:pt x="27" y="42"/>
                  </a:cubicBezTo>
                  <a:cubicBezTo>
                    <a:pt x="33" y="42"/>
                    <a:pt x="33" y="42"/>
                    <a:pt x="33" y="42"/>
                  </a:cubicBezTo>
                  <a:cubicBezTo>
                    <a:pt x="33" y="42"/>
                    <a:pt x="33" y="42"/>
                    <a:pt x="33" y="42"/>
                  </a:cubicBezTo>
                  <a:close/>
                  <a:moveTo>
                    <a:pt x="23" y="42"/>
                  </a:moveTo>
                  <a:cubicBezTo>
                    <a:pt x="23" y="47"/>
                    <a:pt x="23" y="47"/>
                    <a:pt x="23" y="47"/>
                  </a:cubicBezTo>
                  <a:cubicBezTo>
                    <a:pt x="17" y="47"/>
                    <a:pt x="17" y="47"/>
                    <a:pt x="17" y="47"/>
                  </a:cubicBezTo>
                  <a:cubicBezTo>
                    <a:pt x="17" y="42"/>
                    <a:pt x="17" y="42"/>
                    <a:pt x="17" y="42"/>
                  </a:cubicBezTo>
                  <a:cubicBezTo>
                    <a:pt x="23" y="42"/>
                    <a:pt x="23" y="42"/>
                    <a:pt x="23" y="42"/>
                  </a:cubicBezTo>
                  <a:cubicBezTo>
                    <a:pt x="23" y="42"/>
                    <a:pt x="23" y="42"/>
                    <a:pt x="23" y="42"/>
                  </a:cubicBezTo>
                  <a:close/>
                  <a:moveTo>
                    <a:pt x="13" y="42"/>
                  </a:moveTo>
                  <a:cubicBezTo>
                    <a:pt x="13" y="47"/>
                    <a:pt x="13" y="47"/>
                    <a:pt x="13" y="47"/>
                  </a:cubicBezTo>
                  <a:cubicBezTo>
                    <a:pt x="7" y="47"/>
                    <a:pt x="7" y="47"/>
                    <a:pt x="7" y="47"/>
                  </a:cubicBezTo>
                  <a:cubicBezTo>
                    <a:pt x="7" y="42"/>
                    <a:pt x="7" y="42"/>
                    <a:pt x="7" y="42"/>
                  </a:cubicBezTo>
                  <a:cubicBezTo>
                    <a:pt x="13" y="42"/>
                    <a:pt x="13" y="42"/>
                    <a:pt x="13" y="42"/>
                  </a:cubicBezTo>
                  <a:cubicBezTo>
                    <a:pt x="13" y="42"/>
                    <a:pt x="13" y="42"/>
                    <a:pt x="13" y="42"/>
                  </a:cubicBezTo>
                  <a:close/>
                  <a:moveTo>
                    <a:pt x="33" y="31"/>
                  </a:moveTo>
                  <a:cubicBezTo>
                    <a:pt x="33" y="37"/>
                    <a:pt x="33" y="37"/>
                    <a:pt x="33" y="37"/>
                  </a:cubicBezTo>
                  <a:cubicBezTo>
                    <a:pt x="27" y="37"/>
                    <a:pt x="27" y="37"/>
                    <a:pt x="27" y="37"/>
                  </a:cubicBezTo>
                  <a:cubicBezTo>
                    <a:pt x="27" y="31"/>
                    <a:pt x="27" y="31"/>
                    <a:pt x="27" y="31"/>
                  </a:cubicBezTo>
                  <a:cubicBezTo>
                    <a:pt x="33" y="31"/>
                    <a:pt x="33" y="31"/>
                    <a:pt x="33" y="31"/>
                  </a:cubicBezTo>
                  <a:cubicBezTo>
                    <a:pt x="33" y="31"/>
                    <a:pt x="33" y="31"/>
                    <a:pt x="33" y="31"/>
                  </a:cubicBezTo>
                  <a:close/>
                  <a:moveTo>
                    <a:pt x="23" y="31"/>
                  </a:moveTo>
                  <a:cubicBezTo>
                    <a:pt x="23" y="37"/>
                    <a:pt x="23" y="37"/>
                    <a:pt x="23" y="37"/>
                  </a:cubicBezTo>
                  <a:cubicBezTo>
                    <a:pt x="17" y="37"/>
                    <a:pt x="17" y="37"/>
                    <a:pt x="17" y="37"/>
                  </a:cubicBezTo>
                  <a:cubicBezTo>
                    <a:pt x="17" y="31"/>
                    <a:pt x="17" y="31"/>
                    <a:pt x="17" y="31"/>
                  </a:cubicBezTo>
                  <a:cubicBezTo>
                    <a:pt x="23" y="31"/>
                    <a:pt x="23" y="31"/>
                    <a:pt x="23" y="31"/>
                  </a:cubicBezTo>
                  <a:cubicBezTo>
                    <a:pt x="23" y="31"/>
                    <a:pt x="23" y="31"/>
                    <a:pt x="23" y="31"/>
                  </a:cubicBezTo>
                  <a:close/>
                  <a:moveTo>
                    <a:pt x="13" y="31"/>
                  </a:moveTo>
                  <a:cubicBezTo>
                    <a:pt x="13" y="37"/>
                    <a:pt x="13" y="37"/>
                    <a:pt x="13" y="37"/>
                  </a:cubicBezTo>
                  <a:cubicBezTo>
                    <a:pt x="7" y="37"/>
                    <a:pt x="7" y="37"/>
                    <a:pt x="7" y="37"/>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280" name="Freeform 2136"/>
            <p:cNvSpPr>
              <a:spLocks noEditPoints="1"/>
            </p:cNvSpPr>
            <p:nvPr/>
          </p:nvSpPr>
          <p:spPr bwMode="auto">
            <a:xfrm>
              <a:off x="18640425" y="3097213"/>
              <a:ext cx="153988" cy="552450"/>
            </a:xfrm>
            <a:custGeom>
              <a:avLst/>
              <a:gdLst>
                <a:gd name="T0" fmla="*/ 9 w 41"/>
                <a:gd name="T1" fmla="*/ 147 h 147"/>
                <a:gd name="T2" fmla="*/ 41 w 41"/>
                <a:gd name="T3" fmla="*/ 10 h 147"/>
                <a:gd name="T4" fmla="*/ 0 w 41"/>
                <a:gd name="T5" fmla="*/ 10 h 147"/>
                <a:gd name="T6" fmla="*/ 13 w 41"/>
                <a:gd name="T7" fmla="*/ 127 h 147"/>
                <a:gd name="T8" fmla="*/ 33 w 41"/>
                <a:gd name="T9" fmla="*/ 74 h 147"/>
                <a:gd name="T10" fmla="*/ 27 w 41"/>
                <a:gd name="T11" fmla="*/ 74 h 147"/>
                <a:gd name="T12" fmla="*/ 23 w 41"/>
                <a:gd name="T13" fmla="*/ 74 h 147"/>
                <a:gd name="T14" fmla="*/ 17 w 41"/>
                <a:gd name="T15" fmla="*/ 74 h 147"/>
                <a:gd name="T16" fmla="*/ 13 w 41"/>
                <a:gd name="T17" fmla="*/ 74 h 147"/>
                <a:gd name="T18" fmla="*/ 7 w 41"/>
                <a:gd name="T19" fmla="*/ 74 h 147"/>
                <a:gd name="T20" fmla="*/ 33 w 41"/>
                <a:gd name="T21" fmla="*/ 63 h 147"/>
                <a:gd name="T22" fmla="*/ 27 w 41"/>
                <a:gd name="T23" fmla="*/ 63 h 147"/>
                <a:gd name="T24" fmla="*/ 23 w 41"/>
                <a:gd name="T25" fmla="*/ 63 h 147"/>
                <a:gd name="T26" fmla="*/ 17 w 41"/>
                <a:gd name="T27" fmla="*/ 63 h 147"/>
                <a:gd name="T28" fmla="*/ 13 w 41"/>
                <a:gd name="T29" fmla="*/ 63 h 147"/>
                <a:gd name="T30" fmla="*/ 7 w 41"/>
                <a:gd name="T31" fmla="*/ 63 h 147"/>
                <a:gd name="T32" fmla="*/ 33 w 41"/>
                <a:gd name="T33" fmla="*/ 52 h 147"/>
                <a:gd name="T34" fmla="*/ 27 w 41"/>
                <a:gd name="T35" fmla="*/ 52 h 147"/>
                <a:gd name="T36" fmla="*/ 23 w 41"/>
                <a:gd name="T37" fmla="*/ 52 h 147"/>
                <a:gd name="T38" fmla="*/ 17 w 41"/>
                <a:gd name="T39" fmla="*/ 52 h 147"/>
                <a:gd name="T40" fmla="*/ 13 w 41"/>
                <a:gd name="T41" fmla="*/ 52 h 147"/>
                <a:gd name="T42" fmla="*/ 7 w 41"/>
                <a:gd name="T43" fmla="*/ 52 h 147"/>
                <a:gd name="T44" fmla="*/ 33 w 41"/>
                <a:gd name="T45" fmla="*/ 42 h 147"/>
                <a:gd name="T46" fmla="*/ 27 w 41"/>
                <a:gd name="T47" fmla="*/ 42 h 147"/>
                <a:gd name="T48" fmla="*/ 23 w 41"/>
                <a:gd name="T49" fmla="*/ 42 h 147"/>
                <a:gd name="T50" fmla="*/ 17 w 41"/>
                <a:gd name="T51" fmla="*/ 42 h 147"/>
                <a:gd name="T52" fmla="*/ 13 w 41"/>
                <a:gd name="T53" fmla="*/ 42 h 147"/>
                <a:gd name="T54" fmla="*/ 7 w 41"/>
                <a:gd name="T55" fmla="*/ 42 h 147"/>
                <a:gd name="T56" fmla="*/ 33 w 41"/>
                <a:gd name="T57" fmla="*/ 31 h 147"/>
                <a:gd name="T58" fmla="*/ 27 w 41"/>
                <a:gd name="T59" fmla="*/ 31 h 147"/>
                <a:gd name="T60" fmla="*/ 23 w 41"/>
                <a:gd name="T61" fmla="*/ 31 h 147"/>
                <a:gd name="T62" fmla="*/ 17 w 41"/>
                <a:gd name="T63" fmla="*/ 31 h 147"/>
                <a:gd name="T64" fmla="*/ 13 w 41"/>
                <a:gd name="T65" fmla="*/ 31 h 147"/>
                <a:gd name="T66" fmla="*/ 7 w 41"/>
                <a:gd name="T67" fmla="*/ 31 h 147"/>
                <a:gd name="T68" fmla="*/ 33 w 41"/>
                <a:gd name="T69" fmla="*/ 20 h 147"/>
                <a:gd name="T70" fmla="*/ 27 w 41"/>
                <a:gd name="T71" fmla="*/ 20 h 147"/>
                <a:gd name="T72" fmla="*/ 23 w 41"/>
                <a:gd name="T73" fmla="*/ 20 h 147"/>
                <a:gd name="T74" fmla="*/ 17 w 41"/>
                <a:gd name="T75" fmla="*/ 20 h 147"/>
                <a:gd name="T76" fmla="*/ 13 w 41"/>
                <a:gd name="T77" fmla="*/ 20 h 147"/>
                <a:gd name="T78" fmla="*/ 7 w 41"/>
                <a:gd name="T79" fmla="*/ 20 h 147"/>
                <a:gd name="T80" fmla="*/ 33 w 41"/>
                <a:gd name="T81" fmla="*/ 9 h 147"/>
                <a:gd name="T82" fmla="*/ 27 w 41"/>
                <a:gd name="T83" fmla="*/ 9 h 147"/>
                <a:gd name="T84" fmla="*/ 23 w 41"/>
                <a:gd name="T85" fmla="*/ 9 h 147"/>
                <a:gd name="T86" fmla="*/ 17 w 41"/>
                <a:gd name="T87" fmla="*/ 9 h 147"/>
                <a:gd name="T88" fmla="*/ 13 w 41"/>
                <a:gd name="T89" fmla="*/ 9 h 147"/>
                <a:gd name="T90" fmla="*/ 7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7"/>
                    <a:pt x="0" y="137"/>
                    <a:pt x="0" y="137"/>
                  </a:cubicBezTo>
                  <a:cubicBezTo>
                    <a:pt x="0" y="143"/>
                    <a:pt x="4" y="147"/>
                    <a:pt x="9" y="147"/>
                  </a:cubicBezTo>
                  <a:cubicBezTo>
                    <a:pt x="31" y="147"/>
                    <a:pt x="31" y="147"/>
                    <a:pt x="31" y="147"/>
                  </a:cubicBezTo>
                  <a:cubicBezTo>
                    <a:pt x="36" y="147"/>
                    <a:pt x="41" y="143"/>
                    <a:pt x="41" y="137"/>
                  </a:cubicBezTo>
                  <a:cubicBezTo>
                    <a:pt x="41" y="10"/>
                    <a:pt x="41" y="10"/>
                    <a:pt x="41" y="10"/>
                  </a:cubicBezTo>
                  <a:cubicBezTo>
                    <a:pt x="41" y="4"/>
                    <a:pt x="36" y="0"/>
                    <a:pt x="31" y="0"/>
                  </a:cubicBezTo>
                  <a:cubicBezTo>
                    <a:pt x="9" y="0"/>
                    <a:pt x="9" y="0"/>
                    <a:pt x="9" y="0"/>
                  </a:cubicBezTo>
                  <a:cubicBezTo>
                    <a:pt x="4" y="0"/>
                    <a:pt x="0" y="4"/>
                    <a:pt x="0" y="10"/>
                  </a:cubicBezTo>
                  <a:close/>
                  <a:moveTo>
                    <a:pt x="28" y="127"/>
                  </a:moveTo>
                  <a:cubicBezTo>
                    <a:pt x="28" y="131"/>
                    <a:pt x="24" y="134"/>
                    <a:pt x="20" y="134"/>
                  </a:cubicBezTo>
                  <a:cubicBezTo>
                    <a:pt x="16" y="134"/>
                    <a:pt x="13" y="131"/>
                    <a:pt x="13" y="127"/>
                  </a:cubicBezTo>
                  <a:cubicBezTo>
                    <a:pt x="13" y="123"/>
                    <a:pt x="16" y="119"/>
                    <a:pt x="20" y="119"/>
                  </a:cubicBezTo>
                  <a:cubicBezTo>
                    <a:pt x="24" y="119"/>
                    <a:pt x="28" y="123"/>
                    <a:pt x="28" y="127"/>
                  </a:cubicBezTo>
                  <a:close/>
                  <a:moveTo>
                    <a:pt x="33" y="74"/>
                  </a:moveTo>
                  <a:cubicBezTo>
                    <a:pt x="33" y="80"/>
                    <a:pt x="33" y="80"/>
                    <a:pt x="33" y="80"/>
                  </a:cubicBezTo>
                  <a:cubicBezTo>
                    <a:pt x="27" y="80"/>
                    <a:pt x="27" y="80"/>
                    <a:pt x="27" y="80"/>
                  </a:cubicBezTo>
                  <a:cubicBezTo>
                    <a:pt x="27" y="74"/>
                    <a:pt x="27" y="74"/>
                    <a:pt x="27" y="74"/>
                  </a:cubicBezTo>
                  <a:cubicBezTo>
                    <a:pt x="33" y="74"/>
                    <a:pt x="33" y="74"/>
                    <a:pt x="33" y="74"/>
                  </a:cubicBezTo>
                  <a:cubicBezTo>
                    <a:pt x="33" y="74"/>
                    <a:pt x="33" y="74"/>
                    <a:pt x="33" y="74"/>
                  </a:cubicBezTo>
                  <a:close/>
                  <a:moveTo>
                    <a:pt x="23" y="74"/>
                  </a:moveTo>
                  <a:cubicBezTo>
                    <a:pt x="23" y="80"/>
                    <a:pt x="23" y="80"/>
                    <a:pt x="23" y="80"/>
                  </a:cubicBezTo>
                  <a:cubicBezTo>
                    <a:pt x="17" y="80"/>
                    <a:pt x="17" y="80"/>
                    <a:pt x="17" y="80"/>
                  </a:cubicBezTo>
                  <a:cubicBezTo>
                    <a:pt x="17" y="74"/>
                    <a:pt x="17" y="74"/>
                    <a:pt x="17" y="74"/>
                  </a:cubicBezTo>
                  <a:cubicBezTo>
                    <a:pt x="23" y="74"/>
                    <a:pt x="23" y="74"/>
                    <a:pt x="23" y="74"/>
                  </a:cubicBezTo>
                  <a:cubicBezTo>
                    <a:pt x="23" y="74"/>
                    <a:pt x="23" y="74"/>
                    <a:pt x="23" y="74"/>
                  </a:cubicBezTo>
                  <a:close/>
                  <a:moveTo>
                    <a:pt x="13" y="74"/>
                  </a:moveTo>
                  <a:cubicBezTo>
                    <a:pt x="13" y="80"/>
                    <a:pt x="13" y="80"/>
                    <a:pt x="13" y="80"/>
                  </a:cubicBezTo>
                  <a:cubicBezTo>
                    <a:pt x="7" y="80"/>
                    <a:pt x="7" y="80"/>
                    <a:pt x="7" y="80"/>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2"/>
                  </a:moveTo>
                  <a:cubicBezTo>
                    <a:pt x="33" y="47"/>
                    <a:pt x="33" y="47"/>
                    <a:pt x="33" y="47"/>
                  </a:cubicBezTo>
                  <a:cubicBezTo>
                    <a:pt x="27" y="47"/>
                    <a:pt x="27" y="47"/>
                    <a:pt x="27" y="47"/>
                  </a:cubicBezTo>
                  <a:cubicBezTo>
                    <a:pt x="27" y="42"/>
                    <a:pt x="27" y="42"/>
                    <a:pt x="27" y="42"/>
                  </a:cubicBezTo>
                  <a:cubicBezTo>
                    <a:pt x="33" y="42"/>
                    <a:pt x="33" y="42"/>
                    <a:pt x="33" y="42"/>
                  </a:cubicBezTo>
                  <a:cubicBezTo>
                    <a:pt x="33" y="42"/>
                    <a:pt x="33" y="42"/>
                    <a:pt x="33" y="42"/>
                  </a:cubicBezTo>
                  <a:close/>
                  <a:moveTo>
                    <a:pt x="23" y="42"/>
                  </a:moveTo>
                  <a:cubicBezTo>
                    <a:pt x="23" y="47"/>
                    <a:pt x="23" y="47"/>
                    <a:pt x="23" y="47"/>
                  </a:cubicBezTo>
                  <a:cubicBezTo>
                    <a:pt x="17" y="47"/>
                    <a:pt x="17" y="47"/>
                    <a:pt x="17" y="47"/>
                  </a:cubicBezTo>
                  <a:cubicBezTo>
                    <a:pt x="17" y="42"/>
                    <a:pt x="17" y="42"/>
                    <a:pt x="17" y="42"/>
                  </a:cubicBezTo>
                  <a:cubicBezTo>
                    <a:pt x="23" y="42"/>
                    <a:pt x="23" y="42"/>
                    <a:pt x="23" y="42"/>
                  </a:cubicBezTo>
                  <a:cubicBezTo>
                    <a:pt x="23" y="42"/>
                    <a:pt x="23" y="42"/>
                    <a:pt x="23" y="42"/>
                  </a:cubicBezTo>
                  <a:close/>
                  <a:moveTo>
                    <a:pt x="13" y="42"/>
                  </a:moveTo>
                  <a:cubicBezTo>
                    <a:pt x="13" y="47"/>
                    <a:pt x="13" y="47"/>
                    <a:pt x="13" y="47"/>
                  </a:cubicBezTo>
                  <a:cubicBezTo>
                    <a:pt x="7" y="47"/>
                    <a:pt x="7" y="47"/>
                    <a:pt x="7" y="47"/>
                  </a:cubicBezTo>
                  <a:cubicBezTo>
                    <a:pt x="7" y="42"/>
                    <a:pt x="7" y="42"/>
                    <a:pt x="7" y="42"/>
                  </a:cubicBezTo>
                  <a:cubicBezTo>
                    <a:pt x="13" y="42"/>
                    <a:pt x="13" y="42"/>
                    <a:pt x="13" y="42"/>
                  </a:cubicBezTo>
                  <a:cubicBezTo>
                    <a:pt x="13" y="42"/>
                    <a:pt x="13" y="42"/>
                    <a:pt x="13" y="42"/>
                  </a:cubicBezTo>
                  <a:close/>
                  <a:moveTo>
                    <a:pt x="33" y="31"/>
                  </a:moveTo>
                  <a:cubicBezTo>
                    <a:pt x="33" y="37"/>
                    <a:pt x="33" y="37"/>
                    <a:pt x="33" y="37"/>
                  </a:cubicBezTo>
                  <a:cubicBezTo>
                    <a:pt x="27" y="37"/>
                    <a:pt x="27" y="37"/>
                    <a:pt x="27" y="37"/>
                  </a:cubicBezTo>
                  <a:cubicBezTo>
                    <a:pt x="27" y="31"/>
                    <a:pt x="27" y="31"/>
                    <a:pt x="27" y="31"/>
                  </a:cubicBezTo>
                  <a:cubicBezTo>
                    <a:pt x="33" y="31"/>
                    <a:pt x="33" y="31"/>
                    <a:pt x="33" y="31"/>
                  </a:cubicBezTo>
                  <a:cubicBezTo>
                    <a:pt x="33" y="31"/>
                    <a:pt x="33" y="31"/>
                    <a:pt x="33" y="31"/>
                  </a:cubicBezTo>
                  <a:close/>
                  <a:moveTo>
                    <a:pt x="23" y="31"/>
                  </a:moveTo>
                  <a:cubicBezTo>
                    <a:pt x="23" y="37"/>
                    <a:pt x="23" y="37"/>
                    <a:pt x="23" y="37"/>
                  </a:cubicBezTo>
                  <a:cubicBezTo>
                    <a:pt x="17" y="37"/>
                    <a:pt x="17" y="37"/>
                    <a:pt x="17" y="37"/>
                  </a:cubicBezTo>
                  <a:cubicBezTo>
                    <a:pt x="17" y="31"/>
                    <a:pt x="17" y="31"/>
                    <a:pt x="17" y="31"/>
                  </a:cubicBezTo>
                  <a:cubicBezTo>
                    <a:pt x="23" y="31"/>
                    <a:pt x="23" y="31"/>
                    <a:pt x="23" y="31"/>
                  </a:cubicBezTo>
                  <a:cubicBezTo>
                    <a:pt x="23" y="31"/>
                    <a:pt x="23" y="31"/>
                    <a:pt x="23" y="31"/>
                  </a:cubicBezTo>
                  <a:close/>
                  <a:moveTo>
                    <a:pt x="13" y="31"/>
                  </a:moveTo>
                  <a:cubicBezTo>
                    <a:pt x="13" y="37"/>
                    <a:pt x="13" y="37"/>
                    <a:pt x="13" y="37"/>
                  </a:cubicBezTo>
                  <a:cubicBezTo>
                    <a:pt x="7" y="37"/>
                    <a:pt x="7" y="37"/>
                    <a:pt x="7" y="37"/>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281" name="Freeform 2137"/>
            <p:cNvSpPr>
              <a:spLocks noEditPoints="1"/>
            </p:cNvSpPr>
            <p:nvPr/>
          </p:nvSpPr>
          <p:spPr bwMode="auto">
            <a:xfrm>
              <a:off x="18857913" y="3097213"/>
              <a:ext cx="153988" cy="552450"/>
            </a:xfrm>
            <a:custGeom>
              <a:avLst/>
              <a:gdLst>
                <a:gd name="T0" fmla="*/ 9 w 41"/>
                <a:gd name="T1" fmla="*/ 147 h 147"/>
                <a:gd name="T2" fmla="*/ 41 w 41"/>
                <a:gd name="T3" fmla="*/ 10 h 147"/>
                <a:gd name="T4" fmla="*/ 0 w 41"/>
                <a:gd name="T5" fmla="*/ 10 h 147"/>
                <a:gd name="T6" fmla="*/ 13 w 41"/>
                <a:gd name="T7" fmla="*/ 127 h 147"/>
                <a:gd name="T8" fmla="*/ 33 w 41"/>
                <a:gd name="T9" fmla="*/ 74 h 147"/>
                <a:gd name="T10" fmla="*/ 28 w 41"/>
                <a:gd name="T11" fmla="*/ 74 h 147"/>
                <a:gd name="T12" fmla="*/ 23 w 41"/>
                <a:gd name="T13" fmla="*/ 74 h 147"/>
                <a:gd name="T14" fmla="*/ 17 w 41"/>
                <a:gd name="T15" fmla="*/ 74 h 147"/>
                <a:gd name="T16" fmla="*/ 13 w 41"/>
                <a:gd name="T17" fmla="*/ 74 h 147"/>
                <a:gd name="T18" fmla="*/ 8 w 41"/>
                <a:gd name="T19" fmla="*/ 74 h 147"/>
                <a:gd name="T20" fmla="*/ 33 w 41"/>
                <a:gd name="T21" fmla="*/ 63 h 147"/>
                <a:gd name="T22" fmla="*/ 28 w 41"/>
                <a:gd name="T23" fmla="*/ 63 h 147"/>
                <a:gd name="T24" fmla="*/ 23 w 41"/>
                <a:gd name="T25" fmla="*/ 63 h 147"/>
                <a:gd name="T26" fmla="*/ 17 w 41"/>
                <a:gd name="T27" fmla="*/ 63 h 147"/>
                <a:gd name="T28" fmla="*/ 13 w 41"/>
                <a:gd name="T29" fmla="*/ 63 h 147"/>
                <a:gd name="T30" fmla="*/ 8 w 41"/>
                <a:gd name="T31" fmla="*/ 63 h 147"/>
                <a:gd name="T32" fmla="*/ 33 w 41"/>
                <a:gd name="T33" fmla="*/ 52 h 147"/>
                <a:gd name="T34" fmla="*/ 28 w 41"/>
                <a:gd name="T35" fmla="*/ 52 h 147"/>
                <a:gd name="T36" fmla="*/ 23 w 41"/>
                <a:gd name="T37" fmla="*/ 52 h 147"/>
                <a:gd name="T38" fmla="*/ 17 w 41"/>
                <a:gd name="T39" fmla="*/ 52 h 147"/>
                <a:gd name="T40" fmla="*/ 13 w 41"/>
                <a:gd name="T41" fmla="*/ 52 h 147"/>
                <a:gd name="T42" fmla="*/ 8 w 41"/>
                <a:gd name="T43" fmla="*/ 52 h 147"/>
                <a:gd name="T44" fmla="*/ 33 w 41"/>
                <a:gd name="T45" fmla="*/ 42 h 147"/>
                <a:gd name="T46" fmla="*/ 28 w 41"/>
                <a:gd name="T47" fmla="*/ 42 h 147"/>
                <a:gd name="T48" fmla="*/ 23 w 41"/>
                <a:gd name="T49" fmla="*/ 42 h 147"/>
                <a:gd name="T50" fmla="*/ 17 w 41"/>
                <a:gd name="T51" fmla="*/ 42 h 147"/>
                <a:gd name="T52" fmla="*/ 13 w 41"/>
                <a:gd name="T53" fmla="*/ 42 h 147"/>
                <a:gd name="T54" fmla="*/ 8 w 41"/>
                <a:gd name="T55" fmla="*/ 42 h 147"/>
                <a:gd name="T56" fmla="*/ 33 w 41"/>
                <a:gd name="T57" fmla="*/ 31 h 147"/>
                <a:gd name="T58" fmla="*/ 28 w 41"/>
                <a:gd name="T59" fmla="*/ 31 h 147"/>
                <a:gd name="T60" fmla="*/ 23 w 41"/>
                <a:gd name="T61" fmla="*/ 31 h 147"/>
                <a:gd name="T62" fmla="*/ 17 w 41"/>
                <a:gd name="T63" fmla="*/ 31 h 147"/>
                <a:gd name="T64" fmla="*/ 13 w 41"/>
                <a:gd name="T65" fmla="*/ 31 h 147"/>
                <a:gd name="T66" fmla="*/ 8 w 41"/>
                <a:gd name="T67" fmla="*/ 31 h 147"/>
                <a:gd name="T68" fmla="*/ 33 w 41"/>
                <a:gd name="T69" fmla="*/ 20 h 147"/>
                <a:gd name="T70" fmla="*/ 28 w 41"/>
                <a:gd name="T71" fmla="*/ 20 h 147"/>
                <a:gd name="T72" fmla="*/ 23 w 41"/>
                <a:gd name="T73" fmla="*/ 20 h 147"/>
                <a:gd name="T74" fmla="*/ 17 w 41"/>
                <a:gd name="T75" fmla="*/ 20 h 147"/>
                <a:gd name="T76" fmla="*/ 13 w 41"/>
                <a:gd name="T77" fmla="*/ 20 h 147"/>
                <a:gd name="T78" fmla="*/ 8 w 41"/>
                <a:gd name="T79" fmla="*/ 20 h 147"/>
                <a:gd name="T80" fmla="*/ 33 w 41"/>
                <a:gd name="T81" fmla="*/ 9 h 147"/>
                <a:gd name="T82" fmla="*/ 28 w 41"/>
                <a:gd name="T83" fmla="*/ 9 h 147"/>
                <a:gd name="T84" fmla="*/ 23 w 41"/>
                <a:gd name="T85" fmla="*/ 9 h 147"/>
                <a:gd name="T86" fmla="*/ 17 w 41"/>
                <a:gd name="T87" fmla="*/ 9 h 147"/>
                <a:gd name="T88" fmla="*/ 13 w 41"/>
                <a:gd name="T89" fmla="*/ 9 h 147"/>
                <a:gd name="T90" fmla="*/ 8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7"/>
                    <a:pt x="0" y="137"/>
                    <a:pt x="0" y="137"/>
                  </a:cubicBezTo>
                  <a:cubicBezTo>
                    <a:pt x="0" y="143"/>
                    <a:pt x="4" y="147"/>
                    <a:pt x="9" y="147"/>
                  </a:cubicBezTo>
                  <a:cubicBezTo>
                    <a:pt x="32" y="147"/>
                    <a:pt x="32" y="147"/>
                    <a:pt x="32" y="147"/>
                  </a:cubicBezTo>
                  <a:cubicBezTo>
                    <a:pt x="37" y="147"/>
                    <a:pt x="41" y="143"/>
                    <a:pt x="41" y="137"/>
                  </a:cubicBezTo>
                  <a:cubicBezTo>
                    <a:pt x="41" y="10"/>
                    <a:pt x="41" y="10"/>
                    <a:pt x="41" y="10"/>
                  </a:cubicBezTo>
                  <a:cubicBezTo>
                    <a:pt x="41" y="4"/>
                    <a:pt x="37" y="0"/>
                    <a:pt x="32" y="0"/>
                  </a:cubicBezTo>
                  <a:cubicBezTo>
                    <a:pt x="9" y="0"/>
                    <a:pt x="9" y="0"/>
                    <a:pt x="9" y="0"/>
                  </a:cubicBezTo>
                  <a:cubicBezTo>
                    <a:pt x="4" y="0"/>
                    <a:pt x="0" y="4"/>
                    <a:pt x="0" y="10"/>
                  </a:cubicBezTo>
                  <a:close/>
                  <a:moveTo>
                    <a:pt x="28" y="127"/>
                  </a:moveTo>
                  <a:cubicBezTo>
                    <a:pt x="28" y="131"/>
                    <a:pt x="25" y="134"/>
                    <a:pt x="21" y="134"/>
                  </a:cubicBezTo>
                  <a:cubicBezTo>
                    <a:pt x="16" y="134"/>
                    <a:pt x="13" y="131"/>
                    <a:pt x="13" y="127"/>
                  </a:cubicBezTo>
                  <a:cubicBezTo>
                    <a:pt x="13" y="123"/>
                    <a:pt x="16" y="119"/>
                    <a:pt x="21" y="119"/>
                  </a:cubicBezTo>
                  <a:cubicBezTo>
                    <a:pt x="25" y="119"/>
                    <a:pt x="28" y="123"/>
                    <a:pt x="28" y="127"/>
                  </a:cubicBezTo>
                  <a:close/>
                  <a:moveTo>
                    <a:pt x="33" y="74"/>
                  </a:moveTo>
                  <a:cubicBezTo>
                    <a:pt x="33" y="80"/>
                    <a:pt x="33" y="80"/>
                    <a:pt x="33" y="80"/>
                  </a:cubicBezTo>
                  <a:cubicBezTo>
                    <a:pt x="28" y="80"/>
                    <a:pt x="28" y="80"/>
                    <a:pt x="28" y="80"/>
                  </a:cubicBezTo>
                  <a:cubicBezTo>
                    <a:pt x="28" y="74"/>
                    <a:pt x="28" y="74"/>
                    <a:pt x="28" y="74"/>
                  </a:cubicBezTo>
                  <a:cubicBezTo>
                    <a:pt x="33" y="74"/>
                    <a:pt x="33" y="74"/>
                    <a:pt x="33" y="74"/>
                  </a:cubicBezTo>
                  <a:cubicBezTo>
                    <a:pt x="33" y="74"/>
                    <a:pt x="33" y="74"/>
                    <a:pt x="33" y="74"/>
                  </a:cubicBezTo>
                  <a:close/>
                  <a:moveTo>
                    <a:pt x="23" y="74"/>
                  </a:moveTo>
                  <a:cubicBezTo>
                    <a:pt x="23" y="80"/>
                    <a:pt x="23" y="80"/>
                    <a:pt x="23" y="80"/>
                  </a:cubicBezTo>
                  <a:cubicBezTo>
                    <a:pt x="17" y="80"/>
                    <a:pt x="17" y="80"/>
                    <a:pt x="17" y="80"/>
                  </a:cubicBezTo>
                  <a:cubicBezTo>
                    <a:pt x="17" y="74"/>
                    <a:pt x="17" y="74"/>
                    <a:pt x="17" y="74"/>
                  </a:cubicBezTo>
                  <a:cubicBezTo>
                    <a:pt x="23" y="74"/>
                    <a:pt x="23" y="74"/>
                    <a:pt x="23" y="74"/>
                  </a:cubicBezTo>
                  <a:cubicBezTo>
                    <a:pt x="23" y="74"/>
                    <a:pt x="23" y="74"/>
                    <a:pt x="23" y="74"/>
                  </a:cubicBezTo>
                  <a:close/>
                  <a:moveTo>
                    <a:pt x="13" y="74"/>
                  </a:moveTo>
                  <a:cubicBezTo>
                    <a:pt x="13" y="80"/>
                    <a:pt x="13" y="80"/>
                    <a:pt x="13" y="80"/>
                  </a:cubicBezTo>
                  <a:cubicBezTo>
                    <a:pt x="8" y="80"/>
                    <a:pt x="8" y="80"/>
                    <a:pt x="8" y="80"/>
                  </a:cubicBezTo>
                  <a:cubicBezTo>
                    <a:pt x="8" y="74"/>
                    <a:pt x="8" y="74"/>
                    <a:pt x="8" y="74"/>
                  </a:cubicBezTo>
                  <a:cubicBezTo>
                    <a:pt x="13" y="74"/>
                    <a:pt x="13" y="74"/>
                    <a:pt x="13" y="74"/>
                  </a:cubicBezTo>
                  <a:cubicBezTo>
                    <a:pt x="13" y="74"/>
                    <a:pt x="13" y="74"/>
                    <a:pt x="13" y="74"/>
                  </a:cubicBezTo>
                  <a:close/>
                  <a:moveTo>
                    <a:pt x="33" y="63"/>
                  </a:moveTo>
                  <a:cubicBezTo>
                    <a:pt x="33" y="69"/>
                    <a:pt x="33" y="69"/>
                    <a:pt x="33" y="69"/>
                  </a:cubicBezTo>
                  <a:cubicBezTo>
                    <a:pt x="28" y="69"/>
                    <a:pt x="28" y="69"/>
                    <a:pt x="28" y="69"/>
                  </a:cubicBezTo>
                  <a:cubicBezTo>
                    <a:pt x="28" y="63"/>
                    <a:pt x="28" y="63"/>
                    <a:pt x="28"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8" y="69"/>
                    <a:pt x="8" y="69"/>
                    <a:pt x="8" y="69"/>
                  </a:cubicBezTo>
                  <a:cubicBezTo>
                    <a:pt x="8" y="63"/>
                    <a:pt x="8" y="63"/>
                    <a:pt x="8" y="63"/>
                  </a:cubicBezTo>
                  <a:cubicBezTo>
                    <a:pt x="13" y="63"/>
                    <a:pt x="13" y="63"/>
                    <a:pt x="13" y="63"/>
                  </a:cubicBezTo>
                  <a:cubicBezTo>
                    <a:pt x="13" y="63"/>
                    <a:pt x="13" y="63"/>
                    <a:pt x="13" y="63"/>
                  </a:cubicBezTo>
                  <a:close/>
                  <a:moveTo>
                    <a:pt x="33" y="52"/>
                  </a:moveTo>
                  <a:cubicBezTo>
                    <a:pt x="33" y="58"/>
                    <a:pt x="33" y="58"/>
                    <a:pt x="33" y="58"/>
                  </a:cubicBezTo>
                  <a:cubicBezTo>
                    <a:pt x="28" y="58"/>
                    <a:pt x="28" y="58"/>
                    <a:pt x="28" y="58"/>
                  </a:cubicBezTo>
                  <a:cubicBezTo>
                    <a:pt x="28" y="52"/>
                    <a:pt x="28" y="52"/>
                    <a:pt x="28"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8" y="58"/>
                    <a:pt x="8" y="58"/>
                    <a:pt x="8" y="58"/>
                  </a:cubicBezTo>
                  <a:cubicBezTo>
                    <a:pt x="8" y="52"/>
                    <a:pt x="8" y="52"/>
                    <a:pt x="8" y="52"/>
                  </a:cubicBezTo>
                  <a:cubicBezTo>
                    <a:pt x="13" y="52"/>
                    <a:pt x="13" y="52"/>
                    <a:pt x="13" y="52"/>
                  </a:cubicBezTo>
                  <a:cubicBezTo>
                    <a:pt x="13" y="52"/>
                    <a:pt x="13" y="52"/>
                    <a:pt x="13" y="52"/>
                  </a:cubicBezTo>
                  <a:close/>
                  <a:moveTo>
                    <a:pt x="33" y="42"/>
                  </a:moveTo>
                  <a:cubicBezTo>
                    <a:pt x="33" y="47"/>
                    <a:pt x="33" y="47"/>
                    <a:pt x="33" y="47"/>
                  </a:cubicBezTo>
                  <a:cubicBezTo>
                    <a:pt x="28" y="47"/>
                    <a:pt x="28" y="47"/>
                    <a:pt x="28" y="47"/>
                  </a:cubicBezTo>
                  <a:cubicBezTo>
                    <a:pt x="28" y="42"/>
                    <a:pt x="28" y="42"/>
                    <a:pt x="28" y="42"/>
                  </a:cubicBezTo>
                  <a:cubicBezTo>
                    <a:pt x="33" y="42"/>
                    <a:pt x="33" y="42"/>
                    <a:pt x="33" y="42"/>
                  </a:cubicBezTo>
                  <a:cubicBezTo>
                    <a:pt x="33" y="42"/>
                    <a:pt x="33" y="42"/>
                    <a:pt x="33" y="42"/>
                  </a:cubicBezTo>
                  <a:close/>
                  <a:moveTo>
                    <a:pt x="23" y="42"/>
                  </a:moveTo>
                  <a:cubicBezTo>
                    <a:pt x="23" y="47"/>
                    <a:pt x="23" y="47"/>
                    <a:pt x="23" y="47"/>
                  </a:cubicBezTo>
                  <a:cubicBezTo>
                    <a:pt x="17" y="47"/>
                    <a:pt x="17" y="47"/>
                    <a:pt x="17" y="47"/>
                  </a:cubicBezTo>
                  <a:cubicBezTo>
                    <a:pt x="17" y="42"/>
                    <a:pt x="17" y="42"/>
                    <a:pt x="17" y="42"/>
                  </a:cubicBezTo>
                  <a:cubicBezTo>
                    <a:pt x="23" y="42"/>
                    <a:pt x="23" y="42"/>
                    <a:pt x="23" y="42"/>
                  </a:cubicBezTo>
                  <a:cubicBezTo>
                    <a:pt x="23" y="42"/>
                    <a:pt x="23" y="42"/>
                    <a:pt x="23" y="42"/>
                  </a:cubicBezTo>
                  <a:close/>
                  <a:moveTo>
                    <a:pt x="13" y="42"/>
                  </a:moveTo>
                  <a:cubicBezTo>
                    <a:pt x="13" y="47"/>
                    <a:pt x="13" y="47"/>
                    <a:pt x="13" y="47"/>
                  </a:cubicBezTo>
                  <a:cubicBezTo>
                    <a:pt x="8" y="47"/>
                    <a:pt x="8" y="47"/>
                    <a:pt x="8" y="47"/>
                  </a:cubicBezTo>
                  <a:cubicBezTo>
                    <a:pt x="8" y="42"/>
                    <a:pt x="8" y="42"/>
                    <a:pt x="8" y="42"/>
                  </a:cubicBezTo>
                  <a:cubicBezTo>
                    <a:pt x="13" y="42"/>
                    <a:pt x="13" y="42"/>
                    <a:pt x="13" y="42"/>
                  </a:cubicBezTo>
                  <a:cubicBezTo>
                    <a:pt x="13" y="42"/>
                    <a:pt x="13" y="42"/>
                    <a:pt x="13" y="42"/>
                  </a:cubicBezTo>
                  <a:close/>
                  <a:moveTo>
                    <a:pt x="33" y="31"/>
                  </a:moveTo>
                  <a:cubicBezTo>
                    <a:pt x="33" y="37"/>
                    <a:pt x="33" y="37"/>
                    <a:pt x="33" y="37"/>
                  </a:cubicBezTo>
                  <a:cubicBezTo>
                    <a:pt x="28" y="37"/>
                    <a:pt x="28" y="37"/>
                    <a:pt x="28" y="37"/>
                  </a:cubicBezTo>
                  <a:cubicBezTo>
                    <a:pt x="28" y="31"/>
                    <a:pt x="28" y="31"/>
                    <a:pt x="28" y="31"/>
                  </a:cubicBezTo>
                  <a:cubicBezTo>
                    <a:pt x="33" y="31"/>
                    <a:pt x="33" y="31"/>
                    <a:pt x="33" y="31"/>
                  </a:cubicBezTo>
                  <a:cubicBezTo>
                    <a:pt x="33" y="31"/>
                    <a:pt x="33" y="31"/>
                    <a:pt x="33" y="31"/>
                  </a:cubicBezTo>
                  <a:close/>
                  <a:moveTo>
                    <a:pt x="23" y="31"/>
                  </a:moveTo>
                  <a:cubicBezTo>
                    <a:pt x="23" y="37"/>
                    <a:pt x="23" y="37"/>
                    <a:pt x="23" y="37"/>
                  </a:cubicBezTo>
                  <a:cubicBezTo>
                    <a:pt x="17" y="37"/>
                    <a:pt x="17" y="37"/>
                    <a:pt x="17" y="37"/>
                  </a:cubicBezTo>
                  <a:cubicBezTo>
                    <a:pt x="17" y="31"/>
                    <a:pt x="17" y="31"/>
                    <a:pt x="17" y="31"/>
                  </a:cubicBezTo>
                  <a:cubicBezTo>
                    <a:pt x="23" y="31"/>
                    <a:pt x="23" y="31"/>
                    <a:pt x="23" y="31"/>
                  </a:cubicBezTo>
                  <a:cubicBezTo>
                    <a:pt x="23" y="31"/>
                    <a:pt x="23" y="31"/>
                    <a:pt x="23" y="31"/>
                  </a:cubicBezTo>
                  <a:close/>
                  <a:moveTo>
                    <a:pt x="13" y="31"/>
                  </a:moveTo>
                  <a:cubicBezTo>
                    <a:pt x="13" y="37"/>
                    <a:pt x="13" y="37"/>
                    <a:pt x="13" y="37"/>
                  </a:cubicBezTo>
                  <a:cubicBezTo>
                    <a:pt x="8" y="37"/>
                    <a:pt x="8" y="37"/>
                    <a:pt x="8" y="37"/>
                  </a:cubicBezTo>
                  <a:cubicBezTo>
                    <a:pt x="8" y="31"/>
                    <a:pt x="8" y="31"/>
                    <a:pt x="8" y="31"/>
                  </a:cubicBezTo>
                  <a:cubicBezTo>
                    <a:pt x="13" y="31"/>
                    <a:pt x="13" y="31"/>
                    <a:pt x="13" y="31"/>
                  </a:cubicBezTo>
                  <a:cubicBezTo>
                    <a:pt x="13" y="31"/>
                    <a:pt x="13" y="31"/>
                    <a:pt x="13" y="31"/>
                  </a:cubicBezTo>
                  <a:close/>
                  <a:moveTo>
                    <a:pt x="33" y="20"/>
                  </a:moveTo>
                  <a:cubicBezTo>
                    <a:pt x="33" y="26"/>
                    <a:pt x="33" y="26"/>
                    <a:pt x="33" y="26"/>
                  </a:cubicBezTo>
                  <a:cubicBezTo>
                    <a:pt x="28" y="26"/>
                    <a:pt x="28" y="26"/>
                    <a:pt x="28" y="26"/>
                  </a:cubicBezTo>
                  <a:cubicBezTo>
                    <a:pt x="28" y="20"/>
                    <a:pt x="28" y="20"/>
                    <a:pt x="28"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8" y="26"/>
                    <a:pt x="8" y="26"/>
                    <a:pt x="8" y="26"/>
                  </a:cubicBezTo>
                  <a:cubicBezTo>
                    <a:pt x="8" y="20"/>
                    <a:pt x="8" y="20"/>
                    <a:pt x="8" y="20"/>
                  </a:cubicBezTo>
                  <a:cubicBezTo>
                    <a:pt x="13" y="20"/>
                    <a:pt x="13" y="20"/>
                    <a:pt x="13" y="20"/>
                  </a:cubicBezTo>
                  <a:cubicBezTo>
                    <a:pt x="13" y="20"/>
                    <a:pt x="13" y="20"/>
                    <a:pt x="13" y="20"/>
                  </a:cubicBezTo>
                  <a:close/>
                  <a:moveTo>
                    <a:pt x="33" y="9"/>
                  </a:moveTo>
                  <a:cubicBezTo>
                    <a:pt x="33" y="15"/>
                    <a:pt x="33" y="15"/>
                    <a:pt x="33" y="15"/>
                  </a:cubicBezTo>
                  <a:cubicBezTo>
                    <a:pt x="28" y="15"/>
                    <a:pt x="28" y="15"/>
                    <a:pt x="28" y="15"/>
                  </a:cubicBezTo>
                  <a:cubicBezTo>
                    <a:pt x="28" y="9"/>
                    <a:pt x="28" y="9"/>
                    <a:pt x="28"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8" y="15"/>
                    <a:pt x="8" y="15"/>
                    <a:pt x="8" y="15"/>
                  </a:cubicBezTo>
                  <a:cubicBezTo>
                    <a:pt x="8" y="9"/>
                    <a:pt x="8" y="9"/>
                    <a:pt x="8"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282" name="Freeform 2138"/>
            <p:cNvSpPr>
              <a:spLocks noEditPoints="1"/>
            </p:cNvSpPr>
            <p:nvPr/>
          </p:nvSpPr>
          <p:spPr bwMode="auto">
            <a:xfrm>
              <a:off x="19075400" y="3097213"/>
              <a:ext cx="153988" cy="552450"/>
            </a:xfrm>
            <a:custGeom>
              <a:avLst/>
              <a:gdLst>
                <a:gd name="T0" fmla="*/ 10 w 41"/>
                <a:gd name="T1" fmla="*/ 147 h 147"/>
                <a:gd name="T2" fmla="*/ 41 w 41"/>
                <a:gd name="T3" fmla="*/ 10 h 147"/>
                <a:gd name="T4" fmla="*/ 0 w 41"/>
                <a:gd name="T5" fmla="*/ 10 h 147"/>
                <a:gd name="T6" fmla="*/ 13 w 41"/>
                <a:gd name="T7" fmla="*/ 127 h 147"/>
                <a:gd name="T8" fmla="*/ 34 w 41"/>
                <a:gd name="T9" fmla="*/ 74 h 147"/>
                <a:gd name="T10" fmla="*/ 28 w 41"/>
                <a:gd name="T11" fmla="*/ 74 h 147"/>
                <a:gd name="T12" fmla="*/ 23 w 41"/>
                <a:gd name="T13" fmla="*/ 74 h 147"/>
                <a:gd name="T14" fmla="*/ 18 w 41"/>
                <a:gd name="T15" fmla="*/ 74 h 147"/>
                <a:gd name="T16" fmla="*/ 14 w 41"/>
                <a:gd name="T17" fmla="*/ 74 h 147"/>
                <a:gd name="T18" fmla="*/ 8 w 41"/>
                <a:gd name="T19" fmla="*/ 74 h 147"/>
                <a:gd name="T20" fmla="*/ 34 w 41"/>
                <a:gd name="T21" fmla="*/ 63 h 147"/>
                <a:gd name="T22" fmla="*/ 28 w 41"/>
                <a:gd name="T23" fmla="*/ 63 h 147"/>
                <a:gd name="T24" fmla="*/ 23 w 41"/>
                <a:gd name="T25" fmla="*/ 63 h 147"/>
                <a:gd name="T26" fmla="*/ 18 w 41"/>
                <a:gd name="T27" fmla="*/ 63 h 147"/>
                <a:gd name="T28" fmla="*/ 14 w 41"/>
                <a:gd name="T29" fmla="*/ 63 h 147"/>
                <a:gd name="T30" fmla="*/ 8 w 41"/>
                <a:gd name="T31" fmla="*/ 63 h 147"/>
                <a:gd name="T32" fmla="*/ 34 w 41"/>
                <a:gd name="T33" fmla="*/ 52 h 147"/>
                <a:gd name="T34" fmla="*/ 28 w 41"/>
                <a:gd name="T35" fmla="*/ 52 h 147"/>
                <a:gd name="T36" fmla="*/ 23 w 41"/>
                <a:gd name="T37" fmla="*/ 52 h 147"/>
                <a:gd name="T38" fmla="*/ 18 w 41"/>
                <a:gd name="T39" fmla="*/ 52 h 147"/>
                <a:gd name="T40" fmla="*/ 14 w 41"/>
                <a:gd name="T41" fmla="*/ 52 h 147"/>
                <a:gd name="T42" fmla="*/ 8 w 41"/>
                <a:gd name="T43" fmla="*/ 52 h 147"/>
                <a:gd name="T44" fmla="*/ 34 w 41"/>
                <a:gd name="T45" fmla="*/ 42 h 147"/>
                <a:gd name="T46" fmla="*/ 28 w 41"/>
                <a:gd name="T47" fmla="*/ 42 h 147"/>
                <a:gd name="T48" fmla="*/ 23 w 41"/>
                <a:gd name="T49" fmla="*/ 42 h 147"/>
                <a:gd name="T50" fmla="*/ 18 w 41"/>
                <a:gd name="T51" fmla="*/ 42 h 147"/>
                <a:gd name="T52" fmla="*/ 14 w 41"/>
                <a:gd name="T53" fmla="*/ 42 h 147"/>
                <a:gd name="T54" fmla="*/ 8 w 41"/>
                <a:gd name="T55" fmla="*/ 42 h 147"/>
                <a:gd name="T56" fmla="*/ 34 w 41"/>
                <a:gd name="T57" fmla="*/ 31 h 147"/>
                <a:gd name="T58" fmla="*/ 28 w 41"/>
                <a:gd name="T59" fmla="*/ 31 h 147"/>
                <a:gd name="T60" fmla="*/ 23 w 41"/>
                <a:gd name="T61" fmla="*/ 31 h 147"/>
                <a:gd name="T62" fmla="*/ 18 w 41"/>
                <a:gd name="T63" fmla="*/ 31 h 147"/>
                <a:gd name="T64" fmla="*/ 14 w 41"/>
                <a:gd name="T65" fmla="*/ 31 h 147"/>
                <a:gd name="T66" fmla="*/ 8 w 41"/>
                <a:gd name="T67" fmla="*/ 31 h 147"/>
                <a:gd name="T68" fmla="*/ 34 w 41"/>
                <a:gd name="T69" fmla="*/ 20 h 147"/>
                <a:gd name="T70" fmla="*/ 28 w 41"/>
                <a:gd name="T71" fmla="*/ 20 h 147"/>
                <a:gd name="T72" fmla="*/ 23 w 41"/>
                <a:gd name="T73" fmla="*/ 20 h 147"/>
                <a:gd name="T74" fmla="*/ 18 w 41"/>
                <a:gd name="T75" fmla="*/ 20 h 147"/>
                <a:gd name="T76" fmla="*/ 14 w 41"/>
                <a:gd name="T77" fmla="*/ 20 h 147"/>
                <a:gd name="T78" fmla="*/ 8 w 41"/>
                <a:gd name="T79" fmla="*/ 20 h 147"/>
                <a:gd name="T80" fmla="*/ 34 w 41"/>
                <a:gd name="T81" fmla="*/ 9 h 147"/>
                <a:gd name="T82" fmla="*/ 28 w 41"/>
                <a:gd name="T83" fmla="*/ 9 h 147"/>
                <a:gd name="T84" fmla="*/ 23 w 41"/>
                <a:gd name="T85" fmla="*/ 9 h 147"/>
                <a:gd name="T86" fmla="*/ 18 w 41"/>
                <a:gd name="T87" fmla="*/ 9 h 147"/>
                <a:gd name="T88" fmla="*/ 14 w 41"/>
                <a:gd name="T89" fmla="*/ 9 h 147"/>
                <a:gd name="T90" fmla="*/ 8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7"/>
                    <a:pt x="0" y="137"/>
                    <a:pt x="0" y="137"/>
                  </a:cubicBezTo>
                  <a:cubicBezTo>
                    <a:pt x="0" y="143"/>
                    <a:pt x="4" y="147"/>
                    <a:pt x="10" y="147"/>
                  </a:cubicBezTo>
                  <a:cubicBezTo>
                    <a:pt x="32" y="147"/>
                    <a:pt x="32" y="147"/>
                    <a:pt x="32" y="147"/>
                  </a:cubicBezTo>
                  <a:cubicBezTo>
                    <a:pt x="37" y="147"/>
                    <a:pt x="41" y="143"/>
                    <a:pt x="41" y="137"/>
                  </a:cubicBezTo>
                  <a:cubicBezTo>
                    <a:pt x="41" y="10"/>
                    <a:pt x="41" y="10"/>
                    <a:pt x="41" y="10"/>
                  </a:cubicBezTo>
                  <a:cubicBezTo>
                    <a:pt x="41" y="4"/>
                    <a:pt x="37" y="0"/>
                    <a:pt x="32" y="0"/>
                  </a:cubicBezTo>
                  <a:cubicBezTo>
                    <a:pt x="10" y="0"/>
                    <a:pt x="10" y="0"/>
                    <a:pt x="10" y="0"/>
                  </a:cubicBezTo>
                  <a:cubicBezTo>
                    <a:pt x="4" y="0"/>
                    <a:pt x="0" y="4"/>
                    <a:pt x="0" y="10"/>
                  </a:cubicBezTo>
                  <a:close/>
                  <a:moveTo>
                    <a:pt x="28" y="127"/>
                  </a:moveTo>
                  <a:cubicBezTo>
                    <a:pt x="28" y="131"/>
                    <a:pt x="25" y="134"/>
                    <a:pt x="21" y="134"/>
                  </a:cubicBezTo>
                  <a:cubicBezTo>
                    <a:pt x="17" y="134"/>
                    <a:pt x="13" y="131"/>
                    <a:pt x="13" y="127"/>
                  </a:cubicBezTo>
                  <a:cubicBezTo>
                    <a:pt x="13" y="123"/>
                    <a:pt x="17" y="119"/>
                    <a:pt x="21" y="119"/>
                  </a:cubicBezTo>
                  <a:cubicBezTo>
                    <a:pt x="25" y="119"/>
                    <a:pt x="28" y="123"/>
                    <a:pt x="28" y="127"/>
                  </a:cubicBezTo>
                  <a:close/>
                  <a:moveTo>
                    <a:pt x="34" y="74"/>
                  </a:moveTo>
                  <a:cubicBezTo>
                    <a:pt x="34" y="80"/>
                    <a:pt x="34" y="80"/>
                    <a:pt x="34" y="80"/>
                  </a:cubicBezTo>
                  <a:cubicBezTo>
                    <a:pt x="28" y="80"/>
                    <a:pt x="28" y="80"/>
                    <a:pt x="28" y="80"/>
                  </a:cubicBezTo>
                  <a:cubicBezTo>
                    <a:pt x="28" y="74"/>
                    <a:pt x="28" y="74"/>
                    <a:pt x="28" y="74"/>
                  </a:cubicBezTo>
                  <a:cubicBezTo>
                    <a:pt x="34" y="74"/>
                    <a:pt x="34" y="74"/>
                    <a:pt x="34" y="74"/>
                  </a:cubicBezTo>
                  <a:cubicBezTo>
                    <a:pt x="34" y="74"/>
                    <a:pt x="34" y="74"/>
                    <a:pt x="34" y="74"/>
                  </a:cubicBezTo>
                  <a:close/>
                  <a:moveTo>
                    <a:pt x="23" y="74"/>
                  </a:moveTo>
                  <a:cubicBezTo>
                    <a:pt x="23" y="80"/>
                    <a:pt x="23" y="80"/>
                    <a:pt x="23" y="80"/>
                  </a:cubicBezTo>
                  <a:cubicBezTo>
                    <a:pt x="18" y="80"/>
                    <a:pt x="18" y="80"/>
                    <a:pt x="18" y="80"/>
                  </a:cubicBezTo>
                  <a:cubicBezTo>
                    <a:pt x="18" y="74"/>
                    <a:pt x="18" y="74"/>
                    <a:pt x="18" y="74"/>
                  </a:cubicBezTo>
                  <a:cubicBezTo>
                    <a:pt x="23" y="74"/>
                    <a:pt x="23" y="74"/>
                    <a:pt x="23" y="74"/>
                  </a:cubicBezTo>
                  <a:cubicBezTo>
                    <a:pt x="23" y="74"/>
                    <a:pt x="23" y="74"/>
                    <a:pt x="23" y="74"/>
                  </a:cubicBezTo>
                  <a:close/>
                  <a:moveTo>
                    <a:pt x="14" y="74"/>
                  </a:moveTo>
                  <a:cubicBezTo>
                    <a:pt x="14" y="80"/>
                    <a:pt x="14" y="80"/>
                    <a:pt x="14" y="80"/>
                  </a:cubicBezTo>
                  <a:cubicBezTo>
                    <a:pt x="8" y="80"/>
                    <a:pt x="8" y="80"/>
                    <a:pt x="8" y="80"/>
                  </a:cubicBezTo>
                  <a:cubicBezTo>
                    <a:pt x="8" y="74"/>
                    <a:pt x="8" y="74"/>
                    <a:pt x="8" y="74"/>
                  </a:cubicBezTo>
                  <a:cubicBezTo>
                    <a:pt x="14" y="74"/>
                    <a:pt x="14" y="74"/>
                    <a:pt x="14" y="74"/>
                  </a:cubicBezTo>
                  <a:cubicBezTo>
                    <a:pt x="14" y="74"/>
                    <a:pt x="14" y="74"/>
                    <a:pt x="14" y="74"/>
                  </a:cubicBezTo>
                  <a:close/>
                  <a:moveTo>
                    <a:pt x="34" y="63"/>
                  </a:moveTo>
                  <a:cubicBezTo>
                    <a:pt x="34" y="69"/>
                    <a:pt x="34" y="69"/>
                    <a:pt x="34" y="69"/>
                  </a:cubicBezTo>
                  <a:cubicBezTo>
                    <a:pt x="28" y="69"/>
                    <a:pt x="28" y="69"/>
                    <a:pt x="28" y="69"/>
                  </a:cubicBezTo>
                  <a:cubicBezTo>
                    <a:pt x="28" y="63"/>
                    <a:pt x="28" y="63"/>
                    <a:pt x="28" y="63"/>
                  </a:cubicBezTo>
                  <a:cubicBezTo>
                    <a:pt x="34" y="63"/>
                    <a:pt x="34" y="63"/>
                    <a:pt x="34" y="63"/>
                  </a:cubicBezTo>
                  <a:cubicBezTo>
                    <a:pt x="34" y="63"/>
                    <a:pt x="34" y="63"/>
                    <a:pt x="34" y="63"/>
                  </a:cubicBezTo>
                  <a:close/>
                  <a:moveTo>
                    <a:pt x="23" y="63"/>
                  </a:moveTo>
                  <a:cubicBezTo>
                    <a:pt x="23" y="69"/>
                    <a:pt x="23" y="69"/>
                    <a:pt x="23" y="69"/>
                  </a:cubicBezTo>
                  <a:cubicBezTo>
                    <a:pt x="18" y="69"/>
                    <a:pt x="18" y="69"/>
                    <a:pt x="18" y="69"/>
                  </a:cubicBezTo>
                  <a:cubicBezTo>
                    <a:pt x="18" y="63"/>
                    <a:pt x="18" y="63"/>
                    <a:pt x="18" y="63"/>
                  </a:cubicBezTo>
                  <a:cubicBezTo>
                    <a:pt x="23" y="63"/>
                    <a:pt x="23" y="63"/>
                    <a:pt x="23" y="63"/>
                  </a:cubicBezTo>
                  <a:cubicBezTo>
                    <a:pt x="23" y="63"/>
                    <a:pt x="23" y="63"/>
                    <a:pt x="23" y="63"/>
                  </a:cubicBezTo>
                  <a:close/>
                  <a:moveTo>
                    <a:pt x="14" y="63"/>
                  </a:moveTo>
                  <a:cubicBezTo>
                    <a:pt x="14" y="69"/>
                    <a:pt x="14" y="69"/>
                    <a:pt x="14" y="69"/>
                  </a:cubicBezTo>
                  <a:cubicBezTo>
                    <a:pt x="8" y="69"/>
                    <a:pt x="8" y="69"/>
                    <a:pt x="8" y="69"/>
                  </a:cubicBezTo>
                  <a:cubicBezTo>
                    <a:pt x="8" y="63"/>
                    <a:pt x="8" y="63"/>
                    <a:pt x="8" y="63"/>
                  </a:cubicBezTo>
                  <a:cubicBezTo>
                    <a:pt x="14" y="63"/>
                    <a:pt x="14" y="63"/>
                    <a:pt x="14" y="63"/>
                  </a:cubicBezTo>
                  <a:cubicBezTo>
                    <a:pt x="14" y="63"/>
                    <a:pt x="14" y="63"/>
                    <a:pt x="14" y="63"/>
                  </a:cubicBezTo>
                  <a:close/>
                  <a:moveTo>
                    <a:pt x="34" y="52"/>
                  </a:moveTo>
                  <a:cubicBezTo>
                    <a:pt x="34" y="58"/>
                    <a:pt x="34" y="58"/>
                    <a:pt x="34" y="58"/>
                  </a:cubicBezTo>
                  <a:cubicBezTo>
                    <a:pt x="28" y="58"/>
                    <a:pt x="28" y="58"/>
                    <a:pt x="28" y="58"/>
                  </a:cubicBezTo>
                  <a:cubicBezTo>
                    <a:pt x="28" y="52"/>
                    <a:pt x="28" y="52"/>
                    <a:pt x="28" y="52"/>
                  </a:cubicBezTo>
                  <a:cubicBezTo>
                    <a:pt x="34" y="52"/>
                    <a:pt x="34" y="52"/>
                    <a:pt x="34" y="52"/>
                  </a:cubicBezTo>
                  <a:cubicBezTo>
                    <a:pt x="34" y="52"/>
                    <a:pt x="34" y="52"/>
                    <a:pt x="34" y="52"/>
                  </a:cubicBezTo>
                  <a:close/>
                  <a:moveTo>
                    <a:pt x="23" y="52"/>
                  </a:moveTo>
                  <a:cubicBezTo>
                    <a:pt x="23" y="58"/>
                    <a:pt x="23" y="58"/>
                    <a:pt x="23" y="58"/>
                  </a:cubicBezTo>
                  <a:cubicBezTo>
                    <a:pt x="18" y="58"/>
                    <a:pt x="18" y="58"/>
                    <a:pt x="18" y="58"/>
                  </a:cubicBezTo>
                  <a:cubicBezTo>
                    <a:pt x="18" y="52"/>
                    <a:pt x="18" y="52"/>
                    <a:pt x="18" y="52"/>
                  </a:cubicBezTo>
                  <a:cubicBezTo>
                    <a:pt x="23" y="52"/>
                    <a:pt x="23" y="52"/>
                    <a:pt x="23" y="52"/>
                  </a:cubicBezTo>
                  <a:cubicBezTo>
                    <a:pt x="23" y="52"/>
                    <a:pt x="23" y="52"/>
                    <a:pt x="23" y="52"/>
                  </a:cubicBezTo>
                  <a:close/>
                  <a:moveTo>
                    <a:pt x="14" y="52"/>
                  </a:moveTo>
                  <a:cubicBezTo>
                    <a:pt x="14" y="58"/>
                    <a:pt x="14" y="58"/>
                    <a:pt x="14" y="58"/>
                  </a:cubicBezTo>
                  <a:cubicBezTo>
                    <a:pt x="8" y="58"/>
                    <a:pt x="8" y="58"/>
                    <a:pt x="8" y="58"/>
                  </a:cubicBezTo>
                  <a:cubicBezTo>
                    <a:pt x="8" y="52"/>
                    <a:pt x="8" y="52"/>
                    <a:pt x="8" y="52"/>
                  </a:cubicBezTo>
                  <a:cubicBezTo>
                    <a:pt x="14" y="52"/>
                    <a:pt x="14" y="52"/>
                    <a:pt x="14" y="52"/>
                  </a:cubicBezTo>
                  <a:cubicBezTo>
                    <a:pt x="14" y="52"/>
                    <a:pt x="14" y="52"/>
                    <a:pt x="14" y="52"/>
                  </a:cubicBezTo>
                  <a:close/>
                  <a:moveTo>
                    <a:pt x="34" y="42"/>
                  </a:moveTo>
                  <a:cubicBezTo>
                    <a:pt x="34" y="47"/>
                    <a:pt x="34" y="47"/>
                    <a:pt x="34" y="47"/>
                  </a:cubicBezTo>
                  <a:cubicBezTo>
                    <a:pt x="28" y="47"/>
                    <a:pt x="28" y="47"/>
                    <a:pt x="28" y="47"/>
                  </a:cubicBezTo>
                  <a:cubicBezTo>
                    <a:pt x="28" y="42"/>
                    <a:pt x="28" y="42"/>
                    <a:pt x="28" y="42"/>
                  </a:cubicBezTo>
                  <a:cubicBezTo>
                    <a:pt x="34" y="42"/>
                    <a:pt x="34" y="42"/>
                    <a:pt x="34" y="42"/>
                  </a:cubicBezTo>
                  <a:cubicBezTo>
                    <a:pt x="34" y="42"/>
                    <a:pt x="34" y="42"/>
                    <a:pt x="34" y="42"/>
                  </a:cubicBezTo>
                  <a:close/>
                  <a:moveTo>
                    <a:pt x="23" y="42"/>
                  </a:moveTo>
                  <a:cubicBezTo>
                    <a:pt x="23" y="47"/>
                    <a:pt x="23" y="47"/>
                    <a:pt x="23" y="47"/>
                  </a:cubicBezTo>
                  <a:cubicBezTo>
                    <a:pt x="18" y="47"/>
                    <a:pt x="18" y="47"/>
                    <a:pt x="18" y="47"/>
                  </a:cubicBezTo>
                  <a:cubicBezTo>
                    <a:pt x="18" y="42"/>
                    <a:pt x="18" y="42"/>
                    <a:pt x="18" y="42"/>
                  </a:cubicBezTo>
                  <a:cubicBezTo>
                    <a:pt x="23" y="42"/>
                    <a:pt x="23" y="42"/>
                    <a:pt x="23" y="42"/>
                  </a:cubicBezTo>
                  <a:cubicBezTo>
                    <a:pt x="23" y="42"/>
                    <a:pt x="23" y="42"/>
                    <a:pt x="23" y="42"/>
                  </a:cubicBezTo>
                  <a:close/>
                  <a:moveTo>
                    <a:pt x="14" y="42"/>
                  </a:moveTo>
                  <a:cubicBezTo>
                    <a:pt x="14" y="47"/>
                    <a:pt x="14" y="47"/>
                    <a:pt x="14" y="47"/>
                  </a:cubicBezTo>
                  <a:cubicBezTo>
                    <a:pt x="8" y="47"/>
                    <a:pt x="8" y="47"/>
                    <a:pt x="8" y="47"/>
                  </a:cubicBezTo>
                  <a:cubicBezTo>
                    <a:pt x="8" y="42"/>
                    <a:pt x="8" y="42"/>
                    <a:pt x="8" y="42"/>
                  </a:cubicBezTo>
                  <a:cubicBezTo>
                    <a:pt x="14" y="42"/>
                    <a:pt x="14" y="42"/>
                    <a:pt x="14" y="42"/>
                  </a:cubicBezTo>
                  <a:cubicBezTo>
                    <a:pt x="14" y="42"/>
                    <a:pt x="14" y="42"/>
                    <a:pt x="14" y="42"/>
                  </a:cubicBezTo>
                  <a:close/>
                  <a:moveTo>
                    <a:pt x="34" y="31"/>
                  </a:moveTo>
                  <a:cubicBezTo>
                    <a:pt x="34" y="37"/>
                    <a:pt x="34" y="37"/>
                    <a:pt x="34" y="37"/>
                  </a:cubicBezTo>
                  <a:cubicBezTo>
                    <a:pt x="28" y="37"/>
                    <a:pt x="28" y="37"/>
                    <a:pt x="28" y="37"/>
                  </a:cubicBezTo>
                  <a:cubicBezTo>
                    <a:pt x="28" y="31"/>
                    <a:pt x="28" y="31"/>
                    <a:pt x="28" y="31"/>
                  </a:cubicBezTo>
                  <a:cubicBezTo>
                    <a:pt x="34" y="31"/>
                    <a:pt x="34" y="31"/>
                    <a:pt x="34" y="31"/>
                  </a:cubicBezTo>
                  <a:cubicBezTo>
                    <a:pt x="34" y="31"/>
                    <a:pt x="34" y="31"/>
                    <a:pt x="34" y="31"/>
                  </a:cubicBezTo>
                  <a:close/>
                  <a:moveTo>
                    <a:pt x="23" y="31"/>
                  </a:moveTo>
                  <a:cubicBezTo>
                    <a:pt x="23" y="37"/>
                    <a:pt x="23" y="37"/>
                    <a:pt x="23" y="37"/>
                  </a:cubicBezTo>
                  <a:cubicBezTo>
                    <a:pt x="18" y="37"/>
                    <a:pt x="18" y="37"/>
                    <a:pt x="18" y="37"/>
                  </a:cubicBezTo>
                  <a:cubicBezTo>
                    <a:pt x="18" y="31"/>
                    <a:pt x="18" y="31"/>
                    <a:pt x="18" y="31"/>
                  </a:cubicBezTo>
                  <a:cubicBezTo>
                    <a:pt x="23" y="31"/>
                    <a:pt x="23" y="31"/>
                    <a:pt x="23" y="31"/>
                  </a:cubicBezTo>
                  <a:cubicBezTo>
                    <a:pt x="23" y="31"/>
                    <a:pt x="23" y="31"/>
                    <a:pt x="23" y="31"/>
                  </a:cubicBezTo>
                  <a:close/>
                  <a:moveTo>
                    <a:pt x="14" y="31"/>
                  </a:moveTo>
                  <a:cubicBezTo>
                    <a:pt x="14" y="37"/>
                    <a:pt x="14" y="37"/>
                    <a:pt x="14" y="37"/>
                  </a:cubicBezTo>
                  <a:cubicBezTo>
                    <a:pt x="8" y="37"/>
                    <a:pt x="8" y="37"/>
                    <a:pt x="8" y="37"/>
                  </a:cubicBezTo>
                  <a:cubicBezTo>
                    <a:pt x="8" y="31"/>
                    <a:pt x="8" y="31"/>
                    <a:pt x="8" y="31"/>
                  </a:cubicBezTo>
                  <a:cubicBezTo>
                    <a:pt x="14" y="31"/>
                    <a:pt x="14" y="31"/>
                    <a:pt x="14" y="31"/>
                  </a:cubicBezTo>
                  <a:cubicBezTo>
                    <a:pt x="14" y="31"/>
                    <a:pt x="14" y="31"/>
                    <a:pt x="14" y="31"/>
                  </a:cubicBezTo>
                  <a:close/>
                  <a:moveTo>
                    <a:pt x="34" y="20"/>
                  </a:moveTo>
                  <a:cubicBezTo>
                    <a:pt x="34" y="26"/>
                    <a:pt x="34" y="26"/>
                    <a:pt x="34" y="26"/>
                  </a:cubicBezTo>
                  <a:cubicBezTo>
                    <a:pt x="28" y="26"/>
                    <a:pt x="28" y="26"/>
                    <a:pt x="28" y="26"/>
                  </a:cubicBezTo>
                  <a:cubicBezTo>
                    <a:pt x="28" y="20"/>
                    <a:pt x="28" y="20"/>
                    <a:pt x="28" y="20"/>
                  </a:cubicBezTo>
                  <a:cubicBezTo>
                    <a:pt x="34" y="20"/>
                    <a:pt x="34" y="20"/>
                    <a:pt x="34" y="20"/>
                  </a:cubicBezTo>
                  <a:cubicBezTo>
                    <a:pt x="34" y="20"/>
                    <a:pt x="34" y="20"/>
                    <a:pt x="34" y="20"/>
                  </a:cubicBezTo>
                  <a:close/>
                  <a:moveTo>
                    <a:pt x="23" y="20"/>
                  </a:moveTo>
                  <a:cubicBezTo>
                    <a:pt x="23" y="26"/>
                    <a:pt x="23" y="26"/>
                    <a:pt x="23" y="26"/>
                  </a:cubicBezTo>
                  <a:cubicBezTo>
                    <a:pt x="18" y="26"/>
                    <a:pt x="18" y="26"/>
                    <a:pt x="18" y="26"/>
                  </a:cubicBezTo>
                  <a:cubicBezTo>
                    <a:pt x="18" y="20"/>
                    <a:pt x="18" y="20"/>
                    <a:pt x="18" y="20"/>
                  </a:cubicBezTo>
                  <a:cubicBezTo>
                    <a:pt x="23" y="20"/>
                    <a:pt x="23" y="20"/>
                    <a:pt x="23" y="20"/>
                  </a:cubicBezTo>
                  <a:cubicBezTo>
                    <a:pt x="23" y="20"/>
                    <a:pt x="23" y="20"/>
                    <a:pt x="23" y="20"/>
                  </a:cubicBezTo>
                  <a:close/>
                  <a:moveTo>
                    <a:pt x="14" y="20"/>
                  </a:moveTo>
                  <a:cubicBezTo>
                    <a:pt x="14" y="26"/>
                    <a:pt x="14" y="26"/>
                    <a:pt x="14" y="26"/>
                  </a:cubicBezTo>
                  <a:cubicBezTo>
                    <a:pt x="8" y="26"/>
                    <a:pt x="8" y="26"/>
                    <a:pt x="8" y="26"/>
                  </a:cubicBezTo>
                  <a:cubicBezTo>
                    <a:pt x="8" y="20"/>
                    <a:pt x="8" y="20"/>
                    <a:pt x="8" y="20"/>
                  </a:cubicBezTo>
                  <a:cubicBezTo>
                    <a:pt x="14" y="20"/>
                    <a:pt x="14" y="20"/>
                    <a:pt x="14" y="20"/>
                  </a:cubicBezTo>
                  <a:cubicBezTo>
                    <a:pt x="14" y="20"/>
                    <a:pt x="14" y="20"/>
                    <a:pt x="14" y="20"/>
                  </a:cubicBezTo>
                  <a:close/>
                  <a:moveTo>
                    <a:pt x="34" y="9"/>
                  </a:moveTo>
                  <a:cubicBezTo>
                    <a:pt x="34" y="15"/>
                    <a:pt x="34" y="15"/>
                    <a:pt x="34" y="15"/>
                  </a:cubicBezTo>
                  <a:cubicBezTo>
                    <a:pt x="28" y="15"/>
                    <a:pt x="28" y="15"/>
                    <a:pt x="28" y="15"/>
                  </a:cubicBezTo>
                  <a:cubicBezTo>
                    <a:pt x="28" y="9"/>
                    <a:pt x="28" y="9"/>
                    <a:pt x="28" y="9"/>
                  </a:cubicBezTo>
                  <a:cubicBezTo>
                    <a:pt x="34" y="9"/>
                    <a:pt x="34" y="9"/>
                    <a:pt x="34" y="9"/>
                  </a:cubicBezTo>
                  <a:cubicBezTo>
                    <a:pt x="34" y="9"/>
                    <a:pt x="34" y="9"/>
                    <a:pt x="34" y="9"/>
                  </a:cubicBezTo>
                  <a:close/>
                  <a:moveTo>
                    <a:pt x="23" y="9"/>
                  </a:moveTo>
                  <a:cubicBezTo>
                    <a:pt x="23" y="15"/>
                    <a:pt x="23" y="15"/>
                    <a:pt x="23" y="15"/>
                  </a:cubicBezTo>
                  <a:cubicBezTo>
                    <a:pt x="18" y="15"/>
                    <a:pt x="18" y="15"/>
                    <a:pt x="18" y="15"/>
                  </a:cubicBezTo>
                  <a:cubicBezTo>
                    <a:pt x="18" y="9"/>
                    <a:pt x="18" y="9"/>
                    <a:pt x="18" y="9"/>
                  </a:cubicBezTo>
                  <a:cubicBezTo>
                    <a:pt x="23" y="9"/>
                    <a:pt x="23" y="9"/>
                    <a:pt x="23" y="9"/>
                  </a:cubicBezTo>
                  <a:cubicBezTo>
                    <a:pt x="23" y="9"/>
                    <a:pt x="23" y="9"/>
                    <a:pt x="23" y="9"/>
                  </a:cubicBezTo>
                  <a:close/>
                  <a:moveTo>
                    <a:pt x="14" y="9"/>
                  </a:moveTo>
                  <a:cubicBezTo>
                    <a:pt x="14" y="15"/>
                    <a:pt x="14" y="15"/>
                    <a:pt x="14" y="15"/>
                  </a:cubicBezTo>
                  <a:cubicBezTo>
                    <a:pt x="8" y="15"/>
                    <a:pt x="8" y="15"/>
                    <a:pt x="8" y="15"/>
                  </a:cubicBezTo>
                  <a:cubicBezTo>
                    <a:pt x="8" y="9"/>
                    <a:pt x="8" y="9"/>
                    <a:pt x="8" y="9"/>
                  </a:cubicBezTo>
                  <a:cubicBezTo>
                    <a:pt x="14" y="9"/>
                    <a:pt x="14" y="9"/>
                    <a:pt x="14" y="9"/>
                  </a:cubicBezTo>
                  <a:cubicBezTo>
                    <a:pt x="14" y="9"/>
                    <a:pt x="14" y="9"/>
                    <a:pt x="1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283" name="Freeform 2139"/>
            <p:cNvSpPr>
              <a:spLocks noEditPoints="1"/>
            </p:cNvSpPr>
            <p:nvPr/>
          </p:nvSpPr>
          <p:spPr bwMode="auto">
            <a:xfrm>
              <a:off x="17983200" y="1093788"/>
              <a:ext cx="153988" cy="554038"/>
            </a:xfrm>
            <a:custGeom>
              <a:avLst/>
              <a:gdLst>
                <a:gd name="T0" fmla="*/ 9 w 41"/>
                <a:gd name="T1" fmla="*/ 147 h 147"/>
                <a:gd name="T2" fmla="*/ 41 w 41"/>
                <a:gd name="T3" fmla="*/ 10 h 147"/>
                <a:gd name="T4" fmla="*/ 0 w 41"/>
                <a:gd name="T5" fmla="*/ 10 h 147"/>
                <a:gd name="T6" fmla="*/ 13 w 41"/>
                <a:gd name="T7" fmla="*/ 127 h 147"/>
                <a:gd name="T8" fmla="*/ 33 w 41"/>
                <a:gd name="T9" fmla="*/ 74 h 147"/>
                <a:gd name="T10" fmla="*/ 28 w 41"/>
                <a:gd name="T11" fmla="*/ 74 h 147"/>
                <a:gd name="T12" fmla="*/ 23 w 41"/>
                <a:gd name="T13" fmla="*/ 74 h 147"/>
                <a:gd name="T14" fmla="*/ 17 w 41"/>
                <a:gd name="T15" fmla="*/ 74 h 147"/>
                <a:gd name="T16" fmla="*/ 13 w 41"/>
                <a:gd name="T17" fmla="*/ 74 h 147"/>
                <a:gd name="T18" fmla="*/ 7 w 41"/>
                <a:gd name="T19" fmla="*/ 74 h 147"/>
                <a:gd name="T20" fmla="*/ 33 w 41"/>
                <a:gd name="T21" fmla="*/ 63 h 147"/>
                <a:gd name="T22" fmla="*/ 28 w 41"/>
                <a:gd name="T23" fmla="*/ 63 h 147"/>
                <a:gd name="T24" fmla="*/ 23 w 41"/>
                <a:gd name="T25" fmla="*/ 63 h 147"/>
                <a:gd name="T26" fmla="*/ 17 w 41"/>
                <a:gd name="T27" fmla="*/ 63 h 147"/>
                <a:gd name="T28" fmla="*/ 13 w 41"/>
                <a:gd name="T29" fmla="*/ 63 h 147"/>
                <a:gd name="T30" fmla="*/ 7 w 41"/>
                <a:gd name="T31" fmla="*/ 63 h 147"/>
                <a:gd name="T32" fmla="*/ 33 w 41"/>
                <a:gd name="T33" fmla="*/ 53 h 147"/>
                <a:gd name="T34" fmla="*/ 28 w 41"/>
                <a:gd name="T35" fmla="*/ 53 h 147"/>
                <a:gd name="T36" fmla="*/ 23 w 41"/>
                <a:gd name="T37" fmla="*/ 53 h 147"/>
                <a:gd name="T38" fmla="*/ 17 w 41"/>
                <a:gd name="T39" fmla="*/ 53 h 147"/>
                <a:gd name="T40" fmla="*/ 13 w 41"/>
                <a:gd name="T41" fmla="*/ 53 h 147"/>
                <a:gd name="T42" fmla="*/ 7 w 41"/>
                <a:gd name="T43" fmla="*/ 53 h 147"/>
                <a:gd name="T44" fmla="*/ 33 w 41"/>
                <a:gd name="T45" fmla="*/ 42 h 147"/>
                <a:gd name="T46" fmla="*/ 28 w 41"/>
                <a:gd name="T47" fmla="*/ 42 h 147"/>
                <a:gd name="T48" fmla="*/ 23 w 41"/>
                <a:gd name="T49" fmla="*/ 42 h 147"/>
                <a:gd name="T50" fmla="*/ 17 w 41"/>
                <a:gd name="T51" fmla="*/ 42 h 147"/>
                <a:gd name="T52" fmla="*/ 13 w 41"/>
                <a:gd name="T53" fmla="*/ 42 h 147"/>
                <a:gd name="T54" fmla="*/ 7 w 41"/>
                <a:gd name="T55" fmla="*/ 42 h 147"/>
                <a:gd name="T56" fmla="*/ 33 w 41"/>
                <a:gd name="T57" fmla="*/ 31 h 147"/>
                <a:gd name="T58" fmla="*/ 28 w 41"/>
                <a:gd name="T59" fmla="*/ 31 h 147"/>
                <a:gd name="T60" fmla="*/ 23 w 41"/>
                <a:gd name="T61" fmla="*/ 31 h 147"/>
                <a:gd name="T62" fmla="*/ 17 w 41"/>
                <a:gd name="T63" fmla="*/ 31 h 147"/>
                <a:gd name="T64" fmla="*/ 13 w 41"/>
                <a:gd name="T65" fmla="*/ 31 h 147"/>
                <a:gd name="T66" fmla="*/ 7 w 41"/>
                <a:gd name="T67" fmla="*/ 31 h 147"/>
                <a:gd name="T68" fmla="*/ 33 w 41"/>
                <a:gd name="T69" fmla="*/ 20 h 147"/>
                <a:gd name="T70" fmla="*/ 28 w 41"/>
                <a:gd name="T71" fmla="*/ 20 h 147"/>
                <a:gd name="T72" fmla="*/ 23 w 41"/>
                <a:gd name="T73" fmla="*/ 20 h 147"/>
                <a:gd name="T74" fmla="*/ 17 w 41"/>
                <a:gd name="T75" fmla="*/ 20 h 147"/>
                <a:gd name="T76" fmla="*/ 13 w 41"/>
                <a:gd name="T77" fmla="*/ 20 h 147"/>
                <a:gd name="T78" fmla="*/ 7 w 41"/>
                <a:gd name="T79" fmla="*/ 20 h 147"/>
                <a:gd name="T80" fmla="*/ 33 w 41"/>
                <a:gd name="T81" fmla="*/ 9 h 147"/>
                <a:gd name="T82" fmla="*/ 28 w 41"/>
                <a:gd name="T83" fmla="*/ 9 h 147"/>
                <a:gd name="T84" fmla="*/ 23 w 41"/>
                <a:gd name="T85" fmla="*/ 9 h 147"/>
                <a:gd name="T86" fmla="*/ 17 w 41"/>
                <a:gd name="T87" fmla="*/ 9 h 147"/>
                <a:gd name="T88" fmla="*/ 13 w 41"/>
                <a:gd name="T89" fmla="*/ 9 h 147"/>
                <a:gd name="T90" fmla="*/ 7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8"/>
                    <a:pt x="0" y="138"/>
                    <a:pt x="0" y="138"/>
                  </a:cubicBezTo>
                  <a:cubicBezTo>
                    <a:pt x="0" y="143"/>
                    <a:pt x="4" y="147"/>
                    <a:pt x="9" y="147"/>
                  </a:cubicBezTo>
                  <a:cubicBezTo>
                    <a:pt x="31" y="147"/>
                    <a:pt x="31" y="147"/>
                    <a:pt x="31" y="147"/>
                  </a:cubicBezTo>
                  <a:cubicBezTo>
                    <a:pt x="37" y="147"/>
                    <a:pt x="41" y="143"/>
                    <a:pt x="41" y="138"/>
                  </a:cubicBezTo>
                  <a:cubicBezTo>
                    <a:pt x="41" y="10"/>
                    <a:pt x="41" y="10"/>
                    <a:pt x="41" y="10"/>
                  </a:cubicBezTo>
                  <a:cubicBezTo>
                    <a:pt x="41" y="4"/>
                    <a:pt x="37" y="0"/>
                    <a:pt x="31" y="0"/>
                  </a:cubicBezTo>
                  <a:cubicBezTo>
                    <a:pt x="9" y="0"/>
                    <a:pt x="9" y="0"/>
                    <a:pt x="9" y="0"/>
                  </a:cubicBezTo>
                  <a:cubicBezTo>
                    <a:pt x="4" y="0"/>
                    <a:pt x="0" y="4"/>
                    <a:pt x="0" y="10"/>
                  </a:cubicBezTo>
                  <a:close/>
                  <a:moveTo>
                    <a:pt x="28" y="127"/>
                  </a:moveTo>
                  <a:cubicBezTo>
                    <a:pt x="28" y="131"/>
                    <a:pt x="25" y="134"/>
                    <a:pt x="20" y="134"/>
                  </a:cubicBezTo>
                  <a:cubicBezTo>
                    <a:pt x="16" y="134"/>
                    <a:pt x="13" y="131"/>
                    <a:pt x="13" y="127"/>
                  </a:cubicBezTo>
                  <a:cubicBezTo>
                    <a:pt x="13" y="123"/>
                    <a:pt x="16" y="119"/>
                    <a:pt x="20" y="119"/>
                  </a:cubicBezTo>
                  <a:cubicBezTo>
                    <a:pt x="25" y="119"/>
                    <a:pt x="28" y="123"/>
                    <a:pt x="28" y="127"/>
                  </a:cubicBezTo>
                  <a:close/>
                  <a:moveTo>
                    <a:pt x="33" y="74"/>
                  </a:moveTo>
                  <a:cubicBezTo>
                    <a:pt x="33" y="80"/>
                    <a:pt x="33" y="80"/>
                    <a:pt x="33" y="80"/>
                  </a:cubicBezTo>
                  <a:cubicBezTo>
                    <a:pt x="28" y="80"/>
                    <a:pt x="28" y="80"/>
                    <a:pt x="28" y="80"/>
                  </a:cubicBezTo>
                  <a:cubicBezTo>
                    <a:pt x="28" y="74"/>
                    <a:pt x="28" y="74"/>
                    <a:pt x="28" y="74"/>
                  </a:cubicBezTo>
                  <a:cubicBezTo>
                    <a:pt x="33" y="74"/>
                    <a:pt x="33" y="74"/>
                    <a:pt x="33" y="74"/>
                  </a:cubicBezTo>
                  <a:cubicBezTo>
                    <a:pt x="33" y="74"/>
                    <a:pt x="33" y="74"/>
                    <a:pt x="33" y="74"/>
                  </a:cubicBezTo>
                  <a:close/>
                  <a:moveTo>
                    <a:pt x="23" y="74"/>
                  </a:moveTo>
                  <a:cubicBezTo>
                    <a:pt x="23" y="80"/>
                    <a:pt x="23" y="80"/>
                    <a:pt x="23" y="80"/>
                  </a:cubicBezTo>
                  <a:cubicBezTo>
                    <a:pt x="17" y="80"/>
                    <a:pt x="17" y="80"/>
                    <a:pt x="17" y="80"/>
                  </a:cubicBezTo>
                  <a:cubicBezTo>
                    <a:pt x="17" y="74"/>
                    <a:pt x="17" y="74"/>
                    <a:pt x="17" y="74"/>
                  </a:cubicBezTo>
                  <a:cubicBezTo>
                    <a:pt x="23" y="74"/>
                    <a:pt x="23" y="74"/>
                    <a:pt x="23" y="74"/>
                  </a:cubicBezTo>
                  <a:cubicBezTo>
                    <a:pt x="23" y="74"/>
                    <a:pt x="23" y="74"/>
                    <a:pt x="23" y="74"/>
                  </a:cubicBezTo>
                  <a:close/>
                  <a:moveTo>
                    <a:pt x="13" y="74"/>
                  </a:moveTo>
                  <a:cubicBezTo>
                    <a:pt x="13" y="80"/>
                    <a:pt x="13" y="80"/>
                    <a:pt x="13" y="80"/>
                  </a:cubicBezTo>
                  <a:cubicBezTo>
                    <a:pt x="7" y="80"/>
                    <a:pt x="7" y="80"/>
                    <a:pt x="7" y="80"/>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8" y="69"/>
                    <a:pt x="28" y="69"/>
                    <a:pt x="28" y="69"/>
                  </a:cubicBezTo>
                  <a:cubicBezTo>
                    <a:pt x="28" y="63"/>
                    <a:pt x="28" y="63"/>
                    <a:pt x="28"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3"/>
                  </a:moveTo>
                  <a:cubicBezTo>
                    <a:pt x="33" y="58"/>
                    <a:pt x="33" y="58"/>
                    <a:pt x="33" y="58"/>
                  </a:cubicBezTo>
                  <a:cubicBezTo>
                    <a:pt x="28" y="58"/>
                    <a:pt x="28" y="58"/>
                    <a:pt x="28" y="58"/>
                  </a:cubicBezTo>
                  <a:cubicBezTo>
                    <a:pt x="28" y="53"/>
                    <a:pt x="28" y="53"/>
                    <a:pt x="28" y="53"/>
                  </a:cubicBezTo>
                  <a:cubicBezTo>
                    <a:pt x="33" y="53"/>
                    <a:pt x="33" y="53"/>
                    <a:pt x="33" y="53"/>
                  </a:cubicBezTo>
                  <a:cubicBezTo>
                    <a:pt x="33" y="53"/>
                    <a:pt x="33" y="53"/>
                    <a:pt x="33" y="53"/>
                  </a:cubicBezTo>
                  <a:close/>
                  <a:moveTo>
                    <a:pt x="23" y="53"/>
                  </a:moveTo>
                  <a:cubicBezTo>
                    <a:pt x="23" y="58"/>
                    <a:pt x="23" y="58"/>
                    <a:pt x="23" y="58"/>
                  </a:cubicBezTo>
                  <a:cubicBezTo>
                    <a:pt x="17" y="58"/>
                    <a:pt x="17" y="58"/>
                    <a:pt x="17" y="58"/>
                  </a:cubicBezTo>
                  <a:cubicBezTo>
                    <a:pt x="17" y="53"/>
                    <a:pt x="17" y="53"/>
                    <a:pt x="17" y="53"/>
                  </a:cubicBezTo>
                  <a:cubicBezTo>
                    <a:pt x="23" y="53"/>
                    <a:pt x="23" y="53"/>
                    <a:pt x="23" y="53"/>
                  </a:cubicBezTo>
                  <a:cubicBezTo>
                    <a:pt x="23" y="53"/>
                    <a:pt x="23" y="53"/>
                    <a:pt x="23" y="53"/>
                  </a:cubicBezTo>
                  <a:close/>
                  <a:moveTo>
                    <a:pt x="13" y="53"/>
                  </a:moveTo>
                  <a:cubicBezTo>
                    <a:pt x="13" y="58"/>
                    <a:pt x="13" y="58"/>
                    <a:pt x="13" y="58"/>
                  </a:cubicBezTo>
                  <a:cubicBezTo>
                    <a:pt x="7" y="58"/>
                    <a:pt x="7" y="58"/>
                    <a:pt x="7" y="58"/>
                  </a:cubicBezTo>
                  <a:cubicBezTo>
                    <a:pt x="7" y="53"/>
                    <a:pt x="7" y="53"/>
                    <a:pt x="7" y="53"/>
                  </a:cubicBezTo>
                  <a:cubicBezTo>
                    <a:pt x="13" y="53"/>
                    <a:pt x="13" y="53"/>
                    <a:pt x="13" y="53"/>
                  </a:cubicBezTo>
                  <a:cubicBezTo>
                    <a:pt x="13" y="53"/>
                    <a:pt x="13" y="53"/>
                    <a:pt x="13" y="53"/>
                  </a:cubicBezTo>
                  <a:close/>
                  <a:moveTo>
                    <a:pt x="33" y="42"/>
                  </a:moveTo>
                  <a:cubicBezTo>
                    <a:pt x="33" y="48"/>
                    <a:pt x="33" y="48"/>
                    <a:pt x="33" y="48"/>
                  </a:cubicBezTo>
                  <a:cubicBezTo>
                    <a:pt x="28" y="48"/>
                    <a:pt x="28" y="48"/>
                    <a:pt x="28" y="48"/>
                  </a:cubicBezTo>
                  <a:cubicBezTo>
                    <a:pt x="28" y="42"/>
                    <a:pt x="28" y="42"/>
                    <a:pt x="28" y="42"/>
                  </a:cubicBezTo>
                  <a:cubicBezTo>
                    <a:pt x="33" y="42"/>
                    <a:pt x="33" y="42"/>
                    <a:pt x="33" y="42"/>
                  </a:cubicBezTo>
                  <a:cubicBezTo>
                    <a:pt x="33" y="42"/>
                    <a:pt x="33" y="42"/>
                    <a:pt x="33" y="42"/>
                  </a:cubicBezTo>
                  <a:close/>
                  <a:moveTo>
                    <a:pt x="23" y="42"/>
                  </a:moveTo>
                  <a:cubicBezTo>
                    <a:pt x="23" y="48"/>
                    <a:pt x="23" y="48"/>
                    <a:pt x="23" y="48"/>
                  </a:cubicBezTo>
                  <a:cubicBezTo>
                    <a:pt x="17" y="48"/>
                    <a:pt x="17" y="48"/>
                    <a:pt x="17" y="48"/>
                  </a:cubicBezTo>
                  <a:cubicBezTo>
                    <a:pt x="17" y="42"/>
                    <a:pt x="17" y="42"/>
                    <a:pt x="17" y="42"/>
                  </a:cubicBezTo>
                  <a:cubicBezTo>
                    <a:pt x="23" y="42"/>
                    <a:pt x="23" y="42"/>
                    <a:pt x="23" y="42"/>
                  </a:cubicBezTo>
                  <a:cubicBezTo>
                    <a:pt x="23" y="42"/>
                    <a:pt x="23" y="42"/>
                    <a:pt x="23" y="42"/>
                  </a:cubicBezTo>
                  <a:close/>
                  <a:moveTo>
                    <a:pt x="13" y="42"/>
                  </a:moveTo>
                  <a:cubicBezTo>
                    <a:pt x="13" y="48"/>
                    <a:pt x="13" y="48"/>
                    <a:pt x="13" y="48"/>
                  </a:cubicBezTo>
                  <a:cubicBezTo>
                    <a:pt x="7" y="48"/>
                    <a:pt x="7" y="48"/>
                    <a:pt x="7" y="48"/>
                  </a:cubicBezTo>
                  <a:cubicBezTo>
                    <a:pt x="7" y="42"/>
                    <a:pt x="7" y="42"/>
                    <a:pt x="7" y="42"/>
                  </a:cubicBezTo>
                  <a:cubicBezTo>
                    <a:pt x="13" y="42"/>
                    <a:pt x="13" y="42"/>
                    <a:pt x="13" y="42"/>
                  </a:cubicBezTo>
                  <a:cubicBezTo>
                    <a:pt x="13" y="42"/>
                    <a:pt x="13" y="42"/>
                    <a:pt x="13" y="42"/>
                  </a:cubicBezTo>
                  <a:close/>
                  <a:moveTo>
                    <a:pt x="33" y="31"/>
                  </a:moveTo>
                  <a:cubicBezTo>
                    <a:pt x="33" y="37"/>
                    <a:pt x="33" y="37"/>
                    <a:pt x="33" y="37"/>
                  </a:cubicBezTo>
                  <a:cubicBezTo>
                    <a:pt x="28" y="37"/>
                    <a:pt x="28" y="37"/>
                    <a:pt x="28" y="37"/>
                  </a:cubicBezTo>
                  <a:cubicBezTo>
                    <a:pt x="28" y="31"/>
                    <a:pt x="28" y="31"/>
                    <a:pt x="28" y="31"/>
                  </a:cubicBezTo>
                  <a:cubicBezTo>
                    <a:pt x="33" y="31"/>
                    <a:pt x="33" y="31"/>
                    <a:pt x="33" y="31"/>
                  </a:cubicBezTo>
                  <a:cubicBezTo>
                    <a:pt x="33" y="31"/>
                    <a:pt x="33" y="31"/>
                    <a:pt x="33" y="31"/>
                  </a:cubicBezTo>
                  <a:close/>
                  <a:moveTo>
                    <a:pt x="23" y="31"/>
                  </a:moveTo>
                  <a:cubicBezTo>
                    <a:pt x="23" y="37"/>
                    <a:pt x="23" y="37"/>
                    <a:pt x="23" y="37"/>
                  </a:cubicBezTo>
                  <a:cubicBezTo>
                    <a:pt x="17" y="37"/>
                    <a:pt x="17" y="37"/>
                    <a:pt x="17" y="37"/>
                  </a:cubicBezTo>
                  <a:cubicBezTo>
                    <a:pt x="17" y="31"/>
                    <a:pt x="17" y="31"/>
                    <a:pt x="17" y="31"/>
                  </a:cubicBezTo>
                  <a:cubicBezTo>
                    <a:pt x="23" y="31"/>
                    <a:pt x="23" y="31"/>
                    <a:pt x="23" y="31"/>
                  </a:cubicBezTo>
                  <a:cubicBezTo>
                    <a:pt x="23" y="31"/>
                    <a:pt x="23" y="31"/>
                    <a:pt x="23" y="31"/>
                  </a:cubicBezTo>
                  <a:close/>
                  <a:moveTo>
                    <a:pt x="13" y="31"/>
                  </a:moveTo>
                  <a:cubicBezTo>
                    <a:pt x="13" y="37"/>
                    <a:pt x="13" y="37"/>
                    <a:pt x="13" y="37"/>
                  </a:cubicBezTo>
                  <a:cubicBezTo>
                    <a:pt x="7" y="37"/>
                    <a:pt x="7" y="37"/>
                    <a:pt x="7" y="37"/>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8" y="26"/>
                    <a:pt x="28" y="26"/>
                    <a:pt x="28" y="26"/>
                  </a:cubicBezTo>
                  <a:cubicBezTo>
                    <a:pt x="28" y="20"/>
                    <a:pt x="28" y="20"/>
                    <a:pt x="28"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8" y="15"/>
                    <a:pt x="28" y="15"/>
                    <a:pt x="28" y="15"/>
                  </a:cubicBezTo>
                  <a:cubicBezTo>
                    <a:pt x="28" y="9"/>
                    <a:pt x="28" y="9"/>
                    <a:pt x="28"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284" name="Freeform 2140"/>
            <p:cNvSpPr>
              <a:spLocks noEditPoints="1"/>
            </p:cNvSpPr>
            <p:nvPr/>
          </p:nvSpPr>
          <p:spPr bwMode="auto">
            <a:xfrm>
              <a:off x="18200688" y="1093788"/>
              <a:ext cx="153988" cy="554038"/>
            </a:xfrm>
            <a:custGeom>
              <a:avLst/>
              <a:gdLst>
                <a:gd name="T0" fmla="*/ 10 w 41"/>
                <a:gd name="T1" fmla="*/ 147 h 147"/>
                <a:gd name="T2" fmla="*/ 41 w 41"/>
                <a:gd name="T3" fmla="*/ 10 h 147"/>
                <a:gd name="T4" fmla="*/ 0 w 41"/>
                <a:gd name="T5" fmla="*/ 10 h 147"/>
                <a:gd name="T6" fmla="*/ 13 w 41"/>
                <a:gd name="T7" fmla="*/ 127 h 147"/>
                <a:gd name="T8" fmla="*/ 34 w 41"/>
                <a:gd name="T9" fmla="*/ 74 h 147"/>
                <a:gd name="T10" fmla="*/ 28 w 41"/>
                <a:gd name="T11" fmla="*/ 74 h 147"/>
                <a:gd name="T12" fmla="*/ 23 w 41"/>
                <a:gd name="T13" fmla="*/ 74 h 147"/>
                <a:gd name="T14" fmla="*/ 18 w 41"/>
                <a:gd name="T15" fmla="*/ 74 h 147"/>
                <a:gd name="T16" fmla="*/ 14 w 41"/>
                <a:gd name="T17" fmla="*/ 74 h 147"/>
                <a:gd name="T18" fmla="*/ 8 w 41"/>
                <a:gd name="T19" fmla="*/ 74 h 147"/>
                <a:gd name="T20" fmla="*/ 34 w 41"/>
                <a:gd name="T21" fmla="*/ 63 h 147"/>
                <a:gd name="T22" fmla="*/ 28 w 41"/>
                <a:gd name="T23" fmla="*/ 63 h 147"/>
                <a:gd name="T24" fmla="*/ 23 w 41"/>
                <a:gd name="T25" fmla="*/ 63 h 147"/>
                <a:gd name="T26" fmla="*/ 18 w 41"/>
                <a:gd name="T27" fmla="*/ 63 h 147"/>
                <a:gd name="T28" fmla="*/ 14 w 41"/>
                <a:gd name="T29" fmla="*/ 63 h 147"/>
                <a:gd name="T30" fmla="*/ 8 w 41"/>
                <a:gd name="T31" fmla="*/ 63 h 147"/>
                <a:gd name="T32" fmla="*/ 34 w 41"/>
                <a:gd name="T33" fmla="*/ 53 h 147"/>
                <a:gd name="T34" fmla="*/ 28 w 41"/>
                <a:gd name="T35" fmla="*/ 53 h 147"/>
                <a:gd name="T36" fmla="*/ 23 w 41"/>
                <a:gd name="T37" fmla="*/ 53 h 147"/>
                <a:gd name="T38" fmla="*/ 18 w 41"/>
                <a:gd name="T39" fmla="*/ 53 h 147"/>
                <a:gd name="T40" fmla="*/ 14 w 41"/>
                <a:gd name="T41" fmla="*/ 53 h 147"/>
                <a:gd name="T42" fmla="*/ 8 w 41"/>
                <a:gd name="T43" fmla="*/ 53 h 147"/>
                <a:gd name="T44" fmla="*/ 34 w 41"/>
                <a:gd name="T45" fmla="*/ 42 h 147"/>
                <a:gd name="T46" fmla="*/ 28 w 41"/>
                <a:gd name="T47" fmla="*/ 42 h 147"/>
                <a:gd name="T48" fmla="*/ 23 w 41"/>
                <a:gd name="T49" fmla="*/ 42 h 147"/>
                <a:gd name="T50" fmla="*/ 18 w 41"/>
                <a:gd name="T51" fmla="*/ 42 h 147"/>
                <a:gd name="T52" fmla="*/ 14 w 41"/>
                <a:gd name="T53" fmla="*/ 42 h 147"/>
                <a:gd name="T54" fmla="*/ 8 w 41"/>
                <a:gd name="T55" fmla="*/ 42 h 147"/>
                <a:gd name="T56" fmla="*/ 34 w 41"/>
                <a:gd name="T57" fmla="*/ 31 h 147"/>
                <a:gd name="T58" fmla="*/ 28 w 41"/>
                <a:gd name="T59" fmla="*/ 31 h 147"/>
                <a:gd name="T60" fmla="*/ 23 w 41"/>
                <a:gd name="T61" fmla="*/ 31 h 147"/>
                <a:gd name="T62" fmla="*/ 18 w 41"/>
                <a:gd name="T63" fmla="*/ 31 h 147"/>
                <a:gd name="T64" fmla="*/ 14 w 41"/>
                <a:gd name="T65" fmla="*/ 31 h 147"/>
                <a:gd name="T66" fmla="*/ 8 w 41"/>
                <a:gd name="T67" fmla="*/ 31 h 147"/>
                <a:gd name="T68" fmla="*/ 34 w 41"/>
                <a:gd name="T69" fmla="*/ 20 h 147"/>
                <a:gd name="T70" fmla="*/ 28 w 41"/>
                <a:gd name="T71" fmla="*/ 20 h 147"/>
                <a:gd name="T72" fmla="*/ 23 w 41"/>
                <a:gd name="T73" fmla="*/ 20 h 147"/>
                <a:gd name="T74" fmla="*/ 18 w 41"/>
                <a:gd name="T75" fmla="*/ 20 h 147"/>
                <a:gd name="T76" fmla="*/ 14 w 41"/>
                <a:gd name="T77" fmla="*/ 20 h 147"/>
                <a:gd name="T78" fmla="*/ 8 w 41"/>
                <a:gd name="T79" fmla="*/ 20 h 147"/>
                <a:gd name="T80" fmla="*/ 34 w 41"/>
                <a:gd name="T81" fmla="*/ 9 h 147"/>
                <a:gd name="T82" fmla="*/ 28 w 41"/>
                <a:gd name="T83" fmla="*/ 9 h 147"/>
                <a:gd name="T84" fmla="*/ 23 w 41"/>
                <a:gd name="T85" fmla="*/ 9 h 147"/>
                <a:gd name="T86" fmla="*/ 18 w 41"/>
                <a:gd name="T87" fmla="*/ 9 h 147"/>
                <a:gd name="T88" fmla="*/ 14 w 41"/>
                <a:gd name="T89" fmla="*/ 9 h 147"/>
                <a:gd name="T90" fmla="*/ 8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8"/>
                    <a:pt x="0" y="138"/>
                    <a:pt x="0" y="138"/>
                  </a:cubicBezTo>
                  <a:cubicBezTo>
                    <a:pt x="0" y="143"/>
                    <a:pt x="4" y="147"/>
                    <a:pt x="10" y="147"/>
                  </a:cubicBezTo>
                  <a:cubicBezTo>
                    <a:pt x="32" y="147"/>
                    <a:pt x="32" y="147"/>
                    <a:pt x="32" y="147"/>
                  </a:cubicBezTo>
                  <a:cubicBezTo>
                    <a:pt x="37" y="147"/>
                    <a:pt x="41" y="143"/>
                    <a:pt x="41" y="138"/>
                  </a:cubicBezTo>
                  <a:cubicBezTo>
                    <a:pt x="41" y="10"/>
                    <a:pt x="41" y="10"/>
                    <a:pt x="41" y="10"/>
                  </a:cubicBezTo>
                  <a:cubicBezTo>
                    <a:pt x="41" y="4"/>
                    <a:pt x="37" y="0"/>
                    <a:pt x="32" y="0"/>
                  </a:cubicBezTo>
                  <a:cubicBezTo>
                    <a:pt x="10" y="0"/>
                    <a:pt x="10" y="0"/>
                    <a:pt x="10" y="0"/>
                  </a:cubicBezTo>
                  <a:cubicBezTo>
                    <a:pt x="4" y="0"/>
                    <a:pt x="0" y="4"/>
                    <a:pt x="0" y="10"/>
                  </a:cubicBezTo>
                  <a:close/>
                  <a:moveTo>
                    <a:pt x="28" y="127"/>
                  </a:moveTo>
                  <a:cubicBezTo>
                    <a:pt x="28" y="131"/>
                    <a:pt x="25" y="134"/>
                    <a:pt x="21" y="134"/>
                  </a:cubicBezTo>
                  <a:cubicBezTo>
                    <a:pt x="17" y="134"/>
                    <a:pt x="13" y="131"/>
                    <a:pt x="13" y="127"/>
                  </a:cubicBezTo>
                  <a:cubicBezTo>
                    <a:pt x="13" y="123"/>
                    <a:pt x="17" y="119"/>
                    <a:pt x="21" y="119"/>
                  </a:cubicBezTo>
                  <a:cubicBezTo>
                    <a:pt x="25" y="119"/>
                    <a:pt x="28" y="123"/>
                    <a:pt x="28" y="127"/>
                  </a:cubicBezTo>
                  <a:close/>
                  <a:moveTo>
                    <a:pt x="34" y="74"/>
                  </a:moveTo>
                  <a:cubicBezTo>
                    <a:pt x="34" y="80"/>
                    <a:pt x="34" y="80"/>
                    <a:pt x="34" y="80"/>
                  </a:cubicBezTo>
                  <a:cubicBezTo>
                    <a:pt x="28" y="80"/>
                    <a:pt x="28" y="80"/>
                    <a:pt x="28" y="80"/>
                  </a:cubicBezTo>
                  <a:cubicBezTo>
                    <a:pt x="28" y="74"/>
                    <a:pt x="28" y="74"/>
                    <a:pt x="28" y="74"/>
                  </a:cubicBezTo>
                  <a:cubicBezTo>
                    <a:pt x="34" y="74"/>
                    <a:pt x="34" y="74"/>
                    <a:pt x="34" y="74"/>
                  </a:cubicBezTo>
                  <a:cubicBezTo>
                    <a:pt x="34" y="74"/>
                    <a:pt x="34" y="74"/>
                    <a:pt x="34" y="74"/>
                  </a:cubicBezTo>
                  <a:close/>
                  <a:moveTo>
                    <a:pt x="23" y="74"/>
                  </a:moveTo>
                  <a:cubicBezTo>
                    <a:pt x="23" y="80"/>
                    <a:pt x="23" y="80"/>
                    <a:pt x="23" y="80"/>
                  </a:cubicBezTo>
                  <a:cubicBezTo>
                    <a:pt x="18" y="80"/>
                    <a:pt x="18" y="80"/>
                    <a:pt x="18" y="80"/>
                  </a:cubicBezTo>
                  <a:cubicBezTo>
                    <a:pt x="18" y="74"/>
                    <a:pt x="18" y="74"/>
                    <a:pt x="18" y="74"/>
                  </a:cubicBezTo>
                  <a:cubicBezTo>
                    <a:pt x="23" y="74"/>
                    <a:pt x="23" y="74"/>
                    <a:pt x="23" y="74"/>
                  </a:cubicBezTo>
                  <a:cubicBezTo>
                    <a:pt x="23" y="74"/>
                    <a:pt x="23" y="74"/>
                    <a:pt x="23" y="74"/>
                  </a:cubicBezTo>
                  <a:close/>
                  <a:moveTo>
                    <a:pt x="14" y="74"/>
                  </a:moveTo>
                  <a:cubicBezTo>
                    <a:pt x="14" y="80"/>
                    <a:pt x="14" y="80"/>
                    <a:pt x="14" y="80"/>
                  </a:cubicBezTo>
                  <a:cubicBezTo>
                    <a:pt x="8" y="80"/>
                    <a:pt x="8" y="80"/>
                    <a:pt x="8" y="80"/>
                  </a:cubicBezTo>
                  <a:cubicBezTo>
                    <a:pt x="8" y="74"/>
                    <a:pt x="8" y="74"/>
                    <a:pt x="8" y="74"/>
                  </a:cubicBezTo>
                  <a:cubicBezTo>
                    <a:pt x="14" y="74"/>
                    <a:pt x="14" y="74"/>
                    <a:pt x="14" y="74"/>
                  </a:cubicBezTo>
                  <a:cubicBezTo>
                    <a:pt x="14" y="74"/>
                    <a:pt x="14" y="74"/>
                    <a:pt x="14" y="74"/>
                  </a:cubicBezTo>
                  <a:close/>
                  <a:moveTo>
                    <a:pt x="34" y="63"/>
                  </a:moveTo>
                  <a:cubicBezTo>
                    <a:pt x="34" y="69"/>
                    <a:pt x="34" y="69"/>
                    <a:pt x="34" y="69"/>
                  </a:cubicBezTo>
                  <a:cubicBezTo>
                    <a:pt x="28" y="69"/>
                    <a:pt x="28" y="69"/>
                    <a:pt x="28" y="69"/>
                  </a:cubicBezTo>
                  <a:cubicBezTo>
                    <a:pt x="28" y="63"/>
                    <a:pt x="28" y="63"/>
                    <a:pt x="28" y="63"/>
                  </a:cubicBezTo>
                  <a:cubicBezTo>
                    <a:pt x="34" y="63"/>
                    <a:pt x="34" y="63"/>
                    <a:pt x="34" y="63"/>
                  </a:cubicBezTo>
                  <a:cubicBezTo>
                    <a:pt x="34" y="63"/>
                    <a:pt x="34" y="63"/>
                    <a:pt x="34" y="63"/>
                  </a:cubicBezTo>
                  <a:close/>
                  <a:moveTo>
                    <a:pt x="23" y="63"/>
                  </a:moveTo>
                  <a:cubicBezTo>
                    <a:pt x="23" y="69"/>
                    <a:pt x="23" y="69"/>
                    <a:pt x="23" y="69"/>
                  </a:cubicBezTo>
                  <a:cubicBezTo>
                    <a:pt x="18" y="69"/>
                    <a:pt x="18" y="69"/>
                    <a:pt x="18" y="69"/>
                  </a:cubicBezTo>
                  <a:cubicBezTo>
                    <a:pt x="18" y="63"/>
                    <a:pt x="18" y="63"/>
                    <a:pt x="18" y="63"/>
                  </a:cubicBezTo>
                  <a:cubicBezTo>
                    <a:pt x="23" y="63"/>
                    <a:pt x="23" y="63"/>
                    <a:pt x="23" y="63"/>
                  </a:cubicBezTo>
                  <a:cubicBezTo>
                    <a:pt x="23" y="63"/>
                    <a:pt x="23" y="63"/>
                    <a:pt x="23" y="63"/>
                  </a:cubicBezTo>
                  <a:close/>
                  <a:moveTo>
                    <a:pt x="14" y="63"/>
                  </a:moveTo>
                  <a:cubicBezTo>
                    <a:pt x="14" y="69"/>
                    <a:pt x="14" y="69"/>
                    <a:pt x="14" y="69"/>
                  </a:cubicBezTo>
                  <a:cubicBezTo>
                    <a:pt x="8" y="69"/>
                    <a:pt x="8" y="69"/>
                    <a:pt x="8" y="69"/>
                  </a:cubicBezTo>
                  <a:cubicBezTo>
                    <a:pt x="8" y="63"/>
                    <a:pt x="8" y="63"/>
                    <a:pt x="8" y="63"/>
                  </a:cubicBezTo>
                  <a:cubicBezTo>
                    <a:pt x="14" y="63"/>
                    <a:pt x="14" y="63"/>
                    <a:pt x="14" y="63"/>
                  </a:cubicBezTo>
                  <a:cubicBezTo>
                    <a:pt x="14" y="63"/>
                    <a:pt x="14" y="63"/>
                    <a:pt x="14" y="63"/>
                  </a:cubicBezTo>
                  <a:close/>
                  <a:moveTo>
                    <a:pt x="34" y="53"/>
                  </a:moveTo>
                  <a:cubicBezTo>
                    <a:pt x="34" y="58"/>
                    <a:pt x="34" y="58"/>
                    <a:pt x="34" y="58"/>
                  </a:cubicBezTo>
                  <a:cubicBezTo>
                    <a:pt x="28" y="58"/>
                    <a:pt x="28" y="58"/>
                    <a:pt x="28" y="58"/>
                  </a:cubicBezTo>
                  <a:cubicBezTo>
                    <a:pt x="28" y="53"/>
                    <a:pt x="28" y="53"/>
                    <a:pt x="28" y="53"/>
                  </a:cubicBezTo>
                  <a:cubicBezTo>
                    <a:pt x="34" y="53"/>
                    <a:pt x="34" y="53"/>
                    <a:pt x="34" y="53"/>
                  </a:cubicBezTo>
                  <a:cubicBezTo>
                    <a:pt x="34" y="53"/>
                    <a:pt x="34" y="53"/>
                    <a:pt x="34" y="53"/>
                  </a:cubicBezTo>
                  <a:close/>
                  <a:moveTo>
                    <a:pt x="23" y="53"/>
                  </a:moveTo>
                  <a:cubicBezTo>
                    <a:pt x="23" y="58"/>
                    <a:pt x="23" y="58"/>
                    <a:pt x="23" y="58"/>
                  </a:cubicBezTo>
                  <a:cubicBezTo>
                    <a:pt x="18" y="58"/>
                    <a:pt x="18" y="58"/>
                    <a:pt x="18" y="58"/>
                  </a:cubicBezTo>
                  <a:cubicBezTo>
                    <a:pt x="18" y="53"/>
                    <a:pt x="18" y="53"/>
                    <a:pt x="18" y="53"/>
                  </a:cubicBezTo>
                  <a:cubicBezTo>
                    <a:pt x="23" y="53"/>
                    <a:pt x="23" y="53"/>
                    <a:pt x="23" y="53"/>
                  </a:cubicBezTo>
                  <a:cubicBezTo>
                    <a:pt x="23" y="53"/>
                    <a:pt x="23" y="53"/>
                    <a:pt x="23" y="53"/>
                  </a:cubicBezTo>
                  <a:close/>
                  <a:moveTo>
                    <a:pt x="14" y="53"/>
                  </a:moveTo>
                  <a:cubicBezTo>
                    <a:pt x="14" y="58"/>
                    <a:pt x="14" y="58"/>
                    <a:pt x="14" y="58"/>
                  </a:cubicBezTo>
                  <a:cubicBezTo>
                    <a:pt x="8" y="58"/>
                    <a:pt x="8" y="58"/>
                    <a:pt x="8" y="58"/>
                  </a:cubicBezTo>
                  <a:cubicBezTo>
                    <a:pt x="8" y="53"/>
                    <a:pt x="8" y="53"/>
                    <a:pt x="8" y="53"/>
                  </a:cubicBezTo>
                  <a:cubicBezTo>
                    <a:pt x="14" y="53"/>
                    <a:pt x="14" y="53"/>
                    <a:pt x="14" y="53"/>
                  </a:cubicBezTo>
                  <a:cubicBezTo>
                    <a:pt x="14" y="53"/>
                    <a:pt x="14" y="53"/>
                    <a:pt x="14" y="53"/>
                  </a:cubicBezTo>
                  <a:close/>
                  <a:moveTo>
                    <a:pt x="34" y="42"/>
                  </a:moveTo>
                  <a:cubicBezTo>
                    <a:pt x="34" y="48"/>
                    <a:pt x="34" y="48"/>
                    <a:pt x="34" y="48"/>
                  </a:cubicBezTo>
                  <a:cubicBezTo>
                    <a:pt x="28" y="48"/>
                    <a:pt x="28" y="48"/>
                    <a:pt x="28" y="48"/>
                  </a:cubicBezTo>
                  <a:cubicBezTo>
                    <a:pt x="28" y="42"/>
                    <a:pt x="28" y="42"/>
                    <a:pt x="28" y="42"/>
                  </a:cubicBezTo>
                  <a:cubicBezTo>
                    <a:pt x="34" y="42"/>
                    <a:pt x="34" y="42"/>
                    <a:pt x="34" y="42"/>
                  </a:cubicBezTo>
                  <a:cubicBezTo>
                    <a:pt x="34" y="42"/>
                    <a:pt x="34" y="42"/>
                    <a:pt x="34" y="42"/>
                  </a:cubicBezTo>
                  <a:close/>
                  <a:moveTo>
                    <a:pt x="23" y="42"/>
                  </a:moveTo>
                  <a:cubicBezTo>
                    <a:pt x="23" y="48"/>
                    <a:pt x="23" y="48"/>
                    <a:pt x="23" y="48"/>
                  </a:cubicBezTo>
                  <a:cubicBezTo>
                    <a:pt x="18" y="48"/>
                    <a:pt x="18" y="48"/>
                    <a:pt x="18" y="48"/>
                  </a:cubicBezTo>
                  <a:cubicBezTo>
                    <a:pt x="18" y="42"/>
                    <a:pt x="18" y="42"/>
                    <a:pt x="18" y="42"/>
                  </a:cubicBezTo>
                  <a:cubicBezTo>
                    <a:pt x="23" y="42"/>
                    <a:pt x="23" y="42"/>
                    <a:pt x="23" y="42"/>
                  </a:cubicBezTo>
                  <a:cubicBezTo>
                    <a:pt x="23" y="42"/>
                    <a:pt x="23" y="42"/>
                    <a:pt x="23" y="42"/>
                  </a:cubicBezTo>
                  <a:close/>
                  <a:moveTo>
                    <a:pt x="14" y="42"/>
                  </a:moveTo>
                  <a:cubicBezTo>
                    <a:pt x="14" y="48"/>
                    <a:pt x="14" y="48"/>
                    <a:pt x="14" y="48"/>
                  </a:cubicBezTo>
                  <a:cubicBezTo>
                    <a:pt x="8" y="48"/>
                    <a:pt x="8" y="48"/>
                    <a:pt x="8" y="48"/>
                  </a:cubicBezTo>
                  <a:cubicBezTo>
                    <a:pt x="8" y="42"/>
                    <a:pt x="8" y="42"/>
                    <a:pt x="8" y="42"/>
                  </a:cubicBezTo>
                  <a:cubicBezTo>
                    <a:pt x="14" y="42"/>
                    <a:pt x="14" y="42"/>
                    <a:pt x="14" y="42"/>
                  </a:cubicBezTo>
                  <a:cubicBezTo>
                    <a:pt x="14" y="42"/>
                    <a:pt x="14" y="42"/>
                    <a:pt x="14" y="42"/>
                  </a:cubicBezTo>
                  <a:close/>
                  <a:moveTo>
                    <a:pt x="34" y="31"/>
                  </a:moveTo>
                  <a:cubicBezTo>
                    <a:pt x="34" y="37"/>
                    <a:pt x="34" y="37"/>
                    <a:pt x="34" y="37"/>
                  </a:cubicBezTo>
                  <a:cubicBezTo>
                    <a:pt x="28" y="37"/>
                    <a:pt x="28" y="37"/>
                    <a:pt x="28" y="37"/>
                  </a:cubicBezTo>
                  <a:cubicBezTo>
                    <a:pt x="28" y="31"/>
                    <a:pt x="28" y="31"/>
                    <a:pt x="28" y="31"/>
                  </a:cubicBezTo>
                  <a:cubicBezTo>
                    <a:pt x="34" y="31"/>
                    <a:pt x="34" y="31"/>
                    <a:pt x="34" y="31"/>
                  </a:cubicBezTo>
                  <a:cubicBezTo>
                    <a:pt x="34" y="31"/>
                    <a:pt x="34" y="31"/>
                    <a:pt x="34" y="31"/>
                  </a:cubicBezTo>
                  <a:close/>
                  <a:moveTo>
                    <a:pt x="23" y="31"/>
                  </a:moveTo>
                  <a:cubicBezTo>
                    <a:pt x="23" y="37"/>
                    <a:pt x="23" y="37"/>
                    <a:pt x="23" y="37"/>
                  </a:cubicBezTo>
                  <a:cubicBezTo>
                    <a:pt x="18" y="37"/>
                    <a:pt x="18" y="37"/>
                    <a:pt x="18" y="37"/>
                  </a:cubicBezTo>
                  <a:cubicBezTo>
                    <a:pt x="18" y="31"/>
                    <a:pt x="18" y="31"/>
                    <a:pt x="18" y="31"/>
                  </a:cubicBezTo>
                  <a:cubicBezTo>
                    <a:pt x="23" y="31"/>
                    <a:pt x="23" y="31"/>
                    <a:pt x="23" y="31"/>
                  </a:cubicBezTo>
                  <a:cubicBezTo>
                    <a:pt x="23" y="31"/>
                    <a:pt x="23" y="31"/>
                    <a:pt x="23" y="31"/>
                  </a:cubicBezTo>
                  <a:close/>
                  <a:moveTo>
                    <a:pt x="14" y="31"/>
                  </a:moveTo>
                  <a:cubicBezTo>
                    <a:pt x="14" y="37"/>
                    <a:pt x="14" y="37"/>
                    <a:pt x="14" y="37"/>
                  </a:cubicBezTo>
                  <a:cubicBezTo>
                    <a:pt x="8" y="37"/>
                    <a:pt x="8" y="37"/>
                    <a:pt x="8" y="37"/>
                  </a:cubicBezTo>
                  <a:cubicBezTo>
                    <a:pt x="8" y="31"/>
                    <a:pt x="8" y="31"/>
                    <a:pt x="8" y="31"/>
                  </a:cubicBezTo>
                  <a:cubicBezTo>
                    <a:pt x="14" y="31"/>
                    <a:pt x="14" y="31"/>
                    <a:pt x="14" y="31"/>
                  </a:cubicBezTo>
                  <a:cubicBezTo>
                    <a:pt x="14" y="31"/>
                    <a:pt x="14" y="31"/>
                    <a:pt x="14" y="31"/>
                  </a:cubicBezTo>
                  <a:close/>
                  <a:moveTo>
                    <a:pt x="34" y="20"/>
                  </a:moveTo>
                  <a:cubicBezTo>
                    <a:pt x="34" y="26"/>
                    <a:pt x="34" y="26"/>
                    <a:pt x="34" y="26"/>
                  </a:cubicBezTo>
                  <a:cubicBezTo>
                    <a:pt x="28" y="26"/>
                    <a:pt x="28" y="26"/>
                    <a:pt x="28" y="26"/>
                  </a:cubicBezTo>
                  <a:cubicBezTo>
                    <a:pt x="28" y="20"/>
                    <a:pt x="28" y="20"/>
                    <a:pt x="28" y="20"/>
                  </a:cubicBezTo>
                  <a:cubicBezTo>
                    <a:pt x="34" y="20"/>
                    <a:pt x="34" y="20"/>
                    <a:pt x="34" y="20"/>
                  </a:cubicBezTo>
                  <a:cubicBezTo>
                    <a:pt x="34" y="20"/>
                    <a:pt x="34" y="20"/>
                    <a:pt x="34" y="20"/>
                  </a:cubicBezTo>
                  <a:close/>
                  <a:moveTo>
                    <a:pt x="23" y="20"/>
                  </a:moveTo>
                  <a:cubicBezTo>
                    <a:pt x="23" y="26"/>
                    <a:pt x="23" y="26"/>
                    <a:pt x="23" y="26"/>
                  </a:cubicBezTo>
                  <a:cubicBezTo>
                    <a:pt x="18" y="26"/>
                    <a:pt x="18" y="26"/>
                    <a:pt x="18" y="26"/>
                  </a:cubicBezTo>
                  <a:cubicBezTo>
                    <a:pt x="18" y="20"/>
                    <a:pt x="18" y="20"/>
                    <a:pt x="18" y="20"/>
                  </a:cubicBezTo>
                  <a:cubicBezTo>
                    <a:pt x="23" y="20"/>
                    <a:pt x="23" y="20"/>
                    <a:pt x="23" y="20"/>
                  </a:cubicBezTo>
                  <a:cubicBezTo>
                    <a:pt x="23" y="20"/>
                    <a:pt x="23" y="20"/>
                    <a:pt x="23" y="20"/>
                  </a:cubicBezTo>
                  <a:close/>
                  <a:moveTo>
                    <a:pt x="14" y="20"/>
                  </a:moveTo>
                  <a:cubicBezTo>
                    <a:pt x="14" y="26"/>
                    <a:pt x="14" y="26"/>
                    <a:pt x="14" y="26"/>
                  </a:cubicBezTo>
                  <a:cubicBezTo>
                    <a:pt x="8" y="26"/>
                    <a:pt x="8" y="26"/>
                    <a:pt x="8" y="26"/>
                  </a:cubicBezTo>
                  <a:cubicBezTo>
                    <a:pt x="8" y="20"/>
                    <a:pt x="8" y="20"/>
                    <a:pt x="8" y="20"/>
                  </a:cubicBezTo>
                  <a:cubicBezTo>
                    <a:pt x="14" y="20"/>
                    <a:pt x="14" y="20"/>
                    <a:pt x="14" y="20"/>
                  </a:cubicBezTo>
                  <a:cubicBezTo>
                    <a:pt x="14" y="20"/>
                    <a:pt x="14" y="20"/>
                    <a:pt x="14" y="20"/>
                  </a:cubicBezTo>
                  <a:close/>
                  <a:moveTo>
                    <a:pt x="34" y="9"/>
                  </a:moveTo>
                  <a:cubicBezTo>
                    <a:pt x="34" y="15"/>
                    <a:pt x="34" y="15"/>
                    <a:pt x="34" y="15"/>
                  </a:cubicBezTo>
                  <a:cubicBezTo>
                    <a:pt x="28" y="15"/>
                    <a:pt x="28" y="15"/>
                    <a:pt x="28" y="15"/>
                  </a:cubicBezTo>
                  <a:cubicBezTo>
                    <a:pt x="28" y="9"/>
                    <a:pt x="28" y="9"/>
                    <a:pt x="28" y="9"/>
                  </a:cubicBezTo>
                  <a:cubicBezTo>
                    <a:pt x="34" y="9"/>
                    <a:pt x="34" y="9"/>
                    <a:pt x="34" y="9"/>
                  </a:cubicBezTo>
                  <a:cubicBezTo>
                    <a:pt x="34" y="9"/>
                    <a:pt x="34" y="9"/>
                    <a:pt x="34" y="9"/>
                  </a:cubicBezTo>
                  <a:close/>
                  <a:moveTo>
                    <a:pt x="23" y="9"/>
                  </a:moveTo>
                  <a:cubicBezTo>
                    <a:pt x="23" y="15"/>
                    <a:pt x="23" y="15"/>
                    <a:pt x="23" y="15"/>
                  </a:cubicBezTo>
                  <a:cubicBezTo>
                    <a:pt x="18" y="15"/>
                    <a:pt x="18" y="15"/>
                    <a:pt x="18" y="15"/>
                  </a:cubicBezTo>
                  <a:cubicBezTo>
                    <a:pt x="18" y="9"/>
                    <a:pt x="18" y="9"/>
                    <a:pt x="18" y="9"/>
                  </a:cubicBezTo>
                  <a:cubicBezTo>
                    <a:pt x="23" y="9"/>
                    <a:pt x="23" y="9"/>
                    <a:pt x="23" y="9"/>
                  </a:cubicBezTo>
                  <a:cubicBezTo>
                    <a:pt x="23" y="9"/>
                    <a:pt x="23" y="9"/>
                    <a:pt x="23" y="9"/>
                  </a:cubicBezTo>
                  <a:close/>
                  <a:moveTo>
                    <a:pt x="14" y="9"/>
                  </a:moveTo>
                  <a:cubicBezTo>
                    <a:pt x="14" y="15"/>
                    <a:pt x="14" y="15"/>
                    <a:pt x="14" y="15"/>
                  </a:cubicBezTo>
                  <a:cubicBezTo>
                    <a:pt x="8" y="15"/>
                    <a:pt x="8" y="15"/>
                    <a:pt x="8" y="15"/>
                  </a:cubicBezTo>
                  <a:cubicBezTo>
                    <a:pt x="8" y="9"/>
                    <a:pt x="8" y="9"/>
                    <a:pt x="8" y="9"/>
                  </a:cubicBezTo>
                  <a:cubicBezTo>
                    <a:pt x="14" y="9"/>
                    <a:pt x="14" y="9"/>
                    <a:pt x="14" y="9"/>
                  </a:cubicBezTo>
                  <a:cubicBezTo>
                    <a:pt x="14" y="9"/>
                    <a:pt x="14" y="9"/>
                    <a:pt x="1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285" name="Freeform 2141"/>
            <p:cNvSpPr>
              <a:spLocks noEditPoints="1"/>
            </p:cNvSpPr>
            <p:nvPr/>
          </p:nvSpPr>
          <p:spPr bwMode="auto">
            <a:xfrm>
              <a:off x="18422938" y="1093788"/>
              <a:ext cx="149225" cy="554038"/>
            </a:xfrm>
            <a:custGeom>
              <a:avLst/>
              <a:gdLst>
                <a:gd name="T0" fmla="*/ 9 w 40"/>
                <a:gd name="T1" fmla="*/ 147 h 147"/>
                <a:gd name="T2" fmla="*/ 40 w 40"/>
                <a:gd name="T3" fmla="*/ 10 h 147"/>
                <a:gd name="T4" fmla="*/ 0 w 40"/>
                <a:gd name="T5" fmla="*/ 10 h 147"/>
                <a:gd name="T6" fmla="*/ 13 w 40"/>
                <a:gd name="T7" fmla="*/ 127 h 147"/>
                <a:gd name="T8" fmla="*/ 33 w 40"/>
                <a:gd name="T9" fmla="*/ 74 h 147"/>
                <a:gd name="T10" fmla="*/ 27 w 40"/>
                <a:gd name="T11" fmla="*/ 74 h 147"/>
                <a:gd name="T12" fmla="*/ 23 w 40"/>
                <a:gd name="T13" fmla="*/ 74 h 147"/>
                <a:gd name="T14" fmla="*/ 17 w 40"/>
                <a:gd name="T15" fmla="*/ 74 h 147"/>
                <a:gd name="T16" fmla="*/ 13 w 40"/>
                <a:gd name="T17" fmla="*/ 74 h 147"/>
                <a:gd name="T18" fmla="*/ 7 w 40"/>
                <a:gd name="T19" fmla="*/ 74 h 147"/>
                <a:gd name="T20" fmla="*/ 33 w 40"/>
                <a:gd name="T21" fmla="*/ 63 h 147"/>
                <a:gd name="T22" fmla="*/ 27 w 40"/>
                <a:gd name="T23" fmla="*/ 63 h 147"/>
                <a:gd name="T24" fmla="*/ 23 w 40"/>
                <a:gd name="T25" fmla="*/ 63 h 147"/>
                <a:gd name="T26" fmla="*/ 17 w 40"/>
                <a:gd name="T27" fmla="*/ 63 h 147"/>
                <a:gd name="T28" fmla="*/ 13 w 40"/>
                <a:gd name="T29" fmla="*/ 63 h 147"/>
                <a:gd name="T30" fmla="*/ 7 w 40"/>
                <a:gd name="T31" fmla="*/ 63 h 147"/>
                <a:gd name="T32" fmla="*/ 33 w 40"/>
                <a:gd name="T33" fmla="*/ 53 h 147"/>
                <a:gd name="T34" fmla="*/ 27 w 40"/>
                <a:gd name="T35" fmla="*/ 53 h 147"/>
                <a:gd name="T36" fmla="*/ 23 w 40"/>
                <a:gd name="T37" fmla="*/ 53 h 147"/>
                <a:gd name="T38" fmla="*/ 17 w 40"/>
                <a:gd name="T39" fmla="*/ 53 h 147"/>
                <a:gd name="T40" fmla="*/ 13 w 40"/>
                <a:gd name="T41" fmla="*/ 53 h 147"/>
                <a:gd name="T42" fmla="*/ 7 w 40"/>
                <a:gd name="T43" fmla="*/ 53 h 147"/>
                <a:gd name="T44" fmla="*/ 33 w 40"/>
                <a:gd name="T45" fmla="*/ 42 h 147"/>
                <a:gd name="T46" fmla="*/ 27 w 40"/>
                <a:gd name="T47" fmla="*/ 42 h 147"/>
                <a:gd name="T48" fmla="*/ 23 w 40"/>
                <a:gd name="T49" fmla="*/ 42 h 147"/>
                <a:gd name="T50" fmla="*/ 17 w 40"/>
                <a:gd name="T51" fmla="*/ 42 h 147"/>
                <a:gd name="T52" fmla="*/ 13 w 40"/>
                <a:gd name="T53" fmla="*/ 42 h 147"/>
                <a:gd name="T54" fmla="*/ 7 w 40"/>
                <a:gd name="T55" fmla="*/ 42 h 147"/>
                <a:gd name="T56" fmla="*/ 33 w 40"/>
                <a:gd name="T57" fmla="*/ 31 h 147"/>
                <a:gd name="T58" fmla="*/ 27 w 40"/>
                <a:gd name="T59" fmla="*/ 31 h 147"/>
                <a:gd name="T60" fmla="*/ 23 w 40"/>
                <a:gd name="T61" fmla="*/ 31 h 147"/>
                <a:gd name="T62" fmla="*/ 17 w 40"/>
                <a:gd name="T63" fmla="*/ 31 h 147"/>
                <a:gd name="T64" fmla="*/ 13 w 40"/>
                <a:gd name="T65" fmla="*/ 31 h 147"/>
                <a:gd name="T66" fmla="*/ 7 w 40"/>
                <a:gd name="T67" fmla="*/ 31 h 147"/>
                <a:gd name="T68" fmla="*/ 33 w 40"/>
                <a:gd name="T69" fmla="*/ 20 h 147"/>
                <a:gd name="T70" fmla="*/ 27 w 40"/>
                <a:gd name="T71" fmla="*/ 20 h 147"/>
                <a:gd name="T72" fmla="*/ 23 w 40"/>
                <a:gd name="T73" fmla="*/ 20 h 147"/>
                <a:gd name="T74" fmla="*/ 17 w 40"/>
                <a:gd name="T75" fmla="*/ 20 h 147"/>
                <a:gd name="T76" fmla="*/ 13 w 40"/>
                <a:gd name="T77" fmla="*/ 20 h 147"/>
                <a:gd name="T78" fmla="*/ 7 w 40"/>
                <a:gd name="T79" fmla="*/ 20 h 147"/>
                <a:gd name="T80" fmla="*/ 33 w 40"/>
                <a:gd name="T81" fmla="*/ 9 h 147"/>
                <a:gd name="T82" fmla="*/ 27 w 40"/>
                <a:gd name="T83" fmla="*/ 9 h 147"/>
                <a:gd name="T84" fmla="*/ 23 w 40"/>
                <a:gd name="T85" fmla="*/ 9 h 147"/>
                <a:gd name="T86" fmla="*/ 17 w 40"/>
                <a:gd name="T87" fmla="*/ 9 h 147"/>
                <a:gd name="T88" fmla="*/ 13 w 40"/>
                <a:gd name="T89" fmla="*/ 9 h 147"/>
                <a:gd name="T90" fmla="*/ 7 w 40"/>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 h="147">
                  <a:moveTo>
                    <a:pt x="0" y="10"/>
                  </a:moveTo>
                  <a:cubicBezTo>
                    <a:pt x="0" y="138"/>
                    <a:pt x="0" y="138"/>
                    <a:pt x="0" y="138"/>
                  </a:cubicBezTo>
                  <a:cubicBezTo>
                    <a:pt x="0" y="143"/>
                    <a:pt x="4" y="147"/>
                    <a:pt x="9" y="147"/>
                  </a:cubicBezTo>
                  <a:cubicBezTo>
                    <a:pt x="31" y="147"/>
                    <a:pt x="31" y="147"/>
                    <a:pt x="31" y="147"/>
                  </a:cubicBezTo>
                  <a:cubicBezTo>
                    <a:pt x="36" y="147"/>
                    <a:pt x="40" y="143"/>
                    <a:pt x="40" y="138"/>
                  </a:cubicBezTo>
                  <a:cubicBezTo>
                    <a:pt x="40" y="10"/>
                    <a:pt x="40" y="10"/>
                    <a:pt x="40" y="10"/>
                  </a:cubicBezTo>
                  <a:cubicBezTo>
                    <a:pt x="40" y="4"/>
                    <a:pt x="36" y="0"/>
                    <a:pt x="31" y="0"/>
                  </a:cubicBezTo>
                  <a:cubicBezTo>
                    <a:pt x="9" y="0"/>
                    <a:pt x="9" y="0"/>
                    <a:pt x="9" y="0"/>
                  </a:cubicBezTo>
                  <a:cubicBezTo>
                    <a:pt x="4" y="0"/>
                    <a:pt x="0" y="4"/>
                    <a:pt x="0" y="10"/>
                  </a:cubicBezTo>
                  <a:close/>
                  <a:moveTo>
                    <a:pt x="27" y="127"/>
                  </a:moveTo>
                  <a:cubicBezTo>
                    <a:pt x="27" y="131"/>
                    <a:pt x="24" y="134"/>
                    <a:pt x="20" y="134"/>
                  </a:cubicBezTo>
                  <a:cubicBezTo>
                    <a:pt x="16" y="134"/>
                    <a:pt x="13" y="131"/>
                    <a:pt x="13" y="127"/>
                  </a:cubicBezTo>
                  <a:cubicBezTo>
                    <a:pt x="13" y="123"/>
                    <a:pt x="16" y="119"/>
                    <a:pt x="20" y="119"/>
                  </a:cubicBezTo>
                  <a:cubicBezTo>
                    <a:pt x="24" y="119"/>
                    <a:pt x="27" y="123"/>
                    <a:pt x="27" y="127"/>
                  </a:cubicBezTo>
                  <a:close/>
                  <a:moveTo>
                    <a:pt x="33" y="74"/>
                  </a:moveTo>
                  <a:cubicBezTo>
                    <a:pt x="33" y="80"/>
                    <a:pt x="33" y="80"/>
                    <a:pt x="33" y="80"/>
                  </a:cubicBezTo>
                  <a:cubicBezTo>
                    <a:pt x="27" y="80"/>
                    <a:pt x="27" y="80"/>
                    <a:pt x="27" y="80"/>
                  </a:cubicBezTo>
                  <a:cubicBezTo>
                    <a:pt x="27" y="74"/>
                    <a:pt x="27" y="74"/>
                    <a:pt x="27" y="74"/>
                  </a:cubicBezTo>
                  <a:cubicBezTo>
                    <a:pt x="33" y="74"/>
                    <a:pt x="33" y="74"/>
                    <a:pt x="33" y="74"/>
                  </a:cubicBezTo>
                  <a:cubicBezTo>
                    <a:pt x="33" y="74"/>
                    <a:pt x="33" y="74"/>
                    <a:pt x="33" y="74"/>
                  </a:cubicBezTo>
                  <a:close/>
                  <a:moveTo>
                    <a:pt x="23" y="74"/>
                  </a:moveTo>
                  <a:cubicBezTo>
                    <a:pt x="23" y="80"/>
                    <a:pt x="23" y="80"/>
                    <a:pt x="23" y="80"/>
                  </a:cubicBezTo>
                  <a:cubicBezTo>
                    <a:pt x="17" y="80"/>
                    <a:pt x="17" y="80"/>
                    <a:pt x="17" y="80"/>
                  </a:cubicBezTo>
                  <a:cubicBezTo>
                    <a:pt x="17" y="74"/>
                    <a:pt x="17" y="74"/>
                    <a:pt x="17" y="74"/>
                  </a:cubicBezTo>
                  <a:cubicBezTo>
                    <a:pt x="23" y="74"/>
                    <a:pt x="23" y="74"/>
                    <a:pt x="23" y="74"/>
                  </a:cubicBezTo>
                  <a:cubicBezTo>
                    <a:pt x="23" y="74"/>
                    <a:pt x="23" y="74"/>
                    <a:pt x="23" y="74"/>
                  </a:cubicBezTo>
                  <a:close/>
                  <a:moveTo>
                    <a:pt x="13" y="74"/>
                  </a:moveTo>
                  <a:cubicBezTo>
                    <a:pt x="13" y="80"/>
                    <a:pt x="13" y="80"/>
                    <a:pt x="13" y="80"/>
                  </a:cubicBezTo>
                  <a:cubicBezTo>
                    <a:pt x="7" y="80"/>
                    <a:pt x="7" y="80"/>
                    <a:pt x="7" y="80"/>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3"/>
                  </a:moveTo>
                  <a:cubicBezTo>
                    <a:pt x="33" y="58"/>
                    <a:pt x="33" y="58"/>
                    <a:pt x="33" y="58"/>
                  </a:cubicBezTo>
                  <a:cubicBezTo>
                    <a:pt x="27" y="58"/>
                    <a:pt x="27" y="58"/>
                    <a:pt x="27" y="58"/>
                  </a:cubicBezTo>
                  <a:cubicBezTo>
                    <a:pt x="27" y="53"/>
                    <a:pt x="27" y="53"/>
                    <a:pt x="27" y="53"/>
                  </a:cubicBezTo>
                  <a:cubicBezTo>
                    <a:pt x="33" y="53"/>
                    <a:pt x="33" y="53"/>
                    <a:pt x="33" y="53"/>
                  </a:cubicBezTo>
                  <a:cubicBezTo>
                    <a:pt x="33" y="53"/>
                    <a:pt x="33" y="53"/>
                    <a:pt x="33" y="53"/>
                  </a:cubicBezTo>
                  <a:close/>
                  <a:moveTo>
                    <a:pt x="23" y="53"/>
                  </a:moveTo>
                  <a:cubicBezTo>
                    <a:pt x="23" y="58"/>
                    <a:pt x="23" y="58"/>
                    <a:pt x="23" y="58"/>
                  </a:cubicBezTo>
                  <a:cubicBezTo>
                    <a:pt x="17" y="58"/>
                    <a:pt x="17" y="58"/>
                    <a:pt x="17" y="58"/>
                  </a:cubicBezTo>
                  <a:cubicBezTo>
                    <a:pt x="17" y="53"/>
                    <a:pt x="17" y="53"/>
                    <a:pt x="17" y="53"/>
                  </a:cubicBezTo>
                  <a:cubicBezTo>
                    <a:pt x="23" y="53"/>
                    <a:pt x="23" y="53"/>
                    <a:pt x="23" y="53"/>
                  </a:cubicBezTo>
                  <a:cubicBezTo>
                    <a:pt x="23" y="53"/>
                    <a:pt x="23" y="53"/>
                    <a:pt x="23" y="53"/>
                  </a:cubicBezTo>
                  <a:close/>
                  <a:moveTo>
                    <a:pt x="13" y="53"/>
                  </a:moveTo>
                  <a:cubicBezTo>
                    <a:pt x="13" y="58"/>
                    <a:pt x="13" y="58"/>
                    <a:pt x="13" y="58"/>
                  </a:cubicBezTo>
                  <a:cubicBezTo>
                    <a:pt x="7" y="58"/>
                    <a:pt x="7" y="58"/>
                    <a:pt x="7" y="58"/>
                  </a:cubicBezTo>
                  <a:cubicBezTo>
                    <a:pt x="7" y="53"/>
                    <a:pt x="7" y="53"/>
                    <a:pt x="7" y="53"/>
                  </a:cubicBezTo>
                  <a:cubicBezTo>
                    <a:pt x="13" y="53"/>
                    <a:pt x="13" y="53"/>
                    <a:pt x="13" y="53"/>
                  </a:cubicBezTo>
                  <a:cubicBezTo>
                    <a:pt x="13" y="53"/>
                    <a:pt x="13" y="53"/>
                    <a:pt x="13" y="53"/>
                  </a:cubicBezTo>
                  <a:close/>
                  <a:moveTo>
                    <a:pt x="33" y="42"/>
                  </a:moveTo>
                  <a:cubicBezTo>
                    <a:pt x="33" y="48"/>
                    <a:pt x="33" y="48"/>
                    <a:pt x="33" y="48"/>
                  </a:cubicBezTo>
                  <a:cubicBezTo>
                    <a:pt x="27" y="48"/>
                    <a:pt x="27" y="48"/>
                    <a:pt x="27" y="48"/>
                  </a:cubicBezTo>
                  <a:cubicBezTo>
                    <a:pt x="27" y="42"/>
                    <a:pt x="27" y="42"/>
                    <a:pt x="27" y="42"/>
                  </a:cubicBezTo>
                  <a:cubicBezTo>
                    <a:pt x="33" y="42"/>
                    <a:pt x="33" y="42"/>
                    <a:pt x="33" y="42"/>
                  </a:cubicBezTo>
                  <a:cubicBezTo>
                    <a:pt x="33" y="42"/>
                    <a:pt x="33" y="42"/>
                    <a:pt x="33" y="42"/>
                  </a:cubicBezTo>
                  <a:close/>
                  <a:moveTo>
                    <a:pt x="23" y="42"/>
                  </a:moveTo>
                  <a:cubicBezTo>
                    <a:pt x="23" y="48"/>
                    <a:pt x="23" y="48"/>
                    <a:pt x="23" y="48"/>
                  </a:cubicBezTo>
                  <a:cubicBezTo>
                    <a:pt x="17" y="48"/>
                    <a:pt x="17" y="48"/>
                    <a:pt x="17" y="48"/>
                  </a:cubicBezTo>
                  <a:cubicBezTo>
                    <a:pt x="17" y="42"/>
                    <a:pt x="17" y="42"/>
                    <a:pt x="17" y="42"/>
                  </a:cubicBezTo>
                  <a:cubicBezTo>
                    <a:pt x="23" y="42"/>
                    <a:pt x="23" y="42"/>
                    <a:pt x="23" y="42"/>
                  </a:cubicBezTo>
                  <a:cubicBezTo>
                    <a:pt x="23" y="42"/>
                    <a:pt x="23" y="42"/>
                    <a:pt x="23" y="42"/>
                  </a:cubicBezTo>
                  <a:close/>
                  <a:moveTo>
                    <a:pt x="13" y="42"/>
                  </a:moveTo>
                  <a:cubicBezTo>
                    <a:pt x="13" y="48"/>
                    <a:pt x="13" y="48"/>
                    <a:pt x="13" y="48"/>
                  </a:cubicBezTo>
                  <a:cubicBezTo>
                    <a:pt x="7" y="48"/>
                    <a:pt x="7" y="48"/>
                    <a:pt x="7" y="48"/>
                  </a:cubicBezTo>
                  <a:cubicBezTo>
                    <a:pt x="7" y="42"/>
                    <a:pt x="7" y="42"/>
                    <a:pt x="7" y="42"/>
                  </a:cubicBezTo>
                  <a:cubicBezTo>
                    <a:pt x="13" y="42"/>
                    <a:pt x="13" y="42"/>
                    <a:pt x="13" y="42"/>
                  </a:cubicBezTo>
                  <a:cubicBezTo>
                    <a:pt x="13" y="42"/>
                    <a:pt x="13" y="42"/>
                    <a:pt x="13" y="42"/>
                  </a:cubicBezTo>
                  <a:close/>
                  <a:moveTo>
                    <a:pt x="33" y="31"/>
                  </a:moveTo>
                  <a:cubicBezTo>
                    <a:pt x="33" y="37"/>
                    <a:pt x="33" y="37"/>
                    <a:pt x="33" y="37"/>
                  </a:cubicBezTo>
                  <a:cubicBezTo>
                    <a:pt x="27" y="37"/>
                    <a:pt x="27" y="37"/>
                    <a:pt x="27" y="37"/>
                  </a:cubicBezTo>
                  <a:cubicBezTo>
                    <a:pt x="27" y="31"/>
                    <a:pt x="27" y="31"/>
                    <a:pt x="27" y="31"/>
                  </a:cubicBezTo>
                  <a:cubicBezTo>
                    <a:pt x="33" y="31"/>
                    <a:pt x="33" y="31"/>
                    <a:pt x="33" y="31"/>
                  </a:cubicBezTo>
                  <a:cubicBezTo>
                    <a:pt x="33" y="31"/>
                    <a:pt x="33" y="31"/>
                    <a:pt x="33" y="31"/>
                  </a:cubicBezTo>
                  <a:close/>
                  <a:moveTo>
                    <a:pt x="23" y="31"/>
                  </a:moveTo>
                  <a:cubicBezTo>
                    <a:pt x="23" y="37"/>
                    <a:pt x="23" y="37"/>
                    <a:pt x="23" y="37"/>
                  </a:cubicBezTo>
                  <a:cubicBezTo>
                    <a:pt x="17" y="37"/>
                    <a:pt x="17" y="37"/>
                    <a:pt x="17" y="37"/>
                  </a:cubicBezTo>
                  <a:cubicBezTo>
                    <a:pt x="17" y="31"/>
                    <a:pt x="17" y="31"/>
                    <a:pt x="17" y="31"/>
                  </a:cubicBezTo>
                  <a:cubicBezTo>
                    <a:pt x="23" y="31"/>
                    <a:pt x="23" y="31"/>
                    <a:pt x="23" y="31"/>
                  </a:cubicBezTo>
                  <a:cubicBezTo>
                    <a:pt x="23" y="31"/>
                    <a:pt x="23" y="31"/>
                    <a:pt x="23" y="31"/>
                  </a:cubicBezTo>
                  <a:close/>
                  <a:moveTo>
                    <a:pt x="13" y="31"/>
                  </a:moveTo>
                  <a:cubicBezTo>
                    <a:pt x="13" y="37"/>
                    <a:pt x="13" y="37"/>
                    <a:pt x="13" y="37"/>
                  </a:cubicBezTo>
                  <a:cubicBezTo>
                    <a:pt x="7" y="37"/>
                    <a:pt x="7" y="37"/>
                    <a:pt x="7" y="37"/>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286" name="Freeform 2142"/>
            <p:cNvSpPr>
              <a:spLocks noEditPoints="1"/>
            </p:cNvSpPr>
            <p:nvPr/>
          </p:nvSpPr>
          <p:spPr bwMode="auto">
            <a:xfrm>
              <a:off x="18640425" y="1093788"/>
              <a:ext cx="153988" cy="554038"/>
            </a:xfrm>
            <a:custGeom>
              <a:avLst/>
              <a:gdLst>
                <a:gd name="T0" fmla="*/ 9 w 41"/>
                <a:gd name="T1" fmla="*/ 147 h 147"/>
                <a:gd name="T2" fmla="*/ 41 w 41"/>
                <a:gd name="T3" fmla="*/ 10 h 147"/>
                <a:gd name="T4" fmla="*/ 0 w 41"/>
                <a:gd name="T5" fmla="*/ 10 h 147"/>
                <a:gd name="T6" fmla="*/ 13 w 41"/>
                <a:gd name="T7" fmla="*/ 127 h 147"/>
                <a:gd name="T8" fmla="*/ 33 w 41"/>
                <a:gd name="T9" fmla="*/ 74 h 147"/>
                <a:gd name="T10" fmla="*/ 27 w 41"/>
                <a:gd name="T11" fmla="*/ 74 h 147"/>
                <a:gd name="T12" fmla="*/ 23 w 41"/>
                <a:gd name="T13" fmla="*/ 74 h 147"/>
                <a:gd name="T14" fmla="*/ 17 w 41"/>
                <a:gd name="T15" fmla="*/ 74 h 147"/>
                <a:gd name="T16" fmla="*/ 13 w 41"/>
                <a:gd name="T17" fmla="*/ 74 h 147"/>
                <a:gd name="T18" fmla="*/ 7 w 41"/>
                <a:gd name="T19" fmla="*/ 74 h 147"/>
                <a:gd name="T20" fmla="*/ 33 w 41"/>
                <a:gd name="T21" fmla="*/ 63 h 147"/>
                <a:gd name="T22" fmla="*/ 27 w 41"/>
                <a:gd name="T23" fmla="*/ 63 h 147"/>
                <a:gd name="T24" fmla="*/ 23 w 41"/>
                <a:gd name="T25" fmla="*/ 63 h 147"/>
                <a:gd name="T26" fmla="*/ 17 w 41"/>
                <a:gd name="T27" fmla="*/ 63 h 147"/>
                <a:gd name="T28" fmla="*/ 13 w 41"/>
                <a:gd name="T29" fmla="*/ 63 h 147"/>
                <a:gd name="T30" fmla="*/ 7 w 41"/>
                <a:gd name="T31" fmla="*/ 63 h 147"/>
                <a:gd name="T32" fmla="*/ 33 w 41"/>
                <a:gd name="T33" fmla="*/ 53 h 147"/>
                <a:gd name="T34" fmla="*/ 27 w 41"/>
                <a:gd name="T35" fmla="*/ 53 h 147"/>
                <a:gd name="T36" fmla="*/ 23 w 41"/>
                <a:gd name="T37" fmla="*/ 53 h 147"/>
                <a:gd name="T38" fmla="*/ 17 w 41"/>
                <a:gd name="T39" fmla="*/ 53 h 147"/>
                <a:gd name="T40" fmla="*/ 13 w 41"/>
                <a:gd name="T41" fmla="*/ 53 h 147"/>
                <a:gd name="T42" fmla="*/ 7 w 41"/>
                <a:gd name="T43" fmla="*/ 53 h 147"/>
                <a:gd name="T44" fmla="*/ 33 w 41"/>
                <a:gd name="T45" fmla="*/ 42 h 147"/>
                <a:gd name="T46" fmla="*/ 27 w 41"/>
                <a:gd name="T47" fmla="*/ 42 h 147"/>
                <a:gd name="T48" fmla="*/ 23 w 41"/>
                <a:gd name="T49" fmla="*/ 42 h 147"/>
                <a:gd name="T50" fmla="*/ 17 w 41"/>
                <a:gd name="T51" fmla="*/ 42 h 147"/>
                <a:gd name="T52" fmla="*/ 13 w 41"/>
                <a:gd name="T53" fmla="*/ 42 h 147"/>
                <a:gd name="T54" fmla="*/ 7 w 41"/>
                <a:gd name="T55" fmla="*/ 42 h 147"/>
                <a:gd name="T56" fmla="*/ 33 w 41"/>
                <a:gd name="T57" fmla="*/ 31 h 147"/>
                <a:gd name="T58" fmla="*/ 27 w 41"/>
                <a:gd name="T59" fmla="*/ 31 h 147"/>
                <a:gd name="T60" fmla="*/ 23 w 41"/>
                <a:gd name="T61" fmla="*/ 31 h 147"/>
                <a:gd name="T62" fmla="*/ 17 w 41"/>
                <a:gd name="T63" fmla="*/ 31 h 147"/>
                <a:gd name="T64" fmla="*/ 13 w 41"/>
                <a:gd name="T65" fmla="*/ 31 h 147"/>
                <a:gd name="T66" fmla="*/ 7 w 41"/>
                <a:gd name="T67" fmla="*/ 31 h 147"/>
                <a:gd name="T68" fmla="*/ 33 w 41"/>
                <a:gd name="T69" fmla="*/ 20 h 147"/>
                <a:gd name="T70" fmla="*/ 27 w 41"/>
                <a:gd name="T71" fmla="*/ 20 h 147"/>
                <a:gd name="T72" fmla="*/ 23 w 41"/>
                <a:gd name="T73" fmla="*/ 20 h 147"/>
                <a:gd name="T74" fmla="*/ 17 w 41"/>
                <a:gd name="T75" fmla="*/ 20 h 147"/>
                <a:gd name="T76" fmla="*/ 13 w 41"/>
                <a:gd name="T77" fmla="*/ 20 h 147"/>
                <a:gd name="T78" fmla="*/ 7 w 41"/>
                <a:gd name="T79" fmla="*/ 20 h 147"/>
                <a:gd name="T80" fmla="*/ 33 w 41"/>
                <a:gd name="T81" fmla="*/ 9 h 147"/>
                <a:gd name="T82" fmla="*/ 27 w 41"/>
                <a:gd name="T83" fmla="*/ 9 h 147"/>
                <a:gd name="T84" fmla="*/ 23 w 41"/>
                <a:gd name="T85" fmla="*/ 9 h 147"/>
                <a:gd name="T86" fmla="*/ 17 w 41"/>
                <a:gd name="T87" fmla="*/ 9 h 147"/>
                <a:gd name="T88" fmla="*/ 13 w 41"/>
                <a:gd name="T89" fmla="*/ 9 h 147"/>
                <a:gd name="T90" fmla="*/ 7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8"/>
                    <a:pt x="0" y="138"/>
                    <a:pt x="0" y="138"/>
                  </a:cubicBezTo>
                  <a:cubicBezTo>
                    <a:pt x="0" y="143"/>
                    <a:pt x="4" y="147"/>
                    <a:pt x="9" y="147"/>
                  </a:cubicBezTo>
                  <a:cubicBezTo>
                    <a:pt x="31" y="147"/>
                    <a:pt x="31" y="147"/>
                    <a:pt x="31" y="147"/>
                  </a:cubicBezTo>
                  <a:cubicBezTo>
                    <a:pt x="36" y="147"/>
                    <a:pt x="41" y="143"/>
                    <a:pt x="41" y="138"/>
                  </a:cubicBezTo>
                  <a:cubicBezTo>
                    <a:pt x="41" y="10"/>
                    <a:pt x="41" y="10"/>
                    <a:pt x="41" y="10"/>
                  </a:cubicBezTo>
                  <a:cubicBezTo>
                    <a:pt x="41" y="4"/>
                    <a:pt x="36" y="0"/>
                    <a:pt x="31" y="0"/>
                  </a:cubicBezTo>
                  <a:cubicBezTo>
                    <a:pt x="9" y="0"/>
                    <a:pt x="9" y="0"/>
                    <a:pt x="9" y="0"/>
                  </a:cubicBezTo>
                  <a:cubicBezTo>
                    <a:pt x="4" y="0"/>
                    <a:pt x="0" y="4"/>
                    <a:pt x="0" y="10"/>
                  </a:cubicBezTo>
                  <a:close/>
                  <a:moveTo>
                    <a:pt x="28" y="127"/>
                  </a:moveTo>
                  <a:cubicBezTo>
                    <a:pt x="28" y="131"/>
                    <a:pt x="24" y="134"/>
                    <a:pt x="20" y="134"/>
                  </a:cubicBezTo>
                  <a:cubicBezTo>
                    <a:pt x="16" y="134"/>
                    <a:pt x="13" y="131"/>
                    <a:pt x="13" y="127"/>
                  </a:cubicBezTo>
                  <a:cubicBezTo>
                    <a:pt x="13" y="123"/>
                    <a:pt x="16" y="119"/>
                    <a:pt x="20" y="119"/>
                  </a:cubicBezTo>
                  <a:cubicBezTo>
                    <a:pt x="24" y="119"/>
                    <a:pt x="28" y="123"/>
                    <a:pt x="28" y="127"/>
                  </a:cubicBezTo>
                  <a:close/>
                  <a:moveTo>
                    <a:pt x="33" y="74"/>
                  </a:moveTo>
                  <a:cubicBezTo>
                    <a:pt x="33" y="80"/>
                    <a:pt x="33" y="80"/>
                    <a:pt x="33" y="80"/>
                  </a:cubicBezTo>
                  <a:cubicBezTo>
                    <a:pt x="27" y="80"/>
                    <a:pt x="27" y="80"/>
                    <a:pt x="27" y="80"/>
                  </a:cubicBezTo>
                  <a:cubicBezTo>
                    <a:pt x="27" y="74"/>
                    <a:pt x="27" y="74"/>
                    <a:pt x="27" y="74"/>
                  </a:cubicBezTo>
                  <a:cubicBezTo>
                    <a:pt x="33" y="74"/>
                    <a:pt x="33" y="74"/>
                    <a:pt x="33" y="74"/>
                  </a:cubicBezTo>
                  <a:cubicBezTo>
                    <a:pt x="33" y="74"/>
                    <a:pt x="33" y="74"/>
                    <a:pt x="33" y="74"/>
                  </a:cubicBezTo>
                  <a:close/>
                  <a:moveTo>
                    <a:pt x="23" y="74"/>
                  </a:moveTo>
                  <a:cubicBezTo>
                    <a:pt x="23" y="80"/>
                    <a:pt x="23" y="80"/>
                    <a:pt x="23" y="80"/>
                  </a:cubicBezTo>
                  <a:cubicBezTo>
                    <a:pt x="17" y="80"/>
                    <a:pt x="17" y="80"/>
                    <a:pt x="17" y="80"/>
                  </a:cubicBezTo>
                  <a:cubicBezTo>
                    <a:pt x="17" y="74"/>
                    <a:pt x="17" y="74"/>
                    <a:pt x="17" y="74"/>
                  </a:cubicBezTo>
                  <a:cubicBezTo>
                    <a:pt x="23" y="74"/>
                    <a:pt x="23" y="74"/>
                    <a:pt x="23" y="74"/>
                  </a:cubicBezTo>
                  <a:cubicBezTo>
                    <a:pt x="23" y="74"/>
                    <a:pt x="23" y="74"/>
                    <a:pt x="23" y="74"/>
                  </a:cubicBezTo>
                  <a:close/>
                  <a:moveTo>
                    <a:pt x="13" y="74"/>
                  </a:moveTo>
                  <a:cubicBezTo>
                    <a:pt x="13" y="80"/>
                    <a:pt x="13" y="80"/>
                    <a:pt x="13" y="80"/>
                  </a:cubicBezTo>
                  <a:cubicBezTo>
                    <a:pt x="7" y="80"/>
                    <a:pt x="7" y="80"/>
                    <a:pt x="7" y="80"/>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3"/>
                  </a:moveTo>
                  <a:cubicBezTo>
                    <a:pt x="33" y="58"/>
                    <a:pt x="33" y="58"/>
                    <a:pt x="33" y="58"/>
                  </a:cubicBezTo>
                  <a:cubicBezTo>
                    <a:pt x="27" y="58"/>
                    <a:pt x="27" y="58"/>
                    <a:pt x="27" y="58"/>
                  </a:cubicBezTo>
                  <a:cubicBezTo>
                    <a:pt x="27" y="53"/>
                    <a:pt x="27" y="53"/>
                    <a:pt x="27" y="53"/>
                  </a:cubicBezTo>
                  <a:cubicBezTo>
                    <a:pt x="33" y="53"/>
                    <a:pt x="33" y="53"/>
                    <a:pt x="33" y="53"/>
                  </a:cubicBezTo>
                  <a:cubicBezTo>
                    <a:pt x="33" y="53"/>
                    <a:pt x="33" y="53"/>
                    <a:pt x="33" y="53"/>
                  </a:cubicBezTo>
                  <a:close/>
                  <a:moveTo>
                    <a:pt x="23" y="53"/>
                  </a:moveTo>
                  <a:cubicBezTo>
                    <a:pt x="23" y="58"/>
                    <a:pt x="23" y="58"/>
                    <a:pt x="23" y="58"/>
                  </a:cubicBezTo>
                  <a:cubicBezTo>
                    <a:pt x="17" y="58"/>
                    <a:pt x="17" y="58"/>
                    <a:pt x="17" y="58"/>
                  </a:cubicBezTo>
                  <a:cubicBezTo>
                    <a:pt x="17" y="53"/>
                    <a:pt x="17" y="53"/>
                    <a:pt x="17" y="53"/>
                  </a:cubicBezTo>
                  <a:cubicBezTo>
                    <a:pt x="23" y="53"/>
                    <a:pt x="23" y="53"/>
                    <a:pt x="23" y="53"/>
                  </a:cubicBezTo>
                  <a:cubicBezTo>
                    <a:pt x="23" y="53"/>
                    <a:pt x="23" y="53"/>
                    <a:pt x="23" y="53"/>
                  </a:cubicBezTo>
                  <a:close/>
                  <a:moveTo>
                    <a:pt x="13" y="53"/>
                  </a:moveTo>
                  <a:cubicBezTo>
                    <a:pt x="13" y="58"/>
                    <a:pt x="13" y="58"/>
                    <a:pt x="13" y="58"/>
                  </a:cubicBezTo>
                  <a:cubicBezTo>
                    <a:pt x="7" y="58"/>
                    <a:pt x="7" y="58"/>
                    <a:pt x="7" y="58"/>
                  </a:cubicBezTo>
                  <a:cubicBezTo>
                    <a:pt x="7" y="53"/>
                    <a:pt x="7" y="53"/>
                    <a:pt x="7" y="53"/>
                  </a:cubicBezTo>
                  <a:cubicBezTo>
                    <a:pt x="13" y="53"/>
                    <a:pt x="13" y="53"/>
                    <a:pt x="13" y="53"/>
                  </a:cubicBezTo>
                  <a:cubicBezTo>
                    <a:pt x="13" y="53"/>
                    <a:pt x="13" y="53"/>
                    <a:pt x="13" y="53"/>
                  </a:cubicBezTo>
                  <a:close/>
                  <a:moveTo>
                    <a:pt x="33" y="42"/>
                  </a:moveTo>
                  <a:cubicBezTo>
                    <a:pt x="33" y="48"/>
                    <a:pt x="33" y="48"/>
                    <a:pt x="33" y="48"/>
                  </a:cubicBezTo>
                  <a:cubicBezTo>
                    <a:pt x="27" y="48"/>
                    <a:pt x="27" y="48"/>
                    <a:pt x="27" y="48"/>
                  </a:cubicBezTo>
                  <a:cubicBezTo>
                    <a:pt x="27" y="42"/>
                    <a:pt x="27" y="42"/>
                    <a:pt x="27" y="42"/>
                  </a:cubicBezTo>
                  <a:cubicBezTo>
                    <a:pt x="33" y="42"/>
                    <a:pt x="33" y="42"/>
                    <a:pt x="33" y="42"/>
                  </a:cubicBezTo>
                  <a:cubicBezTo>
                    <a:pt x="33" y="42"/>
                    <a:pt x="33" y="42"/>
                    <a:pt x="33" y="42"/>
                  </a:cubicBezTo>
                  <a:close/>
                  <a:moveTo>
                    <a:pt x="23" y="42"/>
                  </a:moveTo>
                  <a:cubicBezTo>
                    <a:pt x="23" y="48"/>
                    <a:pt x="23" y="48"/>
                    <a:pt x="23" y="48"/>
                  </a:cubicBezTo>
                  <a:cubicBezTo>
                    <a:pt x="17" y="48"/>
                    <a:pt x="17" y="48"/>
                    <a:pt x="17" y="48"/>
                  </a:cubicBezTo>
                  <a:cubicBezTo>
                    <a:pt x="17" y="42"/>
                    <a:pt x="17" y="42"/>
                    <a:pt x="17" y="42"/>
                  </a:cubicBezTo>
                  <a:cubicBezTo>
                    <a:pt x="23" y="42"/>
                    <a:pt x="23" y="42"/>
                    <a:pt x="23" y="42"/>
                  </a:cubicBezTo>
                  <a:cubicBezTo>
                    <a:pt x="23" y="42"/>
                    <a:pt x="23" y="42"/>
                    <a:pt x="23" y="42"/>
                  </a:cubicBezTo>
                  <a:close/>
                  <a:moveTo>
                    <a:pt x="13" y="42"/>
                  </a:moveTo>
                  <a:cubicBezTo>
                    <a:pt x="13" y="48"/>
                    <a:pt x="13" y="48"/>
                    <a:pt x="13" y="48"/>
                  </a:cubicBezTo>
                  <a:cubicBezTo>
                    <a:pt x="7" y="48"/>
                    <a:pt x="7" y="48"/>
                    <a:pt x="7" y="48"/>
                  </a:cubicBezTo>
                  <a:cubicBezTo>
                    <a:pt x="7" y="42"/>
                    <a:pt x="7" y="42"/>
                    <a:pt x="7" y="42"/>
                  </a:cubicBezTo>
                  <a:cubicBezTo>
                    <a:pt x="13" y="42"/>
                    <a:pt x="13" y="42"/>
                    <a:pt x="13" y="42"/>
                  </a:cubicBezTo>
                  <a:cubicBezTo>
                    <a:pt x="13" y="42"/>
                    <a:pt x="13" y="42"/>
                    <a:pt x="13" y="42"/>
                  </a:cubicBezTo>
                  <a:close/>
                  <a:moveTo>
                    <a:pt x="33" y="31"/>
                  </a:moveTo>
                  <a:cubicBezTo>
                    <a:pt x="33" y="37"/>
                    <a:pt x="33" y="37"/>
                    <a:pt x="33" y="37"/>
                  </a:cubicBezTo>
                  <a:cubicBezTo>
                    <a:pt x="27" y="37"/>
                    <a:pt x="27" y="37"/>
                    <a:pt x="27" y="37"/>
                  </a:cubicBezTo>
                  <a:cubicBezTo>
                    <a:pt x="27" y="31"/>
                    <a:pt x="27" y="31"/>
                    <a:pt x="27" y="31"/>
                  </a:cubicBezTo>
                  <a:cubicBezTo>
                    <a:pt x="33" y="31"/>
                    <a:pt x="33" y="31"/>
                    <a:pt x="33" y="31"/>
                  </a:cubicBezTo>
                  <a:cubicBezTo>
                    <a:pt x="33" y="31"/>
                    <a:pt x="33" y="31"/>
                    <a:pt x="33" y="31"/>
                  </a:cubicBezTo>
                  <a:close/>
                  <a:moveTo>
                    <a:pt x="23" y="31"/>
                  </a:moveTo>
                  <a:cubicBezTo>
                    <a:pt x="23" y="37"/>
                    <a:pt x="23" y="37"/>
                    <a:pt x="23" y="37"/>
                  </a:cubicBezTo>
                  <a:cubicBezTo>
                    <a:pt x="17" y="37"/>
                    <a:pt x="17" y="37"/>
                    <a:pt x="17" y="37"/>
                  </a:cubicBezTo>
                  <a:cubicBezTo>
                    <a:pt x="17" y="31"/>
                    <a:pt x="17" y="31"/>
                    <a:pt x="17" y="31"/>
                  </a:cubicBezTo>
                  <a:cubicBezTo>
                    <a:pt x="23" y="31"/>
                    <a:pt x="23" y="31"/>
                    <a:pt x="23" y="31"/>
                  </a:cubicBezTo>
                  <a:cubicBezTo>
                    <a:pt x="23" y="31"/>
                    <a:pt x="23" y="31"/>
                    <a:pt x="23" y="31"/>
                  </a:cubicBezTo>
                  <a:close/>
                  <a:moveTo>
                    <a:pt x="13" y="31"/>
                  </a:moveTo>
                  <a:cubicBezTo>
                    <a:pt x="13" y="37"/>
                    <a:pt x="13" y="37"/>
                    <a:pt x="13" y="37"/>
                  </a:cubicBezTo>
                  <a:cubicBezTo>
                    <a:pt x="7" y="37"/>
                    <a:pt x="7" y="37"/>
                    <a:pt x="7" y="37"/>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287" name="Freeform 2143"/>
            <p:cNvSpPr>
              <a:spLocks noEditPoints="1"/>
            </p:cNvSpPr>
            <p:nvPr/>
          </p:nvSpPr>
          <p:spPr bwMode="auto">
            <a:xfrm>
              <a:off x="18857913" y="1093788"/>
              <a:ext cx="153988" cy="554038"/>
            </a:xfrm>
            <a:custGeom>
              <a:avLst/>
              <a:gdLst>
                <a:gd name="T0" fmla="*/ 9 w 41"/>
                <a:gd name="T1" fmla="*/ 147 h 147"/>
                <a:gd name="T2" fmla="*/ 41 w 41"/>
                <a:gd name="T3" fmla="*/ 10 h 147"/>
                <a:gd name="T4" fmla="*/ 0 w 41"/>
                <a:gd name="T5" fmla="*/ 10 h 147"/>
                <a:gd name="T6" fmla="*/ 13 w 41"/>
                <a:gd name="T7" fmla="*/ 127 h 147"/>
                <a:gd name="T8" fmla="*/ 33 w 41"/>
                <a:gd name="T9" fmla="*/ 74 h 147"/>
                <a:gd name="T10" fmla="*/ 28 w 41"/>
                <a:gd name="T11" fmla="*/ 74 h 147"/>
                <a:gd name="T12" fmla="*/ 23 w 41"/>
                <a:gd name="T13" fmla="*/ 74 h 147"/>
                <a:gd name="T14" fmla="*/ 17 w 41"/>
                <a:gd name="T15" fmla="*/ 74 h 147"/>
                <a:gd name="T16" fmla="*/ 13 w 41"/>
                <a:gd name="T17" fmla="*/ 74 h 147"/>
                <a:gd name="T18" fmla="*/ 8 w 41"/>
                <a:gd name="T19" fmla="*/ 74 h 147"/>
                <a:gd name="T20" fmla="*/ 33 w 41"/>
                <a:gd name="T21" fmla="*/ 63 h 147"/>
                <a:gd name="T22" fmla="*/ 28 w 41"/>
                <a:gd name="T23" fmla="*/ 63 h 147"/>
                <a:gd name="T24" fmla="*/ 23 w 41"/>
                <a:gd name="T25" fmla="*/ 63 h 147"/>
                <a:gd name="T26" fmla="*/ 17 w 41"/>
                <a:gd name="T27" fmla="*/ 63 h 147"/>
                <a:gd name="T28" fmla="*/ 13 w 41"/>
                <a:gd name="T29" fmla="*/ 63 h 147"/>
                <a:gd name="T30" fmla="*/ 8 w 41"/>
                <a:gd name="T31" fmla="*/ 63 h 147"/>
                <a:gd name="T32" fmla="*/ 33 w 41"/>
                <a:gd name="T33" fmla="*/ 53 h 147"/>
                <a:gd name="T34" fmla="*/ 28 w 41"/>
                <a:gd name="T35" fmla="*/ 53 h 147"/>
                <a:gd name="T36" fmla="*/ 23 w 41"/>
                <a:gd name="T37" fmla="*/ 53 h 147"/>
                <a:gd name="T38" fmla="*/ 17 w 41"/>
                <a:gd name="T39" fmla="*/ 53 h 147"/>
                <a:gd name="T40" fmla="*/ 13 w 41"/>
                <a:gd name="T41" fmla="*/ 53 h 147"/>
                <a:gd name="T42" fmla="*/ 8 w 41"/>
                <a:gd name="T43" fmla="*/ 53 h 147"/>
                <a:gd name="T44" fmla="*/ 33 w 41"/>
                <a:gd name="T45" fmla="*/ 42 h 147"/>
                <a:gd name="T46" fmla="*/ 28 w 41"/>
                <a:gd name="T47" fmla="*/ 42 h 147"/>
                <a:gd name="T48" fmla="*/ 23 w 41"/>
                <a:gd name="T49" fmla="*/ 42 h 147"/>
                <a:gd name="T50" fmla="*/ 17 w 41"/>
                <a:gd name="T51" fmla="*/ 42 h 147"/>
                <a:gd name="T52" fmla="*/ 13 w 41"/>
                <a:gd name="T53" fmla="*/ 42 h 147"/>
                <a:gd name="T54" fmla="*/ 8 w 41"/>
                <a:gd name="T55" fmla="*/ 42 h 147"/>
                <a:gd name="T56" fmla="*/ 33 w 41"/>
                <a:gd name="T57" fmla="*/ 31 h 147"/>
                <a:gd name="T58" fmla="*/ 28 w 41"/>
                <a:gd name="T59" fmla="*/ 31 h 147"/>
                <a:gd name="T60" fmla="*/ 23 w 41"/>
                <a:gd name="T61" fmla="*/ 31 h 147"/>
                <a:gd name="T62" fmla="*/ 17 w 41"/>
                <a:gd name="T63" fmla="*/ 31 h 147"/>
                <a:gd name="T64" fmla="*/ 13 w 41"/>
                <a:gd name="T65" fmla="*/ 31 h 147"/>
                <a:gd name="T66" fmla="*/ 8 w 41"/>
                <a:gd name="T67" fmla="*/ 31 h 147"/>
                <a:gd name="T68" fmla="*/ 33 w 41"/>
                <a:gd name="T69" fmla="*/ 20 h 147"/>
                <a:gd name="T70" fmla="*/ 28 w 41"/>
                <a:gd name="T71" fmla="*/ 20 h 147"/>
                <a:gd name="T72" fmla="*/ 23 w 41"/>
                <a:gd name="T73" fmla="*/ 20 h 147"/>
                <a:gd name="T74" fmla="*/ 17 w 41"/>
                <a:gd name="T75" fmla="*/ 20 h 147"/>
                <a:gd name="T76" fmla="*/ 13 w 41"/>
                <a:gd name="T77" fmla="*/ 20 h 147"/>
                <a:gd name="T78" fmla="*/ 8 w 41"/>
                <a:gd name="T79" fmla="*/ 20 h 147"/>
                <a:gd name="T80" fmla="*/ 33 w 41"/>
                <a:gd name="T81" fmla="*/ 9 h 147"/>
                <a:gd name="T82" fmla="*/ 28 w 41"/>
                <a:gd name="T83" fmla="*/ 9 h 147"/>
                <a:gd name="T84" fmla="*/ 23 w 41"/>
                <a:gd name="T85" fmla="*/ 9 h 147"/>
                <a:gd name="T86" fmla="*/ 17 w 41"/>
                <a:gd name="T87" fmla="*/ 9 h 147"/>
                <a:gd name="T88" fmla="*/ 13 w 41"/>
                <a:gd name="T89" fmla="*/ 9 h 147"/>
                <a:gd name="T90" fmla="*/ 8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8"/>
                    <a:pt x="0" y="138"/>
                    <a:pt x="0" y="138"/>
                  </a:cubicBezTo>
                  <a:cubicBezTo>
                    <a:pt x="0" y="143"/>
                    <a:pt x="4" y="147"/>
                    <a:pt x="9" y="147"/>
                  </a:cubicBezTo>
                  <a:cubicBezTo>
                    <a:pt x="32" y="147"/>
                    <a:pt x="32" y="147"/>
                    <a:pt x="32" y="147"/>
                  </a:cubicBezTo>
                  <a:cubicBezTo>
                    <a:pt x="37" y="147"/>
                    <a:pt x="41" y="143"/>
                    <a:pt x="41" y="138"/>
                  </a:cubicBezTo>
                  <a:cubicBezTo>
                    <a:pt x="41" y="10"/>
                    <a:pt x="41" y="10"/>
                    <a:pt x="41" y="10"/>
                  </a:cubicBezTo>
                  <a:cubicBezTo>
                    <a:pt x="41" y="4"/>
                    <a:pt x="37" y="0"/>
                    <a:pt x="32" y="0"/>
                  </a:cubicBezTo>
                  <a:cubicBezTo>
                    <a:pt x="9" y="0"/>
                    <a:pt x="9" y="0"/>
                    <a:pt x="9" y="0"/>
                  </a:cubicBezTo>
                  <a:cubicBezTo>
                    <a:pt x="4" y="0"/>
                    <a:pt x="0" y="4"/>
                    <a:pt x="0" y="10"/>
                  </a:cubicBezTo>
                  <a:close/>
                  <a:moveTo>
                    <a:pt x="28" y="127"/>
                  </a:moveTo>
                  <a:cubicBezTo>
                    <a:pt x="28" y="131"/>
                    <a:pt x="25" y="134"/>
                    <a:pt x="21" y="134"/>
                  </a:cubicBezTo>
                  <a:cubicBezTo>
                    <a:pt x="16" y="134"/>
                    <a:pt x="13" y="131"/>
                    <a:pt x="13" y="127"/>
                  </a:cubicBezTo>
                  <a:cubicBezTo>
                    <a:pt x="13" y="123"/>
                    <a:pt x="16" y="119"/>
                    <a:pt x="21" y="119"/>
                  </a:cubicBezTo>
                  <a:cubicBezTo>
                    <a:pt x="25" y="119"/>
                    <a:pt x="28" y="123"/>
                    <a:pt x="28" y="127"/>
                  </a:cubicBezTo>
                  <a:close/>
                  <a:moveTo>
                    <a:pt x="33" y="74"/>
                  </a:moveTo>
                  <a:cubicBezTo>
                    <a:pt x="33" y="80"/>
                    <a:pt x="33" y="80"/>
                    <a:pt x="33" y="80"/>
                  </a:cubicBezTo>
                  <a:cubicBezTo>
                    <a:pt x="28" y="80"/>
                    <a:pt x="28" y="80"/>
                    <a:pt x="28" y="80"/>
                  </a:cubicBezTo>
                  <a:cubicBezTo>
                    <a:pt x="28" y="74"/>
                    <a:pt x="28" y="74"/>
                    <a:pt x="28" y="74"/>
                  </a:cubicBezTo>
                  <a:cubicBezTo>
                    <a:pt x="33" y="74"/>
                    <a:pt x="33" y="74"/>
                    <a:pt x="33" y="74"/>
                  </a:cubicBezTo>
                  <a:cubicBezTo>
                    <a:pt x="33" y="74"/>
                    <a:pt x="33" y="74"/>
                    <a:pt x="33" y="74"/>
                  </a:cubicBezTo>
                  <a:close/>
                  <a:moveTo>
                    <a:pt x="23" y="74"/>
                  </a:moveTo>
                  <a:cubicBezTo>
                    <a:pt x="23" y="80"/>
                    <a:pt x="23" y="80"/>
                    <a:pt x="23" y="80"/>
                  </a:cubicBezTo>
                  <a:cubicBezTo>
                    <a:pt x="17" y="80"/>
                    <a:pt x="17" y="80"/>
                    <a:pt x="17" y="80"/>
                  </a:cubicBezTo>
                  <a:cubicBezTo>
                    <a:pt x="17" y="74"/>
                    <a:pt x="17" y="74"/>
                    <a:pt x="17" y="74"/>
                  </a:cubicBezTo>
                  <a:cubicBezTo>
                    <a:pt x="23" y="74"/>
                    <a:pt x="23" y="74"/>
                    <a:pt x="23" y="74"/>
                  </a:cubicBezTo>
                  <a:cubicBezTo>
                    <a:pt x="23" y="74"/>
                    <a:pt x="23" y="74"/>
                    <a:pt x="23" y="74"/>
                  </a:cubicBezTo>
                  <a:close/>
                  <a:moveTo>
                    <a:pt x="13" y="74"/>
                  </a:moveTo>
                  <a:cubicBezTo>
                    <a:pt x="13" y="80"/>
                    <a:pt x="13" y="80"/>
                    <a:pt x="13" y="80"/>
                  </a:cubicBezTo>
                  <a:cubicBezTo>
                    <a:pt x="8" y="80"/>
                    <a:pt x="8" y="80"/>
                    <a:pt x="8" y="80"/>
                  </a:cubicBezTo>
                  <a:cubicBezTo>
                    <a:pt x="8" y="74"/>
                    <a:pt x="8" y="74"/>
                    <a:pt x="8" y="74"/>
                  </a:cubicBezTo>
                  <a:cubicBezTo>
                    <a:pt x="13" y="74"/>
                    <a:pt x="13" y="74"/>
                    <a:pt x="13" y="74"/>
                  </a:cubicBezTo>
                  <a:cubicBezTo>
                    <a:pt x="13" y="74"/>
                    <a:pt x="13" y="74"/>
                    <a:pt x="13" y="74"/>
                  </a:cubicBezTo>
                  <a:close/>
                  <a:moveTo>
                    <a:pt x="33" y="63"/>
                  </a:moveTo>
                  <a:cubicBezTo>
                    <a:pt x="33" y="69"/>
                    <a:pt x="33" y="69"/>
                    <a:pt x="33" y="69"/>
                  </a:cubicBezTo>
                  <a:cubicBezTo>
                    <a:pt x="28" y="69"/>
                    <a:pt x="28" y="69"/>
                    <a:pt x="28" y="69"/>
                  </a:cubicBezTo>
                  <a:cubicBezTo>
                    <a:pt x="28" y="63"/>
                    <a:pt x="28" y="63"/>
                    <a:pt x="28"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8" y="69"/>
                    <a:pt x="8" y="69"/>
                    <a:pt x="8" y="69"/>
                  </a:cubicBezTo>
                  <a:cubicBezTo>
                    <a:pt x="8" y="63"/>
                    <a:pt x="8" y="63"/>
                    <a:pt x="8" y="63"/>
                  </a:cubicBezTo>
                  <a:cubicBezTo>
                    <a:pt x="13" y="63"/>
                    <a:pt x="13" y="63"/>
                    <a:pt x="13" y="63"/>
                  </a:cubicBezTo>
                  <a:cubicBezTo>
                    <a:pt x="13" y="63"/>
                    <a:pt x="13" y="63"/>
                    <a:pt x="13" y="63"/>
                  </a:cubicBezTo>
                  <a:close/>
                  <a:moveTo>
                    <a:pt x="33" y="53"/>
                  </a:moveTo>
                  <a:cubicBezTo>
                    <a:pt x="33" y="58"/>
                    <a:pt x="33" y="58"/>
                    <a:pt x="33" y="58"/>
                  </a:cubicBezTo>
                  <a:cubicBezTo>
                    <a:pt x="28" y="58"/>
                    <a:pt x="28" y="58"/>
                    <a:pt x="28" y="58"/>
                  </a:cubicBezTo>
                  <a:cubicBezTo>
                    <a:pt x="28" y="53"/>
                    <a:pt x="28" y="53"/>
                    <a:pt x="28" y="53"/>
                  </a:cubicBezTo>
                  <a:cubicBezTo>
                    <a:pt x="33" y="53"/>
                    <a:pt x="33" y="53"/>
                    <a:pt x="33" y="53"/>
                  </a:cubicBezTo>
                  <a:cubicBezTo>
                    <a:pt x="33" y="53"/>
                    <a:pt x="33" y="53"/>
                    <a:pt x="33" y="53"/>
                  </a:cubicBezTo>
                  <a:close/>
                  <a:moveTo>
                    <a:pt x="23" y="53"/>
                  </a:moveTo>
                  <a:cubicBezTo>
                    <a:pt x="23" y="58"/>
                    <a:pt x="23" y="58"/>
                    <a:pt x="23" y="58"/>
                  </a:cubicBezTo>
                  <a:cubicBezTo>
                    <a:pt x="17" y="58"/>
                    <a:pt x="17" y="58"/>
                    <a:pt x="17" y="58"/>
                  </a:cubicBezTo>
                  <a:cubicBezTo>
                    <a:pt x="17" y="53"/>
                    <a:pt x="17" y="53"/>
                    <a:pt x="17" y="53"/>
                  </a:cubicBezTo>
                  <a:cubicBezTo>
                    <a:pt x="23" y="53"/>
                    <a:pt x="23" y="53"/>
                    <a:pt x="23" y="53"/>
                  </a:cubicBezTo>
                  <a:cubicBezTo>
                    <a:pt x="23" y="53"/>
                    <a:pt x="23" y="53"/>
                    <a:pt x="23" y="53"/>
                  </a:cubicBezTo>
                  <a:close/>
                  <a:moveTo>
                    <a:pt x="13" y="53"/>
                  </a:moveTo>
                  <a:cubicBezTo>
                    <a:pt x="13" y="58"/>
                    <a:pt x="13" y="58"/>
                    <a:pt x="13" y="58"/>
                  </a:cubicBezTo>
                  <a:cubicBezTo>
                    <a:pt x="8" y="58"/>
                    <a:pt x="8" y="58"/>
                    <a:pt x="8" y="58"/>
                  </a:cubicBezTo>
                  <a:cubicBezTo>
                    <a:pt x="8" y="53"/>
                    <a:pt x="8" y="53"/>
                    <a:pt x="8" y="53"/>
                  </a:cubicBezTo>
                  <a:cubicBezTo>
                    <a:pt x="13" y="53"/>
                    <a:pt x="13" y="53"/>
                    <a:pt x="13" y="53"/>
                  </a:cubicBezTo>
                  <a:cubicBezTo>
                    <a:pt x="13" y="53"/>
                    <a:pt x="13" y="53"/>
                    <a:pt x="13" y="53"/>
                  </a:cubicBezTo>
                  <a:close/>
                  <a:moveTo>
                    <a:pt x="33" y="42"/>
                  </a:moveTo>
                  <a:cubicBezTo>
                    <a:pt x="33" y="48"/>
                    <a:pt x="33" y="48"/>
                    <a:pt x="33" y="48"/>
                  </a:cubicBezTo>
                  <a:cubicBezTo>
                    <a:pt x="28" y="48"/>
                    <a:pt x="28" y="48"/>
                    <a:pt x="28" y="48"/>
                  </a:cubicBezTo>
                  <a:cubicBezTo>
                    <a:pt x="28" y="42"/>
                    <a:pt x="28" y="42"/>
                    <a:pt x="28" y="42"/>
                  </a:cubicBezTo>
                  <a:cubicBezTo>
                    <a:pt x="33" y="42"/>
                    <a:pt x="33" y="42"/>
                    <a:pt x="33" y="42"/>
                  </a:cubicBezTo>
                  <a:cubicBezTo>
                    <a:pt x="33" y="42"/>
                    <a:pt x="33" y="42"/>
                    <a:pt x="33" y="42"/>
                  </a:cubicBezTo>
                  <a:close/>
                  <a:moveTo>
                    <a:pt x="23" y="42"/>
                  </a:moveTo>
                  <a:cubicBezTo>
                    <a:pt x="23" y="48"/>
                    <a:pt x="23" y="48"/>
                    <a:pt x="23" y="48"/>
                  </a:cubicBezTo>
                  <a:cubicBezTo>
                    <a:pt x="17" y="48"/>
                    <a:pt x="17" y="48"/>
                    <a:pt x="17" y="48"/>
                  </a:cubicBezTo>
                  <a:cubicBezTo>
                    <a:pt x="17" y="42"/>
                    <a:pt x="17" y="42"/>
                    <a:pt x="17" y="42"/>
                  </a:cubicBezTo>
                  <a:cubicBezTo>
                    <a:pt x="23" y="42"/>
                    <a:pt x="23" y="42"/>
                    <a:pt x="23" y="42"/>
                  </a:cubicBezTo>
                  <a:cubicBezTo>
                    <a:pt x="23" y="42"/>
                    <a:pt x="23" y="42"/>
                    <a:pt x="23" y="42"/>
                  </a:cubicBezTo>
                  <a:close/>
                  <a:moveTo>
                    <a:pt x="13" y="42"/>
                  </a:moveTo>
                  <a:cubicBezTo>
                    <a:pt x="13" y="48"/>
                    <a:pt x="13" y="48"/>
                    <a:pt x="13" y="48"/>
                  </a:cubicBezTo>
                  <a:cubicBezTo>
                    <a:pt x="8" y="48"/>
                    <a:pt x="8" y="48"/>
                    <a:pt x="8" y="48"/>
                  </a:cubicBezTo>
                  <a:cubicBezTo>
                    <a:pt x="8" y="42"/>
                    <a:pt x="8" y="42"/>
                    <a:pt x="8" y="42"/>
                  </a:cubicBezTo>
                  <a:cubicBezTo>
                    <a:pt x="13" y="42"/>
                    <a:pt x="13" y="42"/>
                    <a:pt x="13" y="42"/>
                  </a:cubicBezTo>
                  <a:cubicBezTo>
                    <a:pt x="13" y="42"/>
                    <a:pt x="13" y="42"/>
                    <a:pt x="13" y="42"/>
                  </a:cubicBezTo>
                  <a:close/>
                  <a:moveTo>
                    <a:pt x="33" y="31"/>
                  </a:moveTo>
                  <a:cubicBezTo>
                    <a:pt x="33" y="37"/>
                    <a:pt x="33" y="37"/>
                    <a:pt x="33" y="37"/>
                  </a:cubicBezTo>
                  <a:cubicBezTo>
                    <a:pt x="28" y="37"/>
                    <a:pt x="28" y="37"/>
                    <a:pt x="28" y="37"/>
                  </a:cubicBezTo>
                  <a:cubicBezTo>
                    <a:pt x="28" y="31"/>
                    <a:pt x="28" y="31"/>
                    <a:pt x="28" y="31"/>
                  </a:cubicBezTo>
                  <a:cubicBezTo>
                    <a:pt x="33" y="31"/>
                    <a:pt x="33" y="31"/>
                    <a:pt x="33" y="31"/>
                  </a:cubicBezTo>
                  <a:cubicBezTo>
                    <a:pt x="33" y="31"/>
                    <a:pt x="33" y="31"/>
                    <a:pt x="33" y="31"/>
                  </a:cubicBezTo>
                  <a:close/>
                  <a:moveTo>
                    <a:pt x="23" y="31"/>
                  </a:moveTo>
                  <a:cubicBezTo>
                    <a:pt x="23" y="37"/>
                    <a:pt x="23" y="37"/>
                    <a:pt x="23" y="37"/>
                  </a:cubicBezTo>
                  <a:cubicBezTo>
                    <a:pt x="17" y="37"/>
                    <a:pt x="17" y="37"/>
                    <a:pt x="17" y="37"/>
                  </a:cubicBezTo>
                  <a:cubicBezTo>
                    <a:pt x="17" y="31"/>
                    <a:pt x="17" y="31"/>
                    <a:pt x="17" y="31"/>
                  </a:cubicBezTo>
                  <a:cubicBezTo>
                    <a:pt x="23" y="31"/>
                    <a:pt x="23" y="31"/>
                    <a:pt x="23" y="31"/>
                  </a:cubicBezTo>
                  <a:cubicBezTo>
                    <a:pt x="23" y="31"/>
                    <a:pt x="23" y="31"/>
                    <a:pt x="23" y="31"/>
                  </a:cubicBezTo>
                  <a:close/>
                  <a:moveTo>
                    <a:pt x="13" y="31"/>
                  </a:moveTo>
                  <a:cubicBezTo>
                    <a:pt x="13" y="37"/>
                    <a:pt x="13" y="37"/>
                    <a:pt x="13" y="37"/>
                  </a:cubicBezTo>
                  <a:cubicBezTo>
                    <a:pt x="8" y="37"/>
                    <a:pt x="8" y="37"/>
                    <a:pt x="8" y="37"/>
                  </a:cubicBezTo>
                  <a:cubicBezTo>
                    <a:pt x="8" y="31"/>
                    <a:pt x="8" y="31"/>
                    <a:pt x="8" y="31"/>
                  </a:cubicBezTo>
                  <a:cubicBezTo>
                    <a:pt x="13" y="31"/>
                    <a:pt x="13" y="31"/>
                    <a:pt x="13" y="31"/>
                  </a:cubicBezTo>
                  <a:cubicBezTo>
                    <a:pt x="13" y="31"/>
                    <a:pt x="13" y="31"/>
                    <a:pt x="13" y="31"/>
                  </a:cubicBezTo>
                  <a:close/>
                  <a:moveTo>
                    <a:pt x="33" y="20"/>
                  </a:moveTo>
                  <a:cubicBezTo>
                    <a:pt x="33" y="26"/>
                    <a:pt x="33" y="26"/>
                    <a:pt x="33" y="26"/>
                  </a:cubicBezTo>
                  <a:cubicBezTo>
                    <a:pt x="28" y="26"/>
                    <a:pt x="28" y="26"/>
                    <a:pt x="28" y="26"/>
                  </a:cubicBezTo>
                  <a:cubicBezTo>
                    <a:pt x="28" y="20"/>
                    <a:pt x="28" y="20"/>
                    <a:pt x="28"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8" y="26"/>
                    <a:pt x="8" y="26"/>
                    <a:pt x="8" y="26"/>
                  </a:cubicBezTo>
                  <a:cubicBezTo>
                    <a:pt x="8" y="20"/>
                    <a:pt x="8" y="20"/>
                    <a:pt x="8" y="20"/>
                  </a:cubicBezTo>
                  <a:cubicBezTo>
                    <a:pt x="13" y="20"/>
                    <a:pt x="13" y="20"/>
                    <a:pt x="13" y="20"/>
                  </a:cubicBezTo>
                  <a:cubicBezTo>
                    <a:pt x="13" y="20"/>
                    <a:pt x="13" y="20"/>
                    <a:pt x="13" y="20"/>
                  </a:cubicBezTo>
                  <a:close/>
                  <a:moveTo>
                    <a:pt x="33" y="9"/>
                  </a:moveTo>
                  <a:cubicBezTo>
                    <a:pt x="33" y="15"/>
                    <a:pt x="33" y="15"/>
                    <a:pt x="33" y="15"/>
                  </a:cubicBezTo>
                  <a:cubicBezTo>
                    <a:pt x="28" y="15"/>
                    <a:pt x="28" y="15"/>
                    <a:pt x="28" y="15"/>
                  </a:cubicBezTo>
                  <a:cubicBezTo>
                    <a:pt x="28" y="9"/>
                    <a:pt x="28" y="9"/>
                    <a:pt x="28"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8" y="15"/>
                    <a:pt x="8" y="15"/>
                    <a:pt x="8" y="15"/>
                  </a:cubicBezTo>
                  <a:cubicBezTo>
                    <a:pt x="8" y="9"/>
                    <a:pt x="8" y="9"/>
                    <a:pt x="8"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288" name="Freeform 2144"/>
            <p:cNvSpPr>
              <a:spLocks noEditPoints="1"/>
            </p:cNvSpPr>
            <p:nvPr/>
          </p:nvSpPr>
          <p:spPr bwMode="auto">
            <a:xfrm>
              <a:off x="19075400" y="1093788"/>
              <a:ext cx="153988" cy="554038"/>
            </a:xfrm>
            <a:custGeom>
              <a:avLst/>
              <a:gdLst>
                <a:gd name="T0" fmla="*/ 10 w 41"/>
                <a:gd name="T1" fmla="*/ 147 h 147"/>
                <a:gd name="T2" fmla="*/ 41 w 41"/>
                <a:gd name="T3" fmla="*/ 10 h 147"/>
                <a:gd name="T4" fmla="*/ 0 w 41"/>
                <a:gd name="T5" fmla="*/ 10 h 147"/>
                <a:gd name="T6" fmla="*/ 13 w 41"/>
                <a:gd name="T7" fmla="*/ 127 h 147"/>
                <a:gd name="T8" fmla="*/ 34 w 41"/>
                <a:gd name="T9" fmla="*/ 74 h 147"/>
                <a:gd name="T10" fmla="*/ 28 w 41"/>
                <a:gd name="T11" fmla="*/ 74 h 147"/>
                <a:gd name="T12" fmla="*/ 23 w 41"/>
                <a:gd name="T13" fmla="*/ 74 h 147"/>
                <a:gd name="T14" fmla="*/ 18 w 41"/>
                <a:gd name="T15" fmla="*/ 74 h 147"/>
                <a:gd name="T16" fmla="*/ 14 w 41"/>
                <a:gd name="T17" fmla="*/ 74 h 147"/>
                <a:gd name="T18" fmla="*/ 8 w 41"/>
                <a:gd name="T19" fmla="*/ 74 h 147"/>
                <a:gd name="T20" fmla="*/ 34 w 41"/>
                <a:gd name="T21" fmla="*/ 63 h 147"/>
                <a:gd name="T22" fmla="*/ 28 w 41"/>
                <a:gd name="T23" fmla="*/ 63 h 147"/>
                <a:gd name="T24" fmla="*/ 23 w 41"/>
                <a:gd name="T25" fmla="*/ 63 h 147"/>
                <a:gd name="T26" fmla="*/ 18 w 41"/>
                <a:gd name="T27" fmla="*/ 63 h 147"/>
                <a:gd name="T28" fmla="*/ 14 w 41"/>
                <a:gd name="T29" fmla="*/ 63 h 147"/>
                <a:gd name="T30" fmla="*/ 8 w 41"/>
                <a:gd name="T31" fmla="*/ 63 h 147"/>
                <a:gd name="T32" fmla="*/ 34 w 41"/>
                <a:gd name="T33" fmla="*/ 53 h 147"/>
                <a:gd name="T34" fmla="*/ 28 w 41"/>
                <a:gd name="T35" fmla="*/ 53 h 147"/>
                <a:gd name="T36" fmla="*/ 23 w 41"/>
                <a:gd name="T37" fmla="*/ 53 h 147"/>
                <a:gd name="T38" fmla="*/ 18 w 41"/>
                <a:gd name="T39" fmla="*/ 53 h 147"/>
                <a:gd name="T40" fmla="*/ 14 w 41"/>
                <a:gd name="T41" fmla="*/ 53 h 147"/>
                <a:gd name="T42" fmla="*/ 8 w 41"/>
                <a:gd name="T43" fmla="*/ 53 h 147"/>
                <a:gd name="T44" fmla="*/ 34 w 41"/>
                <a:gd name="T45" fmla="*/ 42 h 147"/>
                <a:gd name="T46" fmla="*/ 28 w 41"/>
                <a:gd name="T47" fmla="*/ 42 h 147"/>
                <a:gd name="T48" fmla="*/ 23 w 41"/>
                <a:gd name="T49" fmla="*/ 42 h 147"/>
                <a:gd name="T50" fmla="*/ 18 w 41"/>
                <a:gd name="T51" fmla="*/ 42 h 147"/>
                <a:gd name="T52" fmla="*/ 14 w 41"/>
                <a:gd name="T53" fmla="*/ 42 h 147"/>
                <a:gd name="T54" fmla="*/ 8 w 41"/>
                <a:gd name="T55" fmla="*/ 42 h 147"/>
                <a:gd name="T56" fmla="*/ 34 w 41"/>
                <a:gd name="T57" fmla="*/ 31 h 147"/>
                <a:gd name="T58" fmla="*/ 28 w 41"/>
                <a:gd name="T59" fmla="*/ 31 h 147"/>
                <a:gd name="T60" fmla="*/ 23 w 41"/>
                <a:gd name="T61" fmla="*/ 31 h 147"/>
                <a:gd name="T62" fmla="*/ 18 w 41"/>
                <a:gd name="T63" fmla="*/ 31 h 147"/>
                <a:gd name="T64" fmla="*/ 14 w 41"/>
                <a:gd name="T65" fmla="*/ 31 h 147"/>
                <a:gd name="T66" fmla="*/ 8 w 41"/>
                <a:gd name="T67" fmla="*/ 31 h 147"/>
                <a:gd name="T68" fmla="*/ 34 w 41"/>
                <a:gd name="T69" fmla="*/ 20 h 147"/>
                <a:gd name="T70" fmla="*/ 28 w 41"/>
                <a:gd name="T71" fmla="*/ 20 h 147"/>
                <a:gd name="T72" fmla="*/ 23 w 41"/>
                <a:gd name="T73" fmla="*/ 20 h 147"/>
                <a:gd name="T74" fmla="*/ 18 w 41"/>
                <a:gd name="T75" fmla="*/ 20 h 147"/>
                <a:gd name="T76" fmla="*/ 14 w 41"/>
                <a:gd name="T77" fmla="*/ 20 h 147"/>
                <a:gd name="T78" fmla="*/ 8 w 41"/>
                <a:gd name="T79" fmla="*/ 20 h 147"/>
                <a:gd name="T80" fmla="*/ 34 w 41"/>
                <a:gd name="T81" fmla="*/ 9 h 147"/>
                <a:gd name="T82" fmla="*/ 28 w 41"/>
                <a:gd name="T83" fmla="*/ 9 h 147"/>
                <a:gd name="T84" fmla="*/ 23 w 41"/>
                <a:gd name="T85" fmla="*/ 9 h 147"/>
                <a:gd name="T86" fmla="*/ 18 w 41"/>
                <a:gd name="T87" fmla="*/ 9 h 147"/>
                <a:gd name="T88" fmla="*/ 14 w 41"/>
                <a:gd name="T89" fmla="*/ 9 h 147"/>
                <a:gd name="T90" fmla="*/ 8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8"/>
                    <a:pt x="0" y="138"/>
                    <a:pt x="0" y="138"/>
                  </a:cubicBezTo>
                  <a:cubicBezTo>
                    <a:pt x="0" y="143"/>
                    <a:pt x="4" y="147"/>
                    <a:pt x="10" y="147"/>
                  </a:cubicBezTo>
                  <a:cubicBezTo>
                    <a:pt x="32" y="147"/>
                    <a:pt x="32" y="147"/>
                    <a:pt x="32" y="147"/>
                  </a:cubicBezTo>
                  <a:cubicBezTo>
                    <a:pt x="37" y="147"/>
                    <a:pt x="41" y="143"/>
                    <a:pt x="41" y="138"/>
                  </a:cubicBezTo>
                  <a:cubicBezTo>
                    <a:pt x="41" y="10"/>
                    <a:pt x="41" y="10"/>
                    <a:pt x="41" y="10"/>
                  </a:cubicBezTo>
                  <a:cubicBezTo>
                    <a:pt x="41" y="4"/>
                    <a:pt x="37" y="0"/>
                    <a:pt x="32" y="0"/>
                  </a:cubicBezTo>
                  <a:cubicBezTo>
                    <a:pt x="10" y="0"/>
                    <a:pt x="10" y="0"/>
                    <a:pt x="10" y="0"/>
                  </a:cubicBezTo>
                  <a:cubicBezTo>
                    <a:pt x="4" y="0"/>
                    <a:pt x="0" y="4"/>
                    <a:pt x="0" y="10"/>
                  </a:cubicBezTo>
                  <a:close/>
                  <a:moveTo>
                    <a:pt x="28" y="127"/>
                  </a:moveTo>
                  <a:cubicBezTo>
                    <a:pt x="28" y="131"/>
                    <a:pt x="25" y="134"/>
                    <a:pt x="21" y="134"/>
                  </a:cubicBezTo>
                  <a:cubicBezTo>
                    <a:pt x="17" y="134"/>
                    <a:pt x="13" y="131"/>
                    <a:pt x="13" y="127"/>
                  </a:cubicBezTo>
                  <a:cubicBezTo>
                    <a:pt x="13" y="123"/>
                    <a:pt x="17" y="119"/>
                    <a:pt x="21" y="119"/>
                  </a:cubicBezTo>
                  <a:cubicBezTo>
                    <a:pt x="25" y="119"/>
                    <a:pt x="28" y="123"/>
                    <a:pt x="28" y="127"/>
                  </a:cubicBezTo>
                  <a:close/>
                  <a:moveTo>
                    <a:pt x="34" y="74"/>
                  </a:moveTo>
                  <a:cubicBezTo>
                    <a:pt x="34" y="80"/>
                    <a:pt x="34" y="80"/>
                    <a:pt x="34" y="80"/>
                  </a:cubicBezTo>
                  <a:cubicBezTo>
                    <a:pt x="28" y="80"/>
                    <a:pt x="28" y="80"/>
                    <a:pt x="28" y="80"/>
                  </a:cubicBezTo>
                  <a:cubicBezTo>
                    <a:pt x="28" y="74"/>
                    <a:pt x="28" y="74"/>
                    <a:pt x="28" y="74"/>
                  </a:cubicBezTo>
                  <a:cubicBezTo>
                    <a:pt x="34" y="74"/>
                    <a:pt x="34" y="74"/>
                    <a:pt x="34" y="74"/>
                  </a:cubicBezTo>
                  <a:cubicBezTo>
                    <a:pt x="34" y="74"/>
                    <a:pt x="34" y="74"/>
                    <a:pt x="34" y="74"/>
                  </a:cubicBezTo>
                  <a:close/>
                  <a:moveTo>
                    <a:pt x="23" y="74"/>
                  </a:moveTo>
                  <a:cubicBezTo>
                    <a:pt x="23" y="80"/>
                    <a:pt x="23" y="80"/>
                    <a:pt x="23" y="80"/>
                  </a:cubicBezTo>
                  <a:cubicBezTo>
                    <a:pt x="18" y="80"/>
                    <a:pt x="18" y="80"/>
                    <a:pt x="18" y="80"/>
                  </a:cubicBezTo>
                  <a:cubicBezTo>
                    <a:pt x="18" y="74"/>
                    <a:pt x="18" y="74"/>
                    <a:pt x="18" y="74"/>
                  </a:cubicBezTo>
                  <a:cubicBezTo>
                    <a:pt x="23" y="74"/>
                    <a:pt x="23" y="74"/>
                    <a:pt x="23" y="74"/>
                  </a:cubicBezTo>
                  <a:cubicBezTo>
                    <a:pt x="23" y="74"/>
                    <a:pt x="23" y="74"/>
                    <a:pt x="23" y="74"/>
                  </a:cubicBezTo>
                  <a:close/>
                  <a:moveTo>
                    <a:pt x="14" y="74"/>
                  </a:moveTo>
                  <a:cubicBezTo>
                    <a:pt x="14" y="80"/>
                    <a:pt x="14" y="80"/>
                    <a:pt x="14" y="80"/>
                  </a:cubicBezTo>
                  <a:cubicBezTo>
                    <a:pt x="8" y="80"/>
                    <a:pt x="8" y="80"/>
                    <a:pt x="8" y="80"/>
                  </a:cubicBezTo>
                  <a:cubicBezTo>
                    <a:pt x="8" y="74"/>
                    <a:pt x="8" y="74"/>
                    <a:pt x="8" y="74"/>
                  </a:cubicBezTo>
                  <a:cubicBezTo>
                    <a:pt x="14" y="74"/>
                    <a:pt x="14" y="74"/>
                    <a:pt x="14" y="74"/>
                  </a:cubicBezTo>
                  <a:cubicBezTo>
                    <a:pt x="14" y="74"/>
                    <a:pt x="14" y="74"/>
                    <a:pt x="14" y="74"/>
                  </a:cubicBezTo>
                  <a:close/>
                  <a:moveTo>
                    <a:pt x="34" y="63"/>
                  </a:moveTo>
                  <a:cubicBezTo>
                    <a:pt x="34" y="69"/>
                    <a:pt x="34" y="69"/>
                    <a:pt x="34" y="69"/>
                  </a:cubicBezTo>
                  <a:cubicBezTo>
                    <a:pt x="28" y="69"/>
                    <a:pt x="28" y="69"/>
                    <a:pt x="28" y="69"/>
                  </a:cubicBezTo>
                  <a:cubicBezTo>
                    <a:pt x="28" y="63"/>
                    <a:pt x="28" y="63"/>
                    <a:pt x="28" y="63"/>
                  </a:cubicBezTo>
                  <a:cubicBezTo>
                    <a:pt x="34" y="63"/>
                    <a:pt x="34" y="63"/>
                    <a:pt x="34" y="63"/>
                  </a:cubicBezTo>
                  <a:cubicBezTo>
                    <a:pt x="34" y="63"/>
                    <a:pt x="34" y="63"/>
                    <a:pt x="34" y="63"/>
                  </a:cubicBezTo>
                  <a:close/>
                  <a:moveTo>
                    <a:pt x="23" y="63"/>
                  </a:moveTo>
                  <a:cubicBezTo>
                    <a:pt x="23" y="69"/>
                    <a:pt x="23" y="69"/>
                    <a:pt x="23" y="69"/>
                  </a:cubicBezTo>
                  <a:cubicBezTo>
                    <a:pt x="18" y="69"/>
                    <a:pt x="18" y="69"/>
                    <a:pt x="18" y="69"/>
                  </a:cubicBezTo>
                  <a:cubicBezTo>
                    <a:pt x="18" y="63"/>
                    <a:pt x="18" y="63"/>
                    <a:pt x="18" y="63"/>
                  </a:cubicBezTo>
                  <a:cubicBezTo>
                    <a:pt x="23" y="63"/>
                    <a:pt x="23" y="63"/>
                    <a:pt x="23" y="63"/>
                  </a:cubicBezTo>
                  <a:cubicBezTo>
                    <a:pt x="23" y="63"/>
                    <a:pt x="23" y="63"/>
                    <a:pt x="23" y="63"/>
                  </a:cubicBezTo>
                  <a:close/>
                  <a:moveTo>
                    <a:pt x="14" y="63"/>
                  </a:moveTo>
                  <a:cubicBezTo>
                    <a:pt x="14" y="69"/>
                    <a:pt x="14" y="69"/>
                    <a:pt x="14" y="69"/>
                  </a:cubicBezTo>
                  <a:cubicBezTo>
                    <a:pt x="8" y="69"/>
                    <a:pt x="8" y="69"/>
                    <a:pt x="8" y="69"/>
                  </a:cubicBezTo>
                  <a:cubicBezTo>
                    <a:pt x="8" y="63"/>
                    <a:pt x="8" y="63"/>
                    <a:pt x="8" y="63"/>
                  </a:cubicBezTo>
                  <a:cubicBezTo>
                    <a:pt x="14" y="63"/>
                    <a:pt x="14" y="63"/>
                    <a:pt x="14" y="63"/>
                  </a:cubicBezTo>
                  <a:cubicBezTo>
                    <a:pt x="14" y="63"/>
                    <a:pt x="14" y="63"/>
                    <a:pt x="14" y="63"/>
                  </a:cubicBezTo>
                  <a:close/>
                  <a:moveTo>
                    <a:pt x="34" y="53"/>
                  </a:moveTo>
                  <a:cubicBezTo>
                    <a:pt x="34" y="58"/>
                    <a:pt x="34" y="58"/>
                    <a:pt x="34" y="58"/>
                  </a:cubicBezTo>
                  <a:cubicBezTo>
                    <a:pt x="28" y="58"/>
                    <a:pt x="28" y="58"/>
                    <a:pt x="28" y="58"/>
                  </a:cubicBezTo>
                  <a:cubicBezTo>
                    <a:pt x="28" y="53"/>
                    <a:pt x="28" y="53"/>
                    <a:pt x="28" y="53"/>
                  </a:cubicBezTo>
                  <a:cubicBezTo>
                    <a:pt x="34" y="53"/>
                    <a:pt x="34" y="53"/>
                    <a:pt x="34" y="53"/>
                  </a:cubicBezTo>
                  <a:cubicBezTo>
                    <a:pt x="34" y="53"/>
                    <a:pt x="34" y="53"/>
                    <a:pt x="34" y="53"/>
                  </a:cubicBezTo>
                  <a:close/>
                  <a:moveTo>
                    <a:pt x="23" y="53"/>
                  </a:moveTo>
                  <a:cubicBezTo>
                    <a:pt x="23" y="58"/>
                    <a:pt x="23" y="58"/>
                    <a:pt x="23" y="58"/>
                  </a:cubicBezTo>
                  <a:cubicBezTo>
                    <a:pt x="18" y="58"/>
                    <a:pt x="18" y="58"/>
                    <a:pt x="18" y="58"/>
                  </a:cubicBezTo>
                  <a:cubicBezTo>
                    <a:pt x="18" y="53"/>
                    <a:pt x="18" y="53"/>
                    <a:pt x="18" y="53"/>
                  </a:cubicBezTo>
                  <a:cubicBezTo>
                    <a:pt x="23" y="53"/>
                    <a:pt x="23" y="53"/>
                    <a:pt x="23" y="53"/>
                  </a:cubicBezTo>
                  <a:cubicBezTo>
                    <a:pt x="23" y="53"/>
                    <a:pt x="23" y="53"/>
                    <a:pt x="23" y="53"/>
                  </a:cubicBezTo>
                  <a:close/>
                  <a:moveTo>
                    <a:pt x="14" y="53"/>
                  </a:moveTo>
                  <a:cubicBezTo>
                    <a:pt x="14" y="58"/>
                    <a:pt x="14" y="58"/>
                    <a:pt x="14" y="58"/>
                  </a:cubicBezTo>
                  <a:cubicBezTo>
                    <a:pt x="8" y="58"/>
                    <a:pt x="8" y="58"/>
                    <a:pt x="8" y="58"/>
                  </a:cubicBezTo>
                  <a:cubicBezTo>
                    <a:pt x="8" y="53"/>
                    <a:pt x="8" y="53"/>
                    <a:pt x="8" y="53"/>
                  </a:cubicBezTo>
                  <a:cubicBezTo>
                    <a:pt x="14" y="53"/>
                    <a:pt x="14" y="53"/>
                    <a:pt x="14" y="53"/>
                  </a:cubicBezTo>
                  <a:cubicBezTo>
                    <a:pt x="14" y="53"/>
                    <a:pt x="14" y="53"/>
                    <a:pt x="14" y="53"/>
                  </a:cubicBezTo>
                  <a:close/>
                  <a:moveTo>
                    <a:pt x="34" y="42"/>
                  </a:moveTo>
                  <a:cubicBezTo>
                    <a:pt x="34" y="48"/>
                    <a:pt x="34" y="48"/>
                    <a:pt x="34" y="48"/>
                  </a:cubicBezTo>
                  <a:cubicBezTo>
                    <a:pt x="28" y="48"/>
                    <a:pt x="28" y="48"/>
                    <a:pt x="28" y="48"/>
                  </a:cubicBezTo>
                  <a:cubicBezTo>
                    <a:pt x="28" y="42"/>
                    <a:pt x="28" y="42"/>
                    <a:pt x="28" y="42"/>
                  </a:cubicBezTo>
                  <a:cubicBezTo>
                    <a:pt x="34" y="42"/>
                    <a:pt x="34" y="42"/>
                    <a:pt x="34" y="42"/>
                  </a:cubicBezTo>
                  <a:cubicBezTo>
                    <a:pt x="34" y="42"/>
                    <a:pt x="34" y="42"/>
                    <a:pt x="34" y="42"/>
                  </a:cubicBezTo>
                  <a:close/>
                  <a:moveTo>
                    <a:pt x="23" y="42"/>
                  </a:moveTo>
                  <a:cubicBezTo>
                    <a:pt x="23" y="48"/>
                    <a:pt x="23" y="48"/>
                    <a:pt x="23" y="48"/>
                  </a:cubicBezTo>
                  <a:cubicBezTo>
                    <a:pt x="18" y="48"/>
                    <a:pt x="18" y="48"/>
                    <a:pt x="18" y="48"/>
                  </a:cubicBezTo>
                  <a:cubicBezTo>
                    <a:pt x="18" y="42"/>
                    <a:pt x="18" y="42"/>
                    <a:pt x="18" y="42"/>
                  </a:cubicBezTo>
                  <a:cubicBezTo>
                    <a:pt x="23" y="42"/>
                    <a:pt x="23" y="42"/>
                    <a:pt x="23" y="42"/>
                  </a:cubicBezTo>
                  <a:cubicBezTo>
                    <a:pt x="23" y="42"/>
                    <a:pt x="23" y="42"/>
                    <a:pt x="23" y="42"/>
                  </a:cubicBezTo>
                  <a:close/>
                  <a:moveTo>
                    <a:pt x="14" y="42"/>
                  </a:moveTo>
                  <a:cubicBezTo>
                    <a:pt x="14" y="48"/>
                    <a:pt x="14" y="48"/>
                    <a:pt x="14" y="48"/>
                  </a:cubicBezTo>
                  <a:cubicBezTo>
                    <a:pt x="8" y="48"/>
                    <a:pt x="8" y="48"/>
                    <a:pt x="8" y="48"/>
                  </a:cubicBezTo>
                  <a:cubicBezTo>
                    <a:pt x="8" y="42"/>
                    <a:pt x="8" y="42"/>
                    <a:pt x="8" y="42"/>
                  </a:cubicBezTo>
                  <a:cubicBezTo>
                    <a:pt x="14" y="42"/>
                    <a:pt x="14" y="42"/>
                    <a:pt x="14" y="42"/>
                  </a:cubicBezTo>
                  <a:cubicBezTo>
                    <a:pt x="14" y="42"/>
                    <a:pt x="14" y="42"/>
                    <a:pt x="14" y="42"/>
                  </a:cubicBezTo>
                  <a:close/>
                  <a:moveTo>
                    <a:pt x="34" y="31"/>
                  </a:moveTo>
                  <a:cubicBezTo>
                    <a:pt x="34" y="37"/>
                    <a:pt x="34" y="37"/>
                    <a:pt x="34" y="37"/>
                  </a:cubicBezTo>
                  <a:cubicBezTo>
                    <a:pt x="28" y="37"/>
                    <a:pt x="28" y="37"/>
                    <a:pt x="28" y="37"/>
                  </a:cubicBezTo>
                  <a:cubicBezTo>
                    <a:pt x="28" y="31"/>
                    <a:pt x="28" y="31"/>
                    <a:pt x="28" y="31"/>
                  </a:cubicBezTo>
                  <a:cubicBezTo>
                    <a:pt x="34" y="31"/>
                    <a:pt x="34" y="31"/>
                    <a:pt x="34" y="31"/>
                  </a:cubicBezTo>
                  <a:cubicBezTo>
                    <a:pt x="34" y="31"/>
                    <a:pt x="34" y="31"/>
                    <a:pt x="34" y="31"/>
                  </a:cubicBezTo>
                  <a:close/>
                  <a:moveTo>
                    <a:pt x="23" y="31"/>
                  </a:moveTo>
                  <a:cubicBezTo>
                    <a:pt x="23" y="37"/>
                    <a:pt x="23" y="37"/>
                    <a:pt x="23" y="37"/>
                  </a:cubicBezTo>
                  <a:cubicBezTo>
                    <a:pt x="18" y="37"/>
                    <a:pt x="18" y="37"/>
                    <a:pt x="18" y="37"/>
                  </a:cubicBezTo>
                  <a:cubicBezTo>
                    <a:pt x="18" y="31"/>
                    <a:pt x="18" y="31"/>
                    <a:pt x="18" y="31"/>
                  </a:cubicBezTo>
                  <a:cubicBezTo>
                    <a:pt x="23" y="31"/>
                    <a:pt x="23" y="31"/>
                    <a:pt x="23" y="31"/>
                  </a:cubicBezTo>
                  <a:cubicBezTo>
                    <a:pt x="23" y="31"/>
                    <a:pt x="23" y="31"/>
                    <a:pt x="23" y="31"/>
                  </a:cubicBezTo>
                  <a:close/>
                  <a:moveTo>
                    <a:pt x="14" y="31"/>
                  </a:moveTo>
                  <a:cubicBezTo>
                    <a:pt x="14" y="37"/>
                    <a:pt x="14" y="37"/>
                    <a:pt x="14" y="37"/>
                  </a:cubicBezTo>
                  <a:cubicBezTo>
                    <a:pt x="8" y="37"/>
                    <a:pt x="8" y="37"/>
                    <a:pt x="8" y="37"/>
                  </a:cubicBezTo>
                  <a:cubicBezTo>
                    <a:pt x="8" y="31"/>
                    <a:pt x="8" y="31"/>
                    <a:pt x="8" y="31"/>
                  </a:cubicBezTo>
                  <a:cubicBezTo>
                    <a:pt x="14" y="31"/>
                    <a:pt x="14" y="31"/>
                    <a:pt x="14" y="31"/>
                  </a:cubicBezTo>
                  <a:cubicBezTo>
                    <a:pt x="14" y="31"/>
                    <a:pt x="14" y="31"/>
                    <a:pt x="14" y="31"/>
                  </a:cubicBezTo>
                  <a:close/>
                  <a:moveTo>
                    <a:pt x="34" y="20"/>
                  </a:moveTo>
                  <a:cubicBezTo>
                    <a:pt x="34" y="26"/>
                    <a:pt x="34" y="26"/>
                    <a:pt x="34" y="26"/>
                  </a:cubicBezTo>
                  <a:cubicBezTo>
                    <a:pt x="28" y="26"/>
                    <a:pt x="28" y="26"/>
                    <a:pt x="28" y="26"/>
                  </a:cubicBezTo>
                  <a:cubicBezTo>
                    <a:pt x="28" y="20"/>
                    <a:pt x="28" y="20"/>
                    <a:pt x="28" y="20"/>
                  </a:cubicBezTo>
                  <a:cubicBezTo>
                    <a:pt x="34" y="20"/>
                    <a:pt x="34" y="20"/>
                    <a:pt x="34" y="20"/>
                  </a:cubicBezTo>
                  <a:cubicBezTo>
                    <a:pt x="34" y="20"/>
                    <a:pt x="34" y="20"/>
                    <a:pt x="34" y="20"/>
                  </a:cubicBezTo>
                  <a:close/>
                  <a:moveTo>
                    <a:pt x="23" y="20"/>
                  </a:moveTo>
                  <a:cubicBezTo>
                    <a:pt x="23" y="26"/>
                    <a:pt x="23" y="26"/>
                    <a:pt x="23" y="26"/>
                  </a:cubicBezTo>
                  <a:cubicBezTo>
                    <a:pt x="18" y="26"/>
                    <a:pt x="18" y="26"/>
                    <a:pt x="18" y="26"/>
                  </a:cubicBezTo>
                  <a:cubicBezTo>
                    <a:pt x="18" y="20"/>
                    <a:pt x="18" y="20"/>
                    <a:pt x="18" y="20"/>
                  </a:cubicBezTo>
                  <a:cubicBezTo>
                    <a:pt x="23" y="20"/>
                    <a:pt x="23" y="20"/>
                    <a:pt x="23" y="20"/>
                  </a:cubicBezTo>
                  <a:cubicBezTo>
                    <a:pt x="23" y="20"/>
                    <a:pt x="23" y="20"/>
                    <a:pt x="23" y="20"/>
                  </a:cubicBezTo>
                  <a:close/>
                  <a:moveTo>
                    <a:pt x="14" y="20"/>
                  </a:moveTo>
                  <a:cubicBezTo>
                    <a:pt x="14" y="26"/>
                    <a:pt x="14" y="26"/>
                    <a:pt x="14" y="26"/>
                  </a:cubicBezTo>
                  <a:cubicBezTo>
                    <a:pt x="8" y="26"/>
                    <a:pt x="8" y="26"/>
                    <a:pt x="8" y="26"/>
                  </a:cubicBezTo>
                  <a:cubicBezTo>
                    <a:pt x="8" y="20"/>
                    <a:pt x="8" y="20"/>
                    <a:pt x="8" y="20"/>
                  </a:cubicBezTo>
                  <a:cubicBezTo>
                    <a:pt x="14" y="20"/>
                    <a:pt x="14" y="20"/>
                    <a:pt x="14" y="20"/>
                  </a:cubicBezTo>
                  <a:cubicBezTo>
                    <a:pt x="14" y="20"/>
                    <a:pt x="14" y="20"/>
                    <a:pt x="14" y="20"/>
                  </a:cubicBezTo>
                  <a:close/>
                  <a:moveTo>
                    <a:pt x="34" y="9"/>
                  </a:moveTo>
                  <a:cubicBezTo>
                    <a:pt x="34" y="15"/>
                    <a:pt x="34" y="15"/>
                    <a:pt x="34" y="15"/>
                  </a:cubicBezTo>
                  <a:cubicBezTo>
                    <a:pt x="28" y="15"/>
                    <a:pt x="28" y="15"/>
                    <a:pt x="28" y="15"/>
                  </a:cubicBezTo>
                  <a:cubicBezTo>
                    <a:pt x="28" y="9"/>
                    <a:pt x="28" y="9"/>
                    <a:pt x="28" y="9"/>
                  </a:cubicBezTo>
                  <a:cubicBezTo>
                    <a:pt x="34" y="9"/>
                    <a:pt x="34" y="9"/>
                    <a:pt x="34" y="9"/>
                  </a:cubicBezTo>
                  <a:cubicBezTo>
                    <a:pt x="34" y="9"/>
                    <a:pt x="34" y="9"/>
                    <a:pt x="34" y="9"/>
                  </a:cubicBezTo>
                  <a:close/>
                  <a:moveTo>
                    <a:pt x="23" y="9"/>
                  </a:moveTo>
                  <a:cubicBezTo>
                    <a:pt x="23" y="15"/>
                    <a:pt x="23" y="15"/>
                    <a:pt x="23" y="15"/>
                  </a:cubicBezTo>
                  <a:cubicBezTo>
                    <a:pt x="18" y="15"/>
                    <a:pt x="18" y="15"/>
                    <a:pt x="18" y="15"/>
                  </a:cubicBezTo>
                  <a:cubicBezTo>
                    <a:pt x="18" y="9"/>
                    <a:pt x="18" y="9"/>
                    <a:pt x="18" y="9"/>
                  </a:cubicBezTo>
                  <a:cubicBezTo>
                    <a:pt x="23" y="9"/>
                    <a:pt x="23" y="9"/>
                    <a:pt x="23" y="9"/>
                  </a:cubicBezTo>
                  <a:cubicBezTo>
                    <a:pt x="23" y="9"/>
                    <a:pt x="23" y="9"/>
                    <a:pt x="23" y="9"/>
                  </a:cubicBezTo>
                  <a:close/>
                  <a:moveTo>
                    <a:pt x="14" y="9"/>
                  </a:moveTo>
                  <a:cubicBezTo>
                    <a:pt x="14" y="15"/>
                    <a:pt x="14" y="15"/>
                    <a:pt x="14" y="15"/>
                  </a:cubicBezTo>
                  <a:cubicBezTo>
                    <a:pt x="8" y="15"/>
                    <a:pt x="8" y="15"/>
                    <a:pt x="8" y="15"/>
                  </a:cubicBezTo>
                  <a:cubicBezTo>
                    <a:pt x="8" y="9"/>
                    <a:pt x="8" y="9"/>
                    <a:pt x="8" y="9"/>
                  </a:cubicBezTo>
                  <a:cubicBezTo>
                    <a:pt x="14" y="9"/>
                    <a:pt x="14" y="9"/>
                    <a:pt x="14" y="9"/>
                  </a:cubicBezTo>
                  <a:cubicBezTo>
                    <a:pt x="14" y="9"/>
                    <a:pt x="14" y="9"/>
                    <a:pt x="1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289" name="Freeform 2145"/>
            <p:cNvSpPr>
              <a:spLocks noEditPoints="1"/>
            </p:cNvSpPr>
            <p:nvPr/>
          </p:nvSpPr>
          <p:spPr bwMode="auto">
            <a:xfrm>
              <a:off x="17983200" y="1733550"/>
              <a:ext cx="153988" cy="550863"/>
            </a:xfrm>
            <a:custGeom>
              <a:avLst/>
              <a:gdLst>
                <a:gd name="T0" fmla="*/ 9 w 41"/>
                <a:gd name="T1" fmla="*/ 146 h 146"/>
                <a:gd name="T2" fmla="*/ 41 w 41"/>
                <a:gd name="T3" fmla="*/ 9 h 146"/>
                <a:gd name="T4" fmla="*/ 0 w 41"/>
                <a:gd name="T5" fmla="*/ 9 h 146"/>
                <a:gd name="T6" fmla="*/ 13 w 41"/>
                <a:gd name="T7" fmla="*/ 126 h 146"/>
                <a:gd name="T8" fmla="*/ 33 w 41"/>
                <a:gd name="T9" fmla="*/ 73 h 146"/>
                <a:gd name="T10" fmla="*/ 28 w 41"/>
                <a:gd name="T11" fmla="*/ 73 h 146"/>
                <a:gd name="T12" fmla="*/ 23 w 41"/>
                <a:gd name="T13" fmla="*/ 73 h 146"/>
                <a:gd name="T14" fmla="*/ 17 w 41"/>
                <a:gd name="T15" fmla="*/ 73 h 146"/>
                <a:gd name="T16" fmla="*/ 13 w 41"/>
                <a:gd name="T17" fmla="*/ 73 h 146"/>
                <a:gd name="T18" fmla="*/ 7 w 41"/>
                <a:gd name="T19" fmla="*/ 73 h 146"/>
                <a:gd name="T20" fmla="*/ 33 w 41"/>
                <a:gd name="T21" fmla="*/ 63 h 146"/>
                <a:gd name="T22" fmla="*/ 28 w 41"/>
                <a:gd name="T23" fmla="*/ 63 h 146"/>
                <a:gd name="T24" fmla="*/ 23 w 41"/>
                <a:gd name="T25" fmla="*/ 63 h 146"/>
                <a:gd name="T26" fmla="*/ 17 w 41"/>
                <a:gd name="T27" fmla="*/ 63 h 146"/>
                <a:gd name="T28" fmla="*/ 13 w 41"/>
                <a:gd name="T29" fmla="*/ 63 h 146"/>
                <a:gd name="T30" fmla="*/ 7 w 41"/>
                <a:gd name="T31" fmla="*/ 63 h 146"/>
                <a:gd name="T32" fmla="*/ 33 w 41"/>
                <a:gd name="T33" fmla="*/ 52 h 146"/>
                <a:gd name="T34" fmla="*/ 28 w 41"/>
                <a:gd name="T35" fmla="*/ 52 h 146"/>
                <a:gd name="T36" fmla="*/ 23 w 41"/>
                <a:gd name="T37" fmla="*/ 52 h 146"/>
                <a:gd name="T38" fmla="*/ 17 w 41"/>
                <a:gd name="T39" fmla="*/ 52 h 146"/>
                <a:gd name="T40" fmla="*/ 13 w 41"/>
                <a:gd name="T41" fmla="*/ 52 h 146"/>
                <a:gd name="T42" fmla="*/ 7 w 41"/>
                <a:gd name="T43" fmla="*/ 52 h 146"/>
                <a:gd name="T44" fmla="*/ 33 w 41"/>
                <a:gd name="T45" fmla="*/ 41 h 146"/>
                <a:gd name="T46" fmla="*/ 28 w 41"/>
                <a:gd name="T47" fmla="*/ 41 h 146"/>
                <a:gd name="T48" fmla="*/ 23 w 41"/>
                <a:gd name="T49" fmla="*/ 41 h 146"/>
                <a:gd name="T50" fmla="*/ 17 w 41"/>
                <a:gd name="T51" fmla="*/ 41 h 146"/>
                <a:gd name="T52" fmla="*/ 13 w 41"/>
                <a:gd name="T53" fmla="*/ 41 h 146"/>
                <a:gd name="T54" fmla="*/ 7 w 41"/>
                <a:gd name="T55" fmla="*/ 41 h 146"/>
                <a:gd name="T56" fmla="*/ 33 w 41"/>
                <a:gd name="T57" fmla="*/ 30 h 146"/>
                <a:gd name="T58" fmla="*/ 28 w 41"/>
                <a:gd name="T59" fmla="*/ 30 h 146"/>
                <a:gd name="T60" fmla="*/ 23 w 41"/>
                <a:gd name="T61" fmla="*/ 30 h 146"/>
                <a:gd name="T62" fmla="*/ 17 w 41"/>
                <a:gd name="T63" fmla="*/ 30 h 146"/>
                <a:gd name="T64" fmla="*/ 13 w 41"/>
                <a:gd name="T65" fmla="*/ 30 h 146"/>
                <a:gd name="T66" fmla="*/ 7 w 41"/>
                <a:gd name="T67" fmla="*/ 30 h 146"/>
                <a:gd name="T68" fmla="*/ 33 w 41"/>
                <a:gd name="T69" fmla="*/ 19 h 146"/>
                <a:gd name="T70" fmla="*/ 28 w 41"/>
                <a:gd name="T71" fmla="*/ 19 h 146"/>
                <a:gd name="T72" fmla="*/ 23 w 41"/>
                <a:gd name="T73" fmla="*/ 19 h 146"/>
                <a:gd name="T74" fmla="*/ 17 w 41"/>
                <a:gd name="T75" fmla="*/ 19 h 146"/>
                <a:gd name="T76" fmla="*/ 13 w 41"/>
                <a:gd name="T77" fmla="*/ 19 h 146"/>
                <a:gd name="T78" fmla="*/ 7 w 41"/>
                <a:gd name="T79" fmla="*/ 19 h 146"/>
                <a:gd name="T80" fmla="*/ 33 w 41"/>
                <a:gd name="T81" fmla="*/ 9 h 146"/>
                <a:gd name="T82" fmla="*/ 28 w 41"/>
                <a:gd name="T83" fmla="*/ 9 h 146"/>
                <a:gd name="T84" fmla="*/ 23 w 41"/>
                <a:gd name="T85" fmla="*/ 9 h 146"/>
                <a:gd name="T86" fmla="*/ 17 w 41"/>
                <a:gd name="T87" fmla="*/ 9 h 146"/>
                <a:gd name="T88" fmla="*/ 13 w 41"/>
                <a:gd name="T89" fmla="*/ 9 h 146"/>
                <a:gd name="T90" fmla="*/ 7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9" y="146"/>
                  </a:cubicBezTo>
                  <a:cubicBezTo>
                    <a:pt x="31" y="146"/>
                    <a:pt x="31" y="146"/>
                    <a:pt x="31" y="146"/>
                  </a:cubicBezTo>
                  <a:cubicBezTo>
                    <a:pt x="37" y="146"/>
                    <a:pt x="41" y="142"/>
                    <a:pt x="41" y="137"/>
                  </a:cubicBezTo>
                  <a:cubicBezTo>
                    <a:pt x="41" y="9"/>
                    <a:pt x="41" y="9"/>
                    <a:pt x="41" y="9"/>
                  </a:cubicBezTo>
                  <a:cubicBezTo>
                    <a:pt x="41" y="4"/>
                    <a:pt x="37" y="0"/>
                    <a:pt x="31" y="0"/>
                  </a:cubicBezTo>
                  <a:cubicBezTo>
                    <a:pt x="9" y="0"/>
                    <a:pt x="9" y="0"/>
                    <a:pt x="9" y="0"/>
                  </a:cubicBezTo>
                  <a:cubicBezTo>
                    <a:pt x="4" y="0"/>
                    <a:pt x="0" y="4"/>
                    <a:pt x="0" y="9"/>
                  </a:cubicBezTo>
                  <a:close/>
                  <a:moveTo>
                    <a:pt x="28" y="126"/>
                  </a:moveTo>
                  <a:cubicBezTo>
                    <a:pt x="28" y="130"/>
                    <a:pt x="25" y="133"/>
                    <a:pt x="20" y="133"/>
                  </a:cubicBezTo>
                  <a:cubicBezTo>
                    <a:pt x="16" y="133"/>
                    <a:pt x="13" y="130"/>
                    <a:pt x="13" y="126"/>
                  </a:cubicBezTo>
                  <a:cubicBezTo>
                    <a:pt x="13" y="122"/>
                    <a:pt x="16" y="119"/>
                    <a:pt x="20" y="119"/>
                  </a:cubicBezTo>
                  <a:cubicBezTo>
                    <a:pt x="25" y="119"/>
                    <a:pt x="28" y="122"/>
                    <a:pt x="28" y="126"/>
                  </a:cubicBezTo>
                  <a:close/>
                  <a:moveTo>
                    <a:pt x="33" y="73"/>
                  </a:moveTo>
                  <a:cubicBezTo>
                    <a:pt x="33" y="79"/>
                    <a:pt x="33" y="79"/>
                    <a:pt x="33" y="79"/>
                  </a:cubicBezTo>
                  <a:cubicBezTo>
                    <a:pt x="28" y="79"/>
                    <a:pt x="28" y="79"/>
                    <a:pt x="28" y="79"/>
                  </a:cubicBezTo>
                  <a:cubicBezTo>
                    <a:pt x="28" y="73"/>
                    <a:pt x="28" y="73"/>
                    <a:pt x="28" y="73"/>
                  </a:cubicBezTo>
                  <a:cubicBezTo>
                    <a:pt x="33" y="73"/>
                    <a:pt x="33" y="73"/>
                    <a:pt x="33" y="73"/>
                  </a:cubicBezTo>
                  <a:cubicBezTo>
                    <a:pt x="33" y="73"/>
                    <a:pt x="33" y="73"/>
                    <a:pt x="33" y="73"/>
                  </a:cubicBezTo>
                  <a:close/>
                  <a:moveTo>
                    <a:pt x="23" y="73"/>
                  </a:moveTo>
                  <a:cubicBezTo>
                    <a:pt x="23" y="79"/>
                    <a:pt x="23" y="79"/>
                    <a:pt x="23" y="79"/>
                  </a:cubicBezTo>
                  <a:cubicBezTo>
                    <a:pt x="17" y="79"/>
                    <a:pt x="17" y="79"/>
                    <a:pt x="17" y="79"/>
                  </a:cubicBezTo>
                  <a:cubicBezTo>
                    <a:pt x="17" y="73"/>
                    <a:pt x="17" y="73"/>
                    <a:pt x="17" y="73"/>
                  </a:cubicBezTo>
                  <a:cubicBezTo>
                    <a:pt x="23" y="73"/>
                    <a:pt x="23" y="73"/>
                    <a:pt x="23" y="73"/>
                  </a:cubicBezTo>
                  <a:cubicBezTo>
                    <a:pt x="23" y="73"/>
                    <a:pt x="23" y="73"/>
                    <a:pt x="23" y="73"/>
                  </a:cubicBezTo>
                  <a:close/>
                  <a:moveTo>
                    <a:pt x="13" y="73"/>
                  </a:moveTo>
                  <a:cubicBezTo>
                    <a:pt x="13" y="79"/>
                    <a:pt x="13" y="79"/>
                    <a:pt x="13" y="79"/>
                  </a:cubicBezTo>
                  <a:cubicBezTo>
                    <a:pt x="7" y="79"/>
                    <a:pt x="7" y="79"/>
                    <a:pt x="7" y="79"/>
                  </a:cubicBezTo>
                  <a:cubicBezTo>
                    <a:pt x="7" y="73"/>
                    <a:pt x="7" y="73"/>
                    <a:pt x="7" y="73"/>
                  </a:cubicBezTo>
                  <a:cubicBezTo>
                    <a:pt x="13" y="73"/>
                    <a:pt x="13" y="73"/>
                    <a:pt x="13" y="73"/>
                  </a:cubicBezTo>
                  <a:cubicBezTo>
                    <a:pt x="13" y="73"/>
                    <a:pt x="13" y="73"/>
                    <a:pt x="13" y="73"/>
                  </a:cubicBezTo>
                  <a:close/>
                  <a:moveTo>
                    <a:pt x="33" y="63"/>
                  </a:moveTo>
                  <a:cubicBezTo>
                    <a:pt x="33" y="68"/>
                    <a:pt x="33" y="68"/>
                    <a:pt x="33" y="68"/>
                  </a:cubicBezTo>
                  <a:cubicBezTo>
                    <a:pt x="28" y="68"/>
                    <a:pt x="28" y="68"/>
                    <a:pt x="28" y="68"/>
                  </a:cubicBezTo>
                  <a:cubicBezTo>
                    <a:pt x="28" y="63"/>
                    <a:pt x="28" y="63"/>
                    <a:pt x="28" y="63"/>
                  </a:cubicBezTo>
                  <a:cubicBezTo>
                    <a:pt x="33" y="63"/>
                    <a:pt x="33" y="63"/>
                    <a:pt x="33" y="63"/>
                  </a:cubicBezTo>
                  <a:cubicBezTo>
                    <a:pt x="33" y="63"/>
                    <a:pt x="33" y="63"/>
                    <a:pt x="33" y="63"/>
                  </a:cubicBezTo>
                  <a:close/>
                  <a:moveTo>
                    <a:pt x="23" y="63"/>
                  </a:moveTo>
                  <a:cubicBezTo>
                    <a:pt x="23" y="68"/>
                    <a:pt x="23" y="68"/>
                    <a:pt x="23" y="68"/>
                  </a:cubicBezTo>
                  <a:cubicBezTo>
                    <a:pt x="17" y="68"/>
                    <a:pt x="17" y="68"/>
                    <a:pt x="17" y="68"/>
                  </a:cubicBezTo>
                  <a:cubicBezTo>
                    <a:pt x="17" y="63"/>
                    <a:pt x="17" y="63"/>
                    <a:pt x="17" y="63"/>
                  </a:cubicBezTo>
                  <a:cubicBezTo>
                    <a:pt x="23" y="63"/>
                    <a:pt x="23" y="63"/>
                    <a:pt x="23" y="63"/>
                  </a:cubicBezTo>
                  <a:cubicBezTo>
                    <a:pt x="23" y="63"/>
                    <a:pt x="23" y="63"/>
                    <a:pt x="23" y="63"/>
                  </a:cubicBezTo>
                  <a:close/>
                  <a:moveTo>
                    <a:pt x="13" y="63"/>
                  </a:moveTo>
                  <a:cubicBezTo>
                    <a:pt x="13" y="68"/>
                    <a:pt x="13" y="68"/>
                    <a:pt x="13" y="68"/>
                  </a:cubicBezTo>
                  <a:cubicBezTo>
                    <a:pt x="7" y="68"/>
                    <a:pt x="7" y="68"/>
                    <a:pt x="7" y="68"/>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8" y="58"/>
                    <a:pt x="28" y="58"/>
                    <a:pt x="28" y="58"/>
                  </a:cubicBezTo>
                  <a:cubicBezTo>
                    <a:pt x="28" y="52"/>
                    <a:pt x="28" y="52"/>
                    <a:pt x="28"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1"/>
                  </a:moveTo>
                  <a:cubicBezTo>
                    <a:pt x="33" y="47"/>
                    <a:pt x="33" y="47"/>
                    <a:pt x="33" y="47"/>
                  </a:cubicBezTo>
                  <a:cubicBezTo>
                    <a:pt x="28" y="47"/>
                    <a:pt x="28" y="47"/>
                    <a:pt x="28" y="47"/>
                  </a:cubicBezTo>
                  <a:cubicBezTo>
                    <a:pt x="28" y="41"/>
                    <a:pt x="28" y="41"/>
                    <a:pt x="28"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7" y="47"/>
                    <a:pt x="7" y="47"/>
                    <a:pt x="7" y="47"/>
                  </a:cubicBezTo>
                  <a:cubicBezTo>
                    <a:pt x="7" y="41"/>
                    <a:pt x="7" y="41"/>
                    <a:pt x="7" y="41"/>
                  </a:cubicBezTo>
                  <a:cubicBezTo>
                    <a:pt x="13" y="41"/>
                    <a:pt x="13" y="41"/>
                    <a:pt x="13" y="41"/>
                  </a:cubicBezTo>
                  <a:cubicBezTo>
                    <a:pt x="13" y="41"/>
                    <a:pt x="13" y="41"/>
                    <a:pt x="13" y="41"/>
                  </a:cubicBezTo>
                  <a:close/>
                  <a:moveTo>
                    <a:pt x="33" y="30"/>
                  </a:moveTo>
                  <a:cubicBezTo>
                    <a:pt x="33" y="36"/>
                    <a:pt x="33" y="36"/>
                    <a:pt x="33" y="36"/>
                  </a:cubicBezTo>
                  <a:cubicBezTo>
                    <a:pt x="28" y="36"/>
                    <a:pt x="28" y="36"/>
                    <a:pt x="28" y="36"/>
                  </a:cubicBezTo>
                  <a:cubicBezTo>
                    <a:pt x="28" y="30"/>
                    <a:pt x="28" y="30"/>
                    <a:pt x="28" y="30"/>
                  </a:cubicBezTo>
                  <a:cubicBezTo>
                    <a:pt x="33" y="30"/>
                    <a:pt x="33" y="30"/>
                    <a:pt x="33" y="30"/>
                  </a:cubicBezTo>
                  <a:cubicBezTo>
                    <a:pt x="33" y="30"/>
                    <a:pt x="33" y="30"/>
                    <a:pt x="33" y="30"/>
                  </a:cubicBezTo>
                  <a:close/>
                  <a:moveTo>
                    <a:pt x="23" y="30"/>
                  </a:moveTo>
                  <a:cubicBezTo>
                    <a:pt x="23" y="36"/>
                    <a:pt x="23" y="36"/>
                    <a:pt x="23" y="36"/>
                  </a:cubicBezTo>
                  <a:cubicBezTo>
                    <a:pt x="17" y="36"/>
                    <a:pt x="17" y="36"/>
                    <a:pt x="17" y="36"/>
                  </a:cubicBezTo>
                  <a:cubicBezTo>
                    <a:pt x="17" y="30"/>
                    <a:pt x="17" y="30"/>
                    <a:pt x="17" y="30"/>
                  </a:cubicBezTo>
                  <a:cubicBezTo>
                    <a:pt x="23" y="30"/>
                    <a:pt x="23" y="30"/>
                    <a:pt x="23" y="30"/>
                  </a:cubicBezTo>
                  <a:cubicBezTo>
                    <a:pt x="23" y="30"/>
                    <a:pt x="23" y="30"/>
                    <a:pt x="23" y="30"/>
                  </a:cubicBezTo>
                  <a:close/>
                  <a:moveTo>
                    <a:pt x="13" y="30"/>
                  </a:moveTo>
                  <a:cubicBezTo>
                    <a:pt x="13" y="36"/>
                    <a:pt x="13" y="36"/>
                    <a:pt x="13" y="36"/>
                  </a:cubicBezTo>
                  <a:cubicBezTo>
                    <a:pt x="7" y="36"/>
                    <a:pt x="7" y="36"/>
                    <a:pt x="7" y="36"/>
                  </a:cubicBezTo>
                  <a:cubicBezTo>
                    <a:pt x="7" y="30"/>
                    <a:pt x="7" y="30"/>
                    <a:pt x="7" y="30"/>
                  </a:cubicBezTo>
                  <a:cubicBezTo>
                    <a:pt x="13" y="30"/>
                    <a:pt x="13" y="30"/>
                    <a:pt x="13" y="30"/>
                  </a:cubicBezTo>
                  <a:cubicBezTo>
                    <a:pt x="13" y="30"/>
                    <a:pt x="13" y="30"/>
                    <a:pt x="13" y="30"/>
                  </a:cubicBezTo>
                  <a:close/>
                  <a:moveTo>
                    <a:pt x="33" y="19"/>
                  </a:moveTo>
                  <a:cubicBezTo>
                    <a:pt x="33" y="25"/>
                    <a:pt x="33" y="25"/>
                    <a:pt x="33" y="25"/>
                  </a:cubicBezTo>
                  <a:cubicBezTo>
                    <a:pt x="28" y="25"/>
                    <a:pt x="28" y="25"/>
                    <a:pt x="28" y="25"/>
                  </a:cubicBezTo>
                  <a:cubicBezTo>
                    <a:pt x="28" y="19"/>
                    <a:pt x="28" y="19"/>
                    <a:pt x="28" y="19"/>
                  </a:cubicBezTo>
                  <a:cubicBezTo>
                    <a:pt x="33" y="19"/>
                    <a:pt x="33" y="19"/>
                    <a:pt x="33" y="19"/>
                  </a:cubicBezTo>
                  <a:cubicBezTo>
                    <a:pt x="33" y="19"/>
                    <a:pt x="33" y="19"/>
                    <a:pt x="33" y="19"/>
                  </a:cubicBezTo>
                  <a:close/>
                  <a:moveTo>
                    <a:pt x="23" y="19"/>
                  </a:moveTo>
                  <a:cubicBezTo>
                    <a:pt x="23" y="25"/>
                    <a:pt x="23" y="25"/>
                    <a:pt x="23" y="25"/>
                  </a:cubicBezTo>
                  <a:cubicBezTo>
                    <a:pt x="17" y="25"/>
                    <a:pt x="17" y="25"/>
                    <a:pt x="17" y="25"/>
                  </a:cubicBezTo>
                  <a:cubicBezTo>
                    <a:pt x="17" y="19"/>
                    <a:pt x="17" y="19"/>
                    <a:pt x="17" y="19"/>
                  </a:cubicBezTo>
                  <a:cubicBezTo>
                    <a:pt x="23" y="19"/>
                    <a:pt x="23" y="19"/>
                    <a:pt x="23" y="19"/>
                  </a:cubicBezTo>
                  <a:cubicBezTo>
                    <a:pt x="23" y="19"/>
                    <a:pt x="23" y="19"/>
                    <a:pt x="23" y="19"/>
                  </a:cubicBezTo>
                  <a:close/>
                  <a:moveTo>
                    <a:pt x="13" y="19"/>
                  </a:moveTo>
                  <a:cubicBezTo>
                    <a:pt x="13" y="25"/>
                    <a:pt x="13" y="25"/>
                    <a:pt x="13" y="25"/>
                  </a:cubicBezTo>
                  <a:cubicBezTo>
                    <a:pt x="7" y="25"/>
                    <a:pt x="7" y="25"/>
                    <a:pt x="7" y="25"/>
                  </a:cubicBezTo>
                  <a:cubicBezTo>
                    <a:pt x="7" y="19"/>
                    <a:pt x="7" y="19"/>
                    <a:pt x="7" y="19"/>
                  </a:cubicBezTo>
                  <a:cubicBezTo>
                    <a:pt x="13" y="19"/>
                    <a:pt x="13" y="19"/>
                    <a:pt x="13" y="19"/>
                  </a:cubicBezTo>
                  <a:cubicBezTo>
                    <a:pt x="13" y="19"/>
                    <a:pt x="13" y="19"/>
                    <a:pt x="13" y="19"/>
                  </a:cubicBezTo>
                  <a:close/>
                  <a:moveTo>
                    <a:pt x="33" y="9"/>
                  </a:moveTo>
                  <a:cubicBezTo>
                    <a:pt x="33" y="14"/>
                    <a:pt x="33" y="14"/>
                    <a:pt x="33" y="14"/>
                  </a:cubicBezTo>
                  <a:cubicBezTo>
                    <a:pt x="28" y="14"/>
                    <a:pt x="28" y="14"/>
                    <a:pt x="28" y="14"/>
                  </a:cubicBezTo>
                  <a:cubicBezTo>
                    <a:pt x="28" y="9"/>
                    <a:pt x="28" y="9"/>
                    <a:pt x="28" y="9"/>
                  </a:cubicBezTo>
                  <a:cubicBezTo>
                    <a:pt x="33" y="9"/>
                    <a:pt x="33" y="9"/>
                    <a:pt x="33" y="9"/>
                  </a:cubicBezTo>
                  <a:cubicBezTo>
                    <a:pt x="33" y="9"/>
                    <a:pt x="33" y="9"/>
                    <a:pt x="33" y="9"/>
                  </a:cubicBezTo>
                  <a:close/>
                  <a:moveTo>
                    <a:pt x="23" y="9"/>
                  </a:moveTo>
                  <a:cubicBezTo>
                    <a:pt x="23" y="14"/>
                    <a:pt x="23" y="14"/>
                    <a:pt x="23" y="14"/>
                  </a:cubicBezTo>
                  <a:cubicBezTo>
                    <a:pt x="17" y="14"/>
                    <a:pt x="17" y="14"/>
                    <a:pt x="17" y="14"/>
                  </a:cubicBezTo>
                  <a:cubicBezTo>
                    <a:pt x="17" y="9"/>
                    <a:pt x="17" y="9"/>
                    <a:pt x="17" y="9"/>
                  </a:cubicBezTo>
                  <a:cubicBezTo>
                    <a:pt x="23" y="9"/>
                    <a:pt x="23" y="9"/>
                    <a:pt x="23" y="9"/>
                  </a:cubicBezTo>
                  <a:cubicBezTo>
                    <a:pt x="23" y="9"/>
                    <a:pt x="23" y="9"/>
                    <a:pt x="23" y="9"/>
                  </a:cubicBezTo>
                  <a:close/>
                  <a:moveTo>
                    <a:pt x="13" y="9"/>
                  </a:moveTo>
                  <a:cubicBezTo>
                    <a:pt x="13" y="14"/>
                    <a:pt x="13" y="14"/>
                    <a:pt x="13" y="14"/>
                  </a:cubicBezTo>
                  <a:cubicBezTo>
                    <a:pt x="7" y="14"/>
                    <a:pt x="7" y="14"/>
                    <a:pt x="7" y="14"/>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290" name="Freeform 2146"/>
            <p:cNvSpPr>
              <a:spLocks noEditPoints="1"/>
            </p:cNvSpPr>
            <p:nvPr/>
          </p:nvSpPr>
          <p:spPr bwMode="auto">
            <a:xfrm>
              <a:off x="18200688" y="1733550"/>
              <a:ext cx="153988" cy="550863"/>
            </a:xfrm>
            <a:custGeom>
              <a:avLst/>
              <a:gdLst>
                <a:gd name="T0" fmla="*/ 10 w 41"/>
                <a:gd name="T1" fmla="*/ 146 h 146"/>
                <a:gd name="T2" fmla="*/ 41 w 41"/>
                <a:gd name="T3" fmla="*/ 9 h 146"/>
                <a:gd name="T4" fmla="*/ 0 w 41"/>
                <a:gd name="T5" fmla="*/ 9 h 146"/>
                <a:gd name="T6" fmla="*/ 13 w 41"/>
                <a:gd name="T7" fmla="*/ 126 h 146"/>
                <a:gd name="T8" fmla="*/ 34 w 41"/>
                <a:gd name="T9" fmla="*/ 73 h 146"/>
                <a:gd name="T10" fmla="*/ 28 w 41"/>
                <a:gd name="T11" fmla="*/ 73 h 146"/>
                <a:gd name="T12" fmla="*/ 23 w 41"/>
                <a:gd name="T13" fmla="*/ 73 h 146"/>
                <a:gd name="T14" fmla="*/ 18 w 41"/>
                <a:gd name="T15" fmla="*/ 73 h 146"/>
                <a:gd name="T16" fmla="*/ 14 w 41"/>
                <a:gd name="T17" fmla="*/ 73 h 146"/>
                <a:gd name="T18" fmla="*/ 8 w 41"/>
                <a:gd name="T19" fmla="*/ 73 h 146"/>
                <a:gd name="T20" fmla="*/ 34 w 41"/>
                <a:gd name="T21" fmla="*/ 63 h 146"/>
                <a:gd name="T22" fmla="*/ 28 w 41"/>
                <a:gd name="T23" fmla="*/ 63 h 146"/>
                <a:gd name="T24" fmla="*/ 23 w 41"/>
                <a:gd name="T25" fmla="*/ 63 h 146"/>
                <a:gd name="T26" fmla="*/ 18 w 41"/>
                <a:gd name="T27" fmla="*/ 63 h 146"/>
                <a:gd name="T28" fmla="*/ 14 w 41"/>
                <a:gd name="T29" fmla="*/ 63 h 146"/>
                <a:gd name="T30" fmla="*/ 8 w 41"/>
                <a:gd name="T31" fmla="*/ 63 h 146"/>
                <a:gd name="T32" fmla="*/ 34 w 41"/>
                <a:gd name="T33" fmla="*/ 52 h 146"/>
                <a:gd name="T34" fmla="*/ 28 w 41"/>
                <a:gd name="T35" fmla="*/ 52 h 146"/>
                <a:gd name="T36" fmla="*/ 23 w 41"/>
                <a:gd name="T37" fmla="*/ 52 h 146"/>
                <a:gd name="T38" fmla="*/ 18 w 41"/>
                <a:gd name="T39" fmla="*/ 52 h 146"/>
                <a:gd name="T40" fmla="*/ 14 w 41"/>
                <a:gd name="T41" fmla="*/ 52 h 146"/>
                <a:gd name="T42" fmla="*/ 8 w 41"/>
                <a:gd name="T43" fmla="*/ 52 h 146"/>
                <a:gd name="T44" fmla="*/ 34 w 41"/>
                <a:gd name="T45" fmla="*/ 41 h 146"/>
                <a:gd name="T46" fmla="*/ 28 w 41"/>
                <a:gd name="T47" fmla="*/ 41 h 146"/>
                <a:gd name="T48" fmla="*/ 23 w 41"/>
                <a:gd name="T49" fmla="*/ 41 h 146"/>
                <a:gd name="T50" fmla="*/ 18 w 41"/>
                <a:gd name="T51" fmla="*/ 41 h 146"/>
                <a:gd name="T52" fmla="*/ 14 w 41"/>
                <a:gd name="T53" fmla="*/ 41 h 146"/>
                <a:gd name="T54" fmla="*/ 8 w 41"/>
                <a:gd name="T55" fmla="*/ 41 h 146"/>
                <a:gd name="T56" fmla="*/ 34 w 41"/>
                <a:gd name="T57" fmla="*/ 30 h 146"/>
                <a:gd name="T58" fmla="*/ 28 w 41"/>
                <a:gd name="T59" fmla="*/ 30 h 146"/>
                <a:gd name="T60" fmla="*/ 23 w 41"/>
                <a:gd name="T61" fmla="*/ 30 h 146"/>
                <a:gd name="T62" fmla="*/ 18 w 41"/>
                <a:gd name="T63" fmla="*/ 30 h 146"/>
                <a:gd name="T64" fmla="*/ 14 w 41"/>
                <a:gd name="T65" fmla="*/ 30 h 146"/>
                <a:gd name="T66" fmla="*/ 8 w 41"/>
                <a:gd name="T67" fmla="*/ 30 h 146"/>
                <a:gd name="T68" fmla="*/ 34 w 41"/>
                <a:gd name="T69" fmla="*/ 19 h 146"/>
                <a:gd name="T70" fmla="*/ 28 w 41"/>
                <a:gd name="T71" fmla="*/ 19 h 146"/>
                <a:gd name="T72" fmla="*/ 23 w 41"/>
                <a:gd name="T73" fmla="*/ 19 h 146"/>
                <a:gd name="T74" fmla="*/ 18 w 41"/>
                <a:gd name="T75" fmla="*/ 19 h 146"/>
                <a:gd name="T76" fmla="*/ 14 w 41"/>
                <a:gd name="T77" fmla="*/ 19 h 146"/>
                <a:gd name="T78" fmla="*/ 8 w 41"/>
                <a:gd name="T79" fmla="*/ 19 h 146"/>
                <a:gd name="T80" fmla="*/ 34 w 41"/>
                <a:gd name="T81" fmla="*/ 9 h 146"/>
                <a:gd name="T82" fmla="*/ 28 w 41"/>
                <a:gd name="T83" fmla="*/ 9 h 146"/>
                <a:gd name="T84" fmla="*/ 23 w 41"/>
                <a:gd name="T85" fmla="*/ 9 h 146"/>
                <a:gd name="T86" fmla="*/ 18 w 41"/>
                <a:gd name="T87" fmla="*/ 9 h 146"/>
                <a:gd name="T88" fmla="*/ 14 w 41"/>
                <a:gd name="T89" fmla="*/ 9 h 146"/>
                <a:gd name="T90" fmla="*/ 8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10" y="146"/>
                  </a:cubicBezTo>
                  <a:cubicBezTo>
                    <a:pt x="32" y="146"/>
                    <a:pt x="32" y="146"/>
                    <a:pt x="32" y="146"/>
                  </a:cubicBezTo>
                  <a:cubicBezTo>
                    <a:pt x="37" y="146"/>
                    <a:pt x="41" y="142"/>
                    <a:pt x="41" y="137"/>
                  </a:cubicBezTo>
                  <a:cubicBezTo>
                    <a:pt x="41" y="9"/>
                    <a:pt x="41" y="9"/>
                    <a:pt x="41" y="9"/>
                  </a:cubicBezTo>
                  <a:cubicBezTo>
                    <a:pt x="41" y="4"/>
                    <a:pt x="37" y="0"/>
                    <a:pt x="32" y="0"/>
                  </a:cubicBezTo>
                  <a:cubicBezTo>
                    <a:pt x="10" y="0"/>
                    <a:pt x="10" y="0"/>
                    <a:pt x="10" y="0"/>
                  </a:cubicBezTo>
                  <a:cubicBezTo>
                    <a:pt x="4" y="0"/>
                    <a:pt x="0" y="4"/>
                    <a:pt x="0" y="9"/>
                  </a:cubicBezTo>
                  <a:close/>
                  <a:moveTo>
                    <a:pt x="28" y="126"/>
                  </a:moveTo>
                  <a:cubicBezTo>
                    <a:pt x="28" y="130"/>
                    <a:pt x="25" y="133"/>
                    <a:pt x="21" y="133"/>
                  </a:cubicBezTo>
                  <a:cubicBezTo>
                    <a:pt x="17" y="133"/>
                    <a:pt x="13" y="130"/>
                    <a:pt x="13" y="126"/>
                  </a:cubicBezTo>
                  <a:cubicBezTo>
                    <a:pt x="13" y="122"/>
                    <a:pt x="17" y="119"/>
                    <a:pt x="21" y="119"/>
                  </a:cubicBezTo>
                  <a:cubicBezTo>
                    <a:pt x="25" y="119"/>
                    <a:pt x="28" y="122"/>
                    <a:pt x="28" y="126"/>
                  </a:cubicBezTo>
                  <a:close/>
                  <a:moveTo>
                    <a:pt x="34" y="73"/>
                  </a:moveTo>
                  <a:cubicBezTo>
                    <a:pt x="34" y="79"/>
                    <a:pt x="34" y="79"/>
                    <a:pt x="34" y="79"/>
                  </a:cubicBezTo>
                  <a:cubicBezTo>
                    <a:pt x="28" y="79"/>
                    <a:pt x="28" y="79"/>
                    <a:pt x="28" y="79"/>
                  </a:cubicBezTo>
                  <a:cubicBezTo>
                    <a:pt x="28" y="73"/>
                    <a:pt x="28" y="73"/>
                    <a:pt x="28" y="73"/>
                  </a:cubicBezTo>
                  <a:cubicBezTo>
                    <a:pt x="34" y="73"/>
                    <a:pt x="34" y="73"/>
                    <a:pt x="34" y="73"/>
                  </a:cubicBezTo>
                  <a:cubicBezTo>
                    <a:pt x="34" y="73"/>
                    <a:pt x="34" y="73"/>
                    <a:pt x="34" y="73"/>
                  </a:cubicBezTo>
                  <a:close/>
                  <a:moveTo>
                    <a:pt x="23" y="73"/>
                  </a:moveTo>
                  <a:cubicBezTo>
                    <a:pt x="23" y="79"/>
                    <a:pt x="23" y="79"/>
                    <a:pt x="23" y="79"/>
                  </a:cubicBezTo>
                  <a:cubicBezTo>
                    <a:pt x="18" y="79"/>
                    <a:pt x="18" y="79"/>
                    <a:pt x="18" y="79"/>
                  </a:cubicBezTo>
                  <a:cubicBezTo>
                    <a:pt x="18" y="73"/>
                    <a:pt x="18" y="73"/>
                    <a:pt x="18" y="73"/>
                  </a:cubicBezTo>
                  <a:cubicBezTo>
                    <a:pt x="23" y="73"/>
                    <a:pt x="23" y="73"/>
                    <a:pt x="23" y="73"/>
                  </a:cubicBezTo>
                  <a:cubicBezTo>
                    <a:pt x="23" y="73"/>
                    <a:pt x="23" y="73"/>
                    <a:pt x="23" y="73"/>
                  </a:cubicBezTo>
                  <a:close/>
                  <a:moveTo>
                    <a:pt x="14" y="73"/>
                  </a:moveTo>
                  <a:cubicBezTo>
                    <a:pt x="14" y="79"/>
                    <a:pt x="14" y="79"/>
                    <a:pt x="14" y="79"/>
                  </a:cubicBezTo>
                  <a:cubicBezTo>
                    <a:pt x="8" y="79"/>
                    <a:pt x="8" y="79"/>
                    <a:pt x="8" y="79"/>
                  </a:cubicBezTo>
                  <a:cubicBezTo>
                    <a:pt x="8" y="73"/>
                    <a:pt x="8" y="73"/>
                    <a:pt x="8" y="73"/>
                  </a:cubicBezTo>
                  <a:cubicBezTo>
                    <a:pt x="14" y="73"/>
                    <a:pt x="14" y="73"/>
                    <a:pt x="14" y="73"/>
                  </a:cubicBezTo>
                  <a:cubicBezTo>
                    <a:pt x="14" y="73"/>
                    <a:pt x="14" y="73"/>
                    <a:pt x="14" y="73"/>
                  </a:cubicBezTo>
                  <a:close/>
                  <a:moveTo>
                    <a:pt x="34" y="63"/>
                  </a:moveTo>
                  <a:cubicBezTo>
                    <a:pt x="34" y="68"/>
                    <a:pt x="34" y="68"/>
                    <a:pt x="34" y="68"/>
                  </a:cubicBezTo>
                  <a:cubicBezTo>
                    <a:pt x="28" y="68"/>
                    <a:pt x="28" y="68"/>
                    <a:pt x="28" y="68"/>
                  </a:cubicBezTo>
                  <a:cubicBezTo>
                    <a:pt x="28" y="63"/>
                    <a:pt x="28" y="63"/>
                    <a:pt x="28" y="63"/>
                  </a:cubicBezTo>
                  <a:cubicBezTo>
                    <a:pt x="34" y="63"/>
                    <a:pt x="34" y="63"/>
                    <a:pt x="34" y="63"/>
                  </a:cubicBezTo>
                  <a:cubicBezTo>
                    <a:pt x="34" y="63"/>
                    <a:pt x="34" y="63"/>
                    <a:pt x="34" y="63"/>
                  </a:cubicBezTo>
                  <a:close/>
                  <a:moveTo>
                    <a:pt x="23" y="63"/>
                  </a:moveTo>
                  <a:cubicBezTo>
                    <a:pt x="23" y="68"/>
                    <a:pt x="23" y="68"/>
                    <a:pt x="23" y="68"/>
                  </a:cubicBezTo>
                  <a:cubicBezTo>
                    <a:pt x="18" y="68"/>
                    <a:pt x="18" y="68"/>
                    <a:pt x="18" y="68"/>
                  </a:cubicBezTo>
                  <a:cubicBezTo>
                    <a:pt x="18" y="63"/>
                    <a:pt x="18" y="63"/>
                    <a:pt x="18" y="63"/>
                  </a:cubicBezTo>
                  <a:cubicBezTo>
                    <a:pt x="23" y="63"/>
                    <a:pt x="23" y="63"/>
                    <a:pt x="23" y="63"/>
                  </a:cubicBezTo>
                  <a:cubicBezTo>
                    <a:pt x="23" y="63"/>
                    <a:pt x="23" y="63"/>
                    <a:pt x="23" y="63"/>
                  </a:cubicBezTo>
                  <a:close/>
                  <a:moveTo>
                    <a:pt x="14" y="63"/>
                  </a:moveTo>
                  <a:cubicBezTo>
                    <a:pt x="14" y="68"/>
                    <a:pt x="14" y="68"/>
                    <a:pt x="14" y="68"/>
                  </a:cubicBezTo>
                  <a:cubicBezTo>
                    <a:pt x="8" y="68"/>
                    <a:pt x="8" y="68"/>
                    <a:pt x="8" y="68"/>
                  </a:cubicBezTo>
                  <a:cubicBezTo>
                    <a:pt x="8" y="63"/>
                    <a:pt x="8" y="63"/>
                    <a:pt x="8" y="63"/>
                  </a:cubicBezTo>
                  <a:cubicBezTo>
                    <a:pt x="14" y="63"/>
                    <a:pt x="14" y="63"/>
                    <a:pt x="14" y="63"/>
                  </a:cubicBezTo>
                  <a:cubicBezTo>
                    <a:pt x="14" y="63"/>
                    <a:pt x="14" y="63"/>
                    <a:pt x="14" y="63"/>
                  </a:cubicBezTo>
                  <a:close/>
                  <a:moveTo>
                    <a:pt x="34" y="52"/>
                  </a:moveTo>
                  <a:cubicBezTo>
                    <a:pt x="34" y="58"/>
                    <a:pt x="34" y="58"/>
                    <a:pt x="34" y="58"/>
                  </a:cubicBezTo>
                  <a:cubicBezTo>
                    <a:pt x="28" y="58"/>
                    <a:pt x="28" y="58"/>
                    <a:pt x="28" y="58"/>
                  </a:cubicBezTo>
                  <a:cubicBezTo>
                    <a:pt x="28" y="52"/>
                    <a:pt x="28" y="52"/>
                    <a:pt x="28" y="52"/>
                  </a:cubicBezTo>
                  <a:cubicBezTo>
                    <a:pt x="34" y="52"/>
                    <a:pt x="34" y="52"/>
                    <a:pt x="34" y="52"/>
                  </a:cubicBezTo>
                  <a:cubicBezTo>
                    <a:pt x="34" y="52"/>
                    <a:pt x="34" y="52"/>
                    <a:pt x="34" y="52"/>
                  </a:cubicBezTo>
                  <a:close/>
                  <a:moveTo>
                    <a:pt x="23" y="52"/>
                  </a:moveTo>
                  <a:cubicBezTo>
                    <a:pt x="23" y="58"/>
                    <a:pt x="23" y="58"/>
                    <a:pt x="23" y="58"/>
                  </a:cubicBezTo>
                  <a:cubicBezTo>
                    <a:pt x="18" y="58"/>
                    <a:pt x="18" y="58"/>
                    <a:pt x="18" y="58"/>
                  </a:cubicBezTo>
                  <a:cubicBezTo>
                    <a:pt x="18" y="52"/>
                    <a:pt x="18" y="52"/>
                    <a:pt x="18" y="52"/>
                  </a:cubicBezTo>
                  <a:cubicBezTo>
                    <a:pt x="23" y="52"/>
                    <a:pt x="23" y="52"/>
                    <a:pt x="23" y="52"/>
                  </a:cubicBezTo>
                  <a:cubicBezTo>
                    <a:pt x="23" y="52"/>
                    <a:pt x="23" y="52"/>
                    <a:pt x="23" y="52"/>
                  </a:cubicBezTo>
                  <a:close/>
                  <a:moveTo>
                    <a:pt x="14" y="52"/>
                  </a:moveTo>
                  <a:cubicBezTo>
                    <a:pt x="14" y="58"/>
                    <a:pt x="14" y="58"/>
                    <a:pt x="14" y="58"/>
                  </a:cubicBezTo>
                  <a:cubicBezTo>
                    <a:pt x="8" y="58"/>
                    <a:pt x="8" y="58"/>
                    <a:pt x="8" y="58"/>
                  </a:cubicBezTo>
                  <a:cubicBezTo>
                    <a:pt x="8" y="52"/>
                    <a:pt x="8" y="52"/>
                    <a:pt x="8" y="52"/>
                  </a:cubicBezTo>
                  <a:cubicBezTo>
                    <a:pt x="14" y="52"/>
                    <a:pt x="14" y="52"/>
                    <a:pt x="14" y="52"/>
                  </a:cubicBezTo>
                  <a:cubicBezTo>
                    <a:pt x="14" y="52"/>
                    <a:pt x="14" y="52"/>
                    <a:pt x="14" y="52"/>
                  </a:cubicBezTo>
                  <a:close/>
                  <a:moveTo>
                    <a:pt x="34" y="41"/>
                  </a:moveTo>
                  <a:cubicBezTo>
                    <a:pt x="34" y="47"/>
                    <a:pt x="34" y="47"/>
                    <a:pt x="34" y="47"/>
                  </a:cubicBezTo>
                  <a:cubicBezTo>
                    <a:pt x="28" y="47"/>
                    <a:pt x="28" y="47"/>
                    <a:pt x="28" y="47"/>
                  </a:cubicBezTo>
                  <a:cubicBezTo>
                    <a:pt x="28" y="41"/>
                    <a:pt x="28" y="41"/>
                    <a:pt x="28" y="41"/>
                  </a:cubicBezTo>
                  <a:cubicBezTo>
                    <a:pt x="34" y="41"/>
                    <a:pt x="34" y="41"/>
                    <a:pt x="34" y="41"/>
                  </a:cubicBezTo>
                  <a:cubicBezTo>
                    <a:pt x="34" y="41"/>
                    <a:pt x="34" y="41"/>
                    <a:pt x="34" y="41"/>
                  </a:cubicBezTo>
                  <a:close/>
                  <a:moveTo>
                    <a:pt x="23" y="41"/>
                  </a:moveTo>
                  <a:cubicBezTo>
                    <a:pt x="23" y="47"/>
                    <a:pt x="23" y="47"/>
                    <a:pt x="23" y="47"/>
                  </a:cubicBezTo>
                  <a:cubicBezTo>
                    <a:pt x="18" y="47"/>
                    <a:pt x="18" y="47"/>
                    <a:pt x="18" y="47"/>
                  </a:cubicBezTo>
                  <a:cubicBezTo>
                    <a:pt x="18" y="41"/>
                    <a:pt x="18" y="41"/>
                    <a:pt x="18" y="41"/>
                  </a:cubicBezTo>
                  <a:cubicBezTo>
                    <a:pt x="23" y="41"/>
                    <a:pt x="23" y="41"/>
                    <a:pt x="23" y="41"/>
                  </a:cubicBezTo>
                  <a:cubicBezTo>
                    <a:pt x="23" y="41"/>
                    <a:pt x="23" y="41"/>
                    <a:pt x="23" y="41"/>
                  </a:cubicBezTo>
                  <a:close/>
                  <a:moveTo>
                    <a:pt x="14" y="41"/>
                  </a:moveTo>
                  <a:cubicBezTo>
                    <a:pt x="14" y="47"/>
                    <a:pt x="14" y="47"/>
                    <a:pt x="14" y="47"/>
                  </a:cubicBezTo>
                  <a:cubicBezTo>
                    <a:pt x="8" y="47"/>
                    <a:pt x="8" y="47"/>
                    <a:pt x="8" y="47"/>
                  </a:cubicBezTo>
                  <a:cubicBezTo>
                    <a:pt x="8" y="41"/>
                    <a:pt x="8" y="41"/>
                    <a:pt x="8" y="41"/>
                  </a:cubicBezTo>
                  <a:cubicBezTo>
                    <a:pt x="14" y="41"/>
                    <a:pt x="14" y="41"/>
                    <a:pt x="14" y="41"/>
                  </a:cubicBezTo>
                  <a:cubicBezTo>
                    <a:pt x="14" y="41"/>
                    <a:pt x="14" y="41"/>
                    <a:pt x="14" y="41"/>
                  </a:cubicBezTo>
                  <a:close/>
                  <a:moveTo>
                    <a:pt x="34" y="30"/>
                  </a:moveTo>
                  <a:cubicBezTo>
                    <a:pt x="34" y="36"/>
                    <a:pt x="34" y="36"/>
                    <a:pt x="34" y="36"/>
                  </a:cubicBezTo>
                  <a:cubicBezTo>
                    <a:pt x="28" y="36"/>
                    <a:pt x="28" y="36"/>
                    <a:pt x="28" y="36"/>
                  </a:cubicBezTo>
                  <a:cubicBezTo>
                    <a:pt x="28" y="30"/>
                    <a:pt x="28" y="30"/>
                    <a:pt x="28" y="30"/>
                  </a:cubicBezTo>
                  <a:cubicBezTo>
                    <a:pt x="34" y="30"/>
                    <a:pt x="34" y="30"/>
                    <a:pt x="34" y="30"/>
                  </a:cubicBezTo>
                  <a:cubicBezTo>
                    <a:pt x="34" y="30"/>
                    <a:pt x="34" y="30"/>
                    <a:pt x="34" y="30"/>
                  </a:cubicBezTo>
                  <a:close/>
                  <a:moveTo>
                    <a:pt x="23" y="30"/>
                  </a:moveTo>
                  <a:cubicBezTo>
                    <a:pt x="23" y="36"/>
                    <a:pt x="23" y="36"/>
                    <a:pt x="23" y="36"/>
                  </a:cubicBezTo>
                  <a:cubicBezTo>
                    <a:pt x="18" y="36"/>
                    <a:pt x="18" y="36"/>
                    <a:pt x="18" y="36"/>
                  </a:cubicBezTo>
                  <a:cubicBezTo>
                    <a:pt x="18" y="30"/>
                    <a:pt x="18" y="30"/>
                    <a:pt x="18" y="30"/>
                  </a:cubicBezTo>
                  <a:cubicBezTo>
                    <a:pt x="23" y="30"/>
                    <a:pt x="23" y="30"/>
                    <a:pt x="23" y="30"/>
                  </a:cubicBezTo>
                  <a:cubicBezTo>
                    <a:pt x="23" y="30"/>
                    <a:pt x="23" y="30"/>
                    <a:pt x="23" y="30"/>
                  </a:cubicBezTo>
                  <a:close/>
                  <a:moveTo>
                    <a:pt x="14" y="30"/>
                  </a:moveTo>
                  <a:cubicBezTo>
                    <a:pt x="14" y="36"/>
                    <a:pt x="14" y="36"/>
                    <a:pt x="14" y="36"/>
                  </a:cubicBezTo>
                  <a:cubicBezTo>
                    <a:pt x="8" y="36"/>
                    <a:pt x="8" y="36"/>
                    <a:pt x="8" y="36"/>
                  </a:cubicBezTo>
                  <a:cubicBezTo>
                    <a:pt x="8" y="30"/>
                    <a:pt x="8" y="30"/>
                    <a:pt x="8" y="30"/>
                  </a:cubicBezTo>
                  <a:cubicBezTo>
                    <a:pt x="14" y="30"/>
                    <a:pt x="14" y="30"/>
                    <a:pt x="14" y="30"/>
                  </a:cubicBezTo>
                  <a:cubicBezTo>
                    <a:pt x="14" y="30"/>
                    <a:pt x="14" y="30"/>
                    <a:pt x="14" y="30"/>
                  </a:cubicBezTo>
                  <a:close/>
                  <a:moveTo>
                    <a:pt x="34" y="19"/>
                  </a:moveTo>
                  <a:cubicBezTo>
                    <a:pt x="34" y="25"/>
                    <a:pt x="34" y="25"/>
                    <a:pt x="34" y="25"/>
                  </a:cubicBezTo>
                  <a:cubicBezTo>
                    <a:pt x="28" y="25"/>
                    <a:pt x="28" y="25"/>
                    <a:pt x="28" y="25"/>
                  </a:cubicBezTo>
                  <a:cubicBezTo>
                    <a:pt x="28" y="19"/>
                    <a:pt x="28" y="19"/>
                    <a:pt x="28" y="19"/>
                  </a:cubicBezTo>
                  <a:cubicBezTo>
                    <a:pt x="34" y="19"/>
                    <a:pt x="34" y="19"/>
                    <a:pt x="34" y="19"/>
                  </a:cubicBezTo>
                  <a:cubicBezTo>
                    <a:pt x="34" y="19"/>
                    <a:pt x="34" y="19"/>
                    <a:pt x="34" y="19"/>
                  </a:cubicBezTo>
                  <a:close/>
                  <a:moveTo>
                    <a:pt x="23" y="19"/>
                  </a:moveTo>
                  <a:cubicBezTo>
                    <a:pt x="23" y="25"/>
                    <a:pt x="23" y="25"/>
                    <a:pt x="23" y="25"/>
                  </a:cubicBezTo>
                  <a:cubicBezTo>
                    <a:pt x="18" y="25"/>
                    <a:pt x="18" y="25"/>
                    <a:pt x="18" y="25"/>
                  </a:cubicBezTo>
                  <a:cubicBezTo>
                    <a:pt x="18" y="19"/>
                    <a:pt x="18" y="19"/>
                    <a:pt x="18" y="19"/>
                  </a:cubicBezTo>
                  <a:cubicBezTo>
                    <a:pt x="23" y="19"/>
                    <a:pt x="23" y="19"/>
                    <a:pt x="23" y="19"/>
                  </a:cubicBezTo>
                  <a:cubicBezTo>
                    <a:pt x="23" y="19"/>
                    <a:pt x="23" y="19"/>
                    <a:pt x="23" y="19"/>
                  </a:cubicBezTo>
                  <a:close/>
                  <a:moveTo>
                    <a:pt x="14" y="19"/>
                  </a:moveTo>
                  <a:cubicBezTo>
                    <a:pt x="14" y="25"/>
                    <a:pt x="14" y="25"/>
                    <a:pt x="14" y="25"/>
                  </a:cubicBezTo>
                  <a:cubicBezTo>
                    <a:pt x="8" y="25"/>
                    <a:pt x="8" y="25"/>
                    <a:pt x="8" y="25"/>
                  </a:cubicBezTo>
                  <a:cubicBezTo>
                    <a:pt x="8" y="19"/>
                    <a:pt x="8" y="19"/>
                    <a:pt x="8" y="19"/>
                  </a:cubicBezTo>
                  <a:cubicBezTo>
                    <a:pt x="14" y="19"/>
                    <a:pt x="14" y="19"/>
                    <a:pt x="14" y="19"/>
                  </a:cubicBezTo>
                  <a:cubicBezTo>
                    <a:pt x="14" y="19"/>
                    <a:pt x="14" y="19"/>
                    <a:pt x="14" y="19"/>
                  </a:cubicBezTo>
                  <a:close/>
                  <a:moveTo>
                    <a:pt x="34" y="9"/>
                  </a:moveTo>
                  <a:cubicBezTo>
                    <a:pt x="34" y="14"/>
                    <a:pt x="34" y="14"/>
                    <a:pt x="34" y="14"/>
                  </a:cubicBezTo>
                  <a:cubicBezTo>
                    <a:pt x="28" y="14"/>
                    <a:pt x="28" y="14"/>
                    <a:pt x="28" y="14"/>
                  </a:cubicBezTo>
                  <a:cubicBezTo>
                    <a:pt x="28" y="9"/>
                    <a:pt x="28" y="9"/>
                    <a:pt x="28" y="9"/>
                  </a:cubicBezTo>
                  <a:cubicBezTo>
                    <a:pt x="34" y="9"/>
                    <a:pt x="34" y="9"/>
                    <a:pt x="34" y="9"/>
                  </a:cubicBezTo>
                  <a:cubicBezTo>
                    <a:pt x="34" y="9"/>
                    <a:pt x="34" y="9"/>
                    <a:pt x="34" y="9"/>
                  </a:cubicBezTo>
                  <a:close/>
                  <a:moveTo>
                    <a:pt x="23" y="9"/>
                  </a:moveTo>
                  <a:cubicBezTo>
                    <a:pt x="23" y="14"/>
                    <a:pt x="23" y="14"/>
                    <a:pt x="23" y="14"/>
                  </a:cubicBezTo>
                  <a:cubicBezTo>
                    <a:pt x="18" y="14"/>
                    <a:pt x="18" y="14"/>
                    <a:pt x="18" y="14"/>
                  </a:cubicBezTo>
                  <a:cubicBezTo>
                    <a:pt x="18" y="9"/>
                    <a:pt x="18" y="9"/>
                    <a:pt x="18" y="9"/>
                  </a:cubicBezTo>
                  <a:cubicBezTo>
                    <a:pt x="23" y="9"/>
                    <a:pt x="23" y="9"/>
                    <a:pt x="23" y="9"/>
                  </a:cubicBezTo>
                  <a:cubicBezTo>
                    <a:pt x="23" y="9"/>
                    <a:pt x="23" y="9"/>
                    <a:pt x="23" y="9"/>
                  </a:cubicBezTo>
                  <a:close/>
                  <a:moveTo>
                    <a:pt x="14" y="9"/>
                  </a:moveTo>
                  <a:cubicBezTo>
                    <a:pt x="14" y="14"/>
                    <a:pt x="14" y="14"/>
                    <a:pt x="14" y="14"/>
                  </a:cubicBezTo>
                  <a:cubicBezTo>
                    <a:pt x="8" y="14"/>
                    <a:pt x="8" y="14"/>
                    <a:pt x="8" y="14"/>
                  </a:cubicBezTo>
                  <a:cubicBezTo>
                    <a:pt x="8" y="9"/>
                    <a:pt x="8" y="9"/>
                    <a:pt x="8" y="9"/>
                  </a:cubicBezTo>
                  <a:cubicBezTo>
                    <a:pt x="14" y="9"/>
                    <a:pt x="14" y="9"/>
                    <a:pt x="14" y="9"/>
                  </a:cubicBezTo>
                  <a:cubicBezTo>
                    <a:pt x="14" y="9"/>
                    <a:pt x="14" y="9"/>
                    <a:pt x="1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291" name="Freeform 2147"/>
            <p:cNvSpPr>
              <a:spLocks noEditPoints="1"/>
            </p:cNvSpPr>
            <p:nvPr/>
          </p:nvSpPr>
          <p:spPr bwMode="auto">
            <a:xfrm>
              <a:off x="18422938" y="1733550"/>
              <a:ext cx="149225" cy="550863"/>
            </a:xfrm>
            <a:custGeom>
              <a:avLst/>
              <a:gdLst>
                <a:gd name="T0" fmla="*/ 9 w 40"/>
                <a:gd name="T1" fmla="*/ 146 h 146"/>
                <a:gd name="T2" fmla="*/ 40 w 40"/>
                <a:gd name="T3" fmla="*/ 9 h 146"/>
                <a:gd name="T4" fmla="*/ 0 w 40"/>
                <a:gd name="T5" fmla="*/ 9 h 146"/>
                <a:gd name="T6" fmla="*/ 13 w 40"/>
                <a:gd name="T7" fmla="*/ 126 h 146"/>
                <a:gd name="T8" fmla="*/ 33 w 40"/>
                <a:gd name="T9" fmla="*/ 73 h 146"/>
                <a:gd name="T10" fmla="*/ 27 w 40"/>
                <a:gd name="T11" fmla="*/ 73 h 146"/>
                <a:gd name="T12" fmla="*/ 23 w 40"/>
                <a:gd name="T13" fmla="*/ 73 h 146"/>
                <a:gd name="T14" fmla="*/ 17 w 40"/>
                <a:gd name="T15" fmla="*/ 73 h 146"/>
                <a:gd name="T16" fmla="*/ 13 w 40"/>
                <a:gd name="T17" fmla="*/ 73 h 146"/>
                <a:gd name="T18" fmla="*/ 7 w 40"/>
                <a:gd name="T19" fmla="*/ 73 h 146"/>
                <a:gd name="T20" fmla="*/ 33 w 40"/>
                <a:gd name="T21" fmla="*/ 63 h 146"/>
                <a:gd name="T22" fmla="*/ 27 w 40"/>
                <a:gd name="T23" fmla="*/ 63 h 146"/>
                <a:gd name="T24" fmla="*/ 23 w 40"/>
                <a:gd name="T25" fmla="*/ 63 h 146"/>
                <a:gd name="T26" fmla="*/ 17 w 40"/>
                <a:gd name="T27" fmla="*/ 63 h 146"/>
                <a:gd name="T28" fmla="*/ 13 w 40"/>
                <a:gd name="T29" fmla="*/ 63 h 146"/>
                <a:gd name="T30" fmla="*/ 7 w 40"/>
                <a:gd name="T31" fmla="*/ 63 h 146"/>
                <a:gd name="T32" fmla="*/ 33 w 40"/>
                <a:gd name="T33" fmla="*/ 52 h 146"/>
                <a:gd name="T34" fmla="*/ 27 w 40"/>
                <a:gd name="T35" fmla="*/ 52 h 146"/>
                <a:gd name="T36" fmla="*/ 23 w 40"/>
                <a:gd name="T37" fmla="*/ 52 h 146"/>
                <a:gd name="T38" fmla="*/ 17 w 40"/>
                <a:gd name="T39" fmla="*/ 52 h 146"/>
                <a:gd name="T40" fmla="*/ 13 w 40"/>
                <a:gd name="T41" fmla="*/ 52 h 146"/>
                <a:gd name="T42" fmla="*/ 7 w 40"/>
                <a:gd name="T43" fmla="*/ 52 h 146"/>
                <a:gd name="T44" fmla="*/ 33 w 40"/>
                <a:gd name="T45" fmla="*/ 41 h 146"/>
                <a:gd name="T46" fmla="*/ 27 w 40"/>
                <a:gd name="T47" fmla="*/ 41 h 146"/>
                <a:gd name="T48" fmla="*/ 23 w 40"/>
                <a:gd name="T49" fmla="*/ 41 h 146"/>
                <a:gd name="T50" fmla="*/ 17 w 40"/>
                <a:gd name="T51" fmla="*/ 41 h 146"/>
                <a:gd name="T52" fmla="*/ 13 w 40"/>
                <a:gd name="T53" fmla="*/ 41 h 146"/>
                <a:gd name="T54" fmla="*/ 7 w 40"/>
                <a:gd name="T55" fmla="*/ 41 h 146"/>
                <a:gd name="T56" fmla="*/ 33 w 40"/>
                <a:gd name="T57" fmla="*/ 30 h 146"/>
                <a:gd name="T58" fmla="*/ 27 w 40"/>
                <a:gd name="T59" fmla="*/ 30 h 146"/>
                <a:gd name="T60" fmla="*/ 23 w 40"/>
                <a:gd name="T61" fmla="*/ 30 h 146"/>
                <a:gd name="T62" fmla="*/ 17 w 40"/>
                <a:gd name="T63" fmla="*/ 30 h 146"/>
                <a:gd name="T64" fmla="*/ 13 w 40"/>
                <a:gd name="T65" fmla="*/ 30 h 146"/>
                <a:gd name="T66" fmla="*/ 7 w 40"/>
                <a:gd name="T67" fmla="*/ 30 h 146"/>
                <a:gd name="T68" fmla="*/ 33 w 40"/>
                <a:gd name="T69" fmla="*/ 19 h 146"/>
                <a:gd name="T70" fmla="*/ 27 w 40"/>
                <a:gd name="T71" fmla="*/ 19 h 146"/>
                <a:gd name="T72" fmla="*/ 23 w 40"/>
                <a:gd name="T73" fmla="*/ 19 h 146"/>
                <a:gd name="T74" fmla="*/ 17 w 40"/>
                <a:gd name="T75" fmla="*/ 19 h 146"/>
                <a:gd name="T76" fmla="*/ 13 w 40"/>
                <a:gd name="T77" fmla="*/ 19 h 146"/>
                <a:gd name="T78" fmla="*/ 7 w 40"/>
                <a:gd name="T79" fmla="*/ 19 h 146"/>
                <a:gd name="T80" fmla="*/ 33 w 40"/>
                <a:gd name="T81" fmla="*/ 9 h 146"/>
                <a:gd name="T82" fmla="*/ 27 w 40"/>
                <a:gd name="T83" fmla="*/ 9 h 146"/>
                <a:gd name="T84" fmla="*/ 23 w 40"/>
                <a:gd name="T85" fmla="*/ 9 h 146"/>
                <a:gd name="T86" fmla="*/ 17 w 40"/>
                <a:gd name="T87" fmla="*/ 9 h 146"/>
                <a:gd name="T88" fmla="*/ 13 w 40"/>
                <a:gd name="T89" fmla="*/ 9 h 146"/>
                <a:gd name="T90" fmla="*/ 7 w 40"/>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 h="146">
                  <a:moveTo>
                    <a:pt x="0" y="9"/>
                  </a:moveTo>
                  <a:cubicBezTo>
                    <a:pt x="0" y="137"/>
                    <a:pt x="0" y="137"/>
                    <a:pt x="0" y="137"/>
                  </a:cubicBezTo>
                  <a:cubicBezTo>
                    <a:pt x="0" y="142"/>
                    <a:pt x="4" y="146"/>
                    <a:pt x="9" y="146"/>
                  </a:cubicBezTo>
                  <a:cubicBezTo>
                    <a:pt x="31" y="146"/>
                    <a:pt x="31" y="146"/>
                    <a:pt x="31" y="146"/>
                  </a:cubicBezTo>
                  <a:cubicBezTo>
                    <a:pt x="36" y="146"/>
                    <a:pt x="40" y="142"/>
                    <a:pt x="40" y="137"/>
                  </a:cubicBezTo>
                  <a:cubicBezTo>
                    <a:pt x="40" y="9"/>
                    <a:pt x="40" y="9"/>
                    <a:pt x="40" y="9"/>
                  </a:cubicBezTo>
                  <a:cubicBezTo>
                    <a:pt x="40" y="4"/>
                    <a:pt x="36" y="0"/>
                    <a:pt x="31" y="0"/>
                  </a:cubicBezTo>
                  <a:cubicBezTo>
                    <a:pt x="9" y="0"/>
                    <a:pt x="9" y="0"/>
                    <a:pt x="9" y="0"/>
                  </a:cubicBezTo>
                  <a:cubicBezTo>
                    <a:pt x="4" y="0"/>
                    <a:pt x="0" y="4"/>
                    <a:pt x="0" y="9"/>
                  </a:cubicBezTo>
                  <a:close/>
                  <a:moveTo>
                    <a:pt x="27" y="126"/>
                  </a:moveTo>
                  <a:cubicBezTo>
                    <a:pt x="27" y="130"/>
                    <a:pt x="24" y="133"/>
                    <a:pt x="20" y="133"/>
                  </a:cubicBezTo>
                  <a:cubicBezTo>
                    <a:pt x="16" y="133"/>
                    <a:pt x="13" y="130"/>
                    <a:pt x="13" y="126"/>
                  </a:cubicBezTo>
                  <a:cubicBezTo>
                    <a:pt x="13" y="122"/>
                    <a:pt x="16" y="119"/>
                    <a:pt x="20" y="119"/>
                  </a:cubicBezTo>
                  <a:cubicBezTo>
                    <a:pt x="24" y="119"/>
                    <a:pt x="27" y="122"/>
                    <a:pt x="27" y="126"/>
                  </a:cubicBezTo>
                  <a:close/>
                  <a:moveTo>
                    <a:pt x="33" y="73"/>
                  </a:moveTo>
                  <a:cubicBezTo>
                    <a:pt x="33" y="79"/>
                    <a:pt x="33" y="79"/>
                    <a:pt x="33" y="79"/>
                  </a:cubicBezTo>
                  <a:cubicBezTo>
                    <a:pt x="27" y="79"/>
                    <a:pt x="27" y="79"/>
                    <a:pt x="27" y="79"/>
                  </a:cubicBezTo>
                  <a:cubicBezTo>
                    <a:pt x="27" y="73"/>
                    <a:pt x="27" y="73"/>
                    <a:pt x="27" y="73"/>
                  </a:cubicBezTo>
                  <a:cubicBezTo>
                    <a:pt x="33" y="73"/>
                    <a:pt x="33" y="73"/>
                    <a:pt x="33" y="73"/>
                  </a:cubicBezTo>
                  <a:cubicBezTo>
                    <a:pt x="33" y="73"/>
                    <a:pt x="33" y="73"/>
                    <a:pt x="33" y="73"/>
                  </a:cubicBezTo>
                  <a:close/>
                  <a:moveTo>
                    <a:pt x="23" y="73"/>
                  </a:moveTo>
                  <a:cubicBezTo>
                    <a:pt x="23" y="79"/>
                    <a:pt x="23" y="79"/>
                    <a:pt x="23" y="79"/>
                  </a:cubicBezTo>
                  <a:cubicBezTo>
                    <a:pt x="17" y="79"/>
                    <a:pt x="17" y="79"/>
                    <a:pt x="17" y="79"/>
                  </a:cubicBezTo>
                  <a:cubicBezTo>
                    <a:pt x="17" y="73"/>
                    <a:pt x="17" y="73"/>
                    <a:pt x="17" y="73"/>
                  </a:cubicBezTo>
                  <a:cubicBezTo>
                    <a:pt x="23" y="73"/>
                    <a:pt x="23" y="73"/>
                    <a:pt x="23" y="73"/>
                  </a:cubicBezTo>
                  <a:cubicBezTo>
                    <a:pt x="23" y="73"/>
                    <a:pt x="23" y="73"/>
                    <a:pt x="23" y="73"/>
                  </a:cubicBezTo>
                  <a:close/>
                  <a:moveTo>
                    <a:pt x="13" y="73"/>
                  </a:moveTo>
                  <a:cubicBezTo>
                    <a:pt x="13" y="79"/>
                    <a:pt x="13" y="79"/>
                    <a:pt x="13" y="79"/>
                  </a:cubicBezTo>
                  <a:cubicBezTo>
                    <a:pt x="7" y="79"/>
                    <a:pt x="7" y="79"/>
                    <a:pt x="7" y="79"/>
                  </a:cubicBezTo>
                  <a:cubicBezTo>
                    <a:pt x="7" y="73"/>
                    <a:pt x="7" y="73"/>
                    <a:pt x="7" y="73"/>
                  </a:cubicBezTo>
                  <a:cubicBezTo>
                    <a:pt x="13" y="73"/>
                    <a:pt x="13" y="73"/>
                    <a:pt x="13" y="73"/>
                  </a:cubicBezTo>
                  <a:cubicBezTo>
                    <a:pt x="13" y="73"/>
                    <a:pt x="13" y="73"/>
                    <a:pt x="13" y="73"/>
                  </a:cubicBezTo>
                  <a:close/>
                  <a:moveTo>
                    <a:pt x="33" y="63"/>
                  </a:moveTo>
                  <a:cubicBezTo>
                    <a:pt x="33" y="68"/>
                    <a:pt x="33" y="68"/>
                    <a:pt x="33" y="68"/>
                  </a:cubicBezTo>
                  <a:cubicBezTo>
                    <a:pt x="27" y="68"/>
                    <a:pt x="27" y="68"/>
                    <a:pt x="27" y="68"/>
                  </a:cubicBezTo>
                  <a:cubicBezTo>
                    <a:pt x="27" y="63"/>
                    <a:pt x="27" y="63"/>
                    <a:pt x="27" y="63"/>
                  </a:cubicBezTo>
                  <a:cubicBezTo>
                    <a:pt x="33" y="63"/>
                    <a:pt x="33" y="63"/>
                    <a:pt x="33" y="63"/>
                  </a:cubicBezTo>
                  <a:cubicBezTo>
                    <a:pt x="33" y="63"/>
                    <a:pt x="33" y="63"/>
                    <a:pt x="33" y="63"/>
                  </a:cubicBezTo>
                  <a:close/>
                  <a:moveTo>
                    <a:pt x="23" y="63"/>
                  </a:moveTo>
                  <a:cubicBezTo>
                    <a:pt x="23" y="68"/>
                    <a:pt x="23" y="68"/>
                    <a:pt x="23" y="68"/>
                  </a:cubicBezTo>
                  <a:cubicBezTo>
                    <a:pt x="17" y="68"/>
                    <a:pt x="17" y="68"/>
                    <a:pt x="17" y="68"/>
                  </a:cubicBezTo>
                  <a:cubicBezTo>
                    <a:pt x="17" y="63"/>
                    <a:pt x="17" y="63"/>
                    <a:pt x="17" y="63"/>
                  </a:cubicBezTo>
                  <a:cubicBezTo>
                    <a:pt x="23" y="63"/>
                    <a:pt x="23" y="63"/>
                    <a:pt x="23" y="63"/>
                  </a:cubicBezTo>
                  <a:cubicBezTo>
                    <a:pt x="23" y="63"/>
                    <a:pt x="23" y="63"/>
                    <a:pt x="23" y="63"/>
                  </a:cubicBezTo>
                  <a:close/>
                  <a:moveTo>
                    <a:pt x="13" y="63"/>
                  </a:moveTo>
                  <a:cubicBezTo>
                    <a:pt x="13" y="68"/>
                    <a:pt x="13" y="68"/>
                    <a:pt x="13" y="68"/>
                  </a:cubicBezTo>
                  <a:cubicBezTo>
                    <a:pt x="7" y="68"/>
                    <a:pt x="7" y="68"/>
                    <a:pt x="7" y="68"/>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1"/>
                  </a:moveTo>
                  <a:cubicBezTo>
                    <a:pt x="33" y="47"/>
                    <a:pt x="33" y="47"/>
                    <a:pt x="33" y="47"/>
                  </a:cubicBezTo>
                  <a:cubicBezTo>
                    <a:pt x="27" y="47"/>
                    <a:pt x="27" y="47"/>
                    <a:pt x="27" y="47"/>
                  </a:cubicBezTo>
                  <a:cubicBezTo>
                    <a:pt x="27" y="41"/>
                    <a:pt x="27" y="41"/>
                    <a:pt x="27"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7" y="47"/>
                    <a:pt x="7" y="47"/>
                    <a:pt x="7" y="47"/>
                  </a:cubicBezTo>
                  <a:cubicBezTo>
                    <a:pt x="7" y="41"/>
                    <a:pt x="7" y="41"/>
                    <a:pt x="7" y="41"/>
                  </a:cubicBezTo>
                  <a:cubicBezTo>
                    <a:pt x="13" y="41"/>
                    <a:pt x="13" y="41"/>
                    <a:pt x="13" y="41"/>
                  </a:cubicBezTo>
                  <a:cubicBezTo>
                    <a:pt x="13" y="41"/>
                    <a:pt x="13" y="41"/>
                    <a:pt x="13" y="41"/>
                  </a:cubicBezTo>
                  <a:close/>
                  <a:moveTo>
                    <a:pt x="33" y="30"/>
                  </a:moveTo>
                  <a:cubicBezTo>
                    <a:pt x="33" y="36"/>
                    <a:pt x="33" y="36"/>
                    <a:pt x="33" y="36"/>
                  </a:cubicBezTo>
                  <a:cubicBezTo>
                    <a:pt x="27" y="36"/>
                    <a:pt x="27" y="36"/>
                    <a:pt x="27" y="36"/>
                  </a:cubicBezTo>
                  <a:cubicBezTo>
                    <a:pt x="27" y="30"/>
                    <a:pt x="27" y="30"/>
                    <a:pt x="27" y="30"/>
                  </a:cubicBezTo>
                  <a:cubicBezTo>
                    <a:pt x="33" y="30"/>
                    <a:pt x="33" y="30"/>
                    <a:pt x="33" y="30"/>
                  </a:cubicBezTo>
                  <a:cubicBezTo>
                    <a:pt x="33" y="30"/>
                    <a:pt x="33" y="30"/>
                    <a:pt x="33" y="30"/>
                  </a:cubicBezTo>
                  <a:close/>
                  <a:moveTo>
                    <a:pt x="23" y="30"/>
                  </a:moveTo>
                  <a:cubicBezTo>
                    <a:pt x="23" y="36"/>
                    <a:pt x="23" y="36"/>
                    <a:pt x="23" y="36"/>
                  </a:cubicBezTo>
                  <a:cubicBezTo>
                    <a:pt x="17" y="36"/>
                    <a:pt x="17" y="36"/>
                    <a:pt x="17" y="36"/>
                  </a:cubicBezTo>
                  <a:cubicBezTo>
                    <a:pt x="17" y="30"/>
                    <a:pt x="17" y="30"/>
                    <a:pt x="17" y="30"/>
                  </a:cubicBezTo>
                  <a:cubicBezTo>
                    <a:pt x="23" y="30"/>
                    <a:pt x="23" y="30"/>
                    <a:pt x="23" y="30"/>
                  </a:cubicBezTo>
                  <a:cubicBezTo>
                    <a:pt x="23" y="30"/>
                    <a:pt x="23" y="30"/>
                    <a:pt x="23" y="30"/>
                  </a:cubicBezTo>
                  <a:close/>
                  <a:moveTo>
                    <a:pt x="13" y="30"/>
                  </a:moveTo>
                  <a:cubicBezTo>
                    <a:pt x="13" y="36"/>
                    <a:pt x="13" y="36"/>
                    <a:pt x="13" y="36"/>
                  </a:cubicBezTo>
                  <a:cubicBezTo>
                    <a:pt x="7" y="36"/>
                    <a:pt x="7" y="36"/>
                    <a:pt x="7" y="36"/>
                  </a:cubicBezTo>
                  <a:cubicBezTo>
                    <a:pt x="7" y="30"/>
                    <a:pt x="7" y="30"/>
                    <a:pt x="7" y="30"/>
                  </a:cubicBezTo>
                  <a:cubicBezTo>
                    <a:pt x="13" y="30"/>
                    <a:pt x="13" y="30"/>
                    <a:pt x="13" y="30"/>
                  </a:cubicBezTo>
                  <a:cubicBezTo>
                    <a:pt x="13" y="30"/>
                    <a:pt x="13" y="30"/>
                    <a:pt x="13" y="30"/>
                  </a:cubicBezTo>
                  <a:close/>
                  <a:moveTo>
                    <a:pt x="33" y="19"/>
                  </a:moveTo>
                  <a:cubicBezTo>
                    <a:pt x="33" y="25"/>
                    <a:pt x="33" y="25"/>
                    <a:pt x="33" y="25"/>
                  </a:cubicBezTo>
                  <a:cubicBezTo>
                    <a:pt x="27" y="25"/>
                    <a:pt x="27" y="25"/>
                    <a:pt x="27" y="25"/>
                  </a:cubicBezTo>
                  <a:cubicBezTo>
                    <a:pt x="27" y="19"/>
                    <a:pt x="27" y="19"/>
                    <a:pt x="27" y="19"/>
                  </a:cubicBezTo>
                  <a:cubicBezTo>
                    <a:pt x="33" y="19"/>
                    <a:pt x="33" y="19"/>
                    <a:pt x="33" y="19"/>
                  </a:cubicBezTo>
                  <a:cubicBezTo>
                    <a:pt x="33" y="19"/>
                    <a:pt x="33" y="19"/>
                    <a:pt x="33" y="19"/>
                  </a:cubicBezTo>
                  <a:close/>
                  <a:moveTo>
                    <a:pt x="23" y="19"/>
                  </a:moveTo>
                  <a:cubicBezTo>
                    <a:pt x="23" y="25"/>
                    <a:pt x="23" y="25"/>
                    <a:pt x="23" y="25"/>
                  </a:cubicBezTo>
                  <a:cubicBezTo>
                    <a:pt x="17" y="25"/>
                    <a:pt x="17" y="25"/>
                    <a:pt x="17" y="25"/>
                  </a:cubicBezTo>
                  <a:cubicBezTo>
                    <a:pt x="17" y="19"/>
                    <a:pt x="17" y="19"/>
                    <a:pt x="17" y="19"/>
                  </a:cubicBezTo>
                  <a:cubicBezTo>
                    <a:pt x="23" y="19"/>
                    <a:pt x="23" y="19"/>
                    <a:pt x="23" y="19"/>
                  </a:cubicBezTo>
                  <a:cubicBezTo>
                    <a:pt x="23" y="19"/>
                    <a:pt x="23" y="19"/>
                    <a:pt x="23" y="19"/>
                  </a:cubicBezTo>
                  <a:close/>
                  <a:moveTo>
                    <a:pt x="13" y="19"/>
                  </a:moveTo>
                  <a:cubicBezTo>
                    <a:pt x="13" y="25"/>
                    <a:pt x="13" y="25"/>
                    <a:pt x="13" y="25"/>
                  </a:cubicBezTo>
                  <a:cubicBezTo>
                    <a:pt x="7" y="25"/>
                    <a:pt x="7" y="25"/>
                    <a:pt x="7" y="25"/>
                  </a:cubicBezTo>
                  <a:cubicBezTo>
                    <a:pt x="7" y="19"/>
                    <a:pt x="7" y="19"/>
                    <a:pt x="7" y="19"/>
                  </a:cubicBezTo>
                  <a:cubicBezTo>
                    <a:pt x="13" y="19"/>
                    <a:pt x="13" y="19"/>
                    <a:pt x="13" y="19"/>
                  </a:cubicBezTo>
                  <a:cubicBezTo>
                    <a:pt x="13" y="19"/>
                    <a:pt x="13" y="19"/>
                    <a:pt x="13" y="19"/>
                  </a:cubicBezTo>
                  <a:close/>
                  <a:moveTo>
                    <a:pt x="33" y="9"/>
                  </a:moveTo>
                  <a:cubicBezTo>
                    <a:pt x="33" y="14"/>
                    <a:pt x="33" y="14"/>
                    <a:pt x="33" y="14"/>
                  </a:cubicBezTo>
                  <a:cubicBezTo>
                    <a:pt x="27" y="14"/>
                    <a:pt x="27" y="14"/>
                    <a:pt x="27" y="14"/>
                  </a:cubicBezTo>
                  <a:cubicBezTo>
                    <a:pt x="27" y="9"/>
                    <a:pt x="27" y="9"/>
                    <a:pt x="27" y="9"/>
                  </a:cubicBezTo>
                  <a:cubicBezTo>
                    <a:pt x="33" y="9"/>
                    <a:pt x="33" y="9"/>
                    <a:pt x="33" y="9"/>
                  </a:cubicBezTo>
                  <a:cubicBezTo>
                    <a:pt x="33" y="9"/>
                    <a:pt x="33" y="9"/>
                    <a:pt x="33" y="9"/>
                  </a:cubicBezTo>
                  <a:close/>
                  <a:moveTo>
                    <a:pt x="23" y="9"/>
                  </a:moveTo>
                  <a:cubicBezTo>
                    <a:pt x="23" y="14"/>
                    <a:pt x="23" y="14"/>
                    <a:pt x="23" y="14"/>
                  </a:cubicBezTo>
                  <a:cubicBezTo>
                    <a:pt x="17" y="14"/>
                    <a:pt x="17" y="14"/>
                    <a:pt x="17" y="14"/>
                  </a:cubicBezTo>
                  <a:cubicBezTo>
                    <a:pt x="17" y="9"/>
                    <a:pt x="17" y="9"/>
                    <a:pt x="17" y="9"/>
                  </a:cubicBezTo>
                  <a:cubicBezTo>
                    <a:pt x="23" y="9"/>
                    <a:pt x="23" y="9"/>
                    <a:pt x="23" y="9"/>
                  </a:cubicBezTo>
                  <a:cubicBezTo>
                    <a:pt x="23" y="9"/>
                    <a:pt x="23" y="9"/>
                    <a:pt x="23" y="9"/>
                  </a:cubicBezTo>
                  <a:close/>
                  <a:moveTo>
                    <a:pt x="13" y="9"/>
                  </a:moveTo>
                  <a:cubicBezTo>
                    <a:pt x="13" y="14"/>
                    <a:pt x="13" y="14"/>
                    <a:pt x="13" y="14"/>
                  </a:cubicBezTo>
                  <a:cubicBezTo>
                    <a:pt x="7" y="14"/>
                    <a:pt x="7" y="14"/>
                    <a:pt x="7" y="14"/>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292" name="Freeform 2148"/>
            <p:cNvSpPr>
              <a:spLocks noEditPoints="1"/>
            </p:cNvSpPr>
            <p:nvPr/>
          </p:nvSpPr>
          <p:spPr bwMode="auto">
            <a:xfrm>
              <a:off x="18640425" y="1733550"/>
              <a:ext cx="153988" cy="550863"/>
            </a:xfrm>
            <a:custGeom>
              <a:avLst/>
              <a:gdLst>
                <a:gd name="T0" fmla="*/ 9 w 41"/>
                <a:gd name="T1" fmla="*/ 146 h 146"/>
                <a:gd name="T2" fmla="*/ 41 w 41"/>
                <a:gd name="T3" fmla="*/ 9 h 146"/>
                <a:gd name="T4" fmla="*/ 0 w 41"/>
                <a:gd name="T5" fmla="*/ 9 h 146"/>
                <a:gd name="T6" fmla="*/ 13 w 41"/>
                <a:gd name="T7" fmla="*/ 126 h 146"/>
                <a:gd name="T8" fmla="*/ 33 w 41"/>
                <a:gd name="T9" fmla="*/ 73 h 146"/>
                <a:gd name="T10" fmla="*/ 27 w 41"/>
                <a:gd name="T11" fmla="*/ 73 h 146"/>
                <a:gd name="T12" fmla="*/ 23 w 41"/>
                <a:gd name="T13" fmla="*/ 73 h 146"/>
                <a:gd name="T14" fmla="*/ 17 w 41"/>
                <a:gd name="T15" fmla="*/ 73 h 146"/>
                <a:gd name="T16" fmla="*/ 13 w 41"/>
                <a:gd name="T17" fmla="*/ 73 h 146"/>
                <a:gd name="T18" fmla="*/ 7 w 41"/>
                <a:gd name="T19" fmla="*/ 73 h 146"/>
                <a:gd name="T20" fmla="*/ 33 w 41"/>
                <a:gd name="T21" fmla="*/ 63 h 146"/>
                <a:gd name="T22" fmla="*/ 27 w 41"/>
                <a:gd name="T23" fmla="*/ 63 h 146"/>
                <a:gd name="T24" fmla="*/ 23 w 41"/>
                <a:gd name="T25" fmla="*/ 63 h 146"/>
                <a:gd name="T26" fmla="*/ 17 w 41"/>
                <a:gd name="T27" fmla="*/ 63 h 146"/>
                <a:gd name="T28" fmla="*/ 13 w 41"/>
                <a:gd name="T29" fmla="*/ 63 h 146"/>
                <a:gd name="T30" fmla="*/ 7 w 41"/>
                <a:gd name="T31" fmla="*/ 63 h 146"/>
                <a:gd name="T32" fmla="*/ 33 w 41"/>
                <a:gd name="T33" fmla="*/ 52 h 146"/>
                <a:gd name="T34" fmla="*/ 27 w 41"/>
                <a:gd name="T35" fmla="*/ 52 h 146"/>
                <a:gd name="T36" fmla="*/ 23 w 41"/>
                <a:gd name="T37" fmla="*/ 52 h 146"/>
                <a:gd name="T38" fmla="*/ 17 w 41"/>
                <a:gd name="T39" fmla="*/ 52 h 146"/>
                <a:gd name="T40" fmla="*/ 13 w 41"/>
                <a:gd name="T41" fmla="*/ 52 h 146"/>
                <a:gd name="T42" fmla="*/ 7 w 41"/>
                <a:gd name="T43" fmla="*/ 52 h 146"/>
                <a:gd name="T44" fmla="*/ 33 w 41"/>
                <a:gd name="T45" fmla="*/ 41 h 146"/>
                <a:gd name="T46" fmla="*/ 27 w 41"/>
                <a:gd name="T47" fmla="*/ 41 h 146"/>
                <a:gd name="T48" fmla="*/ 23 w 41"/>
                <a:gd name="T49" fmla="*/ 41 h 146"/>
                <a:gd name="T50" fmla="*/ 17 w 41"/>
                <a:gd name="T51" fmla="*/ 41 h 146"/>
                <a:gd name="T52" fmla="*/ 13 w 41"/>
                <a:gd name="T53" fmla="*/ 41 h 146"/>
                <a:gd name="T54" fmla="*/ 7 w 41"/>
                <a:gd name="T55" fmla="*/ 41 h 146"/>
                <a:gd name="T56" fmla="*/ 33 w 41"/>
                <a:gd name="T57" fmla="*/ 30 h 146"/>
                <a:gd name="T58" fmla="*/ 27 w 41"/>
                <a:gd name="T59" fmla="*/ 30 h 146"/>
                <a:gd name="T60" fmla="*/ 23 w 41"/>
                <a:gd name="T61" fmla="*/ 30 h 146"/>
                <a:gd name="T62" fmla="*/ 17 w 41"/>
                <a:gd name="T63" fmla="*/ 30 h 146"/>
                <a:gd name="T64" fmla="*/ 13 w 41"/>
                <a:gd name="T65" fmla="*/ 30 h 146"/>
                <a:gd name="T66" fmla="*/ 7 w 41"/>
                <a:gd name="T67" fmla="*/ 30 h 146"/>
                <a:gd name="T68" fmla="*/ 33 w 41"/>
                <a:gd name="T69" fmla="*/ 19 h 146"/>
                <a:gd name="T70" fmla="*/ 27 w 41"/>
                <a:gd name="T71" fmla="*/ 19 h 146"/>
                <a:gd name="T72" fmla="*/ 23 w 41"/>
                <a:gd name="T73" fmla="*/ 19 h 146"/>
                <a:gd name="T74" fmla="*/ 17 w 41"/>
                <a:gd name="T75" fmla="*/ 19 h 146"/>
                <a:gd name="T76" fmla="*/ 13 w 41"/>
                <a:gd name="T77" fmla="*/ 19 h 146"/>
                <a:gd name="T78" fmla="*/ 7 w 41"/>
                <a:gd name="T79" fmla="*/ 19 h 146"/>
                <a:gd name="T80" fmla="*/ 33 w 41"/>
                <a:gd name="T81" fmla="*/ 9 h 146"/>
                <a:gd name="T82" fmla="*/ 27 w 41"/>
                <a:gd name="T83" fmla="*/ 9 h 146"/>
                <a:gd name="T84" fmla="*/ 23 w 41"/>
                <a:gd name="T85" fmla="*/ 9 h 146"/>
                <a:gd name="T86" fmla="*/ 17 w 41"/>
                <a:gd name="T87" fmla="*/ 9 h 146"/>
                <a:gd name="T88" fmla="*/ 13 w 41"/>
                <a:gd name="T89" fmla="*/ 9 h 146"/>
                <a:gd name="T90" fmla="*/ 7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9" y="146"/>
                  </a:cubicBezTo>
                  <a:cubicBezTo>
                    <a:pt x="31" y="146"/>
                    <a:pt x="31" y="146"/>
                    <a:pt x="31" y="146"/>
                  </a:cubicBezTo>
                  <a:cubicBezTo>
                    <a:pt x="36" y="146"/>
                    <a:pt x="41" y="142"/>
                    <a:pt x="41" y="137"/>
                  </a:cubicBezTo>
                  <a:cubicBezTo>
                    <a:pt x="41" y="9"/>
                    <a:pt x="41" y="9"/>
                    <a:pt x="41" y="9"/>
                  </a:cubicBezTo>
                  <a:cubicBezTo>
                    <a:pt x="41" y="4"/>
                    <a:pt x="36" y="0"/>
                    <a:pt x="31" y="0"/>
                  </a:cubicBezTo>
                  <a:cubicBezTo>
                    <a:pt x="9" y="0"/>
                    <a:pt x="9" y="0"/>
                    <a:pt x="9" y="0"/>
                  </a:cubicBezTo>
                  <a:cubicBezTo>
                    <a:pt x="4" y="0"/>
                    <a:pt x="0" y="4"/>
                    <a:pt x="0" y="9"/>
                  </a:cubicBezTo>
                  <a:close/>
                  <a:moveTo>
                    <a:pt x="28" y="126"/>
                  </a:moveTo>
                  <a:cubicBezTo>
                    <a:pt x="28" y="130"/>
                    <a:pt x="24" y="133"/>
                    <a:pt x="20" y="133"/>
                  </a:cubicBezTo>
                  <a:cubicBezTo>
                    <a:pt x="16" y="133"/>
                    <a:pt x="13" y="130"/>
                    <a:pt x="13" y="126"/>
                  </a:cubicBezTo>
                  <a:cubicBezTo>
                    <a:pt x="13" y="122"/>
                    <a:pt x="16" y="119"/>
                    <a:pt x="20" y="119"/>
                  </a:cubicBezTo>
                  <a:cubicBezTo>
                    <a:pt x="24" y="119"/>
                    <a:pt x="28" y="122"/>
                    <a:pt x="28" y="126"/>
                  </a:cubicBezTo>
                  <a:close/>
                  <a:moveTo>
                    <a:pt x="33" y="73"/>
                  </a:moveTo>
                  <a:cubicBezTo>
                    <a:pt x="33" y="79"/>
                    <a:pt x="33" y="79"/>
                    <a:pt x="33" y="79"/>
                  </a:cubicBezTo>
                  <a:cubicBezTo>
                    <a:pt x="27" y="79"/>
                    <a:pt x="27" y="79"/>
                    <a:pt x="27" y="79"/>
                  </a:cubicBezTo>
                  <a:cubicBezTo>
                    <a:pt x="27" y="73"/>
                    <a:pt x="27" y="73"/>
                    <a:pt x="27" y="73"/>
                  </a:cubicBezTo>
                  <a:cubicBezTo>
                    <a:pt x="33" y="73"/>
                    <a:pt x="33" y="73"/>
                    <a:pt x="33" y="73"/>
                  </a:cubicBezTo>
                  <a:cubicBezTo>
                    <a:pt x="33" y="73"/>
                    <a:pt x="33" y="73"/>
                    <a:pt x="33" y="73"/>
                  </a:cubicBezTo>
                  <a:close/>
                  <a:moveTo>
                    <a:pt x="23" y="73"/>
                  </a:moveTo>
                  <a:cubicBezTo>
                    <a:pt x="23" y="79"/>
                    <a:pt x="23" y="79"/>
                    <a:pt x="23" y="79"/>
                  </a:cubicBezTo>
                  <a:cubicBezTo>
                    <a:pt x="17" y="79"/>
                    <a:pt x="17" y="79"/>
                    <a:pt x="17" y="79"/>
                  </a:cubicBezTo>
                  <a:cubicBezTo>
                    <a:pt x="17" y="73"/>
                    <a:pt x="17" y="73"/>
                    <a:pt x="17" y="73"/>
                  </a:cubicBezTo>
                  <a:cubicBezTo>
                    <a:pt x="23" y="73"/>
                    <a:pt x="23" y="73"/>
                    <a:pt x="23" y="73"/>
                  </a:cubicBezTo>
                  <a:cubicBezTo>
                    <a:pt x="23" y="73"/>
                    <a:pt x="23" y="73"/>
                    <a:pt x="23" y="73"/>
                  </a:cubicBezTo>
                  <a:close/>
                  <a:moveTo>
                    <a:pt x="13" y="73"/>
                  </a:moveTo>
                  <a:cubicBezTo>
                    <a:pt x="13" y="79"/>
                    <a:pt x="13" y="79"/>
                    <a:pt x="13" y="79"/>
                  </a:cubicBezTo>
                  <a:cubicBezTo>
                    <a:pt x="7" y="79"/>
                    <a:pt x="7" y="79"/>
                    <a:pt x="7" y="79"/>
                  </a:cubicBezTo>
                  <a:cubicBezTo>
                    <a:pt x="7" y="73"/>
                    <a:pt x="7" y="73"/>
                    <a:pt x="7" y="73"/>
                  </a:cubicBezTo>
                  <a:cubicBezTo>
                    <a:pt x="13" y="73"/>
                    <a:pt x="13" y="73"/>
                    <a:pt x="13" y="73"/>
                  </a:cubicBezTo>
                  <a:cubicBezTo>
                    <a:pt x="13" y="73"/>
                    <a:pt x="13" y="73"/>
                    <a:pt x="13" y="73"/>
                  </a:cubicBezTo>
                  <a:close/>
                  <a:moveTo>
                    <a:pt x="33" y="63"/>
                  </a:moveTo>
                  <a:cubicBezTo>
                    <a:pt x="33" y="68"/>
                    <a:pt x="33" y="68"/>
                    <a:pt x="33" y="68"/>
                  </a:cubicBezTo>
                  <a:cubicBezTo>
                    <a:pt x="27" y="68"/>
                    <a:pt x="27" y="68"/>
                    <a:pt x="27" y="68"/>
                  </a:cubicBezTo>
                  <a:cubicBezTo>
                    <a:pt x="27" y="63"/>
                    <a:pt x="27" y="63"/>
                    <a:pt x="27" y="63"/>
                  </a:cubicBezTo>
                  <a:cubicBezTo>
                    <a:pt x="33" y="63"/>
                    <a:pt x="33" y="63"/>
                    <a:pt x="33" y="63"/>
                  </a:cubicBezTo>
                  <a:cubicBezTo>
                    <a:pt x="33" y="63"/>
                    <a:pt x="33" y="63"/>
                    <a:pt x="33" y="63"/>
                  </a:cubicBezTo>
                  <a:close/>
                  <a:moveTo>
                    <a:pt x="23" y="63"/>
                  </a:moveTo>
                  <a:cubicBezTo>
                    <a:pt x="23" y="68"/>
                    <a:pt x="23" y="68"/>
                    <a:pt x="23" y="68"/>
                  </a:cubicBezTo>
                  <a:cubicBezTo>
                    <a:pt x="17" y="68"/>
                    <a:pt x="17" y="68"/>
                    <a:pt x="17" y="68"/>
                  </a:cubicBezTo>
                  <a:cubicBezTo>
                    <a:pt x="17" y="63"/>
                    <a:pt x="17" y="63"/>
                    <a:pt x="17" y="63"/>
                  </a:cubicBezTo>
                  <a:cubicBezTo>
                    <a:pt x="23" y="63"/>
                    <a:pt x="23" y="63"/>
                    <a:pt x="23" y="63"/>
                  </a:cubicBezTo>
                  <a:cubicBezTo>
                    <a:pt x="23" y="63"/>
                    <a:pt x="23" y="63"/>
                    <a:pt x="23" y="63"/>
                  </a:cubicBezTo>
                  <a:close/>
                  <a:moveTo>
                    <a:pt x="13" y="63"/>
                  </a:moveTo>
                  <a:cubicBezTo>
                    <a:pt x="13" y="68"/>
                    <a:pt x="13" y="68"/>
                    <a:pt x="13" y="68"/>
                  </a:cubicBezTo>
                  <a:cubicBezTo>
                    <a:pt x="7" y="68"/>
                    <a:pt x="7" y="68"/>
                    <a:pt x="7" y="68"/>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1"/>
                  </a:moveTo>
                  <a:cubicBezTo>
                    <a:pt x="33" y="47"/>
                    <a:pt x="33" y="47"/>
                    <a:pt x="33" y="47"/>
                  </a:cubicBezTo>
                  <a:cubicBezTo>
                    <a:pt x="27" y="47"/>
                    <a:pt x="27" y="47"/>
                    <a:pt x="27" y="47"/>
                  </a:cubicBezTo>
                  <a:cubicBezTo>
                    <a:pt x="27" y="41"/>
                    <a:pt x="27" y="41"/>
                    <a:pt x="27"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7" y="47"/>
                    <a:pt x="7" y="47"/>
                    <a:pt x="7" y="47"/>
                  </a:cubicBezTo>
                  <a:cubicBezTo>
                    <a:pt x="7" y="41"/>
                    <a:pt x="7" y="41"/>
                    <a:pt x="7" y="41"/>
                  </a:cubicBezTo>
                  <a:cubicBezTo>
                    <a:pt x="13" y="41"/>
                    <a:pt x="13" y="41"/>
                    <a:pt x="13" y="41"/>
                  </a:cubicBezTo>
                  <a:cubicBezTo>
                    <a:pt x="13" y="41"/>
                    <a:pt x="13" y="41"/>
                    <a:pt x="13" y="41"/>
                  </a:cubicBezTo>
                  <a:close/>
                  <a:moveTo>
                    <a:pt x="33" y="30"/>
                  </a:moveTo>
                  <a:cubicBezTo>
                    <a:pt x="33" y="36"/>
                    <a:pt x="33" y="36"/>
                    <a:pt x="33" y="36"/>
                  </a:cubicBezTo>
                  <a:cubicBezTo>
                    <a:pt x="27" y="36"/>
                    <a:pt x="27" y="36"/>
                    <a:pt x="27" y="36"/>
                  </a:cubicBezTo>
                  <a:cubicBezTo>
                    <a:pt x="27" y="30"/>
                    <a:pt x="27" y="30"/>
                    <a:pt x="27" y="30"/>
                  </a:cubicBezTo>
                  <a:cubicBezTo>
                    <a:pt x="33" y="30"/>
                    <a:pt x="33" y="30"/>
                    <a:pt x="33" y="30"/>
                  </a:cubicBezTo>
                  <a:cubicBezTo>
                    <a:pt x="33" y="30"/>
                    <a:pt x="33" y="30"/>
                    <a:pt x="33" y="30"/>
                  </a:cubicBezTo>
                  <a:close/>
                  <a:moveTo>
                    <a:pt x="23" y="30"/>
                  </a:moveTo>
                  <a:cubicBezTo>
                    <a:pt x="23" y="36"/>
                    <a:pt x="23" y="36"/>
                    <a:pt x="23" y="36"/>
                  </a:cubicBezTo>
                  <a:cubicBezTo>
                    <a:pt x="17" y="36"/>
                    <a:pt x="17" y="36"/>
                    <a:pt x="17" y="36"/>
                  </a:cubicBezTo>
                  <a:cubicBezTo>
                    <a:pt x="17" y="30"/>
                    <a:pt x="17" y="30"/>
                    <a:pt x="17" y="30"/>
                  </a:cubicBezTo>
                  <a:cubicBezTo>
                    <a:pt x="23" y="30"/>
                    <a:pt x="23" y="30"/>
                    <a:pt x="23" y="30"/>
                  </a:cubicBezTo>
                  <a:cubicBezTo>
                    <a:pt x="23" y="30"/>
                    <a:pt x="23" y="30"/>
                    <a:pt x="23" y="30"/>
                  </a:cubicBezTo>
                  <a:close/>
                  <a:moveTo>
                    <a:pt x="13" y="30"/>
                  </a:moveTo>
                  <a:cubicBezTo>
                    <a:pt x="13" y="36"/>
                    <a:pt x="13" y="36"/>
                    <a:pt x="13" y="36"/>
                  </a:cubicBezTo>
                  <a:cubicBezTo>
                    <a:pt x="7" y="36"/>
                    <a:pt x="7" y="36"/>
                    <a:pt x="7" y="36"/>
                  </a:cubicBezTo>
                  <a:cubicBezTo>
                    <a:pt x="7" y="30"/>
                    <a:pt x="7" y="30"/>
                    <a:pt x="7" y="30"/>
                  </a:cubicBezTo>
                  <a:cubicBezTo>
                    <a:pt x="13" y="30"/>
                    <a:pt x="13" y="30"/>
                    <a:pt x="13" y="30"/>
                  </a:cubicBezTo>
                  <a:cubicBezTo>
                    <a:pt x="13" y="30"/>
                    <a:pt x="13" y="30"/>
                    <a:pt x="13" y="30"/>
                  </a:cubicBezTo>
                  <a:close/>
                  <a:moveTo>
                    <a:pt x="33" y="19"/>
                  </a:moveTo>
                  <a:cubicBezTo>
                    <a:pt x="33" y="25"/>
                    <a:pt x="33" y="25"/>
                    <a:pt x="33" y="25"/>
                  </a:cubicBezTo>
                  <a:cubicBezTo>
                    <a:pt x="27" y="25"/>
                    <a:pt x="27" y="25"/>
                    <a:pt x="27" y="25"/>
                  </a:cubicBezTo>
                  <a:cubicBezTo>
                    <a:pt x="27" y="19"/>
                    <a:pt x="27" y="19"/>
                    <a:pt x="27" y="19"/>
                  </a:cubicBezTo>
                  <a:cubicBezTo>
                    <a:pt x="33" y="19"/>
                    <a:pt x="33" y="19"/>
                    <a:pt x="33" y="19"/>
                  </a:cubicBezTo>
                  <a:cubicBezTo>
                    <a:pt x="33" y="19"/>
                    <a:pt x="33" y="19"/>
                    <a:pt x="33" y="19"/>
                  </a:cubicBezTo>
                  <a:close/>
                  <a:moveTo>
                    <a:pt x="23" y="19"/>
                  </a:moveTo>
                  <a:cubicBezTo>
                    <a:pt x="23" y="25"/>
                    <a:pt x="23" y="25"/>
                    <a:pt x="23" y="25"/>
                  </a:cubicBezTo>
                  <a:cubicBezTo>
                    <a:pt x="17" y="25"/>
                    <a:pt x="17" y="25"/>
                    <a:pt x="17" y="25"/>
                  </a:cubicBezTo>
                  <a:cubicBezTo>
                    <a:pt x="17" y="19"/>
                    <a:pt x="17" y="19"/>
                    <a:pt x="17" y="19"/>
                  </a:cubicBezTo>
                  <a:cubicBezTo>
                    <a:pt x="23" y="19"/>
                    <a:pt x="23" y="19"/>
                    <a:pt x="23" y="19"/>
                  </a:cubicBezTo>
                  <a:cubicBezTo>
                    <a:pt x="23" y="19"/>
                    <a:pt x="23" y="19"/>
                    <a:pt x="23" y="19"/>
                  </a:cubicBezTo>
                  <a:close/>
                  <a:moveTo>
                    <a:pt x="13" y="19"/>
                  </a:moveTo>
                  <a:cubicBezTo>
                    <a:pt x="13" y="25"/>
                    <a:pt x="13" y="25"/>
                    <a:pt x="13" y="25"/>
                  </a:cubicBezTo>
                  <a:cubicBezTo>
                    <a:pt x="7" y="25"/>
                    <a:pt x="7" y="25"/>
                    <a:pt x="7" y="25"/>
                  </a:cubicBezTo>
                  <a:cubicBezTo>
                    <a:pt x="7" y="19"/>
                    <a:pt x="7" y="19"/>
                    <a:pt x="7" y="19"/>
                  </a:cubicBezTo>
                  <a:cubicBezTo>
                    <a:pt x="13" y="19"/>
                    <a:pt x="13" y="19"/>
                    <a:pt x="13" y="19"/>
                  </a:cubicBezTo>
                  <a:cubicBezTo>
                    <a:pt x="13" y="19"/>
                    <a:pt x="13" y="19"/>
                    <a:pt x="13" y="19"/>
                  </a:cubicBezTo>
                  <a:close/>
                  <a:moveTo>
                    <a:pt x="33" y="9"/>
                  </a:moveTo>
                  <a:cubicBezTo>
                    <a:pt x="33" y="14"/>
                    <a:pt x="33" y="14"/>
                    <a:pt x="33" y="14"/>
                  </a:cubicBezTo>
                  <a:cubicBezTo>
                    <a:pt x="27" y="14"/>
                    <a:pt x="27" y="14"/>
                    <a:pt x="27" y="14"/>
                  </a:cubicBezTo>
                  <a:cubicBezTo>
                    <a:pt x="27" y="9"/>
                    <a:pt x="27" y="9"/>
                    <a:pt x="27" y="9"/>
                  </a:cubicBezTo>
                  <a:cubicBezTo>
                    <a:pt x="33" y="9"/>
                    <a:pt x="33" y="9"/>
                    <a:pt x="33" y="9"/>
                  </a:cubicBezTo>
                  <a:cubicBezTo>
                    <a:pt x="33" y="9"/>
                    <a:pt x="33" y="9"/>
                    <a:pt x="33" y="9"/>
                  </a:cubicBezTo>
                  <a:close/>
                  <a:moveTo>
                    <a:pt x="23" y="9"/>
                  </a:moveTo>
                  <a:cubicBezTo>
                    <a:pt x="23" y="14"/>
                    <a:pt x="23" y="14"/>
                    <a:pt x="23" y="14"/>
                  </a:cubicBezTo>
                  <a:cubicBezTo>
                    <a:pt x="17" y="14"/>
                    <a:pt x="17" y="14"/>
                    <a:pt x="17" y="14"/>
                  </a:cubicBezTo>
                  <a:cubicBezTo>
                    <a:pt x="17" y="9"/>
                    <a:pt x="17" y="9"/>
                    <a:pt x="17" y="9"/>
                  </a:cubicBezTo>
                  <a:cubicBezTo>
                    <a:pt x="23" y="9"/>
                    <a:pt x="23" y="9"/>
                    <a:pt x="23" y="9"/>
                  </a:cubicBezTo>
                  <a:cubicBezTo>
                    <a:pt x="23" y="9"/>
                    <a:pt x="23" y="9"/>
                    <a:pt x="23" y="9"/>
                  </a:cubicBezTo>
                  <a:close/>
                  <a:moveTo>
                    <a:pt x="13" y="9"/>
                  </a:moveTo>
                  <a:cubicBezTo>
                    <a:pt x="13" y="14"/>
                    <a:pt x="13" y="14"/>
                    <a:pt x="13" y="14"/>
                  </a:cubicBezTo>
                  <a:cubicBezTo>
                    <a:pt x="7" y="14"/>
                    <a:pt x="7" y="14"/>
                    <a:pt x="7" y="14"/>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293" name="Freeform 2149"/>
            <p:cNvSpPr>
              <a:spLocks noEditPoints="1"/>
            </p:cNvSpPr>
            <p:nvPr/>
          </p:nvSpPr>
          <p:spPr bwMode="auto">
            <a:xfrm>
              <a:off x="18857913" y="1733550"/>
              <a:ext cx="153988" cy="550863"/>
            </a:xfrm>
            <a:custGeom>
              <a:avLst/>
              <a:gdLst>
                <a:gd name="T0" fmla="*/ 9 w 41"/>
                <a:gd name="T1" fmla="*/ 146 h 146"/>
                <a:gd name="T2" fmla="*/ 41 w 41"/>
                <a:gd name="T3" fmla="*/ 9 h 146"/>
                <a:gd name="T4" fmla="*/ 0 w 41"/>
                <a:gd name="T5" fmla="*/ 9 h 146"/>
                <a:gd name="T6" fmla="*/ 13 w 41"/>
                <a:gd name="T7" fmla="*/ 126 h 146"/>
                <a:gd name="T8" fmla="*/ 33 w 41"/>
                <a:gd name="T9" fmla="*/ 73 h 146"/>
                <a:gd name="T10" fmla="*/ 28 w 41"/>
                <a:gd name="T11" fmla="*/ 73 h 146"/>
                <a:gd name="T12" fmla="*/ 23 w 41"/>
                <a:gd name="T13" fmla="*/ 73 h 146"/>
                <a:gd name="T14" fmla="*/ 17 w 41"/>
                <a:gd name="T15" fmla="*/ 73 h 146"/>
                <a:gd name="T16" fmla="*/ 13 w 41"/>
                <a:gd name="T17" fmla="*/ 73 h 146"/>
                <a:gd name="T18" fmla="*/ 8 w 41"/>
                <a:gd name="T19" fmla="*/ 73 h 146"/>
                <a:gd name="T20" fmla="*/ 33 w 41"/>
                <a:gd name="T21" fmla="*/ 63 h 146"/>
                <a:gd name="T22" fmla="*/ 28 w 41"/>
                <a:gd name="T23" fmla="*/ 63 h 146"/>
                <a:gd name="T24" fmla="*/ 23 w 41"/>
                <a:gd name="T25" fmla="*/ 63 h 146"/>
                <a:gd name="T26" fmla="*/ 17 w 41"/>
                <a:gd name="T27" fmla="*/ 63 h 146"/>
                <a:gd name="T28" fmla="*/ 13 w 41"/>
                <a:gd name="T29" fmla="*/ 63 h 146"/>
                <a:gd name="T30" fmla="*/ 8 w 41"/>
                <a:gd name="T31" fmla="*/ 63 h 146"/>
                <a:gd name="T32" fmla="*/ 33 w 41"/>
                <a:gd name="T33" fmla="*/ 52 h 146"/>
                <a:gd name="T34" fmla="*/ 28 w 41"/>
                <a:gd name="T35" fmla="*/ 52 h 146"/>
                <a:gd name="T36" fmla="*/ 23 w 41"/>
                <a:gd name="T37" fmla="*/ 52 h 146"/>
                <a:gd name="T38" fmla="*/ 17 w 41"/>
                <a:gd name="T39" fmla="*/ 52 h 146"/>
                <a:gd name="T40" fmla="*/ 13 w 41"/>
                <a:gd name="T41" fmla="*/ 52 h 146"/>
                <a:gd name="T42" fmla="*/ 8 w 41"/>
                <a:gd name="T43" fmla="*/ 52 h 146"/>
                <a:gd name="T44" fmla="*/ 33 w 41"/>
                <a:gd name="T45" fmla="*/ 41 h 146"/>
                <a:gd name="T46" fmla="*/ 28 w 41"/>
                <a:gd name="T47" fmla="*/ 41 h 146"/>
                <a:gd name="T48" fmla="*/ 23 w 41"/>
                <a:gd name="T49" fmla="*/ 41 h 146"/>
                <a:gd name="T50" fmla="*/ 17 w 41"/>
                <a:gd name="T51" fmla="*/ 41 h 146"/>
                <a:gd name="T52" fmla="*/ 13 w 41"/>
                <a:gd name="T53" fmla="*/ 41 h 146"/>
                <a:gd name="T54" fmla="*/ 8 w 41"/>
                <a:gd name="T55" fmla="*/ 41 h 146"/>
                <a:gd name="T56" fmla="*/ 33 w 41"/>
                <a:gd name="T57" fmla="*/ 30 h 146"/>
                <a:gd name="T58" fmla="*/ 28 w 41"/>
                <a:gd name="T59" fmla="*/ 30 h 146"/>
                <a:gd name="T60" fmla="*/ 23 w 41"/>
                <a:gd name="T61" fmla="*/ 30 h 146"/>
                <a:gd name="T62" fmla="*/ 17 w 41"/>
                <a:gd name="T63" fmla="*/ 30 h 146"/>
                <a:gd name="T64" fmla="*/ 13 w 41"/>
                <a:gd name="T65" fmla="*/ 30 h 146"/>
                <a:gd name="T66" fmla="*/ 8 w 41"/>
                <a:gd name="T67" fmla="*/ 30 h 146"/>
                <a:gd name="T68" fmla="*/ 33 w 41"/>
                <a:gd name="T69" fmla="*/ 19 h 146"/>
                <a:gd name="T70" fmla="*/ 28 w 41"/>
                <a:gd name="T71" fmla="*/ 19 h 146"/>
                <a:gd name="T72" fmla="*/ 23 w 41"/>
                <a:gd name="T73" fmla="*/ 19 h 146"/>
                <a:gd name="T74" fmla="*/ 17 w 41"/>
                <a:gd name="T75" fmla="*/ 19 h 146"/>
                <a:gd name="T76" fmla="*/ 13 w 41"/>
                <a:gd name="T77" fmla="*/ 19 h 146"/>
                <a:gd name="T78" fmla="*/ 8 w 41"/>
                <a:gd name="T79" fmla="*/ 19 h 146"/>
                <a:gd name="T80" fmla="*/ 33 w 41"/>
                <a:gd name="T81" fmla="*/ 9 h 146"/>
                <a:gd name="T82" fmla="*/ 28 w 41"/>
                <a:gd name="T83" fmla="*/ 9 h 146"/>
                <a:gd name="T84" fmla="*/ 23 w 41"/>
                <a:gd name="T85" fmla="*/ 9 h 146"/>
                <a:gd name="T86" fmla="*/ 17 w 41"/>
                <a:gd name="T87" fmla="*/ 9 h 146"/>
                <a:gd name="T88" fmla="*/ 13 w 41"/>
                <a:gd name="T89" fmla="*/ 9 h 146"/>
                <a:gd name="T90" fmla="*/ 8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9" y="146"/>
                  </a:cubicBezTo>
                  <a:cubicBezTo>
                    <a:pt x="32" y="146"/>
                    <a:pt x="32" y="146"/>
                    <a:pt x="32" y="146"/>
                  </a:cubicBezTo>
                  <a:cubicBezTo>
                    <a:pt x="37" y="146"/>
                    <a:pt x="41" y="142"/>
                    <a:pt x="41" y="137"/>
                  </a:cubicBezTo>
                  <a:cubicBezTo>
                    <a:pt x="41" y="9"/>
                    <a:pt x="41" y="9"/>
                    <a:pt x="41" y="9"/>
                  </a:cubicBezTo>
                  <a:cubicBezTo>
                    <a:pt x="41" y="4"/>
                    <a:pt x="37" y="0"/>
                    <a:pt x="32" y="0"/>
                  </a:cubicBezTo>
                  <a:cubicBezTo>
                    <a:pt x="9" y="0"/>
                    <a:pt x="9" y="0"/>
                    <a:pt x="9" y="0"/>
                  </a:cubicBezTo>
                  <a:cubicBezTo>
                    <a:pt x="4" y="0"/>
                    <a:pt x="0" y="4"/>
                    <a:pt x="0" y="9"/>
                  </a:cubicBezTo>
                  <a:close/>
                  <a:moveTo>
                    <a:pt x="28" y="126"/>
                  </a:moveTo>
                  <a:cubicBezTo>
                    <a:pt x="28" y="130"/>
                    <a:pt x="25" y="133"/>
                    <a:pt x="21" y="133"/>
                  </a:cubicBezTo>
                  <a:cubicBezTo>
                    <a:pt x="16" y="133"/>
                    <a:pt x="13" y="130"/>
                    <a:pt x="13" y="126"/>
                  </a:cubicBezTo>
                  <a:cubicBezTo>
                    <a:pt x="13" y="122"/>
                    <a:pt x="16" y="119"/>
                    <a:pt x="21" y="119"/>
                  </a:cubicBezTo>
                  <a:cubicBezTo>
                    <a:pt x="25" y="119"/>
                    <a:pt x="28" y="122"/>
                    <a:pt x="28" y="126"/>
                  </a:cubicBezTo>
                  <a:close/>
                  <a:moveTo>
                    <a:pt x="33" y="73"/>
                  </a:moveTo>
                  <a:cubicBezTo>
                    <a:pt x="33" y="79"/>
                    <a:pt x="33" y="79"/>
                    <a:pt x="33" y="79"/>
                  </a:cubicBezTo>
                  <a:cubicBezTo>
                    <a:pt x="28" y="79"/>
                    <a:pt x="28" y="79"/>
                    <a:pt x="28" y="79"/>
                  </a:cubicBezTo>
                  <a:cubicBezTo>
                    <a:pt x="28" y="73"/>
                    <a:pt x="28" y="73"/>
                    <a:pt x="28" y="73"/>
                  </a:cubicBezTo>
                  <a:cubicBezTo>
                    <a:pt x="33" y="73"/>
                    <a:pt x="33" y="73"/>
                    <a:pt x="33" y="73"/>
                  </a:cubicBezTo>
                  <a:cubicBezTo>
                    <a:pt x="33" y="73"/>
                    <a:pt x="33" y="73"/>
                    <a:pt x="33" y="73"/>
                  </a:cubicBezTo>
                  <a:close/>
                  <a:moveTo>
                    <a:pt x="23" y="73"/>
                  </a:moveTo>
                  <a:cubicBezTo>
                    <a:pt x="23" y="79"/>
                    <a:pt x="23" y="79"/>
                    <a:pt x="23" y="79"/>
                  </a:cubicBezTo>
                  <a:cubicBezTo>
                    <a:pt x="17" y="79"/>
                    <a:pt x="17" y="79"/>
                    <a:pt x="17" y="79"/>
                  </a:cubicBezTo>
                  <a:cubicBezTo>
                    <a:pt x="17" y="73"/>
                    <a:pt x="17" y="73"/>
                    <a:pt x="17" y="73"/>
                  </a:cubicBezTo>
                  <a:cubicBezTo>
                    <a:pt x="23" y="73"/>
                    <a:pt x="23" y="73"/>
                    <a:pt x="23" y="73"/>
                  </a:cubicBezTo>
                  <a:cubicBezTo>
                    <a:pt x="23" y="73"/>
                    <a:pt x="23" y="73"/>
                    <a:pt x="23" y="73"/>
                  </a:cubicBezTo>
                  <a:close/>
                  <a:moveTo>
                    <a:pt x="13" y="73"/>
                  </a:moveTo>
                  <a:cubicBezTo>
                    <a:pt x="13" y="79"/>
                    <a:pt x="13" y="79"/>
                    <a:pt x="13" y="79"/>
                  </a:cubicBezTo>
                  <a:cubicBezTo>
                    <a:pt x="8" y="79"/>
                    <a:pt x="8" y="79"/>
                    <a:pt x="8" y="79"/>
                  </a:cubicBezTo>
                  <a:cubicBezTo>
                    <a:pt x="8" y="73"/>
                    <a:pt x="8" y="73"/>
                    <a:pt x="8" y="73"/>
                  </a:cubicBezTo>
                  <a:cubicBezTo>
                    <a:pt x="13" y="73"/>
                    <a:pt x="13" y="73"/>
                    <a:pt x="13" y="73"/>
                  </a:cubicBezTo>
                  <a:cubicBezTo>
                    <a:pt x="13" y="73"/>
                    <a:pt x="13" y="73"/>
                    <a:pt x="13" y="73"/>
                  </a:cubicBezTo>
                  <a:close/>
                  <a:moveTo>
                    <a:pt x="33" y="63"/>
                  </a:moveTo>
                  <a:cubicBezTo>
                    <a:pt x="33" y="68"/>
                    <a:pt x="33" y="68"/>
                    <a:pt x="33" y="68"/>
                  </a:cubicBezTo>
                  <a:cubicBezTo>
                    <a:pt x="28" y="68"/>
                    <a:pt x="28" y="68"/>
                    <a:pt x="28" y="68"/>
                  </a:cubicBezTo>
                  <a:cubicBezTo>
                    <a:pt x="28" y="63"/>
                    <a:pt x="28" y="63"/>
                    <a:pt x="28" y="63"/>
                  </a:cubicBezTo>
                  <a:cubicBezTo>
                    <a:pt x="33" y="63"/>
                    <a:pt x="33" y="63"/>
                    <a:pt x="33" y="63"/>
                  </a:cubicBezTo>
                  <a:cubicBezTo>
                    <a:pt x="33" y="63"/>
                    <a:pt x="33" y="63"/>
                    <a:pt x="33" y="63"/>
                  </a:cubicBezTo>
                  <a:close/>
                  <a:moveTo>
                    <a:pt x="23" y="63"/>
                  </a:moveTo>
                  <a:cubicBezTo>
                    <a:pt x="23" y="68"/>
                    <a:pt x="23" y="68"/>
                    <a:pt x="23" y="68"/>
                  </a:cubicBezTo>
                  <a:cubicBezTo>
                    <a:pt x="17" y="68"/>
                    <a:pt x="17" y="68"/>
                    <a:pt x="17" y="68"/>
                  </a:cubicBezTo>
                  <a:cubicBezTo>
                    <a:pt x="17" y="63"/>
                    <a:pt x="17" y="63"/>
                    <a:pt x="17" y="63"/>
                  </a:cubicBezTo>
                  <a:cubicBezTo>
                    <a:pt x="23" y="63"/>
                    <a:pt x="23" y="63"/>
                    <a:pt x="23" y="63"/>
                  </a:cubicBezTo>
                  <a:cubicBezTo>
                    <a:pt x="23" y="63"/>
                    <a:pt x="23" y="63"/>
                    <a:pt x="23" y="63"/>
                  </a:cubicBezTo>
                  <a:close/>
                  <a:moveTo>
                    <a:pt x="13" y="63"/>
                  </a:moveTo>
                  <a:cubicBezTo>
                    <a:pt x="13" y="68"/>
                    <a:pt x="13" y="68"/>
                    <a:pt x="13" y="68"/>
                  </a:cubicBezTo>
                  <a:cubicBezTo>
                    <a:pt x="8" y="68"/>
                    <a:pt x="8" y="68"/>
                    <a:pt x="8" y="68"/>
                  </a:cubicBezTo>
                  <a:cubicBezTo>
                    <a:pt x="8" y="63"/>
                    <a:pt x="8" y="63"/>
                    <a:pt x="8" y="63"/>
                  </a:cubicBezTo>
                  <a:cubicBezTo>
                    <a:pt x="13" y="63"/>
                    <a:pt x="13" y="63"/>
                    <a:pt x="13" y="63"/>
                  </a:cubicBezTo>
                  <a:cubicBezTo>
                    <a:pt x="13" y="63"/>
                    <a:pt x="13" y="63"/>
                    <a:pt x="13" y="63"/>
                  </a:cubicBezTo>
                  <a:close/>
                  <a:moveTo>
                    <a:pt x="33" y="52"/>
                  </a:moveTo>
                  <a:cubicBezTo>
                    <a:pt x="33" y="58"/>
                    <a:pt x="33" y="58"/>
                    <a:pt x="33" y="58"/>
                  </a:cubicBezTo>
                  <a:cubicBezTo>
                    <a:pt x="28" y="58"/>
                    <a:pt x="28" y="58"/>
                    <a:pt x="28" y="58"/>
                  </a:cubicBezTo>
                  <a:cubicBezTo>
                    <a:pt x="28" y="52"/>
                    <a:pt x="28" y="52"/>
                    <a:pt x="28"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8" y="58"/>
                    <a:pt x="8" y="58"/>
                    <a:pt x="8" y="58"/>
                  </a:cubicBezTo>
                  <a:cubicBezTo>
                    <a:pt x="8" y="52"/>
                    <a:pt x="8" y="52"/>
                    <a:pt x="8" y="52"/>
                  </a:cubicBezTo>
                  <a:cubicBezTo>
                    <a:pt x="13" y="52"/>
                    <a:pt x="13" y="52"/>
                    <a:pt x="13" y="52"/>
                  </a:cubicBezTo>
                  <a:cubicBezTo>
                    <a:pt x="13" y="52"/>
                    <a:pt x="13" y="52"/>
                    <a:pt x="13" y="52"/>
                  </a:cubicBezTo>
                  <a:close/>
                  <a:moveTo>
                    <a:pt x="33" y="41"/>
                  </a:moveTo>
                  <a:cubicBezTo>
                    <a:pt x="33" y="47"/>
                    <a:pt x="33" y="47"/>
                    <a:pt x="33" y="47"/>
                  </a:cubicBezTo>
                  <a:cubicBezTo>
                    <a:pt x="28" y="47"/>
                    <a:pt x="28" y="47"/>
                    <a:pt x="28" y="47"/>
                  </a:cubicBezTo>
                  <a:cubicBezTo>
                    <a:pt x="28" y="41"/>
                    <a:pt x="28" y="41"/>
                    <a:pt x="28"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8" y="47"/>
                    <a:pt x="8" y="47"/>
                    <a:pt x="8" y="47"/>
                  </a:cubicBezTo>
                  <a:cubicBezTo>
                    <a:pt x="8" y="41"/>
                    <a:pt x="8" y="41"/>
                    <a:pt x="8" y="41"/>
                  </a:cubicBezTo>
                  <a:cubicBezTo>
                    <a:pt x="13" y="41"/>
                    <a:pt x="13" y="41"/>
                    <a:pt x="13" y="41"/>
                  </a:cubicBezTo>
                  <a:cubicBezTo>
                    <a:pt x="13" y="41"/>
                    <a:pt x="13" y="41"/>
                    <a:pt x="13" y="41"/>
                  </a:cubicBezTo>
                  <a:close/>
                  <a:moveTo>
                    <a:pt x="33" y="30"/>
                  </a:moveTo>
                  <a:cubicBezTo>
                    <a:pt x="33" y="36"/>
                    <a:pt x="33" y="36"/>
                    <a:pt x="33" y="36"/>
                  </a:cubicBezTo>
                  <a:cubicBezTo>
                    <a:pt x="28" y="36"/>
                    <a:pt x="28" y="36"/>
                    <a:pt x="28" y="36"/>
                  </a:cubicBezTo>
                  <a:cubicBezTo>
                    <a:pt x="28" y="30"/>
                    <a:pt x="28" y="30"/>
                    <a:pt x="28" y="30"/>
                  </a:cubicBezTo>
                  <a:cubicBezTo>
                    <a:pt x="33" y="30"/>
                    <a:pt x="33" y="30"/>
                    <a:pt x="33" y="30"/>
                  </a:cubicBezTo>
                  <a:cubicBezTo>
                    <a:pt x="33" y="30"/>
                    <a:pt x="33" y="30"/>
                    <a:pt x="33" y="30"/>
                  </a:cubicBezTo>
                  <a:close/>
                  <a:moveTo>
                    <a:pt x="23" y="30"/>
                  </a:moveTo>
                  <a:cubicBezTo>
                    <a:pt x="23" y="36"/>
                    <a:pt x="23" y="36"/>
                    <a:pt x="23" y="36"/>
                  </a:cubicBezTo>
                  <a:cubicBezTo>
                    <a:pt x="17" y="36"/>
                    <a:pt x="17" y="36"/>
                    <a:pt x="17" y="36"/>
                  </a:cubicBezTo>
                  <a:cubicBezTo>
                    <a:pt x="17" y="30"/>
                    <a:pt x="17" y="30"/>
                    <a:pt x="17" y="30"/>
                  </a:cubicBezTo>
                  <a:cubicBezTo>
                    <a:pt x="23" y="30"/>
                    <a:pt x="23" y="30"/>
                    <a:pt x="23" y="30"/>
                  </a:cubicBezTo>
                  <a:cubicBezTo>
                    <a:pt x="23" y="30"/>
                    <a:pt x="23" y="30"/>
                    <a:pt x="23" y="30"/>
                  </a:cubicBezTo>
                  <a:close/>
                  <a:moveTo>
                    <a:pt x="13" y="30"/>
                  </a:moveTo>
                  <a:cubicBezTo>
                    <a:pt x="13" y="36"/>
                    <a:pt x="13" y="36"/>
                    <a:pt x="13" y="36"/>
                  </a:cubicBezTo>
                  <a:cubicBezTo>
                    <a:pt x="8" y="36"/>
                    <a:pt x="8" y="36"/>
                    <a:pt x="8" y="36"/>
                  </a:cubicBezTo>
                  <a:cubicBezTo>
                    <a:pt x="8" y="30"/>
                    <a:pt x="8" y="30"/>
                    <a:pt x="8" y="30"/>
                  </a:cubicBezTo>
                  <a:cubicBezTo>
                    <a:pt x="13" y="30"/>
                    <a:pt x="13" y="30"/>
                    <a:pt x="13" y="30"/>
                  </a:cubicBezTo>
                  <a:cubicBezTo>
                    <a:pt x="13" y="30"/>
                    <a:pt x="13" y="30"/>
                    <a:pt x="13" y="30"/>
                  </a:cubicBezTo>
                  <a:close/>
                  <a:moveTo>
                    <a:pt x="33" y="19"/>
                  </a:moveTo>
                  <a:cubicBezTo>
                    <a:pt x="33" y="25"/>
                    <a:pt x="33" y="25"/>
                    <a:pt x="33" y="25"/>
                  </a:cubicBezTo>
                  <a:cubicBezTo>
                    <a:pt x="28" y="25"/>
                    <a:pt x="28" y="25"/>
                    <a:pt x="28" y="25"/>
                  </a:cubicBezTo>
                  <a:cubicBezTo>
                    <a:pt x="28" y="19"/>
                    <a:pt x="28" y="19"/>
                    <a:pt x="28" y="19"/>
                  </a:cubicBezTo>
                  <a:cubicBezTo>
                    <a:pt x="33" y="19"/>
                    <a:pt x="33" y="19"/>
                    <a:pt x="33" y="19"/>
                  </a:cubicBezTo>
                  <a:cubicBezTo>
                    <a:pt x="33" y="19"/>
                    <a:pt x="33" y="19"/>
                    <a:pt x="33" y="19"/>
                  </a:cubicBezTo>
                  <a:close/>
                  <a:moveTo>
                    <a:pt x="23" y="19"/>
                  </a:moveTo>
                  <a:cubicBezTo>
                    <a:pt x="23" y="25"/>
                    <a:pt x="23" y="25"/>
                    <a:pt x="23" y="25"/>
                  </a:cubicBezTo>
                  <a:cubicBezTo>
                    <a:pt x="17" y="25"/>
                    <a:pt x="17" y="25"/>
                    <a:pt x="17" y="25"/>
                  </a:cubicBezTo>
                  <a:cubicBezTo>
                    <a:pt x="17" y="19"/>
                    <a:pt x="17" y="19"/>
                    <a:pt x="17" y="19"/>
                  </a:cubicBezTo>
                  <a:cubicBezTo>
                    <a:pt x="23" y="19"/>
                    <a:pt x="23" y="19"/>
                    <a:pt x="23" y="19"/>
                  </a:cubicBezTo>
                  <a:cubicBezTo>
                    <a:pt x="23" y="19"/>
                    <a:pt x="23" y="19"/>
                    <a:pt x="23" y="19"/>
                  </a:cubicBezTo>
                  <a:close/>
                  <a:moveTo>
                    <a:pt x="13" y="19"/>
                  </a:moveTo>
                  <a:cubicBezTo>
                    <a:pt x="13" y="25"/>
                    <a:pt x="13" y="25"/>
                    <a:pt x="13" y="25"/>
                  </a:cubicBezTo>
                  <a:cubicBezTo>
                    <a:pt x="8" y="25"/>
                    <a:pt x="8" y="25"/>
                    <a:pt x="8" y="25"/>
                  </a:cubicBezTo>
                  <a:cubicBezTo>
                    <a:pt x="8" y="19"/>
                    <a:pt x="8" y="19"/>
                    <a:pt x="8" y="19"/>
                  </a:cubicBezTo>
                  <a:cubicBezTo>
                    <a:pt x="13" y="19"/>
                    <a:pt x="13" y="19"/>
                    <a:pt x="13" y="19"/>
                  </a:cubicBezTo>
                  <a:cubicBezTo>
                    <a:pt x="13" y="19"/>
                    <a:pt x="13" y="19"/>
                    <a:pt x="13" y="19"/>
                  </a:cubicBezTo>
                  <a:close/>
                  <a:moveTo>
                    <a:pt x="33" y="9"/>
                  </a:moveTo>
                  <a:cubicBezTo>
                    <a:pt x="33" y="14"/>
                    <a:pt x="33" y="14"/>
                    <a:pt x="33" y="14"/>
                  </a:cubicBezTo>
                  <a:cubicBezTo>
                    <a:pt x="28" y="14"/>
                    <a:pt x="28" y="14"/>
                    <a:pt x="28" y="14"/>
                  </a:cubicBezTo>
                  <a:cubicBezTo>
                    <a:pt x="28" y="9"/>
                    <a:pt x="28" y="9"/>
                    <a:pt x="28" y="9"/>
                  </a:cubicBezTo>
                  <a:cubicBezTo>
                    <a:pt x="33" y="9"/>
                    <a:pt x="33" y="9"/>
                    <a:pt x="33" y="9"/>
                  </a:cubicBezTo>
                  <a:cubicBezTo>
                    <a:pt x="33" y="9"/>
                    <a:pt x="33" y="9"/>
                    <a:pt x="33" y="9"/>
                  </a:cubicBezTo>
                  <a:close/>
                  <a:moveTo>
                    <a:pt x="23" y="9"/>
                  </a:moveTo>
                  <a:cubicBezTo>
                    <a:pt x="23" y="14"/>
                    <a:pt x="23" y="14"/>
                    <a:pt x="23" y="14"/>
                  </a:cubicBezTo>
                  <a:cubicBezTo>
                    <a:pt x="17" y="14"/>
                    <a:pt x="17" y="14"/>
                    <a:pt x="17" y="14"/>
                  </a:cubicBezTo>
                  <a:cubicBezTo>
                    <a:pt x="17" y="9"/>
                    <a:pt x="17" y="9"/>
                    <a:pt x="17" y="9"/>
                  </a:cubicBezTo>
                  <a:cubicBezTo>
                    <a:pt x="23" y="9"/>
                    <a:pt x="23" y="9"/>
                    <a:pt x="23" y="9"/>
                  </a:cubicBezTo>
                  <a:cubicBezTo>
                    <a:pt x="23" y="9"/>
                    <a:pt x="23" y="9"/>
                    <a:pt x="23" y="9"/>
                  </a:cubicBezTo>
                  <a:close/>
                  <a:moveTo>
                    <a:pt x="13" y="9"/>
                  </a:moveTo>
                  <a:cubicBezTo>
                    <a:pt x="13" y="14"/>
                    <a:pt x="13" y="14"/>
                    <a:pt x="13" y="14"/>
                  </a:cubicBezTo>
                  <a:cubicBezTo>
                    <a:pt x="8" y="14"/>
                    <a:pt x="8" y="14"/>
                    <a:pt x="8" y="14"/>
                  </a:cubicBezTo>
                  <a:cubicBezTo>
                    <a:pt x="8" y="9"/>
                    <a:pt x="8" y="9"/>
                    <a:pt x="8"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294" name="Freeform 2150"/>
            <p:cNvSpPr>
              <a:spLocks noEditPoints="1"/>
            </p:cNvSpPr>
            <p:nvPr/>
          </p:nvSpPr>
          <p:spPr bwMode="auto">
            <a:xfrm>
              <a:off x="19075400" y="1733550"/>
              <a:ext cx="153988" cy="550863"/>
            </a:xfrm>
            <a:custGeom>
              <a:avLst/>
              <a:gdLst>
                <a:gd name="T0" fmla="*/ 10 w 41"/>
                <a:gd name="T1" fmla="*/ 146 h 146"/>
                <a:gd name="T2" fmla="*/ 41 w 41"/>
                <a:gd name="T3" fmla="*/ 9 h 146"/>
                <a:gd name="T4" fmla="*/ 0 w 41"/>
                <a:gd name="T5" fmla="*/ 9 h 146"/>
                <a:gd name="T6" fmla="*/ 13 w 41"/>
                <a:gd name="T7" fmla="*/ 126 h 146"/>
                <a:gd name="T8" fmla="*/ 34 w 41"/>
                <a:gd name="T9" fmla="*/ 73 h 146"/>
                <a:gd name="T10" fmla="*/ 28 w 41"/>
                <a:gd name="T11" fmla="*/ 73 h 146"/>
                <a:gd name="T12" fmla="*/ 23 w 41"/>
                <a:gd name="T13" fmla="*/ 73 h 146"/>
                <a:gd name="T14" fmla="*/ 18 w 41"/>
                <a:gd name="T15" fmla="*/ 73 h 146"/>
                <a:gd name="T16" fmla="*/ 14 w 41"/>
                <a:gd name="T17" fmla="*/ 73 h 146"/>
                <a:gd name="T18" fmla="*/ 8 w 41"/>
                <a:gd name="T19" fmla="*/ 73 h 146"/>
                <a:gd name="T20" fmla="*/ 34 w 41"/>
                <a:gd name="T21" fmla="*/ 63 h 146"/>
                <a:gd name="T22" fmla="*/ 28 w 41"/>
                <a:gd name="T23" fmla="*/ 63 h 146"/>
                <a:gd name="T24" fmla="*/ 23 w 41"/>
                <a:gd name="T25" fmla="*/ 63 h 146"/>
                <a:gd name="T26" fmla="*/ 18 w 41"/>
                <a:gd name="T27" fmla="*/ 63 h 146"/>
                <a:gd name="T28" fmla="*/ 14 w 41"/>
                <a:gd name="T29" fmla="*/ 63 h 146"/>
                <a:gd name="T30" fmla="*/ 8 w 41"/>
                <a:gd name="T31" fmla="*/ 63 h 146"/>
                <a:gd name="T32" fmla="*/ 34 w 41"/>
                <a:gd name="T33" fmla="*/ 52 h 146"/>
                <a:gd name="T34" fmla="*/ 28 w 41"/>
                <a:gd name="T35" fmla="*/ 52 h 146"/>
                <a:gd name="T36" fmla="*/ 23 w 41"/>
                <a:gd name="T37" fmla="*/ 52 h 146"/>
                <a:gd name="T38" fmla="*/ 18 w 41"/>
                <a:gd name="T39" fmla="*/ 52 h 146"/>
                <a:gd name="T40" fmla="*/ 14 w 41"/>
                <a:gd name="T41" fmla="*/ 52 h 146"/>
                <a:gd name="T42" fmla="*/ 8 w 41"/>
                <a:gd name="T43" fmla="*/ 52 h 146"/>
                <a:gd name="T44" fmla="*/ 34 w 41"/>
                <a:gd name="T45" fmla="*/ 41 h 146"/>
                <a:gd name="T46" fmla="*/ 28 w 41"/>
                <a:gd name="T47" fmla="*/ 41 h 146"/>
                <a:gd name="T48" fmla="*/ 23 w 41"/>
                <a:gd name="T49" fmla="*/ 41 h 146"/>
                <a:gd name="T50" fmla="*/ 18 w 41"/>
                <a:gd name="T51" fmla="*/ 41 h 146"/>
                <a:gd name="T52" fmla="*/ 14 w 41"/>
                <a:gd name="T53" fmla="*/ 41 h 146"/>
                <a:gd name="T54" fmla="*/ 8 w 41"/>
                <a:gd name="T55" fmla="*/ 41 h 146"/>
                <a:gd name="T56" fmla="*/ 34 w 41"/>
                <a:gd name="T57" fmla="*/ 30 h 146"/>
                <a:gd name="T58" fmla="*/ 28 w 41"/>
                <a:gd name="T59" fmla="*/ 30 h 146"/>
                <a:gd name="T60" fmla="*/ 23 w 41"/>
                <a:gd name="T61" fmla="*/ 30 h 146"/>
                <a:gd name="T62" fmla="*/ 18 w 41"/>
                <a:gd name="T63" fmla="*/ 30 h 146"/>
                <a:gd name="T64" fmla="*/ 14 w 41"/>
                <a:gd name="T65" fmla="*/ 30 h 146"/>
                <a:gd name="T66" fmla="*/ 8 w 41"/>
                <a:gd name="T67" fmla="*/ 30 h 146"/>
                <a:gd name="T68" fmla="*/ 34 w 41"/>
                <a:gd name="T69" fmla="*/ 19 h 146"/>
                <a:gd name="T70" fmla="*/ 28 w 41"/>
                <a:gd name="T71" fmla="*/ 19 h 146"/>
                <a:gd name="T72" fmla="*/ 23 w 41"/>
                <a:gd name="T73" fmla="*/ 19 h 146"/>
                <a:gd name="T74" fmla="*/ 18 w 41"/>
                <a:gd name="T75" fmla="*/ 19 h 146"/>
                <a:gd name="T76" fmla="*/ 14 w 41"/>
                <a:gd name="T77" fmla="*/ 19 h 146"/>
                <a:gd name="T78" fmla="*/ 8 w 41"/>
                <a:gd name="T79" fmla="*/ 19 h 146"/>
                <a:gd name="T80" fmla="*/ 34 w 41"/>
                <a:gd name="T81" fmla="*/ 9 h 146"/>
                <a:gd name="T82" fmla="*/ 28 w 41"/>
                <a:gd name="T83" fmla="*/ 9 h 146"/>
                <a:gd name="T84" fmla="*/ 23 w 41"/>
                <a:gd name="T85" fmla="*/ 9 h 146"/>
                <a:gd name="T86" fmla="*/ 18 w 41"/>
                <a:gd name="T87" fmla="*/ 9 h 146"/>
                <a:gd name="T88" fmla="*/ 14 w 41"/>
                <a:gd name="T89" fmla="*/ 9 h 146"/>
                <a:gd name="T90" fmla="*/ 8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10" y="146"/>
                  </a:cubicBezTo>
                  <a:cubicBezTo>
                    <a:pt x="32" y="146"/>
                    <a:pt x="32" y="146"/>
                    <a:pt x="32" y="146"/>
                  </a:cubicBezTo>
                  <a:cubicBezTo>
                    <a:pt x="37" y="146"/>
                    <a:pt x="41" y="142"/>
                    <a:pt x="41" y="137"/>
                  </a:cubicBezTo>
                  <a:cubicBezTo>
                    <a:pt x="41" y="9"/>
                    <a:pt x="41" y="9"/>
                    <a:pt x="41" y="9"/>
                  </a:cubicBezTo>
                  <a:cubicBezTo>
                    <a:pt x="41" y="4"/>
                    <a:pt x="37" y="0"/>
                    <a:pt x="32" y="0"/>
                  </a:cubicBezTo>
                  <a:cubicBezTo>
                    <a:pt x="10" y="0"/>
                    <a:pt x="10" y="0"/>
                    <a:pt x="10" y="0"/>
                  </a:cubicBezTo>
                  <a:cubicBezTo>
                    <a:pt x="4" y="0"/>
                    <a:pt x="0" y="4"/>
                    <a:pt x="0" y="9"/>
                  </a:cubicBezTo>
                  <a:close/>
                  <a:moveTo>
                    <a:pt x="28" y="126"/>
                  </a:moveTo>
                  <a:cubicBezTo>
                    <a:pt x="28" y="130"/>
                    <a:pt x="25" y="133"/>
                    <a:pt x="21" y="133"/>
                  </a:cubicBezTo>
                  <a:cubicBezTo>
                    <a:pt x="17" y="133"/>
                    <a:pt x="13" y="130"/>
                    <a:pt x="13" y="126"/>
                  </a:cubicBezTo>
                  <a:cubicBezTo>
                    <a:pt x="13" y="122"/>
                    <a:pt x="17" y="119"/>
                    <a:pt x="21" y="119"/>
                  </a:cubicBezTo>
                  <a:cubicBezTo>
                    <a:pt x="25" y="119"/>
                    <a:pt x="28" y="122"/>
                    <a:pt x="28" y="126"/>
                  </a:cubicBezTo>
                  <a:close/>
                  <a:moveTo>
                    <a:pt x="34" y="73"/>
                  </a:moveTo>
                  <a:cubicBezTo>
                    <a:pt x="34" y="79"/>
                    <a:pt x="34" y="79"/>
                    <a:pt x="34" y="79"/>
                  </a:cubicBezTo>
                  <a:cubicBezTo>
                    <a:pt x="28" y="79"/>
                    <a:pt x="28" y="79"/>
                    <a:pt x="28" y="79"/>
                  </a:cubicBezTo>
                  <a:cubicBezTo>
                    <a:pt x="28" y="73"/>
                    <a:pt x="28" y="73"/>
                    <a:pt x="28" y="73"/>
                  </a:cubicBezTo>
                  <a:cubicBezTo>
                    <a:pt x="34" y="73"/>
                    <a:pt x="34" y="73"/>
                    <a:pt x="34" y="73"/>
                  </a:cubicBezTo>
                  <a:cubicBezTo>
                    <a:pt x="34" y="73"/>
                    <a:pt x="34" y="73"/>
                    <a:pt x="34" y="73"/>
                  </a:cubicBezTo>
                  <a:close/>
                  <a:moveTo>
                    <a:pt x="23" y="73"/>
                  </a:moveTo>
                  <a:cubicBezTo>
                    <a:pt x="23" y="79"/>
                    <a:pt x="23" y="79"/>
                    <a:pt x="23" y="79"/>
                  </a:cubicBezTo>
                  <a:cubicBezTo>
                    <a:pt x="18" y="79"/>
                    <a:pt x="18" y="79"/>
                    <a:pt x="18" y="79"/>
                  </a:cubicBezTo>
                  <a:cubicBezTo>
                    <a:pt x="18" y="73"/>
                    <a:pt x="18" y="73"/>
                    <a:pt x="18" y="73"/>
                  </a:cubicBezTo>
                  <a:cubicBezTo>
                    <a:pt x="23" y="73"/>
                    <a:pt x="23" y="73"/>
                    <a:pt x="23" y="73"/>
                  </a:cubicBezTo>
                  <a:cubicBezTo>
                    <a:pt x="23" y="73"/>
                    <a:pt x="23" y="73"/>
                    <a:pt x="23" y="73"/>
                  </a:cubicBezTo>
                  <a:close/>
                  <a:moveTo>
                    <a:pt x="14" y="73"/>
                  </a:moveTo>
                  <a:cubicBezTo>
                    <a:pt x="14" y="79"/>
                    <a:pt x="14" y="79"/>
                    <a:pt x="14" y="79"/>
                  </a:cubicBezTo>
                  <a:cubicBezTo>
                    <a:pt x="8" y="79"/>
                    <a:pt x="8" y="79"/>
                    <a:pt x="8" y="79"/>
                  </a:cubicBezTo>
                  <a:cubicBezTo>
                    <a:pt x="8" y="73"/>
                    <a:pt x="8" y="73"/>
                    <a:pt x="8" y="73"/>
                  </a:cubicBezTo>
                  <a:cubicBezTo>
                    <a:pt x="14" y="73"/>
                    <a:pt x="14" y="73"/>
                    <a:pt x="14" y="73"/>
                  </a:cubicBezTo>
                  <a:cubicBezTo>
                    <a:pt x="14" y="73"/>
                    <a:pt x="14" y="73"/>
                    <a:pt x="14" y="73"/>
                  </a:cubicBezTo>
                  <a:close/>
                  <a:moveTo>
                    <a:pt x="34" y="63"/>
                  </a:moveTo>
                  <a:cubicBezTo>
                    <a:pt x="34" y="68"/>
                    <a:pt x="34" y="68"/>
                    <a:pt x="34" y="68"/>
                  </a:cubicBezTo>
                  <a:cubicBezTo>
                    <a:pt x="28" y="68"/>
                    <a:pt x="28" y="68"/>
                    <a:pt x="28" y="68"/>
                  </a:cubicBezTo>
                  <a:cubicBezTo>
                    <a:pt x="28" y="63"/>
                    <a:pt x="28" y="63"/>
                    <a:pt x="28" y="63"/>
                  </a:cubicBezTo>
                  <a:cubicBezTo>
                    <a:pt x="34" y="63"/>
                    <a:pt x="34" y="63"/>
                    <a:pt x="34" y="63"/>
                  </a:cubicBezTo>
                  <a:cubicBezTo>
                    <a:pt x="34" y="63"/>
                    <a:pt x="34" y="63"/>
                    <a:pt x="34" y="63"/>
                  </a:cubicBezTo>
                  <a:close/>
                  <a:moveTo>
                    <a:pt x="23" y="63"/>
                  </a:moveTo>
                  <a:cubicBezTo>
                    <a:pt x="23" y="68"/>
                    <a:pt x="23" y="68"/>
                    <a:pt x="23" y="68"/>
                  </a:cubicBezTo>
                  <a:cubicBezTo>
                    <a:pt x="18" y="68"/>
                    <a:pt x="18" y="68"/>
                    <a:pt x="18" y="68"/>
                  </a:cubicBezTo>
                  <a:cubicBezTo>
                    <a:pt x="18" y="63"/>
                    <a:pt x="18" y="63"/>
                    <a:pt x="18" y="63"/>
                  </a:cubicBezTo>
                  <a:cubicBezTo>
                    <a:pt x="23" y="63"/>
                    <a:pt x="23" y="63"/>
                    <a:pt x="23" y="63"/>
                  </a:cubicBezTo>
                  <a:cubicBezTo>
                    <a:pt x="23" y="63"/>
                    <a:pt x="23" y="63"/>
                    <a:pt x="23" y="63"/>
                  </a:cubicBezTo>
                  <a:close/>
                  <a:moveTo>
                    <a:pt x="14" y="63"/>
                  </a:moveTo>
                  <a:cubicBezTo>
                    <a:pt x="14" y="68"/>
                    <a:pt x="14" y="68"/>
                    <a:pt x="14" y="68"/>
                  </a:cubicBezTo>
                  <a:cubicBezTo>
                    <a:pt x="8" y="68"/>
                    <a:pt x="8" y="68"/>
                    <a:pt x="8" y="68"/>
                  </a:cubicBezTo>
                  <a:cubicBezTo>
                    <a:pt x="8" y="63"/>
                    <a:pt x="8" y="63"/>
                    <a:pt x="8" y="63"/>
                  </a:cubicBezTo>
                  <a:cubicBezTo>
                    <a:pt x="14" y="63"/>
                    <a:pt x="14" y="63"/>
                    <a:pt x="14" y="63"/>
                  </a:cubicBezTo>
                  <a:cubicBezTo>
                    <a:pt x="14" y="63"/>
                    <a:pt x="14" y="63"/>
                    <a:pt x="14" y="63"/>
                  </a:cubicBezTo>
                  <a:close/>
                  <a:moveTo>
                    <a:pt x="34" y="52"/>
                  </a:moveTo>
                  <a:cubicBezTo>
                    <a:pt x="34" y="58"/>
                    <a:pt x="34" y="58"/>
                    <a:pt x="34" y="58"/>
                  </a:cubicBezTo>
                  <a:cubicBezTo>
                    <a:pt x="28" y="58"/>
                    <a:pt x="28" y="58"/>
                    <a:pt x="28" y="58"/>
                  </a:cubicBezTo>
                  <a:cubicBezTo>
                    <a:pt x="28" y="52"/>
                    <a:pt x="28" y="52"/>
                    <a:pt x="28" y="52"/>
                  </a:cubicBezTo>
                  <a:cubicBezTo>
                    <a:pt x="34" y="52"/>
                    <a:pt x="34" y="52"/>
                    <a:pt x="34" y="52"/>
                  </a:cubicBezTo>
                  <a:cubicBezTo>
                    <a:pt x="34" y="52"/>
                    <a:pt x="34" y="52"/>
                    <a:pt x="34" y="52"/>
                  </a:cubicBezTo>
                  <a:close/>
                  <a:moveTo>
                    <a:pt x="23" y="52"/>
                  </a:moveTo>
                  <a:cubicBezTo>
                    <a:pt x="23" y="58"/>
                    <a:pt x="23" y="58"/>
                    <a:pt x="23" y="58"/>
                  </a:cubicBezTo>
                  <a:cubicBezTo>
                    <a:pt x="18" y="58"/>
                    <a:pt x="18" y="58"/>
                    <a:pt x="18" y="58"/>
                  </a:cubicBezTo>
                  <a:cubicBezTo>
                    <a:pt x="18" y="52"/>
                    <a:pt x="18" y="52"/>
                    <a:pt x="18" y="52"/>
                  </a:cubicBezTo>
                  <a:cubicBezTo>
                    <a:pt x="23" y="52"/>
                    <a:pt x="23" y="52"/>
                    <a:pt x="23" y="52"/>
                  </a:cubicBezTo>
                  <a:cubicBezTo>
                    <a:pt x="23" y="52"/>
                    <a:pt x="23" y="52"/>
                    <a:pt x="23" y="52"/>
                  </a:cubicBezTo>
                  <a:close/>
                  <a:moveTo>
                    <a:pt x="14" y="52"/>
                  </a:moveTo>
                  <a:cubicBezTo>
                    <a:pt x="14" y="58"/>
                    <a:pt x="14" y="58"/>
                    <a:pt x="14" y="58"/>
                  </a:cubicBezTo>
                  <a:cubicBezTo>
                    <a:pt x="8" y="58"/>
                    <a:pt x="8" y="58"/>
                    <a:pt x="8" y="58"/>
                  </a:cubicBezTo>
                  <a:cubicBezTo>
                    <a:pt x="8" y="52"/>
                    <a:pt x="8" y="52"/>
                    <a:pt x="8" y="52"/>
                  </a:cubicBezTo>
                  <a:cubicBezTo>
                    <a:pt x="14" y="52"/>
                    <a:pt x="14" y="52"/>
                    <a:pt x="14" y="52"/>
                  </a:cubicBezTo>
                  <a:cubicBezTo>
                    <a:pt x="14" y="52"/>
                    <a:pt x="14" y="52"/>
                    <a:pt x="14" y="52"/>
                  </a:cubicBezTo>
                  <a:close/>
                  <a:moveTo>
                    <a:pt x="34" y="41"/>
                  </a:moveTo>
                  <a:cubicBezTo>
                    <a:pt x="34" y="47"/>
                    <a:pt x="34" y="47"/>
                    <a:pt x="34" y="47"/>
                  </a:cubicBezTo>
                  <a:cubicBezTo>
                    <a:pt x="28" y="47"/>
                    <a:pt x="28" y="47"/>
                    <a:pt x="28" y="47"/>
                  </a:cubicBezTo>
                  <a:cubicBezTo>
                    <a:pt x="28" y="41"/>
                    <a:pt x="28" y="41"/>
                    <a:pt x="28" y="41"/>
                  </a:cubicBezTo>
                  <a:cubicBezTo>
                    <a:pt x="34" y="41"/>
                    <a:pt x="34" y="41"/>
                    <a:pt x="34" y="41"/>
                  </a:cubicBezTo>
                  <a:cubicBezTo>
                    <a:pt x="34" y="41"/>
                    <a:pt x="34" y="41"/>
                    <a:pt x="34" y="41"/>
                  </a:cubicBezTo>
                  <a:close/>
                  <a:moveTo>
                    <a:pt x="23" y="41"/>
                  </a:moveTo>
                  <a:cubicBezTo>
                    <a:pt x="23" y="47"/>
                    <a:pt x="23" y="47"/>
                    <a:pt x="23" y="47"/>
                  </a:cubicBezTo>
                  <a:cubicBezTo>
                    <a:pt x="18" y="47"/>
                    <a:pt x="18" y="47"/>
                    <a:pt x="18" y="47"/>
                  </a:cubicBezTo>
                  <a:cubicBezTo>
                    <a:pt x="18" y="41"/>
                    <a:pt x="18" y="41"/>
                    <a:pt x="18" y="41"/>
                  </a:cubicBezTo>
                  <a:cubicBezTo>
                    <a:pt x="23" y="41"/>
                    <a:pt x="23" y="41"/>
                    <a:pt x="23" y="41"/>
                  </a:cubicBezTo>
                  <a:cubicBezTo>
                    <a:pt x="23" y="41"/>
                    <a:pt x="23" y="41"/>
                    <a:pt x="23" y="41"/>
                  </a:cubicBezTo>
                  <a:close/>
                  <a:moveTo>
                    <a:pt x="14" y="41"/>
                  </a:moveTo>
                  <a:cubicBezTo>
                    <a:pt x="14" y="47"/>
                    <a:pt x="14" y="47"/>
                    <a:pt x="14" y="47"/>
                  </a:cubicBezTo>
                  <a:cubicBezTo>
                    <a:pt x="8" y="47"/>
                    <a:pt x="8" y="47"/>
                    <a:pt x="8" y="47"/>
                  </a:cubicBezTo>
                  <a:cubicBezTo>
                    <a:pt x="8" y="41"/>
                    <a:pt x="8" y="41"/>
                    <a:pt x="8" y="41"/>
                  </a:cubicBezTo>
                  <a:cubicBezTo>
                    <a:pt x="14" y="41"/>
                    <a:pt x="14" y="41"/>
                    <a:pt x="14" y="41"/>
                  </a:cubicBezTo>
                  <a:cubicBezTo>
                    <a:pt x="14" y="41"/>
                    <a:pt x="14" y="41"/>
                    <a:pt x="14" y="41"/>
                  </a:cubicBezTo>
                  <a:close/>
                  <a:moveTo>
                    <a:pt x="34" y="30"/>
                  </a:moveTo>
                  <a:cubicBezTo>
                    <a:pt x="34" y="36"/>
                    <a:pt x="34" y="36"/>
                    <a:pt x="34" y="36"/>
                  </a:cubicBezTo>
                  <a:cubicBezTo>
                    <a:pt x="28" y="36"/>
                    <a:pt x="28" y="36"/>
                    <a:pt x="28" y="36"/>
                  </a:cubicBezTo>
                  <a:cubicBezTo>
                    <a:pt x="28" y="30"/>
                    <a:pt x="28" y="30"/>
                    <a:pt x="28" y="30"/>
                  </a:cubicBezTo>
                  <a:cubicBezTo>
                    <a:pt x="34" y="30"/>
                    <a:pt x="34" y="30"/>
                    <a:pt x="34" y="30"/>
                  </a:cubicBezTo>
                  <a:cubicBezTo>
                    <a:pt x="34" y="30"/>
                    <a:pt x="34" y="30"/>
                    <a:pt x="34" y="30"/>
                  </a:cubicBezTo>
                  <a:close/>
                  <a:moveTo>
                    <a:pt x="23" y="30"/>
                  </a:moveTo>
                  <a:cubicBezTo>
                    <a:pt x="23" y="36"/>
                    <a:pt x="23" y="36"/>
                    <a:pt x="23" y="36"/>
                  </a:cubicBezTo>
                  <a:cubicBezTo>
                    <a:pt x="18" y="36"/>
                    <a:pt x="18" y="36"/>
                    <a:pt x="18" y="36"/>
                  </a:cubicBezTo>
                  <a:cubicBezTo>
                    <a:pt x="18" y="30"/>
                    <a:pt x="18" y="30"/>
                    <a:pt x="18" y="30"/>
                  </a:cubicBezTo>
                  <a:cubicBezTo>
                    <a:pt x="23" y="30"/>
                    <a:pt x="23" y="30"/>
                    <a:pt x="23" y="30"/>
                  </a:cubicBezTo>
                  <a:cubicBezTo>
                    <a:pt x="23" y="30"/>
                    <a:pt x="23" y="30"/>
                    <a:pt x="23" y="30"/>
                  </a:cubicBezTo>
                  <a:close/>
                  <a:moveTo>
                    <a:pt x="14" y="30"/>
                  </a:moveTo>
                  <a:cubicBezTo>
                    <a:pt x="14" y="36"/>
                    <a:pt x="14" y="36"/>
                    <a:pt x="14" y="36"/>
                  </a:cubicBezTo>
                  <a:cubicBezTo>
                    <a:pt x="8" y="36"/>
                    <a:pt x="8" y="36"/>
                    <a:pt x="8" y="36"/>
                  </a:cubicBezTo>
                  <a:cubicBezTo>
                    <a:pt x="8" y="30"/>
                    <a:pt x="8" y="30"/>
                    <a:pt x="8" y="30"/>
                  </a:cubicBezTo>
                  <a:cubicBezTo>
                    <a:pt x="14" y="30"/>
                    <a:pt x="14" y="30"/>
                    <a:pt x="14" y="30"/>
                  </a:cubicBezTo>
                  <a:cubicBezTo>
                    <a:pt x="14" y="30"/>
                    <a:pt x="14" y="30"/>
                    <a:pt x="14" y="30"/>
                  </a:cubicBezTo>
                  <a:close/>
                  <a:moveTo>
                    <a:pt x="34" y="19"/>
                  </a:moveTo>
                  <a:cubicBezTo>
                    <a:pt x="34" y="25"/>
                    <a:pt x="34" y="25"/>
                    <a:pt x="34" y="25"/>
                  </a:cubicBezTo>
                  <a:cubicBezTo>
                    <a:pt x="28" y="25"/>
                    <a:pt x="28" y="25"/>
                    <a:pt x="28" y="25"/>
                  </a:cubicBezTo>
                  <a:cubicBezTo>
                    <a:pt x="28" y="19"/>
                    <a:pt x="28" y="19"/>
                    <a:pt x="28" y="19"/>
                  </a:cubicBezTo>
                  <a:cubicBezTo>
                    <a:pt x="34" y="19"/>
                    <a:pt x="34" y="19"/>
                    <a:pt x="34" y="19"/>
                  </a:cubicBezTo>
                  <a:cubicBezTo>
                    <a:pt x="34" y="19"/>
                    <a:pt x="34" y="19"/>
                    <a:pt x="34" y="19"/>
                  </a:cubicBezTo>
                  <a:close/>
                  <a:moveTo>
                    <a:pt x="23" y="19"/>
                  </a:moveTo>
                  <a:cubicBezTo>
                    <a:pt x="23" y="25"/>
                    <a:pt x="23" y="25"/>
                    <a:pt x="23" y="25"/>
                  </a:cubicBezTo>
                  <a:cubicBezTo>
                    <a:pt x="18" y="25"/>
                    <a:pt x="18" y="25"/>
                    <a:pt x="18" y="25"/>
                  </a:cubicBezTo>
                  <a:cubicBezTo>
                    <a:pt x="18" y="19"/>
                    <a:pt x="18" y="19"/>
                    <a:pt x="18" y="19"/>
                  </a:cubicBezTo>
                  <a:cubicBezTo>
                    <a:pt x="23" y="19"/>
                    <a:pt x="23" y="19"/>
                    <a:pt x="23" y="19"/>
                  </a:cubicBezTo>
                  <a:cubicBezTo>
                    <a:pt x="23" y="19"/>
                    <a:pt x="23" y="19"/>
                    <a:pt x="23" y="19"/>
                  </a:cubicBezTo>
                  <a:close/>
                  <a:moveTo>
                    <a:pt x="14" y="19"/>
                  </a:moveTo>
                  <a:cubicBezTo>
                    <a:pt x="14" y="25"/>
                    <a:pt x="14" y="25"/>
                    <a:pt x="14" y="25"/>
                  </a:cubicBezTo>
                  <a:cubicBezTo>
                    <a:pt x="8" y="25"/>
                    <a:pt x="8" y="25"/>
                    <a:pt x="8" y="25"/>
                  </a:cubicBezTo>
                  <a:cubicBezTo>
                    <a:pt x="8" y="19"/>
                    <a:pt x="8" y="19"/>
                    <a:pt x="8" y="19"/>
                  </a:cubicBezTo>
                  <a:cubicBezTo>
                    <a:pt x="14" y="19"/>
                    <a:pt x="14" y="19"/>
                    <a:pt x="14" y="19"/>
                  </a:cubicBezTo>
                  <a:cubicBezTo>
                    <a:pt x="14" y="19"/>
                    <a:pt x="14" y="19"/>
                    <a:pt x="14" y="19"/>
                  </a:cubicBezTo>
                  <a:close/>
                  <a:moveTo>
                    <a:pt x="34" y="9"/>
                  </a:moveTo>
                  <a:cubicBezTo>
                    <a:pt x="34" y="14"/>
                    <a:pt x="34" y="14"/>
                    <a:pt x="34" y="14"/>
                  </a:cubicBezTo>
                  <a:cubicBezTo>
                    <a:pt x="28" y="14"/>
                    <a:pt x="28" y="14"/>
                    <a:pt x="28" y="14"/>
                  </a:cubicBezTo>
                  <a:cubicBezTo>
                    <a:pt x="28" y="9"/>
                    <a:pt x="28" y="9"/>
                    <a:pt x="28" y="9"/>
                  </a:cubicBezTo>
                  <a:cubicBezTo>
                    <a:pt x="34" y="9"/>
                    <a:pt x="34" y="9"/>
                    <a:pt x="34" y="9"/>
                  </a:cubicBezTo>
                  <a:cubicBezTo>
                    <a:pt x="34" y="9"/>
                    <a:pt x="34" y="9"/>
                    <a:pt x="34" y="9"/>
                  </a:cubicBezTo>
                  <a:close/>
                  <a:moveTo>
                    <a:pt x="23" y="9"/>
                  </a:moveTo>
                  <a:cubicBezTo>
                    <a:pt x="23" y="14"/>
                    <a:pt x="23" y="14"/>
                    <a:pt x="23" y="14"/>
                  </a:cubicBezTo>
                  <a:cubicBezTo>
                    <a:pt x="18" y="14"/>
                    <a:pt x="18" y="14"/>
                    <a:pt x="18" y="14"/>
                  </a:cubicBezTo>
                  <a:cubicBezTo>
                    <a:pt x="18" y="9"/>
                    <a:pt x="18" y="9"/>
                    <a:pt x="18" y="9"/>
                  </a:cubicBezTo>
                  <a:cubicBezTo>
                    <a:pt x="23" y="9"/>
                    <a:pt x="23" y="9"/>
                    <a:pt x="23" y="9"/>
                  </a:cubicBezTo>
                  <a:cubicBezTo>
                    <a:pt x="23" y="9"/>
                    <a:pt x="23" y="9"/>
                    <a:pt x="23" y="9"/>
                  </a:cubicBezTo>
                  <a:close/>
                  <a:moveTo>
                    <a:pt x="14" y="9"/>
                  </a:moveTo>
                  <a:cubicBezTo>
                    <a:pt x="14" y="14"/>
                    <a:pt x="14" y="14"/>
                    <a:pt x="14" y="14"/>
                  </a:cubicBezTo>
                  <a:cubicBezTo>
                    <a:pt x="8" y="14"/>
                    <a:pt x="8" y="14"/>
                    <a:pt x="8" y="14"/>
                  </a:cubicBezTo>
                  <a:cubicBezTo>
                    <a:pt x="8" y="9"/>
                    <a:pt x="8" y="9"/>
                    <a:pt x="8" y="9"/>
                  </a:cubicBezTo>
                  <a:cubicBezTo>
                    <a:pt x="14" y="9"/>
                    <a:pt x="14" y="9"/>
                    <a:pt x="14" y="9"/>
                  </a:cubicBezTo>
                  <a:cubicBezTo>
                    <a:pt x="14" y="9"/>
                    <a:pt x="14" y="9"/>
                    <a:pt x="1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grpSp>
      <p:sp>
        <p:nvSpPr>
          <p:cNvPr id="2295" name="Freeform 2151"/>
          <p:cNvSpPr>
            <a:spLocks/>
          </p:cNvSpPr>
          <p:nvPr/>
        </p:nvSpPr>
        <p:spPr bwMode="auto">
          <a:xfrm>
            <a:off x="8781581" y="1868260"/>
            <a:ext cx="761616" cy="784530"/>
          </a:xfrm>
          <a:custGeom>
            <a:avLst/>
            <a:gdLst>
              <a:gd name="T0" fmla="*/ 0 w 698"/>
              <a:gd name="T1" fmla="*/ 0 h 719"/>
              <a:gd name="T2" fmla="*/ 698 w 698"/>
              <a:gd name="T3" fmla="*/ 368 h 719"/>
              <a:gd name="T4" fmla="*/ 0 w 698"/>
              <a:gd name="T5" fmla="*/ 719 h 719"/>
              <a:gd name="T6" fmla="*/ 0 w 698"/>
              <a:gd name="T7" fmla="*/ 565 h 719"/>
              <a:gd name="T8" fmla="*/ 348 w 698"/>
              <a:gd name="T9" fmla="*/ 368 h 719"/>
              <a:gd name="T10" fmla="*/ 0 w 698"/>
              <a:gd name="T11" fmla="*/ 157 h 719"/>
              <a:gd name="T12" fmla="*/ 0 w 698"/>
              <a:gd name="T13" fmla="*/ 0 h 719"/>
            </a:gdLst>
            <a:ahLst/>
            <a:cxnLst>
              <a:cxn ang="0">
                <a:pos x="T0" y="T1"/>
              </a:cxn>
              <a:cxn ang="0">
                <a:pos x="T2" y="T3"/>
              </a:cxn>
              <a:cxn ang="0">
                <a:pos x="T4" y="T5"/>
              </a:cxn>
              <a:cxn ang="0">
                <a:pos x="T6" y="T7"/>
              </a:cxn>
              <a:cxn ang="0">
                <a:pos x="T8" y="T9"/>
              </a:cxn>
              <a:cxn ang="0">
                <a:pos x="T10" y="T11"/>
              </a:cxn>
              <a:cxn ang="0">
                <a:pos x="T12" y="T13"/>
              </a:cxn>
            </a:cxnLst>
            <a:rect l="0" t="0" r="r" b="b"/>
            <a:pathLst>
              <a:path w="698" h="719">
                <a:moveTo>
                  <a:pt x="0" y="0"/>
                </a:moveTo>
                <a:lnTo>
                  <a:pt x="698" y="368"/>
                </a:lnTo>
                <a:lnTo>
                  <a:pt x="0" y="719"/>
                </a:lnTo>
                <a:lnTo>
                  <a:pt x="0" y="565"/>
                </a:lnTo>
                <a:lnTo>
                  <a:pt x="348" y="368"/>
                </a:lnTo>
                <a:lnTo>
                  <a:pt x="0" y="157"/>
                </a:lnTo>
                <a:lnTo>
                  <a:pt x="0" y="0"/>
                </a:lnTo>
                <a:close/>
              </a:path>
            </a:pathLst>
          </a:custGeom>
          <a:solidFill>
            <a:schemeClr val="tx1"/>
          </a:solid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296" name="Freeform 2152"/>
          <p:cNvSpPr>
            <a:spLocks noEditPoints="1"/>
          </p:cNvSpPr>
          <p:nvPr/>
        </p:nvSpPr>
        <p:spPr bwMode="auto">
          <a:xfrm>
            <a:off x="10089859" y="1524550"/>
            <a:ext cx="1470858" cy="1471949"/>
          </a:xfrm>
          <a:custGeom>
            <a:avLst/>
            <a:gdLst>
              <a:gd name="T0" fmla="*/ 570 w 570"/>
              <a:gd name="T1" fmla="*/ 283 h 569"/>
              <a:gd name="T2" fmla="*/ 0 w 570"/>
              <a:gd name="T3" fmla="*/ 283 h 569"/>
              <a:gd name="T4" fmla="*/ 389 w 570"/>
              <a:gd name="T5" fmla="*/ 518 h 569"/>
              <a:gd name="T6" fmla="*/ 374 w 570"/>
              <a:gd name="T7" fmla="*/ 370 h 569"/>
              <a:gd name="T8" fmla="*/ 371 w 570"/>
              <a:gd name="T9" fmla="*/ 253 h 569"/>
              <a:gd name="T10" fmla="*/ 423 w 570"/>
              <a:gd name="T11" fmla="*/ 256 h 569"/>
              <a:gd name="T12" fmla="*/ 459 w 570"/>
              <a:gd name="T13" fmla="*/ 268 h 569"/>
              <a:gd name="T14" fmla="*/ 477 w 570"/>
              <a:gd name="T15" fmla="*/ 253 h 569"/>
              <a:gd name="T16" fmla="*/ 459 w 570"/>
              <a:gd name="T17" fmla="*/ 247 h 569"/>
              <a:gd name="T18" fmla="*/ 441 w 570"/>
              <a:gd name="T19" fmla="*/ 235 h 569"/>
              <a:gd name="T20" fmla="*/ 420 w 570"/>
              <a:gd name="T21" fmla="*/ 223 h 569"/>
              <a:gd name="T22" fmla="*/ 386 w 570"/>
              <a:gd name="T23" fmla="*/ 241 h 569"/>
              <a:gd name="T24" fmla="*/ 365 w 570"/>
              <a:gd name="T25" fmla="*/ 217 h 569"/>
              <a:gd name="T26" fmla="*/ 398 w 570"/>
              <a:gd name="T27" fmla="*/ 177 h 569"/>
              <a:gd name="T28" fmla="*/ 423 w 570"/>
              <a:gd name="T29" fmla="*/ 171 h 569"/>
              <a:gd name="T30" fmla="*/ 450 w 570"/>
              <a:gd name="T31" fmla="*/ 156 h 569"/>
              <a:gd name="T32" fmla="*/ 447 w 570"/>
              <a:gd name="T33" fmla="*/ 132 h 569"/>
              <a:gd name="T34" fmla="*/ 435 w 570"/>
              <a:gd name="T35" fmla="*/ 138 h 569"/>
              <a:gd name="T36" fmla="*/ 417 w 570"/>
              <a:gd name="T37" fmla="*/ 144 h 569"/>
              <a:gd name="T38" fmla="*/ 444 w 570"/>
              <a:gd name="T39" fmla="*/ 84 h 569"/>
              <a:gd name="T40" fmla="*/ 326 w 570"/>
              <a:gd name="T41" fmla="*/ 33 h 569"/>
              <a:gd name="T42" fmla="*/ 272 w 570"/>
              <a:gd name="T43" fmla="*/ 129 h 569"/>
              <a:gd name="T44" fmla="*/ 236 w 570"/>
              <a:gd name="T45" fmla="*/ 63 h 569"/>
              <a:gd name="T46" fmla="*/ 209 w 570"/>
              <a:gd name="T47" fmla="*/ 39 h 569"/>
              <a:gd name="T48" fmla="*/ 181 w 570"/>
              <a:gd name="T49" fmla="*/ 69 h 569"/>
              <a:gd name="T50" fmla="*/ 218 w 570"/>
              <a:gd name="T51" fmla="*/ 129 h 569"/>
              <a:gd name="T52" fmla="*/ 178 w 570"/>
              <a:gd name="T53" fmla="*/ 93 h 569"/>
              <a:gd name="T54" fmla="*/ 133 w 570"/>
              <a:gd name="T55" fmla="*/ 147 h 569"/>
              <a:gd name="T56" fmla="*/ 172 w 570"/>
              <a:gd name="T57" fmla="*/ 141 h 569"/>
              <a:gd name="T58" fmla="*/ 221 w 570"/>
              <a:gd name="T59" fmla="*/ 211 h 569"/>
              <a:gd name="T60" fmla="*/ 142 w 570"/>
              <a:gd name="T61" fmla="*/ 301 h 569"/>
              <a:gd name="T62" fmla="*/ 94 w 570"/>
              <a:gd name="T63" fmla="*/ 292 h 569"/>
              <a:gd name="T64" fmla="*/ 121 w 570"/>
              <a:gd name="T65" fmla="*/ 310 h 569"/>
              <a:gd name="T66" fmla="*/ 127 w 570"/>
              <a:gd name="T67" fmla="*/ 349 h 569"/>
              <a:gd name="T68" fmla="*/ 245 w 570"/>
              <a:gd name="T69" fmla="*/ 398 h 569"/>
              <a:gd name="T70" fmla="*/ 202 w 570"/>
              <a:gd name="T71" fmla="*/ 527 h 569"/>
              <a:gd name="T72" fmla="*/ 389 w 570"/>
              <a:gd name="T73" fmla="*/ 518 h 569"/>
              <a:gd name="T74" fmla="*/ 519 w 570"/>
              <a:gd name="T75" fmla="*/ 346 h 569"/>
              <a:gd name="T76" fmla="*/ 519 w 570"/>
              <a:gd name="T77" fmla="*/ 355 h 569"/>
              <a:gd name="T78" fmla="*/ 534 w 570"/>
              <a:gd name="T79" fmla="*/ 343 h 569"/>
              <a:gd name="T80" fmla="*/ 471 w 570"/>
              <a:gd name="T81" fmla="*/ 458 h 569"/>
              <a:gd name="T82" fmla="*/ 157 w 570"/>
              <a:gd name="T83" fmla="*/ 506 h 569"/>
              <a:gd name="T84" fmla="*/ 142 w 570"/>
              <a:gd name="T85" fmla="*/ 379 h 569"/>
              <a:gd name="T86" fmla="*/ 127 w 570"/>
              <a:gd name="T87" fmla="*/ 364 h 569"/>
              <a:gd name="T88" fmla="*/ 61 w 570"/>
              <a:gd name="T89" fmla="*/ 310 h 569"/>
              <a:gd name="T90" fmla="*/ 28 w 570"/>
              <a:gd name="T91" fmla="*/ 283 h 569"/>
              <a:gd name="T92" fmla="*/ 326 w 570"/>
              <a:gd name="T93" fmla="*/ 123 h 569"/>
              <a:gd name="T94" fmla="*/ 326 w 570"/>
              <a:gd name="T95" fmla="*/ 123 h 569"/>
              <a:gd name="T96" fmla="*/ 389 w 570"/>
              <a:gd name="T97" fmla="*/ 174 h 569"/>
              <a:gd name="T98" fmla="*/ 377 w 570"/>
              <a:gd name="T99" fmla="*/ 147 h 569"/>
              <a:gd name="T100" fmla="*/ 483 w 570"/>
              <a:gd name="T101" fmla="*/ 208 h 569"/>
              <a:gd name="T102" fmla="*/ 477 w 570"/>
              <a:gd name="T103" fmla="*/ 232 h 569"/>
              <a:gd name="T104" fmla="*/ 178 w 570"/>
              <a:gd name="T105" fmla="*/ 319 h 569"/>
              <a:gd name="T106" fmla="*/ 139 w 570"/>
              <a:gd name="T107" fmla="*/ 307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70" h="569">
                <a:moveTo>
                  <a:pt x="284" y="0"/>
                </a:moveTo>
                <a:cubicBezTo>
                  <a:pt x="441" y="0"/>
                  <a:pt x="570" y="126"/>
                  <a:pt x="570" y="283"/>
                </a:cubicBezTo>
                <a:cubicBezTo>
                  <a:pt x="570" y="443"/>
                  <a:pt x="441" y="569"/>
                  <a:pt x="284" y="569"/>
                </a:cubicBezTo>
                <a:cubicBezTo>
                  <a:pt x="127" y="569"/>
                  <a:pt x="0" y="443"/>
                  <a:pt x="0" y="283"/>
                </a:cubicBezTo>
                <a:cubicBezTo>
                  <a:pt x="0" y="126"/>
                  <a:pt x="127" y="0"/>
                  <a:pt x="284" y="0"/>
                </a:cubicBezTo>
                <a:close/>
                <a:moveTo>
                  <a:pt x="389" y="518"/>
                </a:moveTo>
                <a:cubicBezTo>
                  <a:pt x="380" y="470"/>
                  <a:pt x="407" y="389"/>
                  <a:pt x="392" y="373"/>
                </a:cubicBezTo>
                <a:cubicBezTo>
                  <a:pt x="386" y="370"/>
                  <a:pt x="380" y="367"/>
                  <a:pt x="374" y="370"/>
                </a:cubicBezTo>
                <a:cubicBezTo>
                  <a:pt x="362" y="373"/>
                  <a:pt x="350" y="379"/>
                  <a:pt x="341" y="376"/>
                </a:cubicBezTo>
                <a:cubicBezTo>
                  <a:pt x="290" y="352"/>
                  <a:pt x="320" y="271"/>
                  <a:pt x="371" y="253"/>
                </a:cubicBezTo>
                <a:cubicBezTo>
                  <a:pt x="380" y="250"/>
                  <a:pt x="389" y="250"/>
                  <a:pt x="398" y="250"/>
                </a:cubicBezTo>
                <a:cubicBezTo>
                  <a:pt x="414" y="247"/>
                  <a:pt x="423" y="247"/>
                  <a:pt x="423" y="256"/>
                </a:cubicBezTo>
                <a:cubicBezTo>
                  <a:pt x="423" y="268"/>
                  <a:pt x="447" y="277"/>
                  <a:pt x="453" y="277"/>
                </a:cubicBezTo>
                <a:cubicBezTo>
                  <a:pt x="456" y="277"/>
                  <a:pt x="456" y="268"/>
                  <a:pt x="459" y="268"/>
                </a:cubicBezTo>
                <a:cubicBezTo>
                  <a:pt x="480" y="268"/>
                  <a:pt x="495" y="280"/>
                  <a:pt x="498" y="271"/>
                </a:cubicBezTo>
                <a:cubicBezTo>
                  <a:pt x="504" y="241"/>
                  <a:pt x="501" y="256"/>
                  <a:pt x="477" y="253"/>
                </a:cubicBezTo>
                <a:cubicBezTo>
                  <a:pt x="468" y="250"/>
                  <a:pt x="474" y="235"/>
                  <a:pt x="465" y="235"/>
                </a:cubicBezTo>
                <a:cubicBezTo>
                  <a:pt x="459" y="232"/>
                  <a:pt x="468" y="253"/>
                  <a:pt x="459" y="247"/>
                </a:cubicBezTo>
                <a:cubicBezTo>
                  <a:pt x="447" y="238"/>
                  <a:pt x="441" y="217"/>
                  <a:pt x="429" y="214"/>
                </a:cubicBezTo>
                <a:cubicBezTo>
                  <a:pt x="414" y="211"/>
                  <a:pt x="438" y="226"/>
                  <a:pt x="441" y="235"/>
                </a:cubicBezTo>
                <a:cubicBezTo>
                  <a:pt x="444" y="244"/>
                  <a:pt x="432" y="256"/>
                  <a:pt x="426" y="247"/>
                </a:cubicBezTo>
                <a:cubicBezTo>
                  <a:pt x="423" y="244"/>
                  <a:pt x="438" y="235"/>
                  <a:pt x="420" y="223"/>
                </a:cubicBezTo>
                <a:cubicBezTo>
                  <a:pt x="417" y="217"/>
                  <a:pt x="407" y="217"/>
                  <a:pt x="401" y="223"/>
                </a:cubicBezTo>
                <a:cubicBezTo>
                  <a:pt x="392" y="232"/>
                  <a:pt x="389" y="241"/>
                  <a:pt x="386" y="241"/>
                </a:cubicBezTo>
                <a:cubicBezTo>
                  <a:pt x="377" y="247"/>
                  <a:pt x="371" y="247"/>
                  <a:pt x="362" y="244"/>
                </a:cubicBezTo>
                <a:cubicBezTo>
                  <a:pt x="350" y="241"/>
                  <a:pt x="353" y="214"/>
                  <a:pt x="365" y="217"/>
                </a:cubicBezTo>
                <a:cubicBezTo>
                  <a:pt x="401" y="226"/>
                  <a:pt x="368" y="205"/>
                  <a:pt x="377" y="199"/>
                </a:cubicBezTo>
                <a:cubicBezTo>
                  <a:pt x="380" y="196"/>
                  <a:pt x="392" y="187"/>
                  <a:pt x="398" y="177"/>
                </a:cubicBezTo>
                <a:cubicBezTo>
                  <a:pt x="404" y="171"/>
                  <a:pt x="401" y="153"/>
                  <a:pt x="414" y="156"/>
                </a:cubicBezTo>
                <a:cubicBezTo>
                  <a:pt x="420" y="156"/>
                  <a:pt x="417" y="168"/>
                  <a:pt x="423" y="171"/>
                </a:cubicBezTo>
                <a:cubicBezTo>
                  <a:pt x="426" y="174"/>
                  <a:pt x="435" y="171"/>
                  <a:pt x="441" y="171"/>
                </a:cubicBezTo>
                <a:cubicBezTo>
                  <a:pt x="450" y="171"/>
                  <a:pt x="450" y="165"/>
                  <a:pt x="450" y="156"/>
                </a:cubicBezTo>
                <a:cubicBezTo>
                  <a:pt x="450" y="144"/>
                  <a:pt x="471" y="147"/>
                  <a:pt x="471" y="141"/>
                </a:cubicBezTo>
                <a:cubicBezTo>
                  <a:pt x="468" y="132"/>
                  <a:pt x="447" y="144"/>
                  <a:pt x="447" y="132"/>
                </a:cubicBezTo>
                <a:cubicBezTo>
                  <a:pt x="447" y="117"/>
                  <a:pt x="465" y="114"/>
                  <a:pt x="453" y="111"/>
                </a:cubicBezTo>
                <a:cubicBezTo>
                  <a:pt x="444" y="108"/>
                  <a:pt x="432" y="117"/>
                  <a:pt x="435" y="138"/>
                </a:cubicBezTo>
                <a:cubicBezTo>
                  <a:pt x="438" y="159"/>
                  <a:pt x="441" y="168"/>
                  <a:pt x="426" y="162"/>
                </a:cubicBezTo>
                <a:cubicBezTo>
                  <a:pt x="414" y="153"/>
                  <a:pt x="429" y="138"/>
                  <a:pt x="417" y="144"/>
                </a:cubicBezTo>
                <a:cubicBezTo>
                  <a:pt x="407" y="150"/>
                  <a:pt x="401" y="153"/>
                  <a:pt x="401" y="138"/>
                </a:cubicBezTo>
                <a:cubicBezTo>
                  <a:pt x="401" y="126"/>
                  <a:pt x="426" y="90"/>
                  <a:pt x="444" y="84"/>
                </a:cubicBezTo>
                <a:cubicBezTo>
                  <a:pt x="411" y="57"/>
                  <a:pt x="371" y="39"/>
                  <a:pt x="326" y="33"/>
                </a:cubicBezTo>
                <a:cubicBezTo>
                  <a:pt x="326" y="33"/>
                  <a:pt x="326" y="33"/>
                  <a:pt x="326" y="33"/>
                </a:cubicBezTo>
                <a:cubicBezTo>
                  <a:pt x="326" y="57"/>
                  <a:pt x="326" y="72"/>
                  <a:pt x="323" y="84"/>
                </a:cubicBezTo>
                <a:cubicBezTo>
                  <a:pt x="323" y="99"/>
                  <a:pt x="278" y="102"/>
                  <a:pt x="272" y="129"/>
                </a:cubicBezTo>
                <a:cubicBezTo>
                  <a:pt x="266" y="153"/>
                  <a:pt x="257" y="138"/>
                  <a:pt x="242" y="120"/>
                </a:cubicBezTo>
                <a:cubicBezTo>
                  <a:pt x="227" y="102"/>
                  <a:pt x="245" y="78"/>
                  <a:pt x="236" y="63"/>
                </a:cubicBezTo>
                <a:cubicBezTo>
                  <a:pt x="230" y="48"/>
                  <a:pt x="202" y="69"/>
                  <a:pt x="202" y="54"/>
                </a:cubicBezTo>
                <a:cubicBezTo>
                  <a:pt x="202" y="48"/>
                  <a:pt x="209" y="42"/>
                  <a:pt x="209" y="39"/>
                </a:cubicBezTo>
                <a:cubicBezTo>
                  <a:pt x="205" y="42"/>
                  <a:pt x="202" y="42"/>
                  <a:pt x="199" y="42"/>
                </a:cubicBezTo>
                <a:cubicBezTo>
                  <a:pt x="190" y="48"/>
                  <a:pt x="184" y="66"/>
                  <a:pt x="181" y="69"/>
                </a:cubicBezTo>
                <a:cubicBezTo>
                  <a:pt x="172" y="81"/>
                  <a:pt x="193" y="78"/>
                  <a:pt x="202" y="90"/>
                </a:cubicBezTo>
                <a:cubicBezTo>
                  <a:pt x="215" y="108"/>
                  <a:pt x="224" y="120"/>
                  <a:pt x="218" y="129"/>
                </a:cubicBezTo>
                <a:cubicBezTo>
                  <a:pt x="215" y="138"/>
                  <a:pt x="178" y="129"/>
                  <a:pt x="184" y="114"/>
                </a:cubicBezTo>
                <a:cubicBezTo>
                  <a:pt x="193" y="99"/>
                  <a:pt x="187" y="96"/>
                  <a:pt x="178" y="93"/>
                </a:cubicBezTo>
                <a:cubicBezTo>
                  <a:pt x="169" y="93"/>
                  <a:pt x="169" y="105"/>
                  <a:pt x="169" y="120"/>
                </a:cubicBezTo>
                <a:cubicBezTo>
                  <a:pt x="169" y="132"/>
                  <a:pt x="145" y="135"/>
                  <a:pt x="133" y="147"/>
                </a:cubicBezTo>
                <a:cubicBezTo>
                  <a:pt x="121" y="162"/>
                  <a:pt x="142" y="174"/>
                  <a:pt x="160" y="180"/>
                </a:cubicBezTo>
                <a:cubicBezTo>
                  <a:pt x="178" y="187"/>
                  <a:pt x="166" y="156"/>
                  <a:pt x="172" y="141"/>
                </a:cubicBezTo>
                <a:cubicBezTo>
                  <a:pt x="178" y="120"/>
                  <a:pt x="199" y="138"/>
                  <a:pt x="215" y="156"/>
                </a:cubicBezTo>
                <a:cubicBezTo>
                  <a:pt x="227" y="174"/>
                  <a:pt x="248" y="199"/>
                  <a:pt x="221" y="211"/>
                </a:cubicBezTo>
                <a:cubicBezTo>
                  <a:pt x="175" y="229"/>
                  <a:pt x="157" y="250"/>
                  <a:pt x="148" y="268"/>
                </a:cubicBezTo>
                <a:cubicBezTo>
                  <a:pt x="139" y="286"/>
                  <a:pt x="148" y="295"/>
                  <a:pt x="142" y="301"/>
                </a:cubicBezTo>
                <a:cubicBezTo>
                  <a:pt x="136" y="307"/>
                  <a:pt x="136" y="298"/>
                  <a:pt x="130" y="283"/>
                </a:cubicBezTo>
                <a:cubicBezTo>
                  <a:pt x="124" y="274"/>
                  <a:pt x="103" y="274"/>
                  <a:pt x="94" y="292"/>
                </a:cubicBezTo>
                <a:cubicBezTo>
                  <a:pt x="88" y="295"/>
                  <a:pt x="88" y="304"/>
                  <a:pt x="88" y="313"/>
                </a:cubicBezTo>
                <a:cubicBezTo>
                  <a:pt x="88" y="343"/>
                  <a:pt x="109" y="304"/>
                  <a:pt x="121" y="310"/>
                </a:cubicBezTo>
                <a:cubicBezTo>
                  <a:pt x="136" y="313"/>
                  <a:pt x="109" y="316"/>
                  <a:pt x="112" y="328"/>
                </a:cubicBezTo>
                <a:cubicBezTo>
                  <a:pt x="115" y="340"/>
                  <a:pt x="133" y="322"/>
                  <a:pt x="127" y="349"/>
                </a:cubicBezTo>
                <a:cubicBezTo>
                  <a:pt x="124" y="364"/>
                  <a:pt x="148" y="352"/>
                  <a:pt x="163" y="346"/>
                </a:cubicBezTo>
                <a:cubicBezTo>
                  <a:pt x="196" y="334"/>
                  <a:pt x="221" y="389"/>
                  <a:pt x="245" y="398"/>
                </a:cubicBezTo>
                <a:cubicBezTo>
                  <a:pt x="272" y="407"/>
                  <a:pt x="281" y="413"/>
                  <a:pt x="275" y="425"/>
                </a:cubicBezTo>
                <a:cubicBezTo>
                  <a:pt x="257" y="461"/>
                  <a:pt x="221" y="485"/>
                  <a:pt x="202" y="527"/>
                </a:cubicBezTo>
                <a:cubicBezTo>
                  <a:pt x="227" y="536"/>
                  <a:pt x="257" y="539"/>
                  <a:pt x="284" y="539"/>
                </a:cubicBezTo>
                <a:cubicBezTo>
                  <a:pt x="323" y="539"/>
                  <a:pt x="356" y="533"/>
                  <a:pt x="389" y="518"/>
                </a:cubicBezTo>
                <a:close/>
                <a:moveTo>
                  <a:pt x="534" y="343"/>
                </a:moveTo>
                <a:cubicBezTo>
                  <a:pt x="528" y="343"/>
                  <a:pt x="522" y="346"/>
                  <a:pt x="519" y="346"/>
                </a:cubicBezTo>
                <a:cubicBezTo>
                  <a:pt x="504" y="340"/>
                  <a:pt x="513" y="280"/>
                  <a:pt x="492" y="283"/>
                </a:cubicBezTo>
                <a:cubicBezTo>
                  <a:pt x="483" y="286"/>
                  <a:pt x="498" y="331"/>
                  <a:pt x="519" y="355"/>
                </a:cubicBezTo>
                <a:cubicBezTo>
                  <a:pt x="522" y="358"/>
                  <a:pt x="525" y="355"/>
                  <a:pt x="531" y="355"/>
                </a:cubicBezTo>
                <a:cubicBezTo>
                  <a:pt x="531" y="352"/>
                  <a:pt x="534" y="346"/>
                  <a:pt x="534" y="343"/>
                </a:cubicBezTo>
                <a:close/>
                <a:moveTo>
                  <a:pt x="519" y="386"/>
                </a:moveTo>
                <a:cubicBezTo>
                  <a:pt x="495" y="379"/>
                  <a:pt x="477" y="434"/>
                  <a:pt x="471" y="458"/>
                </a:cubicBezTo>
                <a:cubicBezTo>
                  <a:pt x="492" y="437"/>
                  <a:pt x="507" y="413"/>
                  <a:pt x="519" y="386"/>
                </a:cubicBezTo>
                <a:close/>
                <a:moveTo>
                  <a:pt x="157" y="506"/>
                </a:moveTo>
                <a:cubicBezTo>
                  <a:pt x="160" y="482"/>
                  <a:pt x="163" y="455"/>
                  <a:pt x="157" y="452"/>
                </a:cubicBezTo>
                <a:cubicBezTo>
                  <a:pt x="136" y="434"/>
                  <a:pt x="121" y="407"/>
                  <a:pt x="142" y="379"/>
                </a:cubicBezTo>
                <a:cubicBezTo>
                  <a:pt x="145" y="376"/>
                  <a:pt x="148" y="373"/>
                  <a:pt x="148" y="367"/>
                </a:cubicBezTo>
                <a:cubicBezTo>
                  <a:pt x="151" y="358"/>
                  <a:pt x="142" y="364"/>
                  <a:pt x="127" y="364"/>
                </a:cubicBezTo>
                <a:cubicBezTo>
                  <a:pt x="112" y="364"/>
                  <a:pt x="124" y="340"/>
                  <a:pt x="94" y="337"/>
                </a:cubicBezTo>
                <a:cubicBezTo>
                  <a:pt x="64" y="334"/>
                  <a:pt x="64" y="328"/>
                  <a:pt x="61" y="310"/>
                </a:cubicBezTo>
                <a:cubicBezTo>
                  <a:pt x="61" y="292"/>
                  <a:pt x="43" y="274"/>
                  <a:pt x="28" y="271"/>
                </a:cubicBezTo>
                <a:cubicBezTo>
                  <a:pt x="28" y="274"/>
                  <a:pt x="28" y="280"/>
                  <a:pt x="28" y="283"/>
                </a:cubicBezTo>
                <a:cubicBezTo>
                  <a:pt x="28" y="379"/>
                  <a:pt x="82" y="464"/>
                  <a:pt x="157" y="506"/>
                </a:cubicBezTo>
                <a:close/>
                <a:moveTo>
                  <a:pt x="326" y="123"/>
                </a:moveTo>
                <a:cubicBezTo>
                  <a:pt x="338" y="129"/>
                  <a:pt x="350" y="120"/>
                  <a:pt x="347" y="111"/>
                </a:cubicBezTo>
                <a:cubicBezTo>
                  <a:pt x="338" y="96"/>
                  <a:pt x="311" y="105"/>
                  <a:pt x="326" y="123"/>
                </a:cubicBezTo>
                <a:close/>
                <a:moveTo>
                  <a:pt x="377" y="147"/>
                </a:moveTo>
                <a:cubicBezTo>
                  <a:pt x="386" y="147"/>
                  <a:pt x="392" y="165"/>
                  <a:pt x="389" y="174"/>
                </a:cubicBezTo>
                <a:cubicBezTo>
                  <a:pt x="383" y="193"/>
                  <a:pt x="368" y="180"/>
                  <a:pt x="365" y="168"/>
                </a:cubicBezTo>
                <a:cubicBezTo>
                  <a:pt x="365" y="156"/>
                  <a:pt x="368" y="147"/>
                  <a:pt x="377" y="147"/>
                </a:cubicBezTo>
                <a:close/>
                <a:moveTo>
                  <a:pt x="477" y="232"/>
                </a:moveTo>
                <a:cubicBezTo>
                  <a:pt x="468" y="223"/>
                  <a:pt x="471" y="211"/>
                  <a:pt x="483" y="208"/>
                </a:cubicBezTo>
                <a:cubicBezTo>
                  <a:pt x="504" y="205"/>
                  <a:pt x="531" y="226"/>
                  <a:pt x="513" y="232"/>
                </a:cubicBezTo>
                <a:cubicBezTo>
                  <a:pt x="504" y="235"/>
                  <a:pt x="489" y="235"/>
                  <a:pt x="477" y="232"/>
                </a:cubicBezTo>
                <a:close/>
                <a:moveTo>
                  <a:pt x="139" y="307"/>
                </a:moveTo>
                <a:cubicBezTo>
                  <a:pt x="148" y="307"/>
                  <a:pt x="172" y="313"/>
                  <a:pt x="178" y="319"/>
                </a:cubicBezTo>
                <a:cubicBezTo>
                  <a:pt x="184" y="328"/>
                  <a:pt x="160" y="325"/>
                  <a:pt x="145" y="319"/>
                </a:cubicBezTo>
                <a:cubicBezTo>
                  <a:pt x="136" y="316"/>
                  <a:pt x="130" y="310"/>
                  <a:pt x="139" y="307"/>
                </a:cubicBezTo>
                <a:close/>
              </a:path>
            </a:pathLst>
          </a:custGeom>
          <a:solidFill>
            <a:schemeClr val="tx2"/>
          </a:solidFill>
          <a:ln>
            <a:noFill/>
          </a:ln>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grpSp>
        <p:nvGrpSpPr>
          <p:cNvPr id="2358" name="Group 2357"/>
          <p:cNvGrpSpPr/>
          <p:nvPr/>
        </p:nvGrpSpPr>
        <p:grpSpPr>
          <a:xfrm>
            <a:off x="5971894" y="1519095"/>
            <a:ext cx="1468676" cy="825994"/>
            <a:chOff x="15760700" y="1093788"/>
            <a:chExt cx="2136776" cy="1201738"/>
          </a:xfrm>
          <a:solidFill>
            <a:schemeClr val="tx2"/>
          </a:solidFill>
        </p:grpSpPr>
        <p:sp>
          <p:nvSpPr>
            <p:cNvPr id="2313" name="Freeform 2169"/>
            <p:cNvSpPr>
              <a:spLocks/>
            </p:cNvSpPr>
            <p:nvPr/>
          </p:nvSpPr>
          <p:spPr bwMode="auto">
            <a:xfrm>
              <a:off x="15779750" y="1093788"/>
              <a:ext cx="242888" cy="287338"/>
            </a:xfrm>
            <a:custGeom>
              <a:avLst/>
              <a:gdLst>
                <a:gd name="T0" fmla="*/ 52 w 65"/>
                <a:gd name="T1" fmla="*/ 76 h 76"/>
                <a:gd name="T2" fmla="*/ 52 w 65"/>
                <a:gd name="T3" fmla="*/ 32 h 76"/>
                <a:gd name="T4" fmla="*/ 53 w 65"/>
                <a:gd name="T5" fmla="*/ 15 h 76"/>
                <a:gd name="T6" fmla="*/ 52 w 65"/>
                <a:gd name="T7" fmla="*/ 15 h 76"/>
                <a:gd name="T8" fmla="*/ 50 w 65"/>
                <a:gd name="T9" fmla="*/ 27 h 76"/>
                <a:gd name="T10" fmla="*/ 39 w 65"/>
                <a:gd name="T11" fmla="*/ 76 h 76"/>
                <a:gd name="T12" fmla="*/ 26 w 65"/>
                <a:gd name="T13" fmla="*/ 76 h 76"/>
                <a:gd name="T14" fmla="*/ 14 w 65"/>
                <a:gd name="T15" fmla="*/ 28 h 76"/>
                <a:gd name="T16" fmla="*/ 12 w 65"/>
                <a:gd name="T17" fmla="*/ 15 h 76"/>
                <a:gd name="T18" fmla="*/ 12 w 65"/>
                <a:gd name="T19" fmla="*/ 15 h 76"/>
                <a:gd name="T20" fmla="*/ 12 w 65"/>
                <a:gd name="T21" fmla="*/ 36 h 76"/>
                <a:gd name="T22" fmla="*/ 12 w 65"/>
                <a:gd name="T23" fmla="*/ 76 h 76"/>
                <a:gd name="T24" fmla="*/ 0 w 65"/>
                <a:gd name="T25" fmla="*/ 76 h 76"/>
                <a:gd name="T26" fmla="*/ 0 w 65"/>
                <a:gd name="T27" fmla="*/ 0 h 76"/>
                <a:gd name="T28" fmla="*/ 21 w 65"/>
                <a:gd name="T29" fmla="*/ 0 h 76"/>
                <a:gd name="T30" fmla="*/ 31 w 65"/>
                <a:gd name="T31" fmla="*/ 46 h 76"/>
                <a:gd name="T32" fmla="*/ 33 w 65"/>
                <a:gd name="T33" fmla="*/ 58 h 76"/>
                <a:gd name="T34" fmla="*/ 33 w 65"/>
                <a:gd name="T35" fmla="*/ 58 h 76"/>
                <a:gd name="T36" fmla="*/ 34 w 65"/>
                <a:gd name="T37" fmla="*/ 55 h 76"/>
                <a:gd name="T38" fmla="*/ 35 w 65"/>
                <a:gd name="T39" fmla="*/ 46 h 76"/>
                <a:gd name="T40" fmla="*/ 45 w 65"/>
                <a:gd name="T41" fmla="*/ 0 h 76"/>
                <a:gd name="T42" fmla="*/ 65 w 65"/>
                <a:gd name="T43" fmla="*/ 0 h 76"/>
                <a:gd name="T44" fmla="*/ 65 w 65"/>
                <a:gd name="T45" fmla="*/ 76 h 76"/>
                <a:gd name="T46" fmla="*/ 52 w 65"/>
                <a:gd name="T47"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76">
                  <a:moveTo>
                    <a:pt x="52" y="76"/>
                  </a:moveTo>
                  <a:cubicBezTo>
                    <a:pt x="52" y="32"/>
                    <a:pt x="52" y="32"/>
                    <a:pt x="52" y="32"/>
                  </a:cubicBezTo>
                  <a:cubicBezTo>
                    <a:pt x="52" y="28"/>
                    <a:pt x="52" y="22"/>
                    <a:pt x="53" y="15"/>
                  </a:cubicBezTo>
                  <a:cubicBezTo>
                    <a:pt x="52" y="15"/>
                    <a:pt x="52" y="15"/>
                    <a:pt x="52" y="15"/>
                  </a:cubicBezTo>
                  <a:cubicBezTo>
                    <a:pt x="52" y="18"/>
                    <a:pt x="51" y="22"/>
                    <a:pt x="50" y="27"/>
                  </a:cubicBezTo>
                  <a:cubicBezTo>
                    <a:pt x="39" y="76"/>
                    <a:pt x="39" y="76"/>
                    <a:pt x="39" y="76"/>
                  </a:cubicBezTo>
                  <a:cubicBezTo>
                    <a:pt x="26" y="76"/>
                    <a:pt x="26" y="76"/>
                    <a:pt x="26" y="76"/>
                  </a:cubicBezTo>
                  <a:cubicBezTo>
                    <a:pt x="14" y="28"/>
                    <a:pt x="14" y="28"/>
                    <a:pt x="14" y="28"/>
                  </a:cubicBezTo>
                  <a:cubicBezTo>
                    <a:pt x="12" y="15"/>
                    <a:pt x="12" y="15"/>
                    <a:pt x="12" y="15"/>
                  </a:cubicBezTo>
                  <a:cubicBezTo>
                    <a:pt x="12" y="15"/>
                    <a:pt x="12" y="15"/>
                    <a:pt x="12" y="15"/>
                  </a:cubicBezTo>
                  <a:cubicBezTo>
                    <a:pt x="12" y="22"/>
                    <a:pt x="12" y="29"/>
                    <a:pt x="12" y="36"/>
                  </a:cubicBezTo>
                  <a:cubicBezTo>
                    <a:pt x="12" y="76"/>
                    <a:pt x="12" y="76"/>
                    <a:pt x="12" y="76"/>
                  </a:cubicBezTo>
                  <a:cubicBezTo>
                    <a:pt x="0" y="76"/>
                    <a:pt x="0" y="76"/>
                    <a:pt x="0" y="76"/>
                  </a:cubicBezTo>
                  <a:cubicBezTo>
                    <a:pt x="0" y="0"/>
                    <a:pt x="0" y="0"/>
                    <a:pt x="0" y="0"/>
                  </a:cubicBezTo>
                  <a:cubicBezTo>
                    <a:pt x="21" y="0"/>
                    <a:pt x="21" y="0"/>
                    <a:pt x="21" y="0"/>
                  </a:cubicBezTo>
                  <a:cubicBezTo>
                    <a:pt x="31" y="46"/>
                    <a:pt x="31" y="46"/>
                    <a:pt x="31" y="46"/>
                  </a:cubicBezTo>
                  <a:cubicBezTo>
                    <a:pt x="32" y="51"/>
                    <a:pt x="33" y="55"/>
                    <a:pt x="33" y="58"/>
                  </a:cubicBezTo>
                  <a:cubicBezTo>
                    <a:pt x="33" y="58"/>
                    <a:pt x="33" y="58"/>
                    <a:pt x="33" y="58"/>
                  </a:cubicBezTo>
                  <a:cubicBezTo>
                    <a:pt x="34" y="55"/>
                    <a:pt x="34" y="55"/>
                    <a:pt x="34" y="55"/>
                  </a:cubicBezTo>
                  <a:cubicBezTo>
                    <a:pt x="34" y="51"/>
                    <a:pt x="35" y="48"/>
                    <a:pt x="35" y="46"/>
                  </a:cubicBezTo>
                  <a:cubicBezTo>
                    <a:pt x="45" y="0"/>
                    <a:pt x="45" y="0"/>
                    <a:pt x="45" y="0"/>
                  </a:cubicBezTo>
                  <a:cubicBezTo>
                    <a:pt x="65" y="0"/>
                    <a:pt x="65" y="0"/>
                    <a:pt x="65" y="0"/>
                  </a:cubicBezTo>
                  <a:cubicBezTo>
                    <a:pt x="65" y="76"/>
                    <a:pt x="65" y="76"/>
                    <a:pt x="65" y="76"/>
                  </a:cubicBezTo>
                  <a:lnTo>
                    <a:pt x="5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14" name="Freeform 2170"/>
            <p:cNvSpPr>
              <a:spLocks noEditPoints="1"/>
            </p:cNvSpPr>
            <p:nvPr/>
          </p:nvSpPr>
          <p:spPr bwMode="auto">
            <a:xfrm>
              <a:off x="16060738" y="1093788"/>
              <a:ext cx="203200" cy="293688"/>
            </a:xfrm>
            <a:custGeom>
              <a:avLst/>
              <a:gdLst>
                <a:gd name="T0" fmla="*/ 27 w 54"/>
                <a:gd name="T1" fmla="*/ 78 h 78"/>
                <a:gd name="T2" fmla="*/ 7 w 54"/>
                <a:gd name="T3" fmla="*/ 68 h 78"/>
                <a:gd name="T4" fmla="*/ 0 w 54"/>
                <a:gd name="T5" fmla="*/ 40 h 78"/>
                <a:gd name="T6" fmla="*/ 7 w 54"/>
                <a:gd name="T7" fmla="*/ 11 h 78"/>
                <a:gd name="T8" fmla="*/ 27 w 54"/>
                <a:gd name="T9" fmla="*/ 0 h 78"/>
                <a:gd name="T10" fmla="*/ 47 w 54"/>
                <a:gd name="T11" fmla="*/ 10 h 78"/>
                <a:gd name="T12" fmla="*/ 54 w 54"/>
                <a:gd name="T13" fmla="*/ 39 h 78"/>
                <a:gd name="T14" fmla="*/ 47 w 54"/>
                <a:gd name="T15" fmla="*/ 68 h 78"/>
                <a:gd name="T16" fmla="*/ 27 w 54"/>
                <a:gd name="T17" fmla="*/ 78 h 78"/>
                <a:gd name="T18" fmla="*/ 27 w 54"/>
                <a:gd name="T19" fmla="*/ 13 h 78"/>
                <a:gd name="T20" fmla="*/ 15 w 54"/>
                <a:gd name="T21" fmla="*/ 39 h 78"/>
                <a:gd name="T22" fmla="*/ 27 w 54"/>
                <a:gd name="T23" fmla="*/ 66 h 78"/>
                <a:gd name="T24" fmla="*/ 36 w 54"/>
                <a:gd name="T25" fmla="*/ 59 h 78"/>
                <a:gd name="T26" fmla="*/ 39 w 54"/>
                <a:gd name="T27" fmla="*/ 40 h 78"/>
                <a:gd name="T28" fmla="*/ 27 w 54"/>
                <a:gd name="T29" fmla="*/ 1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 h="78">
                  <a:moveTo>
                    <a:pt x="27" y="78"/>
                  </a:moveTo>
                  <a:cubicBezTo>
                    <a:pt x="18" y="78"/>
                    <a:pt x="11" y="75"/>
                    <a:pt x="7" y="68"/>
                  </a:cubicBezTo>
                  <a:cubicBezTo>
                    <a:pt x="2" y="62"/>
                    <a:pt x="0" y="52"/>
                    <a:pt x="0" y="40"/>
                  </a:cubicBezTo>
                  <a:cubicBezTo>
                    <a:pt x="0" y="28"/>
                    <a:pt x="2" y="18"/>
                    <a:pt x="7" y="11"/>
                  </a:cubicBezTo>
                  <a:cubicBezTo>
                    <a:pt x="12" y="4"/>
                    <a:pt x="19" y="0"/>
                    <a:pt x="27" y="0"/>
                  </a:cubicBezTo>
                  <a:cubicBezTo>
                    <a:pt x="36" y="0"/>
                    <a:pt x="43" y="4"/>
                    <a:pt x="47" y="10"/>
                  </a:cubicBezTo>
                  <a:cubicBezTo>
                    <a:pt x="52" y="17"/>
                    <a:pt x="54" y="26"/>
                    <a:pt x="54" y="39"/>
                  </a:cubicBezTo>
                  <a:cubicBezTo>
                    <a:pt x="54" y="52"/>
                    <a:pt x="51" y="61"/>
                    <a:pt x="47" y="68"/>
                  </a:cubicBezTo>
                  <a:cubicBezTo>
                    <a:pt x="42" y="75"/>
                    <a:pt x="35" y="78"/>
                    <a:pt x="27" y="78"/>
                  </a:cubicBezTo>
                  <a:close/>
                  <a:moveTo>
                    <a:pt x="27" y="13"/>
                  </a:moveTo>
                  <a:cubicBezTo>
                    <a:pt x="19" y="13"/>
                    <a:pt x="15" y="22"/>
                    <a:pt x="15" y="39"/>
                  </a:cubicBezTo>
                  <a:cubicBezTo>
                    <a:pt x="15" y="57"/>
                    <a:pt x="19" y="66"/>
                    <a:pt x="27" y="66"/>
                  </a:cubicBezTo>
                  <a:cubicBezTo>
                    <a:pt x="31" y="66"/>
                    <a:pt x="34" y="63"/>
                    <a:pt x="36" y="59"/>
                  </a:cubicBezTo>
                  <a:cubicBezTo>
                    <a:pt x="38" y="55"/>
                    <a:pt x="39" y="48"/>
                    <a:pt x="39" y="40"/>
                  </a:cubicBezTo>
                  <a:cubicBezTo>
                    <a:pt x="39" y="22"/>
                    <a:pt x="35" y="13"/>
                    <a:pt x="2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15" name="Freeform 2171"/>
            <p:cNvSpPr>
              <a:spLocks noEditPoints="1"/>
            </p:cNvSpPr>
            <p:nvPr/>
          </p:nvSpPr>
          <p:spPr bwMode="auto">
            <a:xfrm>
              <a:off x="16300450" y="1093788"/>
              <a:ext cx="177800" cy="287338"/>
            </a:xfrm>
            <a:custGeom>
              <a:avLst/>
              <a:gdLst>
                <a:gd name="T0" fmla="*/ 31 w 47"/>
                <a:gd name="T1" fmla="*/ 76 h 76"/>
                <a:gd name="T2" fmla="*/ 25 w 47"/>
                <a:gd name="T3" fmla="*/ 57 h 76"/>
                <a:gd name="T4" fmla="*/ 17 w 47"/>
                <a:gd name="T5" fmla="*/ 47 h 76"/>
                <a:gd name="T6" fmla="*/ 15 w 47"/>
                <a:gd name="T7" fmla="*/ 47 h 76"/>
                <a:gd name="T8" fmla="*/ 15 w 47"/>
                <a:gd name="T9" fmla="*/ 76 h 76"/>
                <a:gd name="T10" fmla="*/ 0 w 47"/>
                <a:gd name="T11" fmla="*/ 76 h 76"/>
                <a:gd name="T12" fmla="*/ 0 w 47"/>
                <a:gd name="T13" fmla="*/ 0 h 76"/>
                <a:gd name="T14" fmla="*/ 21 w 47"/>
                <a:gd name="T15" fmla="*/ 0 h 76"/>
                <a:gd name="T16" fmla="*/ 44 w 47"/>
                <a:gd name="T17" fmla="*/ 21 h 76"/>
                <a:gd name="T18" fmla="*/ 31 w 47"/>
                <a:gd name="T19" fmla="*/ 41 h 76"/>
                <a:gd name="T20" fmla="*/ 31 w 47"/>
                <a:gd name="T21" fmla="*/ 41 h 76"/>
                <a:gd name="T22" fmla="*/ 40 w 47"/>
                <a:gd name="T23" fmla="*/ 55 h 76"/>
                <a:gd name="T24" fmla="*/ 47 w 47"/>
                <a:gd name="T25" fmla="*/ 76 h 76"/>
                <a:gd name="T26" fmla="*/ 31 w 47"/>
                <a:gd name="T27" fmla="*/ 76 h 76"/>
                <a:gd name="T28" fmla="*/ 15 w 47"/>
                <a:gd name="T29" fmla="*/ 12 h 76"/>
                <a:gd name="T30" fmla="*/ 15 w 47"/>
                <a:gd name="T31" fmla="*/ 34 h 76"/>
                <a:gd name="T32" fmla="*/ 19 w 47"/>
                <a:gd name="T33" fmla="*/ 34 h 76"/>
                <a:gd name="T34" fmla="*/ 26 w 47"/>
                <a:gd name="T35" fmla="*/ 31 h 76"/>
                <a:gd name="T36" fmla="*/ 29 w 47"/>
                <a:gd name="T37" fmla="*/ 23 h 76"/>
                <a:gd name="T38" fmla="*/ 26 w 47"/>
                <a:gd name="T39" fmla="*/ 15 h 76"/>
                <a:gd name="T40" fmla="*/ 19 w 47"/>
                <a:gd name="T41" fmla="*/ 12 h 76"/>
                <a:gd name="T42" fmla="*/ 15 w 47"/>
                <a:gd name="T43" fmla="*/ 1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 h="76">
                  <a:moveTo>
                    <a:pt x="31" y="76"/>
                  </a:moveTo>
                  <a:cubicBezTo>
                    <a:pt x="25" y="57"/>
                    <a:pt x="25" y="57"/>
                    <a:pt x="25" y="57"/>
                  </a:cubicBezTo>
                  <a:cubicBezTo>
                    <a:pt x="23" y="50"/>
                    <a:pt x="20" y="47"/>
                    <a:pt x="17" y="47"/>
                  </a:cubicBezTo>
                  <a:cubicBezTo>
                    <a:pt x="15" y="47"/>
                    <a:pt x="15" y="47"/>
                    <a:pt x="15" y="47"/>
                  </a:cubicBezTo>
                  <a:cubicBezTo>
                    <a:pt x="15" y="76"/>
                    <a:pt x="15" y="76"/>
                    <a:pt x="15" y="76"/>
                  </a:cubicBezTo>
                  <a:cubicBezTo>
                    <a:pt x="0" y="76"/>
                    <a:pt x="0" y="76"/>
                    <a:pt x="0" y="76"/>
                  </a:cubicBezTo>
                  <a:cubicBezTo>
                    <a:pt x="0" y="0"/>
                    <a:pt x="0" y="0"/>
                    <a:pt x="0" y="0"/>
                  </a:cubicBezTo>
                  <a:cubicBezTo>
                    <a:pt x="21" y="0"/>
                    <a:pt x="21" y="0"/>
                    <a:pt x="21" y="0"/>
                  </a:cubicBezTo>
                  <a:cubicBezTo>
                    <a:pt x="36" y="0"/>
                    <a:pt x="44" y="7"/>
                    <a:pt x="44" y="21"/>
                  </a:cubicBezTo>
                  <a:cubicBezTo>
                    <a:pt x="44" y="31"/>
                    <a:pt x="39" y="38"/>
                    <a:pt x="31" y="41"/>
                  </a:cubicBezTo>
                  <a:cubicBezTo>
                    <a:pt x="31" y="41"/>
                    <a:pt x="31" y="41"/>
                    <a:pt x="31" y="41"/>
                  </a:cubicBezTo>
                  <a:cubicBezTo>
                    <a:pt x="35" y="43"/>
                    <a:pt x="38" y="47"/>
                    <a:pt x="40" y="55"/>
                  </a:cubicBezTo>
                  <a:cubicBezTo>
                    <a:pt x="47" y="76"/>
                    <a:pt x="47" y="76"/>
                    <a:pt x="47" y="76"/>
                  </a:cubicBezTo>
                  <a:lnTo>
                    <a:pt x="31" y="76"/>
                  </a:lnTo>
                  <a:close/>
                  <a:moveTo>
                    <a:pt x="15" y="12"/>
                  </a:moveTo>
                  <a:cubicBezTo>
                    <a:pt x="15" y="34"/>
                    <a:pt x="15" y="34"/>
                    <a:pt x="15" y="34"/>
                  </a:cubicBezTo>
                  <a:cubicBezTo>
                    <a:pt x="19" y="34"/>
                    <a:pt x="19" y="34"/>
                    <a:pt x="19" y="34"/>
                  </a:cubicBezTo>
                  <a:cubicBezTo>
                    <a:pt x="22" y="34"/>
                    <a:pt x="24" y="33"/>
                    <a:pt x="26" y="31"/>
                  </a:cubicBezTo>
                  <a:cubicBezTo>
                    <a:pt x="28" y="29"/>
                    <a:pt x="29" y="26"/>
                    <a:pt x="29" y="23"/>
                  </a:cubicBezTo>
                  <a:cubicBezTo>
                    <a:pt x="29" y="20"/>
                    <a:pt x="28" y="17"/>
                    <a:pt x="26" y="15"/>
                  </a:cubicBezTo>
                  <a:cubicBezTo>
                    <a:pt x="25" y="13"/>
                    <a:pt x="22" y="12"/>
                    <a:pt x="19" y="12"/>
                  </a:cubicBezTo>
                  <a:lnTo>
                    <a:pt x="15"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16" name="Freeform 2172"/>
            <p:cNvSpPr>
              <a:spLocks/>
            </p:cNvSpPr>
            <p:nvPr/>
          </p:nvSpPr>
          <p:spPr bwMode="auto">
            <a:xfrm>
              <a:off x="16508413" y="1093788"/>
              <a:ext cx="134938" cy="287338"/>
            </a:xfrm>
            <a:custGeom>
              <a:avLst/>
              <a:gdLst>
                <a:gd name="T0" fmla="*/ 0 w 85"/>
                <a:gd name="T1" fmla="*/ 181 h 181"/>
                <a:gd name="T2" fmla="*/ 0 w 85"/>
                <a:gd name="T3" fmla="*/ 0 h 181"/>
                <a:gd name="T4" fmla="*/ 82 w 85"/>
                <a:gd name="T5" fmla="*/ 0 h 181"/>
                <a:gd name="T6" fmla="*/ 82 w 85"/>
                <a:gd name="T7" fmla="*/ 31 h 181"/>
                <a:gd name="T8" fmla="*/ 35 w 85"/>
                <a:gd name="T9" fmla="*/ 31 h 181"/>
                <a:gd name="T10" fmla="*/ 35 w 85"/>
                <a:gd name="T11" fmla="*/ 76 h 181"/>
                <a:gd name="T12" fmla="*/ 80 w 85"/>
                <a:gd name="T13" fmla="*/ 76 h 181"/>
                <a:gd name="T14" fmla="*/ 80 w 85"/>
                <a:gd name="T15" fmla="*/ 105 h 181"/>
                <a:gd name="T16" fmla="*/ 35 w 85"/>
                <a:gd name="T17" fmla="*/ 105 h 181"/>
                <a:gd name="T18" fmla="*/ 35 w 85"/>
                <a:gd name="T19" fmla="*/ 150 h 181"/>
                <a:gd name="T20" fmla="*/ 85 w 85"/>
                <a:gd name="T21" fmla="*/ 150 h 181"/>
                <a:gd name="T22" fmla="*/ 85 w 85"/>
                <a:gd name="T23" fmla="*/ 181 h 181"/>
                <a:gd name="T24" fmla="*/ 0 w 85"/>
                <a:gd name="T25"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181">
                  <a:moveTo>
                    <a:pt x="0" y="181"/>
                  </a:moveTo>
                  <a:lnTo>
                    <a:pt x="0" y="0"/>
                  </a:lnTo>
                  <a:lnTo>
                    <a:pt x="82" y="0"/>
                  </a:lnTo>
                  <a:lnTo>
                    <a:pt x="82" y="31"/>
                  </a:lnTo>
                  <a:lnTo>
                    <a:pt x="35" y="31"/>
                  </a:lnTo>
                  <a:lnTo>
                    <a:pt x="35" y="76"/>
                  </a:lnTo>
                  <a:lnTo>
                    <a:pt x="80" y="76"/>
                  </a:lnTo>
                  <a:lnTo>
                    <a:pt x="80" y="105"/>
                  </a:lnTo>
                  <a:lnTo>
                    <a:pt x="35" y="105"/>
                  </a:lnTo>
                  <a:lnTo>
                    <a:pt x="35" y="150"/>
                  </a:lnTo>
                  <a:lnTo>
                    <a:pt x="85" y="150"/>
                  </a:lnTo>
                  <a:lnTo>
                    <a:pt x="85" y="181"/>
                  </a:lnTo>
                  <a:lnTo>
                    <a:pt x="0"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17" name="Freeform 2173"/>
            <p:cNvSpPr>
              <a:spLocks/>
            </p:cNvSpPr>
            <p:nvPr/>
          </p:nvSpPr>
          <p:spPr bwMode="auto">
            <a:xfrm>
              <a:off x="16759238" y="1093788"/>
              <a:ext cx="150813" cy="293688"/>
            </a:xfrm>
            <a:custGeom>
              <a:avLst/>
              <a:gdLst>
                <a:gd name="T0" fmla="*/ 1 w 40"/>
                <a:gd name="T1" fmla="*/ 74 h 78"/>
                <a:gd name="T2" fmla="*/ 1 w 40"/>
                <a:gd name="T3" fmla="*/ 59 h 78"/>
                <a:gd name="T4" fmla="*/ 16 w 40"/>
                <a:gd name="T5" fmla="*/ 66 h 78"/>
                <a:gd name="T6" fmla="*/ 22 w 40"/>
                <a:gd name="T7" fmla="*/ 63 h 78"/>
                <a:gd name="T8" fmla="*/ 25 w 40"/>
                <a:gd name="T9" fmla="*/ 57 h 78"/>
                <a:gd name="T10" fmla="*/ 23 w 40"/>
                <a:gd name="T11" fmla="*/ 51 h 78"/>
                <a:gd name="T12" fmla="*/ 14 w 40"/>
                <a:gd name="T13" fmla="*/ 45 h 78"/>
                <a:gd name="T14" fmla="*/ 0 w 40"/>
                <a:gd name="T15" fmla="*/ 23 h 78"/>
                <a:gd name="T16" fmla="*/ 6 w 40"/>
                <a:gd name="T17" fmla="*/ 7 h 78"/>
                <a:gd name="T18" fmla="*/ 22 w 40"/>
                <a:gd name="T19" fmla="*/ 0 h 78"/>
                <a:gd name="T20" fmla="*/ 37 w 40"/>
                <a:gd name="T21" fmla="*/ 3 h 78"/>
                <a:gd name="T22" fmla="*/ 37 w 40"/>
                <a:gd name="T23" fmla="*/ 17 h 78"/>
                <a:gd name="T24" fmla="*/ 24 w 40"/>
                <a:gd name="T25" fmla="*/ 13 h 78"/>
                <a:gd name="T26" fmla="*/ 18 w 40"/>
                <a:gd name="T27" fmla="*/ 15 h 78"/>
                <a:gd name="T28" fmla="*/ 15 w 40"/>
                <a:gd name="T29" fmla="*/ 21 h 78"/>
                <a:gd name="T30" fmla="*/ 24 w 40"/>
                <a:gd name="T31" fmla="*/ 33 h 78"/>
                <a:gd name="T32" fmla="*/ 37 w 40"/>
                <a:gd name="T33" fmla="*/ 44 h 78"/>
                <a:gd name="T34" fmla="*/ 40 w 40"/>
                <a:gd name="T35" fmla="*/ 56 h 78"/>
                <a:gd name="T36" fmla="*/ 34 w 40"/>
                <a:gd name="T37" fmla="*/ 72 h 78"/>
                <a:gd name="T38" fmla="*/ 17 w 40"/>
                <a:gd name="T39" fmla="*/ 78 h 78"/>
                <a:gd name="T40" fmla="*/ 8 w 40"/>
                <a:gd name="T41" fmla="*/ 77 h 78"/>
                <a:gd name="T42" fmla="*/ 1 w 40"/>
                <a:gd name="T43" fmla="*/ 7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78">
                  <a:moveTo>
                    <a:pt x="1" y="74"/>
                  </a:moveTo>
                  <a:cubicBezTo>
                    <a:pt x="1" y="59"/>
                    <a:pt x="1" y="59"/>
                    <a:pt x="1" y="59"/>
                  </a:cubicBezTo>
                  <a:cubicBezTo>
                    <a:pt x="6" y="64"/>
                    <a:pt x="11" y="66"/>
                    <a:pt x="16" y="66"/>
                  </a:cubicBezTo>
                  <a:cubicBezTo>
                    <a:pt x="19" y="66"/>
                    <a:pt x="21" y="65"/>
                    <a:pt x="22" y="63"/>
                  </a:cubicBezTo>
                  <a:cubicBezTo>
                    <a:pt x="24" y="62"/>
                    <a:pt x="25" y="60"/>
                    <a:pt x="25" y="57"/>
                  </a:cubicBezTo>
                  <a:cubicBezTo>
                    <a:pt x="25" y="55"/>
                    <a:pt x="24" y="53"/>
                    <a:pt x="23" y="51"/>
                  </a:cubicBezTo>
                  <a:cubicBezTo>
                    <a:pt x="21" y="49"/>
                    <a:pt x="18" y="47"/>
                    <a:pt x="14" y="45"/>
                  </a:cubicBezTo>
                  <a:cubicBezTo>
                    <a:pt x="5" y="39"/>
                    <a:pt x="0" y="32"/>
                    <a:pt x="0" y="23"/>
                  </a:cubicBezTo>
                  <a:cubicBezTo>
                    <a:pt x="0" y="16"/>
                    <a:pt x="2" y="11"/>
                    <a:pt x="6" y="7"/>
                  </a:cubicBezTo>
                  <a:cubicBezTo>
                    <a:pt x="10" y="2"/>
                    <a:pt x="16" y="0"/>
                    <a:pt x="22" y="0"/>
                  </a:cubicBezTo>
                  <a:cubicBezTo>
                    <a:pt x="28" y="0"/>
                    <a:pt x="33" y="1"/>
                    <a:pt x="37" y="3"/>
                  </a:cubicBezTo>
                  <a:cubicBezTo>
                    <a:pt x="37" y="17"/>
                    <a:pt x="37" y="17"/>
                    <a:pt x="37" y="17"/>
                  </a:cubicBezTo>
                  <a:cubicBezTo>
                    <a:pt x="33" y="14"/>
                    <a:pt x="28" y="13"/>
                    <a:pt x="24" y="13"/>
                  </a:cubicBezTo>
                  <a:cubicBezTo>
                    <a:pt x="21" y="13"/>
                    <a:pt x="19" y="14"/>
                    <a:pt x="18" y="15"/>
                  </a:cubicBezTo>
                  <a:cubicBezTo>
                    <a:pt x="16" y="17"/>
                    <a:pt x="15" y="19"/>
                    <a:pt x="15" y="21"/>
                  </a:cubicBezTo>
                  <a:cubicBezTo>
                    <a:pt x="15" y="26"/>
                    <a:pt x="18" y="30"/>
                    <a:pt x="24" y="33"/>
                  </a:cubicBezTo>
                  <a:cubicBezTo>
                    <a:pt x="30" y="37"/>
                    <a:pt x="34" y="40"/>
                    <a:pt x="37" y="44"/>
                  </a:cubicBezTo>
                  <a:cubicBezTo>
                    <a:pt x="39" y="47"/>
                    <a:pt x="40" y="52"/>
                    <a:pt x="40" y="56"/>
                  </a:cubicBezTo>
                  <a:cubicBezTo>
                    <a:pt x="40" y="63"/>
                    <a:pt x="38" y="68"/>
                    <a:pt x="34" y="72"/>
                  </a:cubicBezTo>
                  <a:cubicBezTo>
                    <a:pt x="30" y="76"/>
                    <a:pt x="24" y="78"/>
                    <a:pt x="17" y="78"/>
                  </a:cubicBezTo>
                  <a:cubicBezTo>
                    <a:pt x="14" y="78"/>
                    <a:pt x="11" y="78"/>
                    <a:pt x="8" y="77"/>
                  </a:cubicBezTo>
                  <a:cubicBezTo>
                    <a:pt x="5" y="76"/>
                    <a:pt x="2" y="75"/>
                    <a:pt x="1"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18" name="Freeform 2174"/>
            <p:cNvSpPr>
              <a:spLocks/>
            </p:cNvSpPr>
            <p:nvPr/>
          </p:nvSpPr>
          <p:spPr bwMode="auto">
            <a:xfrm>
              <a:off x="16943388" y="1093788"/>
              <a:ext cx="134938" cy="287338"/>
            </a:xfrm>
            <a:custGeom>
              <a:avLst/>
              <a:gdLst>
                <a:gd name="T0" fmla="*/ 0 w 85"/>
                <a:gd name="T1" fmla="*/ 181 h 181"/>
                <a:gd name="T2" fmla="*/ 0 w 85"/>
                <a:gd name="T3" fmla="*/ 0 h 181"/>
                <a:gd name="T4" fmla="*/ 83 w 85"/>
                <a:gd name="T5" fmla="*/ 0 h 181"/>
                <a:gd name="T6" fmla="*/ 83 w 85"/>
                <a:gd name="T7" fmla="*/ 31 h 181"/>
                <a:gd name="T8" fmla="*/ 35 w 85"/>
                <a:gd name="T9" fmla="*/ 31 h 181"/>
                <a:gd name="T10" fmla="*/ 35 w 85"/>
                <a:gd name="T11" fmla="*/ 76 h 181"/>
                <a:gd name="T12" fmla="*/ 80 w 85"/>
                <a:gd name="T13" fmla="*/ 76 h 181"/>
                <a:gd name="T14" fmla="*/ 80 w 85"/>
                <a:gd name="T15" fmla="*/ 105 h 181"/>
                <a:gd name="T16" fmla="*/ 35 w 85"/>
                <a:gd name="T17" fmla="*/ 105 h 181"/>
                <a:gd name="T18" fmla="*/ 35 w 85"/>
                <a:gd name="T19" fmla="*/ 150 h 181"/>
                <a:gd name="T20" fmla="*/ 85 w 85"/>
                <a:gd name="T21" fmla="*/ 150 h 181"/>
                <a:gd name="T22" fmla="*/ 85 w 85"/>
                <a:gd name="T23" fmla="*/ 181 h 181"/>
                <a:gd name="T24" fmla="*/ 0 w 85"/>
                <a:gd name="T25"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181">
                  <a:moveTo>
                    <a:pt x="0" y="181"/>
                  </a:moveTo>
                  <a:lnTo>
                    <a:pt x="0" y="0"/>
                  </a:lnTo>
                  <a:lnTo>
                    <a:pt x="83" y="0"/>
                  </a:lnTo>
                  <a:lnTo>
                    <a:pt x="83" y="31"/>
                  </a:lnTo>
                  <a:lnTo>
                    <a:pt x="35" y="31"/>
                  </a:lnTo>
                  <a:lnTo>
                    <a:pt x="35" y="76"/>
                  </a:lnTo>
                  <a:lnTo>
                    <a:pt x="80" y="76"/>
                  </a:lnTo>
                  <a:lnTo>
                    <a:pt x="80" y="105"/>
                  </a:lnTo>
                  <a:lnTo>
                    <a:pt x="35" y="105"/>
                  </a:lnTo>
                  <a:lnTo>
                    <a:pt x="35" y="150"/>
                  </a:lnTo>
                  <a:lnTo>
                    <a:pt x="85" y="150"/>
                  </a:lnTo>
                  <a:lnTo>
                    <a:pt x="85" y="181"/>
                  </a:lnTo>
                  <a:lnTo>
                    <a:pt x="0"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19" name="Freeform 2175"/>
            <p:cNvSpPr>
              <a:spLocks noEditPoints="1"/>
            </p:cNvSpPr>
            <p:nvPr/>
          </p:nvSpPr>
          <p:spPr bwMode="auto">
            <a:xfrm>
              <a:off x="17111663" y="1093788"/>
              <a:ext cx="176213" cy="287338"/>
            </a:xfrm>
            <a:custGeom>
              <a:avLst/>
              <a:gdLst>
                <a:gd name="T0" fmla="*/ 31 w 47"/>
                <a:gd name="T1" fmla="*/ 76 h 76"/>
                <a:gd name="T2" fmla="*/ 26 w 47"/>
                <a:gd name="T3" fmla="*/ 57 h 76"/>
                <a:gd name="T4" fmla="*/ 17 w 47"/>
                <a:gd name="T5" fmla="*/ 47 h 76"/>
                <a:gd name="T6" fmla="*/ 15 w 47"/>
                <a:gd name="T7" fmla="*/ 47 h 76"/>
                <a:gd name="T8" fmla="*/ 15 w 47"/>
                <a:gd name="T9" fmla="*/ 76 h 76"/>
                <a:gd name="T10" fmla="*/ 0 w 47"/>
                <a:gd name="T11" fmla="*/ 76 h 76"/>
                <a:gd name="T12" fmla="*/ 0 w 47"/>
                <a:gd name="T13" fmla="*/ 0 h 76"/>
                <a:gd name="T14" fmla="*/ 21 w 47"/>
                <a:gd name="T15" fmla="*/ 0 h 76"/>
                <a:gd name="T16" fmla="*/ 44 w 47"/>
                <a:gd name="T17" fmla="*/ 21 h 76"/>
                <a:gd name="T18" fmla="*/ 31 w 47"/>
                <a:gd name="T19" fmla="*/ 41 h 76"/>
                <a:gd name="T20" fmla="*/ 31 w 47"/>
                <a:gd name="T21" fmla="*/ 41 h 76"/>
                <a:gd name="T22" fmla="*/ 40 w 47"/>
                <a:gd name="T23" fmla="*/ 55 h 76"/>
                <a:gd name="T24" fmla="*/ 47 w 47"/>
                <a:gd name="T25" fmla="*/ 76 h 76"/>
                <a:gd name="T26" fmla="*/ 31 w 47"/>
                <a:gd name="T27" fmla="*/ 76 h 76"/>
                <a:gd name="T28" fmla="*/ 15 w 47"/>
                <a:gd name="T29" fmla="*/ 12 h 76"/>
                <a:gd name="T30" fmla="*/ 15 w 47"/>
                <a:gd name="T31" fmla="*/ 34 h 76"/>
                <a:gd name="T32" fmla="*/ 20 w 47"/>
                <a:gd name="T33" fmla="*/ 34 h 76"/>
                <a:gd name="T34" fmla="*/ 26 w 47"/>
                <a:gd name="T35" fmla="*/ 31 h 76"/>
                <a:gd name="T36" fmla="*/ 29 w 47"/>
                <a:gd name="T37" fmla="*/ 23 h 76"/>
                <a:gd name="T38" fmla="*/ 27 w 47"/>
                <a:gd name="T39" fmla="*/ 15 h 76"/>
                <a:gd name="T40" fmla="*/ 20 w 47"/>
                <a:gd name="T41" fmla="*/ 12 h 76"/>
                <a:gd name="T42" fmla="*/ 15 w 47"/>
                <a:gd name="T43" fmla="*/ 1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 h="76">
                  <a:moveTo>
                    <a:pt x="31" y="76"/>
                  </a:moveTo>
                  <a:cubicBezTo>
                    <a:pt x="26" y="57"/>
                    <a:pt x="26" y="57"/>
                    <a:pt x="26" y="57"/>
                  </a:cubicBezTo>
                  <a:cubicBezTo>
                    <a:pt x="24" y="50"/>
                    <a:pt x="21" y="47"/>
                    <a:pt x="17" y="47"/>
                  </a:cubicBezTo>
                  <a:cubicBezTo>
                    <a:pt x="15" y="47"/>
                    <a:pt x="15" y="47"/>
                    <a:pt x="15" y="47"/>
                  </a:cubicBezTo>
                  <a:cubicBezTo>
                    <a:pt x="15" y="76"/>
                    <a:pt x="15" y="76"/>
                    <a:pt x="15" y="76"/>
                  </a:cubicBezTo>
                  <a:cubicBezTo>
                    <a:pt x="0" y="76"/>
                    <a:pt x="0" y="76"/>
                    <a:pt x="0" y="76"/>
                  </a:cubicBezTo>
                  <a:cubicBezTo>
                    <a:pt x="0" y="0"/>
                    <a:pt x="0" y="0"/>
                    <a:pt x="0" y="0"/>
                  </a:cubicBezTo>
                  <a:cubicBezTo>
                    <a:pt x="21" y="0"/>
                    <a:pt x="21" y="0"/>
                    <a:pt x="21" y="0"/>
                  </a:cubicBezTo>
                  <a:cubicBezTo>
                    <a:pt x="37" y="0"/>
                    <a:pt x="44" y="7"/>
                    <a:pt x="44" y="21"/>
                  </a:cubicBezTo>
                  <a:cubicBezTo>
                    <a:pt x="44" y="31"/>
                    <a:pt x="40" y="38"/>
                    <a:pt x="31" y="41"/>
                  </a:cubicBezTo>
                  <a:cubicBezTo>
                    <a:pt x="31" y="41"/>
                    <a:pt x="31" y="41"/>
                    <a:pt x="31" y="41"/>
                  </a:cubicBezTo>
                  <a:cubicBezTo>
                    <a:pt x="35" y="43"/>
                    <a:pt x="38" y="47"/>
                    <a:pt x="40" y="55"/>
                  </a:cubicBezTo>
                  <a:cubicBezTo>
                    <a:pt x="47" y="76"/>
                    <a:pt x="47" y="76"/>
                    <a:pt x="47" y="76"/>
                  </a:cubicBezTo>
                  <a:lnTo>
                    <a:pt x="31" y="76"/>
                  </a:lnTo>
                  <a:close/>
                  <a:moveTo>
                    <a:pt x="15" y="12"/>
                  </a:moveTo>
                  <a:cubicBezTo>
                    <a:pt x="15" y="34"/>
                    <a:pt x="15" y="34"/>
                    <a:pt x="15" y="34"/>
                  </a:cubicBezTo>
                  <a:cubicBezTo>
                    <a:pt x="20" y="34"/>
                    <a:pt x="20" y="34"/>
                    <a:pt x="20" y="34"/>
                  </a:cubicBezTo>
                  <a:cubicBezTo>
                    <a:pt x="22" y="34"/>
                    <a:pt x="25" y="33"/>
                    <a:pt x="26" y="31"/>
                  </a:cubicBezTo>
                  <a:cubicBezTo>
                    <a:pt x="28" y="29"/>
                    <a:pt x="29" y="26"/>
                    <a:pt x="29" y="23"/>
                  </a:cubicBezTo>
                  <a:cubicBezTo>
                    <a:pt x="29" y="20"/>
                    <a:pt x="28" y="17"/>
                    <a:pt x="27" y="15"/>
                  </a:cubicBezTo>
                  <a:cubicBezTo>
                    <a:pt x="25" y="13"/>
                    <a:pt x="23" y="12"/>
                    <a:pt x="20" y="12"/>
                  </a:cubicBezTo>
                  <a:lnTo>
                    <a:pt x="15"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20" name="Freeform 2176"/>
            <p:cNvSpPr>
              <a:spLocks/>
            </p:cNvSpPr>
            <p:nvPr/>
          </p:nvSpPr>
          <p:spPr bwMode="auto">
            <a:xfrm>
              <a:off x="17300575" y="1093788"/>
              <a:ext cx="201613" cy="287338"/>
            </a:xfrm>
            <a:custGeom>
              <a:avLst/>
              <a:gdLst>
                <a:gd name="T0" fmla="*/ 35 w 54"/>
                <a:gd name="T1" fmla="*/ 76 h 76"/>
                <a:gd name="T2" fmla="*/ 19 w 54"/>
                <a:gd name="T3" fmla="*/ 76 h 76"/>
                <a:gd name="T4" fmla="*/ 0 w 54"/>
                <a:gd name="T5" fmla="*/ 0 h 76"/>
                <a:gd name="T6" fmla="*/ 15 w 54"/>
                <a:gd name="T7" fmla="*/ 0 h 76"/>
                <a:gd name="T8" fmla="*/ 26 w 54"/>
                <a:gd name="T9" fmla="*/ 50 h 76"/>
                <a:gd name="T10" fmla="*/ 27 w 54"/>
                <a:gd name="T11" fmla="*/ 60 h 76"/>
                <a:gd name="T12" fmla="*/ 27 w 54"/>
                <a:gd name="T13" fmla="*/ 60 h 76"/>
                <a:gd name="T14" fmla="*/ 28 w 54"/>
                <a:gd name="T15" fmla="*/ 58 h 76"/>
                <a:gd name="T16" fmla="*/ 29 w 54"/>
                <a:gd name="T17" fmla="*/ 50 h 76"/>
                <a:gd name="T18" fmla="*/ 39 w 54"/>
                <a:gd name="T19" fmla="*/ 0 h 76"/>
                <a:gd name="T20" fmla="*/ 54 w 54"/>
                <a:gd name="T21" fmla="*/ 0 h 76"/>
                <a:gd name="T22" fmla="*/ 35 w 54"/>
                <a:gd name="T23"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76">
                  <a:moveTo>
                    <a:pt x="35" y="76"/>
                  </a:moveTo>
                  <a:cubicBezTo>
                    <a:pt x="19" y="76"/>
                    <a:pt x="19" y="76"/>
                    <a:pt x="19" y="76"/>
                  </a:cubicBezTo>
                  <a:cubicBezTo>
                    <a:pt x="0" y="0"/>
                    <a:pt x="0" y="0"/>
                    <a:pt x="0" y="0"/>
                  </a:cubicBezTo>
                  <a:cubicBezTo>
                    <a:pt x="15" y="0"/>
                    <a:pt x="15" y="0"/>
                    <a:pt x="15" y="0"/>
                  </a:cubicBezTo>
                  <a:cubicBezTo>
                    <a:pt x="26" y="50"/>
                    <a:pt x="26" y="50"/>
                    <a:pt x="26" y="50"/>
                  </a:cubicBezTo>
                  <a:cubicBezTo>
                    <a:pt x="26" y="53"/>
                    <a:pt x="27" y="56"/>
                    <a:pt x="27" y="60"/>
                  </a:cubicBezTo>
                  <a:cubicBezTo>
                    <a:pt x="27" y="60"/>
                    <a:pt x="27" y="60"/>
                    <a:pt x="27" y="60"/>
                  </a:cubicBezTo>
                  <a:cubicBezTo>
                    <a:pt x="28" y="58"/>
                    <a:pt x="28" y="58"/>
                    <a:pt x="28" y="58"/>
                  </a:cubicBezTo>
                  <a:cubicBezTo>
                    <a:pt x="28" y="55"/>
                    <a:pt x="28" y="53"/>
                    <a:pt x="29" y="50"/>
                  </a:cubicBezTo>
                  <a:cubicBezTo>
                    <a:pt x="39" y="0"/>
                    <a:pt x="39" y="0"/>
                    <a:pt x="39" y="0"/>
                  </a:cubicBezTo>
                  <a:cubicBezTo>
                    <a:pt x="54" y="0"/>
                    <a:pt x="54" y="0"/>
                    <a:pt x="54" y="0"/>
                  </a:cubicBezTo>
                  <a:lnTo>
                    <a:pt x="3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21" name="Freeform 2177"/>
            <p:cNvSpPr>
              <a:spLocks/>
            </p:cNvSpPr>
            <p:nvPr/>
          </p:nvSpPr>
          <p:spPr bwMode="auto">
            <a:xfrm>
              <a:off x="17532350" y="1093788"/>
              <a:ext cx="134938" cy="287338"/>
            </a:xfrm>
            <a:custGeom>
              <a:avLst/>
              <a:gdLst>
                <a:gd name="T0" fmla="*/ 0 w 85"/>
                <a:gd name="T1" fmla="*/ 181 h 181"/>
                <a:gd name="T2" fmla="*/ 0 w 85"/>
                <a:gd name="T3" fmla="*/ 0 h 181"/>
                <a:gd name="T4" fmla="*/ 81 w 85"/>
                <a:gd name="T5" fmla="*/ 0 h 181"/>
                <a:gd name="T6" fmla="*/ 81 w 85"/>
                <a:gd name="T7" fmla="*/ 31 h 181"/>
                <a:gd name="T8" fmla="*/ 33 w 85"/>
                <a:gd name="T9" fmla="*/ 31 h 181"/>
                <a:gd name="T10" fmla="*/ 33 w 85"/>
                <a:gd name="T11" fmla="*/ 76 h 181"/>
                <a:gd name="T12" fmla="*/ 78 w 85"/>
                <a:gd name="T13" fmla="*/ 76 h 181"/>
                <a:gd name="T14" fmla="*/ 78 w 85"/>
                <a:gd name="T15" fmla="*/ 105 h 181"/>
                <a:gd name="T16" fmla="*/ 33 w 85"/>
                <a:gd name="T17" fmla="*/ 105 h 181"/>
                <a:gd name="T18" fmla="*/ 33 w 85"/>
                <a:gd name="T19" fmla="*/ 150 h 181"/>
                <a:gd name="T20" fmla="*/ 85 w 85"/>
                <a:gd name="T21" fmla="*/ 150 h 181"/>
                <a:gd name="T22" fmla="*/ 85 w 85"/>
                <a:gd name="T23" fmla="*/ 181 h 181"/>
                <a:gd name="T24" fmla="*/ 0 w 85"/>
                <a:gd name="T25"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181">
                  <a:moveTo>
                    <a:pt x="0" y="181"/>
                  </a:moveTo>
                  <a:lnTo>
                    <a:pt x="0" y="0"/>
                  </a:lnTo>
                  <a:lnTo>
                    <a:pt x="81" y="0"/>
                  </a:lnTo>
                  <a:lnTo>
                    <a:pt x="81" y="31"/>
                  </a:lnTo>
                  <a:lnTo>
                    <a:pt x="33" y="31"/>
                  </a:lnTo>
                  <a:lnTo>
                    <a:pt x="33" y="76"/>
                  </a:lnTo>
                  <a:lnTo>
                    <a:pt x="78" y="76"/>
                  </a:lnTo>
                  <a:lnTo>
                    <a:pt x="78" y="105"/>
                  </a:lnTo>
                  <a:lnTo>
                    <a:pt x="33" y="105"/>
                  </a:lnTo>
                  <a:lnTo>
                    <a:pt x="33" y="150"/>
                  </a:lnTo>
                  <a:lnTo>
                    <a:pt x="85" y="150"/>
                  </a:lnTo>
                  <a:lnTo>
                    <a:pt x="85" y="181"/>
                  </a:lnTo>
                  <a:lnTo>
                    <a:pt x="0"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22" name="Freeform 2178"/>
            <p:cNvSpPr>
              <a:spLocks noEditPoints="1"/>
            </p:cNvSpPr>
            <p:nvPr/>
          </p:nvSpPr>
          <p:spPr bwMode="auto">
            <a:xfrm>
              <a:off x="17702213" y="1093788"/>
              <a:ext cx="176213" cy="287338"/>
            </a:xfrm>
            <a:custGeom>
              <a:avLst/>
              <a:gdLst>
                <a:gd name="T0" fmla="*/ 30 w 47"/>
                <a:gd name="T1" fmla="*/ 76 h 76"/>
                <a:gd name="T2" fmla="*/ 25 w 47"/>
                <a:gd name="T3" fmla="*/ 57 h 76"/>
                <a:gd name="T4" fmla="*/ 17 w 47"/>
                <a:gd name="T5" fmla="*/ 47 h 76"/>
                <a:gd name="T6" fmla="*/ 14 w 47"/>
                <a:gd name="T7" fmla="*/ 47 h 76"/>
                <a:gd name="T8" fmla="*/ 14 w 47"/>
                <a:gd name="T9" fmla="*/ 76 h 76"/>
                <a:gd name="T10" fmla="*/ 0 w 47"/>
                <a:gd name="T11" fmla="*/ 76 h 76"/>
                <a:gd name="T12" fmla="*/ 0 w 47"/>
                <a:gd name="T13" fmla="*/ 0 h 76"/>
                <a:gd name="T14" fmla="*/ 21 w 47"/>
                <a:gd name="T15" fmla="*/ 0 h 76"/>
                <a:gd name="T16" fmla="*/ 44 w 47"/>
                <a:gd name="T17" fmla="*/ 21 h 76"/>
                <a:gd name="T18" fmla="*/ 30 w 47"/>
                <a:gd name="T19" fmla="*/ 41 h 76"/>
                <a:gd name="T20" fmla="*/ 30 w 47"/>
                <a:gd name="T21" fmla="*/ 41 h 76"/>
                <a:gd name="T22" fmla="*/ 40 w 47"/>
                <a:gd name="T23" fmla="*/ 55 h 76"/>
                <a:gd name="T24" fmla="*/ 47 w 47"/>
                <a:gd name="T25" fmla="*/ 76 h 76"/>
                <a:gd name="T26" fmla="*/ 30 w 47"/>
                <a:gd name="T27" fmla="*/ 76 h 76"/>
                <a:gd name="T28" fmla="*/ 14 w 47"/>
                <a:gd name="T29" fmla="*/ 12 h 76"/>
                <a:gd name="T30" fmla="*/ 14 w 47"/>
                <a:gd name="T31" fmla="*/ 34 h 76"/>
                <a:gd name="T32" fmla="*/ 19 w 47"/>
                <a:gd name="T33" fmla="*/ 34 h 76"/>
                <a:gd name="T34" fmla="*/ 26 w 47"/>
                <a:gd name="T35" fmla="*/ 31 h 76"/>
                <a:gd name="T36" fmla="*/ 29 w 47"/>
                <a:gd name="T37" fmla="*/ 23 h 76"/>
                <a:gd name="T38" fmla="*/ 26 w 47"/>
                <a:gd name="T39" fmla="*/ 15 h 76"/>
                <a:gd name="T40" fmla="*/ 19 w 47"/>
                <a:gd name="T41" fmla="*/ 12 h 76"/>
                <a:gd name="T42" fmla="*/ 14 w 47"/>
                <a:gd name="T43" fmla="*/ 1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 h="76">
                  <a:moveTo>
                    <a:pt x="30" y="76"/>
                  </a:moveTo>
                  <a:cubicBezTo>
                    <a:pt x="25" y="57"/>
                    <a:pt x="25" y="57"/>
                    <a:pt x="25" y="57"/>
                  </a:cubicBezTo>
                  <a:cubicBezTo>
                    <a:pt x="23" y="50"/>
                    <a:pt x="20" y="47"/>
                    <a:pt x="17" y="47"/>
                  </a:cubicBezTo>
                  <a:cubicBezTo>
                    <a:pt x="14" y="47"/>
                    <a:pt x="14" y="47"/>
                    <a:pt x="14" y="47"/>
                  </a:cubicBezTo>
                  <a:cubicBezTo>
                    <a:pt x="14" y="76"/>
                    <a:pt x="14" y="76"/>
                    <a:pt x="14" y="76"/>
                  </a:cubicBezTo>
                  <a:cubicBezTo>
                    <a:pt x="0" y="76"/>
                    <a:pt x="0" y="76"/>
                    <a:pt x="0" y="76"/>
                  </a:cubicBezTo>
                  <a:cubicBezTo>
                    <a:pt x="0" y="0"/>
                    <a:pt x="0" y="0"/>
                    <a:pt x="0" y="0"/>
                  </a:cubicBezTo>
                  <a:cubicBezTo>
                    <a:pt x="21" y="0"/>
                    <a:pt x="21" y="0"/>
                    <a:pt x="21" y="0"/>
                  </a:cubicBezTo>
                  <a:cubicBezTo>
                    <a:pt x="36" y="0"/>
                    <a:pt x="44" y="7"/>
                    <a:pt x="44" y="21"/>
                  </a:cubicBezTo>
                  <a:cubicBezTo>
                    <a:pt x="44" y="31"/>
                    <a:pt x="39" y="38"/>
                    <a:pt x="30" y="41"/>
                  </a:cubicBezTo>
                  <a:cubicBezTo>
                    <a:pt x="30" y="41"/>
                    <a:pt x="30" y="41"/>
                    <a:pt x="30" y="41"/>
                  </a:cubicBezTo>
                  <a:cubicBezTo>
                    <a:pt x="34" y="43"/>
                    <a:pt x="37" y="47"/>
                    <a:pt x="40" y="55"/>
                  </a:cubicBezTo>
                  <a:cubicBezTo>
                    <a:pt x="47" y="76"/>
                    <a:pt x="47" y="76"/>
                    <a:pt x="47" y="76"/>
                  </a:cubicBezTo>
                  <a:lnTo>
                    <a:pt x="30" y="76"/>
                  </a:lnTo>
                  <a:close/>
                  <a:moveTo>
                    <a:pt x="14" y="12"/>
                  </a:moveTo>
                  <a:cubicBezTo>
                    <a:pt x="14" y="34"/>
                    <a:pt x="14" y="34"/>
                    <a:pt x="14" y="34"/>
                  </a:cubicBezTo>
                  <a:cubicBezTo>
                    <a:pt x="19" y="34"/>
                    <a:pt x="19" y="34"/>
                    <a:pt x="19" y="34"/>
                  </a:cubicBezTo>
                  <a:cubicBezTo>
                    <a:pt x="22" y="34"/>
                    <a:pt x="24" y="33"/>
                    <a:pt x="26" y="31"/>
                  </a:cubicBezTo>
                  <a:cubicBezTo>
                    <a:pt x="28" y="29"/>
                    <a:pt x="29" y="26"/>
                    <a:pt x="29" y="23"/>
                  </a:cubicBezTo>
                  <a:cubicBezTo>
                    <a:pt x="29" y="20"/>
                    <a:pt x="28" y="17"/>
                    <a:pt x="26" y="15"/>
                  </a:cubicBezTo>
                  <a:cubicBezTo>
                    <a:pt x="24" y="13"/>
                    <a:pt x="22" y="12"/>
                    <a:pt x="19" y="12"/>
                  </a:cubicBezTo>
                  <a:lnTo>
                    <a:pt x="1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23" name="Freeform 2179"/>
            <p:cNvSpPr>
              <a:spLocks/>
            </p:cNvSpPr>
            <p:nvPr/>
          </p:nvSpPr>
          <p:spPr bwMode="auto">
            <a:xfrm>
              <a:off x="15768638" y="1433513"/>
              <a:ext cx="127000" cy="233363"/>
            </a:xfrm>
            <a:custGeom>
              <a:avLst/>
              <a:gdLst>
                <a:gd name="T0" fmla="*/ 34 w 34"/>
                <a:gd name="T1" fmla="*/ 59 h 62"/>
                <a:gd name="T2" fmla="*/ 23 w 34"/>
                <a:gd name="T3" fmla="*/ 62 h 62"/>
                <a:gd name="T4" fmla="*/ 6 w 34"/>
                <a:gd name="T5" fmla="*/ 54 h 62"/>
                <a:gd name="T6" fmla="*/ 0 w 34"/>
                <a:gd name="T7" fmla="*/ 33 h 62"/>
                <a:gd name="T8" fmla="*/ 6 w 34"/>
                <a:gd name="T9" fmla="*/ 9 h 62"/>
                <a:gd name="T10" fmla="*/ 24 w 34"/>
                <a:gd name="T11" fmla="*/ 0 h 62"/>
                <a:gd name="T12" fmla="*/ 34 w 34"/>
                <a:gd name="T13" fmla="*/ 2 h 62"/>
                <a:gd name="T14" fmla="*/ 34 w 34"/>
                <a:gd name="T15" fmla="*/ 13 h 62"/>
                <a:gd name="T16" fmla="*/ 25 w 34"/>
                <a:gd name="T17" fmla="*/ 10 h 62"/>
                <a:gd name="T18" fmla="*/ 15 w 34"/>
                <a:gd name="T19" fmla="*/ 16 h 62"/>
                <a:gd name="T20" fmla="*/ 12 w 34"/>
                <a:gd name="T21" fmla="*/ 31 h 62"/>
                <a:gd name="T22" fmla="*/ 15 w 34"/>
                <a:gd name="T23" fmla="*/ 47 h 62"/>
                <a:gd name="T24" fmla="*/ 25 w 34"/>
                <a:gd name="T25" fmla="*/ 52 h 62"/>
                <a:gd name="T26" fmla="*/ 34 w 34"/>
                <a:gd name="T27" fmla="*/ 49 h 62"/>
                <a:gd name="T28" fmla="*/ 34 w 34"/>
                <a:gd name="T29" fmla="*/ 5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62">
                  <a:moveTo>
                    <a:pt x="34" y="59"/>
                  </a:moveTo>
                  <a:cubicBezTo>
                    <a:pt x="31" y="61"/>
                    <a:pt x="27" y="62"/>
                    <a:pt x="23" y="62"/>
                  </a:cubicBezTo>
                  <a:cubicBezTo>
                    <a:pt x="16" y="62"/>
                    <a:pt x="10" y="59"/>
                    <a:pt x="6" y="54"/>
                  </a:cubicBezTo>
                  <a:cubicBezTo>
                    <a:pt x="2" y="49"/>
                    <a:pt x="0" y="42"/>
                    <a:pt x="0" y="33"/>
                  </a:cubicBezTo>
                  <a:cubicBezTo>
                    <a:pt x="0" y="22"/>
                    <a:pt x="2" y="14"/>
                    <a:pt x="6" y="9"/>
                  </a:cubicBezTo>
                  <a:cubicBezTo>
                    <a:pt x="11" y="3"/>
                    <a:pt x="17" y="0"/>
                    <a:pt x="24" y="0"/>
                  </a:cubicBezTo>
                  <a:cubicBezTo>
                    <a:pt x="28" y="0"/>
                    <a:pt x="31" y="1"/>
                    <a:pt x="34" y="2"/>
                  </a:cubicBezTo>
                  <a:cubicBezTo>
                    <a:pt x="34" y="13"/>
                    <a:pt x="34" y="13"/>
                    <a:pt x="34" y="13"/>
                  </a:cubicBezTo>
                  <a:cubicBezTo>
                    <a:pt x="32" y="11"/>
                    <a:pt x="28" y="10"/>
                    <a:pt x="25" y="10"/>
                  </a:cubicBezTo>
                  <a:cubicBezTo>
                    <a:pt x="21" y="10"/>
                    <a:pt x="18" y="12"/>
                    <a:pt x="15" y="16"/>
                  </a:cubicBezTo>
                  <a:cubicBezTo>
                    <a:pt x="13" y="20"/>
                    <a:pt x="12" y="25"/>
                    <a:pt x="12" y="31"/>
                  </a:cubicBezTo>
                  <a:cubicBezTo>
                    <a:pt x="12" y="38"/>
                    <a:pt x="13" y="43"/>
                    <a:pt x="15" y="47"/>
                  </a:cubicBezTo>
                  <a:cubicBezTo>
                    <a:pt x="17" y="50"/>
                    <a:pt x="21" y="52"/>
                    <a:pt x="25" y="52"/>
                  </a:cubicBezTo>
                  <a:cubicBezTo>
                    <a:pt x="28" y="52"/>
                    <a:pt x="31" y="51"/>
                    <a:pt x="34" y="49"/>
                  </a:cubicBezTo>
                  <a:lnTo>
                    <a:pt x="34"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24" name="Freeform 2180"/>
            <p:cNvSpPr>
              <a:spLocks noEditPoints="1"/>
            </p:cNvSpPr>
            <p:nvPr/>
          </p:nvSpPr>
          <p:spPr bwMode="auto">
            <a:xfrm>
              <a:off x="15909925" y="1433513"/>
              <a:ext cx="161925" cy="233363"/>
            </a:xfrm>
            <a:custGeom>
              <a:avLst/>
              <a:gdLst>
                <a:gd name="T0" fmla="*/ 22 w 43"/>
                <a:gd name="T1" fmla="*/ 62 h 62"/>
                <a:gd name="T2" fmla="*/ 6 w 43"/>
                <a:gd name="T3" fmla="*/ 54 h 62"/>
                <a:gd name="T4" fmla="*/ 0 w 43"/>
                <a:gd name="T5" fmla="*/ 32 h 62"/>
                <a:gd name="T6" fmla="*/ 6 w 43"/>
                <a:gd name="T7" fmla="*/ 9 h 62"/>
                <a:gd name="T8" fmla="*/ 22 w 43"/>
                <a:gd name="T9" fmla="*/ 0 h 62"/>
                <a:gd name="T10" fmla="*/ 38 w 43"/>
                <a:gd name="T11" fmla="*/ 8 h 62"/>
                <a:gd name="T12" fmla="*/ 43 w 43"/>
                <a:gd name="T13" fmla="*/ 31 h 62"/>
                <a:gd name="T14" fmla="*/ 38 w 43"/>
                <a:gd name="T15" fmla="*/ 54 h 62"/>
                <a:gd name="T16" fmla="*/ 22 w 43"/>
                <a:gd name="T17" fmla="*/ 62 h 62"/>
                <a:gd name="T18" fmla="*/ 22 w 43"/>
                <a:gd name="T19" fmla="*/ 10 h 62"/>
                <a:gd name="T20" fmla="*/ 12 w 43"/>
                <a:gd name="T21" fmla="*/ 31 h 62"/>
                <a:gd name="T22" fmla="*/ 22 w 43"/>
                <a:gd name="T23" fmla="*/ 52 h 62"/>
                <a:gd name="T24" fmla="*/ 29 w 43"/>
                <a:gd name="T25" fmla="*/ 47 h 62"/>
                <a:gd name="T26" fmla="*/ 31 w 43"/>
                <a:gd name="T27" fmla="*/ 32 h 62"/>
                <a:gd name="T28" fmla="*/ 22 w 43"/>
                <a:gd name="T29" fmla="*/ 1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62">
                  <a:moveTo>
                    <a:pt x="22" y="62"/>
                  </a:moveTo>
                  <a:cubicBezTo>
                    <a:pt x="15" y="62"/>
                    <a:pt x="10" y="59"/>
                    <a:pt x="6" y="54"/>
                  </a:cubicBezTo>
                  <a:cubicBezTo>
                    <a:pt x="2" y="49"/>
                    <a:pt x="0" y="41"/>
                    <a:pt x="0" y="32"/>
                  </a:cubicBezTo>
                  <a:cubicBezTo>
                    <a:pt x="0" y="22"/>
                    <a:pt x="2" y="14"/>
                    <a:pt x="6" y="9"/>
                  </a:cubicBezTo>
                  <a:cubicBezTo>
                    <a:pt x="10" y="3"/>
                    <a:pt x="15" y="0"/>
                    <a:pt x="22" y="0"/>
                  </a:cubicBezTo>
                  <a:cubicBezTo>
                    <a:pt x="29" y="0"/>
                    <a:pt x="34" y="3"/>
                    <a:pt x="38" y="8"/>
                  </a:cubicBezTo>
                  <a:cubicBezTo>
                    <a:pt x="42" y="13"/>
                    <a:pt x="43" y="21"/>
                    <a:pt x="43" y="31"/>
                  </a:cubicBezTo>
                  <a:cubicBezTo>
                    <a:pt x="43" y="41"/>
                    <a:pt x="41" y="49"/>
                    <a:pt x="38" y="54"/>
                  </a:cubicBezTo>
                  <a:cubicBezTo>
                    <a:pt x="34" y="59"/>
                    <a:pt x="29" y="62"/>
                    <a:pt x="22" y="62"/>
                  </a:cubicBezTo>
                  <a:close/>
                  <a:moveTo>
                    <a:pt x="22" y="10"/>
                  </a:moveTo>
                  <a:cubicBezTo>
                    <a:pt x="16" y="10"/>
                    <a:pt x="12" y="17"/>
                    <a:pt x="12" y="31"/>
                  </a:cubicBezTo>
                  <a:cubicBezTo>
                    <a:pt x="12" y="45"/>
                    <a:pt x="16" y="52"/>
                    <a:pt x="22" y="52"/>
                  </a:cubicBezTo>
                  <a:cubicBezTo>
                    <a:pt x="25" y="52"/>
                    <a:pt x="27" y="50"/>
                    <a:pt x="29" y="47"/>
                  </a:cubicBezTo>
                  <a:cubicBezTo>
                    <a:pt x="31" y="43"/>
                    <a:pt x="31" y="38"/>
                    <a:pt x="31" y="32"/>
                  </a:cubicBezTo>
                  <a:cubicBezTo>
                    <a:pt x="31" y="17"/>
                    <a:pt x="28" y="10"/>
                    <a:pt x="2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25" name="Freeform 2181"/>
            <p:cNvSpPr>
              <a:spLocks/>
            </p:cNvSpPr>
            <p:nvPr/>
          </p:nvSpPr>
          <p:spPr bwMode="auto">
            <a:xfrm>
              <a:off x="16102013" y="1436688"/>
              <a:ext cx="192088" cy="225425"/>
            </a:xfrm>
            <a:custGeom>
              <a:avLst/>
              <a:gdLst>
                <a:gd name="T0" fmla="*/ 42 w 51"/>
                <a:gd name="T1" fmla="*/ 60 h 60"/>
                <a:gd name="T2" fmla="*/ 42 w 51"/>
                <a:gd name="T3" fmla="*/ 25 h 60"/>
                <a:gd name="T4" fmla="*/ 42 w 51"/>
                <a:gd name="T5" fmla="*/ 12 h 60"/>
                <a:gd name="T6" fmla="*/ 42 w 51"/>
                <a:gd name="T7" fmla="*/ 12 h 60"/>
                <a:gd name="T8" fmla="*/ 40 w 51"/>
                <a:gd name="T9" fmla="*/ 22 h 60"/>
                <a:gd name="T10" fmla="*/ 31 w 51"/>
                <a:gd name="T11" fmla="*/ 60 h 60"/>
                <a:gd name="T12" fmla="*/ 21 w 51"/>
                <a:gd name="T13" fmla="*/ 60 h 60"/>
                <a:gd name="T14" fmla="*/ 12 w 51"/>
                <a:gd name="T15" fmla="*/ 22 h 60"/>
                <a:gd name="T16" fmla="*/ 10 w 51"/>
                <a:gd name="T17" fmla="*/ 12 h 60"/>
                <a:gd name="T18" fmla="*/ 10 w 51"/>
                <a:gd name="T19" fmla="*/ 12 h 60"/>
                <a:gd name="T20" fmla="*/ 10 w 51"/>
                <a:gd name="T21" fmla="*/ 28 h 60"/>
                <a:gd name="T22" fmla="*/ 10 w 51"/>
                <a:gd name="T23" fmla="*/ 60 h 60"/>
                <a:gd name="T24" fmla="*/ 0 w 51"/>
                <a:gd name="T25" fmla="*/ 60 h 60"/>
                <a:gd name="T26" fmla="*/ 0 w 51"/>
                <a:gd name="T27" fmla="*/ 0 h 60"/>
                <a:gd name="T28" fmla="*/ 17 w 51"/>
                <a:gd name="T29" fmla="*/ 0 h 60"/>
                <a:gd name="T30" fmla="*/ 25 w 51"/>
                <a:gd name="T31" fmla="*/ 37 h 60"/>
                <a:gd name="T32" fmla="*/ 26 w 51"/>
                <a:gd name="T33" fmla="*/ 46 h 60"/>
                <a:gd name="T34" fmla="*/ 27 w 51"/>
                <a:gd name="T35" fmla="*/ 46 h 60"/>
                <a:gd name="T36" fmla="*/ 27 w 51"/>
                <a:gd name="T37" fmla="*/ 44 h 60"/>
                <a:gd name="T38" fmla="*/ 28 w 51"/>
                <a:gd name="T39" fmla="*/ 36 h 60"/>
                <a:gd name="T40" fmla="*/ 36 w 51"/>
                <a:gd name="T41" fmla="*/ 0 h 60"/>
                <a:gd name="T42" fmla="*/ 51 w 51"/>
                <a:gd name="T43" fmla="*/ 0 h 60"/>
                <a:gd name="T44" fmla="*/ 51 w 51"/>
                <a:gd name="T45" fmla="*/ 60 h 60"/>
                <a:gd name="T46" fmla="*/ 42 w 51"/>
                <a:gd name="T4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60">
                  <a:moveTo>
                    <a:pt x="42" y="60"/>
                  </a:moveTo>
                  <a:cubicBezTo>
                    <a:pt x="42" y="25"/>
                    <a:pt x="42" y="25"/>
                    <a:pt x="42" y="25"/>
                  </a:cubicBezTo>
                  <a:cubicBezTo>
                    <a:pt x="42" y="22"/>
                    <a:pt x="42" y="18"/>
                    <a:pt x="42" y="12"/>
                  </a:cubicBezTo>
                  <a:cubicBezTo>
                    <a:pt x="42" y="12"/>
                    <a:pt x="42" y="12"/>
                    <a:pt x="42" y="12"/>
                  </a:cubicBezTo>
                  <a:cubicBezTo>
                    <a:pt x="41" y="14"/>
                    <a:pt x="41" y="18"/>
                    <a:pt x="40" y="22"/>
                  </a:cubicBezTo>
                  <a:cubicBezTo>
                    <a:pt x="31" y="60"/>
                    <a:pt x="31" y="60"/>
                    <a:pt x="31" y="60"/>
                  </a:cubicBezTo>
                  <a:cubicBezTo>
                    <a:pt x="21" y="60"/>
                    <a:pt x="21" y="60"/>
                    <a:pt x="21" y="60"/>
                  </a:cubicBezTo>
                  <a:cubicBezTo>
                    <a:pt x="12" y="22"/>
                    <a:pt x="12" y="22"/>
                    <a:pt x="12" y="22"/>
                  </a:cubicBezTo>
                  <a:cubicBezTo>
                    <a:pt x="10" y="12"/>
                    <a:pt x="10" y="12"/>
                    <a:pt x="10" y="12"/>
                  </a:cubicBezTo>
                  <a:cubicBezTo>
                    <a:pt x="10" y="12"/>
                    <a:pt x="10" y="12"/>
                    <a:pt x="10" y="12"/>
                  </a:cubicBezTo>
                  <a:cubicBezTo>
                    <a:pt x="10" y="17"/>
                    <a:pt x="10" y="23"/>
                    <a:pt x="10" y="28"/>
                  </a:cubicBezTo>
                  <a:cubicBezTo>
                    <a:pt x="10" y="60"/>
                    <a:pt x="10" y="60"/>
                    <a:pt x="10" y="60"/>
                  </a:cubicBezTo>
                  <a:cubicBezTo>
                    <a:pt x="0" y="60"/>
                    <a:pt x="0" y="60"/>
                    <a:pt x="0" y="60"/>
                  </a:cubicBezTo>
                  <a:cubicBezTo>
                    <a:pt x="0" y="0"/>
                    <a:pt x="0" y="0"/>
                    <a:pt x="0" y="0"/>
                  </a:cubicBezTo>
                  <a:cubicBezTo>
                    <a:pt x="17" y="0"/>
                    <a:pt x="17" y="0"/>
                    <a:pt x="17" y="0"/>
                  </a:cubicBezTo>
                  <a:cubicBezTo>
                    <a:pt x="25" y="37"/>
                    <a:pt x="25" y="37"/>
                    <a:pt x="25" y="37"/>
                  </a:cubicBezTo>
                  <a:cubicBezTo>
                    <a:pt x="26" y="40"/>
                    <a:pt x="26" y="43"/>
                    <a:pt x="26" y="46"/>
                  </a:cubicBezTo>
                  <a:cubicBezTo>
                    <a:pt x="27" y="46"/>
                    <a:pt x="27" y="46"/>
                    <a:pt x="27" y="46"/>
                  </a:cubicBezTo>
                  <a:cubicBezTo>
                    <a:pt x="27" y="44"/>
                    <a:pt x="27" y="44"/>
                    <a:pt x="27" y="44"/>
                  </a:cubicBezTo>
                  <a:cubicBezTo>
                    <a:pt x="27" y="40"/>
                    <a:pt x="28" y="38"/>
                    <a:pt x="28" y="36"/>
                  </a:cubicBezTo>
                  <a:cubicBezTo>
                    <a:pt x="36" y="0"/>
                    <a:pt x="36" y="0"/>
                    <a:pt x="36" y="0"/>
                  </a:cubicBezTo>
                  <a:cubicBezTo>
                    <a:pt x="51" y="0"/>
                    <a:pt x="51" y="0"/>
                    <a:pt x="51" y="0"/>
                  </a:cubicBezTo>
                  <a:cubicBezTo>
                    <a:pt x="51" y="60"/>
                    <a:pt x="51" y="60"/>
                    <a:pt x="51" y="60"/>
                  </a:cubicBezTo>
                  <a:lnTo>
                    <a:pt x="4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26" name="Freeform 2182"/>
            <p:cNvSpPr>
              <a:spLocks noEditPoints="1"/>
            </p:cNvSpPr>
            <p:nvPr/>
          </p:nvSpPr>
          <p:spPr bwMode="auto">
            <a:xfrm>
              <a:off x="16335375" y="1436688"/>
              <a:ext cx="131763" cy="225425"/>
            </a:xfrm>
            <a:custGeom>
              <a:avLst/>
              <a:gdLst>
                <a:gd name="T0" fmla="*/ 11 w 35"/>
                <a:gd name="T1" fmla="*/ 40 h 60"/>
                <a:gd name="T2" fmla="*/ 11 w 35"/>
                <a:gd name="T3" fmla="*/ 60 h 60"/>
                <a:gd name="T4" fmla="*/ 0 w 35"/>
                <a:gd name="T5" fmla="*/ 60 h 60"/>
                <a:gd name="T6" fmla="*/ 0 w 35"/>
                <a:gd name="T7" fmla="*/ 0 h 60"/>
                <a:gd name="T8" fmla="*/ 17 w 35"/>
                <a:gd name="T9" fmla="*/ 0 h 60"/>
                <a:gd name="T10" fmla="*/ 30 w 35"/>
                <a:gd name="T11" fmla="*/ 5 h 60"/>
                <a:gd name="T12" fmla="*/ 35 w 35"/>
                <a:gd name="T13" fmla="*/ 19 h 60"/>
                <a:gd name="T14" fmla="*/ 30 w 35"/>
                <a:gd name="T15" fmla="*/ 34 h 60"/>
                <a:gd name="T16" fmla="*/ 16 w 35"/>
                <a:gd name="T17" fmla="*/ 40 h 60"/>
                <a:gd name="T18" fmla="*/ 11 w 35"/>
                <a:gd name="T19" fmla="*/ 40 h 60"/>
                <a:gd name="T20" fmla="*/ 11 w 35"/>
                <a:gd name="T21" fmla="*/ 10 h 60"/>
                <a:gd name="T22" fmla="*/ 11 w 35"/>
                <a:gd name="T23" fmla="*/ 30 h 60"/>
                <a:gd name="T24" fmla="*/ 15 w 35"/>
                <a:gd name="T25" fmla="*/ 30 h 60"/>
                <a:gd name="T26" fmla="*/ 23 w 35"/>
                <a:gd name="T27" fmla="*/ 20 h 60"/>
                <a:gd name="T28" fmla="*/ 21 w 35"/>
                <a:gd name="T29" fmla="*/ 13 h 60"/>
                <a:gd name="T30" fmla="*/ 15 w 35"/>
                <a:gd name="T31" fmla="*/ 10 h 60"/>
                <a:gd name="T32" fmla="*/ 11 w 35"/>
                <a:gd name="T33" fmla="*/ 1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60">
                  <a:moveTo>
                    <a:pt x="11" y="40"/>
                  </a:moveTo>
                  <a:cubicBezTo>
                    <a:pt x="11" y="60"/>
                    <a:pt x="11" y="60"/>
                    <a:pt x="11" y="60"/>
                  </a:cubicBezTo>
                  <a:cubicBezTo>
                    <a:pt x="0" y="60"/>
                    <a:pt x="0" y="60"/>
                    <a:pt x="0" y="60"/>
                  </a:cubicBezTo>
                  <a:cubicBezTo>
                    <a:pt x="0" y="0"/>
                    <a:pt x="0" y="0"/>
                    <a:pt x="0" y="0"/>
                  </a:cubicBezTo>
                  <a:cubicBezTo>
                    <a:pt x="17" y="0"/>
                    <a:pt x="17" y="0"/>
                    <a:pt x="17" y="0"/>
                  </a:cubicBezTo>
                  <a:cubicBezTo>
                    <a:pt x="23" y="0"/>
                    <a:pt x="27" y="2"/>
                    <a:pt x="30" y="5"/>
                  </a:cubicBezTo>
                  <a:cubicBezTo>
                    <a:pt x="33" y="8"/>
                    <a:pt x="35" y="13"/>
                    <a:pt x="35" y="19"/>
                  </a:cubicBezTo>
                  <a:cubicBezTo>
                    <a:pt x="35" y="25"/>
                    <a:pt x="33" y="30"/>
                    <a:pt x="30" y="34"/>
                  </a:cubicBezTo>
                  <a:cubicBezTo>
                    <a:pt x="26" y="38"/>
                    <a:pt x="22" y="40"/>
                    <a:pt x="16" y="40"/>
                  </a:cubicBezTo>
                  <a:lnTo>
                    <a:pt x="11" y="40"/>
                  </a:lnTo>
                  <a:close/>
                  <a:moveTo>
                    <a:pt x="11" y="10"/>
                  </a:moveTo>
                  <a:cubicBezTo>
                    <a:pt x="11" y="30"/>
                    <a:pt x="11" y="30"/>
                    <a:pt x="11" y="30"/>
                  </a:cubicBezTo>
                  <a:cubicBezTo>
                    <a:pt x="15" y="30"/>
                    <a:pt x="15" y="30"/>
                    <a:pt x="15" y="30"/>
                  </a:cubicBezTo>
                  <a:cubicBezTo>
                    <a:pt x="20" y="30"/>
                    <a:pt x="23" y="26"/>
                    <a:pt x="23" y="20"/>
                  </a:cubicBezTo>
                  <a:cubicBezTo>
                    <a:pt x="23" y="17"/>
                    <a:pt x="22" y="14"/>
                    <a:pt x="21" y="13"/>
                  </a:cubicBezTo>
                  <a:cubicBezTo>
                    <a:pt x="19" y="11"/>
                    <a:pt x="17" y="10"/>
                    <a:pt x="15" y="10"/>
                  </a:cubicBezTo>
                  <a:lnTo>
                    <a:pt x="11"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27" name="Freeform 2183"/>
            <p:cNvSpPr>
              <a:spLocks/>
            </p:cNvSpPr>
            <p:nvPr/>
          </p:nvSpPr>
          <p:spPr bwMode="auto">
            <a:xfrm>
              <a:off x="16492538" y="1436688"/>
              <a:ext cx="139700" cy="230188"/>
            </a:xfrm>
            <a:custGeom>
              <a:avLst/>
              <a:gdLst>
                <a:gd name="T0" fmla="*/ 37 w 37"/>
                <a:gd name="T1" fmla="*/ 35 h 61"/>
                <a:gd name="T2" fmla="*/ 18 w 37"/>
                <a:gd name="T3" fmla="*/ 61 h 61"/>
                <a:gd name="T4" fmla="*/ 0 w 37"/>
                <a:gd name="T5" fmla="*/ 35 h 61"/>
                <a:gd name="T6" fmla="*/ 0 w 37"/>
                <a:gd name="T7" fmla="*/ 0 h 61"/>
                <a:gd name="T8" fmla="*/ 11 w 37"/>
                <a:gd name="T9" fmla="*/ 0 h 61"/>
                <a:gd name="T10" fmla="*/ 11 w 37"/>
                <a:gd name="T11" fmla="*/ 37 h 61"/>
                <a:gd name="T12" fmla="*/ 18 w 37"/>
                <a:gd name="T13" fmla="*/ 51 h 61"/>
                <a:gd name="T14" fmla="*/ 24 w 37"/>
                <a:gd name="T15" fmla="*/ 48 h 61"/>
                <a:gd name="T16" fmla="*/ 25 w 37"/>
                <a:gd name="T17" fmla="*/ 37 h 61"/>
                <a:gd name="T18" fmla="*/ 25 w 37"/>
                <a:gd name="T19" fmla="*/ 0 h 61"/>
                <a:gd name="T20" fmla="*/ 37 w 37"/>
                <a:gd name="T21" fmla="*/ 0 h 61"/>
                <a:gd name="T22" fmla="*/ 37 w 37"/>
                <a:gd name="T23" fmla="*/ 3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61">
                  <a:moveTo>
                    <a:pt x="37" y="35"/>
                  </a:moveTo>
                  <a:cubicBezTo>
                    <a:pt x="37" y="52"/>
                    <a:pt x="31" y="61"/>
                    <a:pt x="18" y="61"/>
                  </a:cubicBezTo>
                  <a:cubicBezTo>
                    <a:pt x="6" y="61"/>
                    <a:pt x="0" y="53"/>
                    <a:pt x="0" y="35"/>
                  </a:cubicBezTo>
                  <a:cubicBezTo>
                    <a:pt x="0" y="0"/>
                    <a:pt x="0" y="0"/>
                    <a:pt x="0" y="0"/>
                  </a:cubicBezTo>
                  <a:cubicBezTo>
                    <a:pt x="11" y="0"/>
                    <a:pt x="11" y="0"/>
                    <a:pt x="11" y="0"/>
                  </a:cubicBezTo>
                  <a:cubicBezTo>
                    <a:pt x="11" y="37"/>
                    <a:pt x="11" y="37"/>
                    <a:pt x="11" y="37"/>
                  </a:cubicBezTo>
                  <a:cubicBezTo>
                    <a:pt x="11" y="46"/>
                    <a:pt x="14" y="51"/>
                    <a:pt x="18" y="51"/>
                  </a:cubicBezTo>
                  <a:cubicBezTo>
                    <a:pt x="21" y="51"/>
                    <a:pt x="23" y="50"/>
                    <a:pt x="24" y="48"/>
                  </a:cubicBezTo>
                  <a:cubicBezTo>
                    <a:pt x="25" y="45"/>
                    <a:pt x="25" y="42"/>
                    <a:pt x="25" y="37"/>
                  </a:cubicBezTo>
                  <a:cubicBezTo>
                    <a:pt x="25" y="0"/>
                    <a:pt x="25" y="0"/>
                    <a:pt x="25" y="0"/>
                  </a:cubicBezTo>
                  <a:cubicBezTo>
                    <a:pt x="37" y="0"/>
                    <a:pt x="37" y="0"/>
                    <a:pt x="37" y="0"/>
                  </a:cubicBezTo>
                  <a:lnTo>
                    <a:pt x="37"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28" name="Freeform 2184"/>
            <p:cNvSpPr>
              <a:spLocks/>
            </p:cNvSpPr>
            <p:nvPr/>
          </p:nvSpPr>
          <p:spPr bwMode="auto">
            <a:xfrm>
              <a:off x="16654463" y="1436688"/>
              <a:ext cx="134938" cy="225425"/>
            </a:xfrm>
            <a:custGeom>
              <a:avLst/>
              <a:gdLst>
                <a:gd name="T0" fmla="*/ 54 w 85"/>
                <a:gd name="T1" fmla="*/ 24 h 142"/>
                <a:gd name="T2" fmla="*/ 54 w 85"/>
                <a:gd name="T3" fmla="*/ 142 h 142"/>
                <a:gd name="T4" fmla="*/ 28 w 85"/>
                <a:gd name="T5" fmla="*/ 142 h 142"/>
                <a:gd name="T6" fmla="*/ 28 w 85"/>
                <a:gd name="T7" fmla="*/ 24 h 142"/>
                <a:gd name="T8" fmla="*/ 0 w 85"/>
                <a:gd name="T9" fmla="*/ 24 h 142"/>
                <a:gd name="T10" fmla="*/ 0 w 85"/>
                <a:gd name="T11" fmla="*/ 0 h 142"/>
                <a:gd name="T12" fmla="*/ 85 w 85"/>
                <a:gd name="T13" fmla="*/ 0 h 142"/>
                <a:gd name="T14" fmla="*/ 85 w 85"/>
                <a:gd name="T15" fmla="*/ 24 h 142"/>
                <a:gd name="T16" fmla="*/ 54 w 85"/>
                <a:gd name="T17" fmla="*/ 2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42">
                  <a:moveTo>
                    <a:pt x="54" y="24"/>
                  </a:moveTo>
                  <a:lnTo>
                    <a:pt x="54" y="142"/>
                  </a:lnTo>
                  <a:lnTo>
                    <a:pt x="28" y="142"/>
                  </a:lnTo>
                  <a:lnTo>
                    <a:pt x="28" y="24"/>
                  </a:lnTo>
                  <a:lnTo>
                    <a:pt x="0" y="24"/>
                  </a:lnTo>
                  <a:lnTo>
                    <a:pt x="0" y="0"/>
                  </a:lnTo>
                  <a:lnTo>
                    <a:pt x="85" y="0"/>
                  </a:lnTo>
                  <a:lnTo>
                    <a:pt x="85" y="24"/>
                  </a:lnTo>
                  <a:lnTo>
                    <a:pt x="54"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29" name="Freeform 2185"/>
            <p:cNvSpPr>
              <a:spLocks/>
            </p:cNvSpPr>
            <p:nvPr/>
          </p:nvSpPr>
          <p:spPr bwMode="auto">
            <a:xfrm>
              <a:off x="16811625" y="1436688"/>
              <a:ext cx="109538" cy="225425"/>
            </a:xfrm>
            <a:custGeom>
              <a:avLst/>
              <a:gdLst>
                <a:gd name="T0" fmla="*/ 0 w 69"/>
                <a:gd name="T1" fmla="*/ 142 h 142"/>
                <a:gd name="T2" fmla="*/ 0 w 69"/>
                <a:gd name="T3" fmla="*/ 0 h 142"/>
                <a:gd name="T4" fmla="*/ 66 w 69"/>
                <a:gd name="T5" fmla="*/ 0 h 142"/>
                <a:gd name="T6" fmla="*/ 66 w 69"/>
                <a:gd name="T7" fmla="*/ 24 h 142"/>
                <a:gd name="T8" fmla="*/ 28 w 69"/>
                <a:gd name="T9" fmla="*/ 24 h 142"/>
                <a:gd name="T10" fmla="*/ 28 w 69"/>
                <a:gd name="T11" fmla="*/ 59 h 142"/>
                <a:gd name="T12" fmla="*/ 64 w 69"/>
                <a:gd name="T13" fmla="*/ 59 h 142"/>
                <a:gd name="T14" fmla="*/ 64 w 69"/>
                <a:gd name="T15" fmla="*/ 83 h 142"/>
                <a:gd name="T16" fmla="*/ 28 w 69"/>
                <a:gd name="T17" fmla="*/ 83 h 142"/>
                <a:gd name="T18" fmla="*/ 28 w 69"/>
                <a:gd name="T19" fmla="*/ 119 h 142"/>
                <a:gd name="T20" fmla="*/ 69 w 69"/>
                <a:gd name="T21" fmla="*/ 119 h 142"/>
                <a:gd name="T22" fmla="*/ 69 w 69"/>
                <a:gd name="T23" fmla="*/ 142 h 142"/>
                <a:gd name="T24" fmla="*/ 0 w 69"/>
                <a:gd name="T25"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42">
                  <a:moveTo>
                    <a:pt x="0" y="142"/>
                  </a:moveTo>
                  <a:lnTo>
                    <a:pt x="0" y="0"/>
                  </a:lnTo>
                  <a:lnTo>
                    <a:pt x="66" y="0"/>
                  </a:lnTo>
                  <a:lnTo>
                    <a:pt x="66" y="24"/>
                  </a:lnTo>
                  <a:lnTo>
                    <a:pt x="28" y="24"/>
                  </a:lnTo>
                  <a:lnTo>
                    <a:pt x="28" y="59"/>
                  </a:lnTo>
                  <a:lnTo>
                    <a:pt x="64" y="59"/>
                  </a:lnTo>
                  <a:lnTo>
                    <a:pt x="64" y="83"/>
                  </a:lnTo>
                  <a:lnTo>
                    <a:pt x="28" y="83"/>
                  </a:lnTo>
                  <a:lnTo>
                    <a:pt x="28" y="119"/>
                  </a:lnTo>
                  <a:lnTo>
                    <a:pt x="69" y="119"/>
                  </a:lnTo>
                  <a:lnTo>
                    <a:pt x="69" y="142"/>
                  </a:lnTo>
                  <a:lnTo>
                    <a:pt x="0" y="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30" name="Freeform 2186"/>
            <p:cNvSpPr>
              <a:spLocks noEditPoints="1"/>
            </p:cNvSpPr>
            <p:nvPr/>
          </p:nvSpPr>
          <p:spPr bwMode="auto">
            <a:xfrm>
              <a:off x="17018000" y="1436688"/>
              <a:ext cx="134938" cy="225425"/>
            </a:xfrm>
            <a:custGeom>
              <a:avLst/>
              <a:gdLst>
                <a:gd name="T0" fmla="*/ 12 w 36"/>
                <a:gd name="T1" fmla="*/ 40 h 60"/>
                <a:gd name="T2" fmla="*/ 12 w 36"/>
                <a:gd name="T3" fmla="*/ 60 h 60"/>
                <a:gd name="T4" fmla="*/ 0 w 36"/>
                <a:gd name="T5" fmla="*/ 60 h 60"/>
                <a:gd name="T6" fmla="*/ 0 w 36"/>
                <a:gd name="T7" fmla="*/ 0 h 60"/>
                <a:gd name="T8" fmla="*/ 18 w 36"/>
                <a:gd name="T9" fmla="*/ 0 h 60"/>
                <a:gd name="T10" fmla="*/ 31 w 36"/>
                <a:gd name="T11" fmla="*/ 5 h 60"/>
                <a:gd name="T12" fmla="*/ 36 w 36"/>
                <a:gd name="T13" fmla="*/ 19 h 60"/>
                <a:gd name="T14" fmla="*/ 31 w 36"/>
                <a:gd name="T15" fmla="*/ 34 h 60"/>
                <a:gd name="T16" fmla="*/ 17 w 36"/>
                <a:gd name="T17" fmla="*/ 40 h 60"/>
                <a:gd name="T18" fmla="*/ 12 w 36"/>
                <a:gd name="T19" fmla="*/ 40 h 60"/>
                <a:gd name="T20" fmla="*/ 12 w 36"/>
                <a:gd name="T21" fmla="*/ 10 h 60"/>
                <a:gd name="T22" fmla="*/ 12 w 36"/>
                <a:gd name="T23" fmla="*/ 30 h 60"/>
                <a:gd name="T24" fmla="*/ 16 w 36"/>
                <a:gd name="T25" fmla="*/ 30 h 60"/>
                <a:gd name="T26" fmla="*/ 24 w 36"/>
                <a:gd name="T27" fmla="*/ 20 h 60"/>
                <a:gd name="T28" fmla="*/ 22 w 36"/>
                <a:gd name="T29" fmla="*/ 13 h 60"/>
                <a:gd name="T30" fmla="*/ 16 w 36"/>
                <a:gd name="T31" fmla="*/ 10 h 60"/>
                <a:gd name="T32" fmla="*/ 12 w 36"/>
                <a:gd name="T33" fmla="*/ 1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60">
                  <a:moveTo>
                    <a:pt x="12" y="40"/>
                  </a:moveTo>
                  <a:cubicBezTo>
                    <a:pt x="12" y="60"/>
                    <a:pt x="12" y="60"/>
                    <a:pt x="12" y="60"/>
                  </a:cubicBezTo>
                  <a:cubicBezTo>
                    <a:pt x="0" y="60"/>
                    <a:pt x="0" y="60"/>
                    <a:pt x="0" y="60"/>
                  </a:cubicBezTo>
                  <a:cubicBezTo>
                    <a:pt x="0" y="0"/>
                    <a:pt x="0" y="0"/>
                    <a:pt x="0" y="0"/>
                  </a:cubicBezTo>
                  <a:cubicBezTo>
                    <a:pt x="18" y="0"/>
                    <a:pt x="18" y="0"/>
                    <a:pt x="18" y="0"/>
                  </a:cubicBezTo>
                  <a:cubicBezTo>
                    <a:pt x="23" y="0"/>
                    <a:pt x="28" y="2"/>
                    <a:pt x="31" y="5"/>
                  </a:cubicBezTo>
                  <a:cubicBezTo>
                    <a:pt x="34" y="8"/>
                    <a:pt x="36" y="13"/>
                    <a:pt x="36" y="19"/>
                  </a:cubicBezTo>
                  <a:cubicBezTo>
                    <a:pt x="36" y="25"/>
                    <a:pt x="34" y="30"/>
                    <a:pt x="31" y="34"/>
                  </a:cubicBezTo>
                  <a:cubicBezTo>
                    <a:pt x="27" y="38"/>
                    <a:pt x="22" y="40"/>
                    <a:pt x="17" y="40"/>
                  </a:cubicBezTo>
                  <a:lnTo>
                    <a:pt x="12" y="40"/>
                  </a:lnTo>
                  <a:close/>
                  <a:moveTo>
                    <a:pt x="12" y="10"/>
                  </a:moveTo>
                  <a:cubicBezTo>
                    <a:pt x="12" y="30"/>
                    <a:pt x="12" y="30"/>
                    <a:pt x="12" y="30"/>
                  </a:cubicBezTo>
                  <a:cubicBezTo>
                    <a:pt x="16" y="30"/>
                    <a:pt x="16" y="30"/>
                    <a:pt x="16" y="30"/>
                  </a:cubicBezTo>
                  <a:cubicBezTo>
                    <a:pt x="21" y="30"/>
                    <a:pt x="24" y="26"/>
                    <a:pt x="24" y="20"/>
                  </a:cubicBezTo>
                  <a:cubicBezTo>
                    <a:pt x="24" y="17"/>
                    <a:pt x="23" y="14"/>
                    <a:pt x="22" y="13"/>
                  </a:cubicBezTo>
                  <a:cubicBezTo>
                    <a:pt x="20" y="11"/>
                    <a:pt x="18" y="10"/>
                    <a:pt x="16" y="10"/>
                  </a:cubicBezTo>
                  <a:lnTo>
                    <a:pt x="1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31" name="Freeform 2187"/>
            <p:cNvSpPr>
              <a:spLocks noEditPoints="1"/>
            </p:cNvSpPr>
            <p:nvPr/>
          </p:nvSpPr>
          <p:spPr bwMode="auto">
            <a:xfrm>
              <a:off x="17171988" y="1433513"/>
              <a:ext cx="161925" cy="233363"/>
            </a:xfrm>
            <a:custGeom>
              <a:avLst/>
              <a:gdLst>
                <a:gd name="T0" fmla="*/ 21 w 43"/>
                <a:gd name="T1" fmla="*/ 62 h 62"/>
                <a:gd name="T2" fmla="*/ 5 w 43"/>
                <a:gd name="T3" fmla="*/ 54 h 62"/>
                <a:gd name="T4" fmla="*/ 0 w 43"/>
                <a:gd name="T5" fmla="*/ 32 h 62"/>
                <a:gd name="T6" fmla="*/ 6 w 43"/>
                <a:gd name="T7" fmla="*/ 9 h 62"/>
                <a:gd name="T8" fmla="*/ 22 w 43"/>
                <a:gd name="T9" fmla="*/ 0 h 62"/>
                <a:gd name="T10" fmla="*/ 37 w 43"/>
                <a:gd name="T11" fmla="*/ 8 h 62"/>
                <a:gd name="T12" fmla="*/ 43 w 43"/>
                <a:gd name="T13" fmla="*/ 31 h 62"/>
                <a:gd name="T14" fmla="*/ 37 w 43"/>
                <a:gd name="T15" fmla="*/ 54 h 62"/>
                <a:gd name="T16" fmla="*/ 21 w 43"/>
                <a:gd name="T17" fmla="*/ 62 h 62"/>
                <a:gd name="T18" fmla="*/ 22 w 43"/>
                <a:gd name="T19" fmla="*/ 10 h 62"/>
                <a:gd name="T20" fmla="*/ 12 w 43"/>
                <a:gd name="T21" fmla="*/ 31 h 62"/>
                <a:gd name="T22" fmla="*/ 21 w 43"/>
                <a:gd name="T23" fmla="*/ 52 h 62"/>
                <a:gd name="T24" fmla="*/ 28 w 43"/>
                <a:gd name="T25" fmla="*/ 47 h 62"/>
                <a:gd name="T26" fmla="*/ 31 w 43"/>
                <a:gd name="T27" fmla="*/ 32 h 62"/>
                <a:gd name="T28" fmla="*/ 22 w 43"/>
                <a:gd name="T29" fmla="*/ 1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62">
                  <a:moveTo>
                    <a:pt x="21" y="62"/>
                  </a:moveTo>
                  <a:cubicBezTo>
                    <a:pt x="14" y="62"/>
                    <a:pt x="9" y="59"/>
                    <a:pt x="5" y="54"/>
                  </a:cubicBezTo>
                  <a:cubicBezTo>
                    <a:pt x="2" y="49"/>
                    <a:pt x="0" y="41"/>
                    <a:pt x="0" y="32"/>
                  </a:cubicBezTo>
                  <a:cubicBezTo>
                    <a:pt x="0" y="22"/>
                    <a:pt x="2" y="14"/>
                    <a:pt x="6" y="9"/>
                  </a:cubicBezTo>
                  <a:cubicBezTo>
                    <a:pt x="9" y="3"/>
                    <a:pt x="15" y="0"/>
                    <a:pt x="22" y="0"/>
                  </a:cubicBezTo>
                  <a:cubicBezTo>
                    <a:pt x="29" y="0"/>
                    <a:pt x="34" y="3"/>
                    <a:pt x="37" y="8"/>
                  </a:cubicBezTo>
                  <a:cubicBezTo>
                    <a:pt x="41" y="13"/>
                    <a:pt x="43" y="21"/>
                    <a:pt x="43" y="31"/>
                  </a:cubicBezTo>
                  <a:cubicBezTo>
                    <a:pt x="43" y="41"/>
                    <a:pt x="41" y="49"/>
                    <a:pt x="37" y="54"/>
                  </a:cubicBezTo>
                  <a:cubicBezTo>
                    <a:pt x="33" y="59"/>
                    <a:pt x="28" y="62"/>
                    <a:pt x="21" y="62"/>
                  </a:cubicBezTo>
                  <a:close/>
                  <a:moveTo>
                    <a:pt x="22" y="10"/>
                  </a:moveTo>
                  <a:cubicBezTo>
                    <a:pt x="15" y="10"/>
                    <a:pt x="12" y="17"/>
                    <a:pt x="12" y="31"/>
                  </a:cubicBezTo>
                  <a:cubicBezTo>
                    <a:pt x="12" y="45"/>
                    <a:pt x="15" y="52"/>
                    <a:pt x="21" y="52"/>
                  </a:cubicBezTo>
                  <a:cubicBezTo>
                    <a:pt x="24" y="52"/>
                    <a:pt x="27" y="50"/>
                    <a:pt x="28" y="47"/>
                  </a:cubicBezTo>
                  <a:cubicBezTo>
                    <a:pt x="30" y="43"/>
                    <a:pt x="31" y="38"/>
                    <a:pt x="31" y="32"/>
                  </a:cubicBezTo>
                  <a:cubicBezTo>
                    <a:pt x="31" y="17"/>
                    <a:pt x="28" y="10"/>
                    <a:pt x="2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32" name="Freeform 2188"/>
            <p:cNvSpPr>
              <a:spLocks/>
            </p:cNvSpPr>
            <p:nvPr/>
          </p:nvSpPr>
          <p:spPr bwMode="auto">
            <a:xfrm>
              <a:off x="17345025" y="1436688"/>
              <a:ext cx="244475" cy="225425"/>
            </a:xfrm>
            <a:custGeom>
              <a:avLst/>
              <a:gdLst>
                <a:gd name="T0" fmla="*/ 52 w 65"/>
                <a:gd name="T1" fmla="*/ 60 h 60"/>
                <a:gd name="T2" fmla="*/ 39 w 65"/>
                <a:gd name="T3" fmla="*/ 60 h 60"/>
                <a:gd name="T4" fmla="*/ 33 w 65"/>
                <a:gd name="T5" fmla="*/ 22 h 60"/>
                <a:gd name="T6" fmla="*/ 32 w 65"/>
                <a:gd name="T7" fmla="*/ 14 h 60"/>
                <a:gd name="T8" fmla="*/ 32 w 65"/>
                <a:gd name="T9" fmla="*/ 14 h 60"/>
                <a:gd name="T10" fmla="*/ 32 w 65"/>
                <a:gd name="T11" fmla="*/ 20 h 60"/>
                <a:gd name="T12" fmla="*/ 31 w 65"/>
                <a:gd name="T13" fmla="*/ 21 h 60"/>
                <a:gd name="T14" fmla="*/ 25 w 65"/>
                <a:gd name="T15" fmla="*/ 60 h 60"/>
                <a:gd name="T16" fmla="*/ 12 w 65"/>
                <a:gd name="T17" fmla="*/ 60 h 60"/>
                <a:gd name="T18" fmla="*/ 0 w 65"/>
                <a:gd name="T19" fmla="*/ 0 h 60"/>
                <a:gd name="T20" fmla="*/ 13 w 65"/>
                <a:gd name="T21" fmla="*/ 0 h 60"/>
                <a:gd name="T22" fmla="*/ 19 w 65"/>
                <a:gd name="T23" fmla="*/ 39 h 60"/>
                <a:gd name="T24" fmla="*/ 20 w 65"/>
                <a:gd name="T25" fmla="*/ 46 h 60"/>
                <a:gd name="T26" fmla="*/ 20 w 65"/>
                <a:gd name="T27" fmla="*/ 46 h 60"/>
                <a:gd name="T28" fmla="*/ 21 w 65"/>
                <a:gd name="T29" fmla="*/ 39 h 60"/>
                <a:gd name="T30" fmla="*/ 27 w 65"/>
                <a:gd name="T31" fmla="*/ 0 h 60"/>
                <a:gd name="T32" fmla="*/ 39 w 65"/>
                <a:gd name="T33" fmla="*/ 0 h 60"/>
                <a:gd name="T34" fmla="*/ 45 w 65"/>
                <a:gd name="T35" fmla="*/ 39 h 60"/>
                <a:gd name="T36" fmla="*/ 46 w 65"/>
                <a:gd name="T37" fmla="*/ 46 h 60"/>
                <a:gd name="T38" fmla="*/ 46 w 65"/>
                <a:gd name="T39" fmla="*/ 46 h 60"/>
                <a:gd name="T40" fmla="*/ 47 w 65"/>
                <a:gd name="T41" fmla="*/ 39 h 60"/>
                <a:gd name="T42" fmla="*/ 54 w 65"/>
                <a:gd name="T43" fmla="*/ 0 h 60"/>
                <a:gd name="T44" fmla="*/ 65 w 65"/>
                <a:gd name="T45" fmla="*/ 0 h 60"/>
                <a:gd name="T46" fmla="*/ 52 w 65"/>
                <a:gd name="T4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60">
                  <a:moveTo>
                    <a:pt x="52" y="60"/>
                  </a:moveTo>
                  <a:cubicBezTo>
                    <a:pt x="39" y="60"/>
                    <a:pt x="39" y="60"/>
                    <a:pt x="39" y="60"/>
                  </a:cubicBezTo>
                  <a:cubicBezTo>
                    <a:pt x="33" y="22"/>
                    <a:pt x="33" y="22"/>
                    <a:pt x="33" y="22"/>
                  </a:cubicBezTo>
                  <a:cubicBezTo>
                    <a:pt x="33" y="19"/>
                    <a:pt x="33" y="16"/>
                    <a:pt x="32" y="14"/>
                  </a:cubicBezTo>
                  <a:cubicBezTo>
                    <a:pt x="32" y="14"/>
                    <a:pt x="32" y="14"/>
                    <a:pt x="32" y="14"/>
                  </a:cubicBezTo>
                  <a:cubicBezTo>
                    <a:pt x="32" y="16"/>
                    <a:pt x="32" y="18"/>
                    <a:pt x="32" y="20"/>
                  </a:cubicBezTo>
                  <a:cubicBezTo>
                    <a:pt x="31" y="21"/>
                    <a:pt x="31" y="21"/>
                    <a:pt x="31" y="21"/>
                  </a:cubicBezTo>
                  <a:cubicBezTo>
                    <a:pt x="25" y="60"/>
                    <a:pt x="25" y="60"/>
                    <a:pt x="25" y="60"/>
                  </a:cubicBezTo>
                  <a:cubicBezTo>
                    <a:pt x="12" y="60"/>
                    <a:pt x="12" y="60"/>
                    <a:pt x="12" y="60"/>
                  </a:cubicBezTo>
                  <a:cubicBezTo>
                    <a:pt x="0" y="0"/>
                    <a:pt x="0" y="0"/>
                    <a:pt x="0" y="0"/>
                  </a:cubicBezTo>
                  <a:cubicBezTo>
                    <a:pt x="13" y="0"/>
                    <a:pt x="13" y="0"/>
                    <a:pt x="13" y="0"/>
                  </a:cubicBezTo>
                  <a:cubicBezTo>
                    <a:pt x="19" y="39"/>
                    <a:pt x="19" y="39"/>
                    <a:pt x="19" y="39"/>
                  </a:cubicBezTo>
                  <a:cubicBezTo>
                    <a:pt x="19" y="40"/>
                    <a:pt x="19" y="42"/>
                    <a:pt x="20" y="46"/>
                  </a:cubicBezTo>
                  <a:cubicBezTo>
                    <a:pt x="20" y="46"/>
                    <a:pt x="20" y="46"/>
                    <a:pt x="20" y="46"/>
                  </a:cubicBezTo>
                  <a:cubicBezTo>
                    <a:pt x="20" y="44"/>
                    <a:pt x="21" y="41"/>
                    <a:pt x="21" y="39"/>
                  </a:cubicBezTo>
                  <a:cubicBezTo>
                    <a:pt x="27" y="0"/>
                    <a:pt x="27" y="0"/>
                    <a:pt x="27" y="0"/>
                  </a:cubicBezTo>
                  <a:cubicBezTo>
                    <a:pt x="39" y="0"/>
                    <a:pt x="39" y="0"/>
                    <a:pt x="39" y="0"/>
                  </a:cubicBezTo>
                  <a:cubicBezTo>
                    <a:pt x="45" y="39"/>
                    <a:pt x="45" y="39"/>
                    <a:pt x="45" y="39"/>
                  </a:cubicBezTo>
                  <a:cubicBezTo>
                    <a:pt x="46" y="44"/>
                    <a:pt x="46" y="46"/>
                    <a:pt x="46" y="46"/>
                  </a:cubicBezTo>
                  <a:cubicBezTo>
                    <a:pt x="46" y="46"/>
                    <a:pt x="46" y="46"/>
                    <a:pt x="46" y="46"/>
                  </a:cubicBezTo>
                  <a:cubicBezTo>
                    <a:pt x="47" y="43"/>
                    <a:pt x="47" y="41"/>
                    <a:pt x="47" y="39"/>
                  </a:cubicBezTo>
                  <a:cubicBezTo>
                    <a:pt x="54" y="0"/>
                    <a:pt x="54" y="0"/>
                    <a:pt x="54" y="0"/>
                  </a:cubicBezTo>
                  <a:cubicBezTo>
                    <a:pt x="65" y="0"/>
                    <a:pt x="65" y="0"/>
                    <a:pt x="65" y="0"/>
                  </a:cubicBezTo>
                  <a:lnTo>
                    <a:pt x="5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33" name="Freeform 2189"/>
            <p:cNvSpPr>
              <a:spLocks/>
            </p:cNvSpPr>
            <p:nvPr/>
          </p:nvSpPr>
          <p:spPr bwMode="auto">
            <a:xfrm>
              <a:off x="17606963" y="1436688"/>
              <a:ext cx="109538" cy="225425"/>
            </a:xfrm>
            <a:custGeom>
              <a:avLst/>
              <a:gdLst>
                <a:gd name="T0" fmla="*/ 0 w 69"/>
                <a:gd name="T1" fmla="*/ 142 h 142"/>
                <a:gd name="T2" fmla="*/ 0 w 69"/>
                <a:gd name="T3" fmla="*/ 0 h 142"/>
                <a:gd name="T4" fmla="*/ 67 w 69"/>
                <a:gd name="T5" fmla="*/ 0 h 142"/>
                <a:gd name="T6" fmla="*/ 67 w 69"/>
                <a:gd name="T7" fmla="*/ 24 h 142"/>
                <a:gd name="T8" fmla="*/ 29 w 69"/>
                <a:gd name="T9" fmla="*/ 24 h 142"/>
                <a:gd name="T10" fmla="*/ 29 w 69"/>
                <a:gd name="T11" fmla="*/ 59 h 142"/>
                <a:gd name="T12" fmla="*/ 64 w 69"/>
                <a:gd name="T13" fmla="*/ 59 h 142"/>
                <a:gd name="T14" fmla="*/ 64 w 69"/>
                <a:gd name="T15" fmla="*/ 83 h 142"/>
                <a:gd name="T16" fmla="*/ 29 w 69"/>
                <a:gd name="T17" fmla="*/ 83 h 142"/>
                <a:gd name="T18" fmla="*/ 29 w 69"/>
                <a:gd name="T19" fmla="*/ 119 h 142"/>
                <a:gd name="T20" fmla="*/ 69 w 69"/>
                <a:gd name="T21" fmla="*/ 119 h 142"/>
                <a:gd name="T22" fmla="*/ 69 w 69"/>
                <a:gd name="T23" fmla="*/ 142 h 142"/>
                <a:gd name="T24" fmla="*/ 0 w 69"/>
                <a:gd name="T25"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42">
                  <a:moveTo>
                    <a:pt x="0" y="142"/>
                  </a:moveTo>
                  <a:lnTo>
                    <a:pt x="0" y="0"/>
                  </a:lnTo>
                  <a:lnTo>
                    <a:pt x="67" y="0"/>
                  </a:lnTo>
                  <a:lnTo>
                    <a:pt x="67" y="24"/>
                  </a:lnTo>
                  <a:lnTo>
                    <a:pt x="29" y="24"/>
                  </a:lnTo>
                  <a:lnTo>
                    <a:pt x="29" y="59"/>
                  </a:lnTo>
                  <a:lnTo>
                    <a:pt x="64" y="59"/>
                  </a:lnTo>
                  <a:lnTo>
                    <a:pt x="64" y="83"/>
                  </a:lnTo>
                  <a:lnTo>
                    <a:pt x="29" y="83"/>
                  </a:lnTo>
                  <a:lnTo>
                    <a:pt x="29" y="119"/>
                  </a:lnTo>
                  <a:lnTo>
                    <a:pt x="69" y="119"/>
                  </a:lnTo>
                  <a:lnTo>
                    <a:pt x="69" y="142"/>
                  </a:lnTo>
                  <a:lnTo>
                    <a:pt x="0" y="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34" name="Freeform 2190"/>
            <p:cNvSpPr>
              <a:spLocks noEditPoints="1"/>
            </p:cNvSpPr>
            <p:nvPr/>
          </p:nvSpPr>
          <p:spPr bwMode="auto">
            <a:xfrm>
              <a:off x="17743488" y="1436688"/>
              <a:ext cx="138113" cy="225425"/>
            </a:xfrm>
            <a:custGeom>
              <a:avLst/>
              <a:gdLst>
                <a:gd name="T0" fmla="*/ 24 w 37"/>
                <a:gd name="T1" fmla="*/ 60 h 60"/>
                <a:gd name="T2" fmla="*/ 20 w 37"/>
                <a:gd name="T3" fmla="*/ 45 h 60"/>
                <a:gd name="T4" fmla="*/ 13 w 37"/>
                <a:gd name="T5" fmla="*/ 37 h 60"/>
                <a:gd name="T6" fmla="*/ 12 w 37"/>
                <a:gd name="T7" fmla="*/ 37 h 60"/>
                <a:gd name="T8" fmla="*/ 12 w 37"/>
                <a:gd name="T9" fmla="*/ 60 h 60"/>
                <a:gd name="T10" fmla="*/ 0 w 37"/>
                <a:gd name="T11" fmla="*/ 60 h 60"/>
                <a:gd name="T12" fmla="*/ 0 w 37"/>
                <a:gd name="T13" fmla="*/ 0 h 60"/>
                <a:gd name="T14" fmla="*/ 17 w 37"/>
                <a:gd name="T15" fmla="*/ 0 h 60"/>
                <a:gd name="T16" fmla="*/ 35 w 37"/>
                <a:gd name="T17" fmla="*/ 16 h 60"/>
                <a:gd name="T18" fmla="*/ 24 w 37"/>
                <a:gd name="T19" fmla="*/ 32 h 60"/>
                <a:gd name="T20" fmla="*/ 24 w 37"/>
                <a:gd name="T21" fmla="*/ 33 h 60"/>
                <a:gd name="T22" fmla="*/ 32 w 37"/>
                <a:gd name="T23" fmla="*/ 43 h 60"/>
                <a:gd name="T24" fmla="*/ 37 w 37"/>
                <a:gd name="T25" fmla="*/ 60 h 60"/>
                <a:gd name="T26" fmla="*/ 24 w 37"/>
                <a:gd name="T27" fmla="*/ 60 h 60"/>
                <a:gd name="T28" fmla="*/ 12 w 37"/>
                <a:gd name="T29" fmla="*/ 10 h 60"/>
                <a:gd name="T30" fmla="*/ 12 w 37"/>
                <a:gd name="T31" fmla="*/ 27 h 60"/>
                <a:gd name="T32" fmla="*/ 15 w 37"/>
                <a:gd name="T33" fmla="*/ 27 h 60"/>
                <a:gd name="T34" fmla="*/ 21 w 37"/>
                <a:gd name="T35" fmla="*/ 25 h 60"/>
                <a:gd name="T36" fmla="*/ 23 w 37"/>
                <a:gd name="T37" fmla="*/ 18 h 60"/>
                <a:gd name="T38" fmla="*/ 21 w 37"/>
                <a:gd name="T39" fmla="*/ 12 h 60"/>
                <a:gd name="T40" fmla="*/ 15 w 37"/>
                <a:gd name="T41" fmla="*/ 10 h 60"/>
                <a:gd name="T42" fmla="*/ 12 w 37"/>
                <a:gd name="T43" fmla="*/ 1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60">
                  <a:moveTo>
                    <a:pt x="24" y="60"/>
                  </a:moveTo>
                  <a:cubicBezTo>
                    <a:pt x="20" y="45"/>
                    <a:pt x="20" y="45"/>
                    <a:pt x="20" y="45"/>
                  </a:cubicBezTo>
                  <a:cubicBezTo>
                    <a:pt x="19" y="40"/>
                    <a:pt x="16" y="37"/>
                    <a:pt x="13" y="37"/>
                  </a:cubicBezTo>
                  <a:cubicBezTo>
                    <a:pt x="12" y="37"/>
                    <a:pt x="12" y="37"/>
                    <a:pt x="12" y="37"/>
                  </a:cubicBezTo>
                  <a:cubicBezTo>
                    <a:pt x="12" y="60"/>
                    <a:pt x="12" y="60"/>
                    <a:pt x="12" y="60"/>
                  </a:cubicBezTo>
                  <a:cubicBezTo>
                    <a:pt x="0" y="60"/>
                    <a:pt x="0" y="60"/>
                    <a:pt x="0" y="60"/>
                  </a:cubicBezTo>
                  <a:cubicBezTo>
                    <a:pt x="0" y="0"/>
                    <a:pt x="0" y="0"/>
                    <a:pt x="0" y="0"/>
                  </a:cubicBezTo>
                  <a:cubicBezTo>
                    <a:pt x="17" y="0"/>
                    <a:pt x="17" y="0"/>
                    <a:pt x="17" y="0"/>
                  </a:cubicBezTo>
                  <a:cubicBezTo>
                    <a:pt x="29" y="0"/>
                    <a:pt x="35" y="6"/>
                    <a:pt x="35" y="16"/>
                  </a:cubicBezTo>
                  <a:cubicBezTo>
                    <a:pt x="35" y="25"/>
                    <a:pt x="31" y="30"/>
                    <a:pt x="24" y="32"/>
                  </a:cubicBezTo>
                  <a:cubicBezTo>
                    <a:pt x="24" y="33"/>
                    <a:pt x="24" y="33"/>
                    <a:pt x="24" y="33"/>
                  </a:cubicBezTo>
                  <a:cubicBezTo>
                    <a:pt x="27" y="34"/>
                    <a:pt x="30" y="37"/>
                    <a:pt x="32" y="43"/>
                  </a:cubicBezTo>
                  <a:cubicBezTo>
                    <a:pt x="37" y="60"/>
                    <a:pt x="37" y="60"/>
                    <a:pt x="37" y="60"/>
                  </a:cubicBezTo>
                  <a:lnTo>
                    <a:pt x="24" y="60"/>
                  </a:lnTo>
                  <a:close/>
                  <a:moveTo>
                    <a:pt x="12" y="10"/>
                  </a:moveTo>
                  <a:cubicBezTo>
                    <a:pt x="12" y="27"/>
                    <a:pt x="12" y="27"/>
                    <a:pt x="12" y="27"/>
                  </a:cubicBezTo>
                  <a:cubicBezTo>
                    <a:pt x="15" y="27"/>
                    <a:pt x="15" y="27"/>
                    <a:pt x="15" y="27"/>
                  </a:cubicBezTo>
                  <a:cubicBezTo>
                    <a:pt x="18" y="27"/>
                    <a:pt x="19" y="26"/>
                    <a:pt x="21" y="25"/>
                  </a:cubicBezTo>
                  <a:cubicBezTo>
                    <a:pt x="22" y="23"/>
                    <a:pt x="23" y="21"/>
                    <a:pt x="23" y="18"/>
                  </a:cubicBezTo>
                  <a:cubicBezTo>
                    <a:pt x="23" y="16"/>
                    <a:pt x="22" y="14"/>
                    <a:pt x="21" y="12"/>
                  </a:cubicBezTo>
                  <a:cubicBezTo>
                    <a:pt x="20" y="11"/>
                    <a:pt x="18" y="10"/>
                    <a:pt x="15" y="10"/>
                  </a:cubicBezTo>
                  <a:lnTo>
                    <a:pt x="1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35" name="Freeform 2191"/>
            <p:cNvSpPr>
              <a:spLocks/>
            </p:cNvSpPr>
            <p:nvPr/>
          </p:nvSpPr>
          <p:spPr bwMode="auto">
            <a:xfrm>
              <a:off x="15760700" y="1719263"/>
              <a:ext cx="131763" cy="214313"/>
            </a:xfrm>
            <a:custGeom>
              <a:avLst/>
              <a:gdLst>
                <a:gd name="T0" fmla="*/ 54 w 83"/>
                <a:gd name="T1" fmla="*/ 21 h 135"/>
                <a:gd name="T2" fmla="*/ 54 w 83"/>
                <a:gd name="T3" fmla="*/ 135 h 135"/>
                <a:gd name="T4" fmla="*/ 28 w 83"/>
                <a:gd name="T5" fmla="*/ 135 h 135"/>
                <a:gd name="T6" fmla="*/ 28 w 83"/>
                <a:gd name="T7" fmla="*/ 21 h 135"/>
                <a:gd name="T8" fmla="*/ 0 w 83"/>
                <a:gd name="T9" fmla="*/ 21 h 135"/>
                <a:gd name="T10" fmla="*/ 0 w 83"/>
                <a:gd name="T11" fmla="*/ 0 h 135"/>
                <a:gd name="T12" fmla="*/ 83 w 83"/>
                <a:gd name="T13" fmla="*/ 0 h 135"/>
                <a:gd name="T14" fmla="*/ 83 w 83"/>
                <a:gd name="T15" fmla="*/ 21 h 135"/>
                <a:gd name="T16" fmla="*/ 54 w 83"/>
                <a:gd name="T17" fmla="*/ 2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135">
                  <a:moveTo>
                    <a:pt x="54" y="21"/>
                  </a:moveTo>
                  <a:lnTo>
                    <a:pt x="54" y="135"/>
                  </a:lnTo>
                  <a:lnTo>
                    <a:pt x="28" y="135"/>
                  </a:lnTo>
                  <a:lnTo>
                    <a:pt x="28" y="21"/>
                  </a:lnTo>
                  <a:lnTo>
                    <a:pt x="0" y="21"/>
                  </a:lnTo>
                  <a:lnTo>
                    <a:pt x="0" y="0"/>
                  </a:lnTo>
                  <a:lnTo>
                    <a:pt x="83" y="0"/>
                  </a:lnTo>
                  <a:lnTo>
                    <a:pt x="83" y="21"/>
                  </a:lnTo>
                  <a:lnTo>
                    <a:pt x="5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36" name="Freeform 2192"/>
            <p:cNvSpPr>
              <a:spLocks/>
            </p:cNvSpPr>
            <p:nvPr/>
          </p:nvSpPr>
          <p:spPr bwMode="auto">
            <a:xfrm>
              <a:off x="15914688" y="1719263"/>
              <a:ext cx="138113" cy="214313"/>
            </a:xfrm>
            <a:custGeom>
              <a:avLst/>
              <a:gdLst>
                <a:gd name="T0" fmla="*/ 61 w 87"/>
                <a:gd name="T1" fmla="*/ 135 h 135"/>
                <a:gd name="T2" fmla="*/ 61 w 87"/>
                <a:gd name="T3" fmla="*/ 81 h 135"/>
                <a:gd name="T4" fmla="*/ 26 w 87"/>
                <a:gd name="T5" fmla="*/ 81 h 135"/>
                <a:gd name="T6" fmla="*/ 26 w 87"/>
                <a:gd name="T7" fmla="*/ 135 h 135"/>
                <a:gd name="T8" fmla="*/ 0 w 87"/>
                <a:gd name="T9" fmla="*/ 135 h 135"/>
                <a:gd name="T10" fmla="*/ 0 w 87"/>
                <a:gd name="T11" fmla="*/ 0 h 135"/>
                <a:gd name="T12" fmla="*/ 26 w 87"/>
                <a:gd name="T13" fmla="*/ 0 h 135"/>
                <a:gd name="T14" fmla="*/ 26 w 87"/>
                <a:gd name="T15" fmla="*/ 55 h 135"/>
                <a:gd name="T16" fmla="*/ 61 w 87"/>
                <a:gd name="T17" fmla="*/ 55 h 135"/>
                <a:gd name="T18" fmla="*/ 61 w 87"/>
                <a:gd name="T19" fmla="*/ 0 h 135"/>
                <a:gd name="T20" fmla="*/ 87 w 87"/>
                <a:gd name="T21" fmla="*/ 0 h 135"/>
                <a:gd name="T22" fmla="*/ 87 w 87"/>
                <a:gd name="T23" fmla="*/ 135 h 135"/>
                <a:gd name="T24" fmla="*/ 61 w 87"/>
                <a:gd name="T25"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135">
                  <a:moveTo>
                    <a:pt x="61" y="135"/>
                  </a:moveTo>
                  <a:lnTo>
                    <a:pt x="61" y="81"/>
                  </a:lnTo>
                  <a:lnTo>
                    <a:pt x="26" y="81"/>
                  </a:lnTo>
                  <a:lnTo>
                    <a:pt x="26" y="135"/>
                  </a:lnTo>
                  <a:lnTo>
                    <a:pt x="0" y="135"/>
                  </a:lnTo>
                  <a:lnTo>
                    <a:pt x="0" y="0"/>
                  </a:lnTo>
                  <a:lnTo>
                    <a:pt x="26" y="0"/>
                  </a:lnTo>
                  <a:lnTo>
                    <a:pt x="26" y="55"/>
                  </a:lnTo>
                  <a:lnTo>
                    <a:pt x="61" y="55"/>
                  </a:lnTo>
                  <a:lnTo>
                    <a:pt x="61" y="0"/>
                  </a:lnTo>
                  <a:lnTo>
                    <a:pt x="87" y="0"/>
                  </a:lnTo>
                  <a:lnTo>
                    <a:pt x="87" y="135"/>
                  </a:lnTo>
                  <a:lnTo>
                    <a:pt x="61"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37" name="Freeform 2193"/>
            <p:cNvSpPr>
              <a:spLocks noEditPoints="1"/>
            </p:cNvSpPr>
            <p:nvPr/>
          </p:nvSpPr>
          <p:spPr bwMode="auto">
            <a:xfrm>
              <a:off x="16071850" y="1719263"/>
              <a:ext cx="165100" cy="214313"/>
            </a:xfrm>
            <a:custGeom>
              <a:avLst/>
              <a:gdLst>
                <a:gd name="T0" fmla="*/ 32 w 44"/>
                <a:gd name="T1" fmla="*/ 57 h 57"/>
                <a:gd name="T2" fmla="*/ 29 w 44"/>
                <a:gd name="T3" fmla="*/ 43 h 57"/>
                <a:gd name="T4" fmla="*/ 15 w 44"/>
                <a:gd name="T5" fmla="*/ 43 h 57"/>
                <a:gd name="T6" fmla="*/ 12 w 44"/>
                <a:gd name="T7" fmla="*/ 57 h 57"/>
                <a:gd name="T8" fmla="*/ 0 w 44"/>
                <a:gd name="T9" fmla="*/ 57 h 57"/>
                <a:gd name="T10" fmla="*/ 16 w 44"/>
                <a:gd name="T11" fmla="*/ 0 h 57"/>
                <a:gd name="T12" fmla="*/ 29 w 44"/>
                <a:gd name="T13" fmla="*/ 0 h 57"/>
                <a:gd name="T14" fmla="*/ 44 w 44"/>
                <a:gd name="T15" fmla="*/ 57 h 57"/>
                <a:gd name="T16" fmla="*/ 32 w 44"/>
                <a:gd name="T17" fmla="*/ 57 h 57"/>
                <a:gd name="T18" fmla="*/ 23 w 44"/>
                <a:gd name="T19" fmla="*/ 16 h 57"/>
                <a:gd name="T20" fmla="*/ 22 w 44"/>
                <a:gd name="T21" fmla="*/ 10 h 57"/>
                <a:gd name="T22" fmla="*/ 22 w 44"/>
                <a:gd name="T23" fmla="*/ 9 h 57"/>
                <a:gd name="T24" fmla="*/ 22 w 44"/>
                <a:gd name="T25" fmla="*/ 9 h 57"/>
                <a:gd name="T26" fmla="*/ 21 w 44"/>
                <a:gd name="T27" fmla="*/ 16 h 57"/>
                <a:gd name="T28" fmla="*/ 16 w 44"/>
                <a:gd name="T29" fmla="*/ 35 h 57"/>
                <a:gd name="T30" fmla="*/ 27 w 44"/>
                <a:gd name="T31" fmla="*/ 35 h 57"/>
                <a:gd name="T32" fmla="*/ 23 w 44"/>
                <a:gd name="T33" fmla="*/ 1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57">
                  <a:moveTo>
                    <a:pt x="32" y="57"/>
                  </a:moveTo>
                  <a:cubicBezTo>
                    <a:pt x="29" y="43"/>
                    <a:pt x="29" y="43"/>
                    <a:pt x="29" y="43"/>
                  </a:cubicBezTo>
                  <a:cubicBezTo>
                    <a:pt x="15" y="43"/>
                    <a:pt x="15" y="43"/>
                    <a:pt x="15" y="43"/>
                  </a:cubicBezTo>
                  <a:cubicBezTo>
                    <a:pt x="12" y="57"/>
                    <a:pt x="12" y="57"/>
                    <a:pt x="12" y="57"/>
                  </a:cubicBezTo>
                  <a:cubicBezTo>
                    <a:pt x="0" y="57"/>
                    <a:pt x="0" y="57"/>
                    <a:pt x="0" y="57"/>
                  </a:cubicBezTo>
                  <a:cubicBezTo>
                    <a:pt x="16" y="0"/>
                    <a:pt x="16" y="0"/>
                    <a:pt x="16" y="0"/>
                  </a:cubicBezTo>
                  <a:cubicBezTo>
                    <a:pt x="29" y="0"/>
                    <a:pt x="29" y="0"/>
                    <a:pt x="29" y="0"/>
                  </a:cubicBezTo>
                  <a:cubicBezTo>
                    <a:pt x="44" y="57"/>
                    <a:pt x="44" y="57"/>
                    <a:pt x="44" y="57"/>
                  </a:cubicBezTo>
                  <a:lnTo>
                    <a:pt x="32" y="57"/>
                  </a:lnTo>
                  <a:close/>
                  <a:moveTo>
                    <a:pt x="23" y="16"/>
                  </a:moveTo>
                  <a:cubicBezTo>
                    <a:pt x="23" y="15"/>
                    <a:pt x="23" y="13"/>
                    <a:pt x="22" y="10"/>
                  </a:cubicBezTo>
                  <a:cubicBezTo>
                    <a:pt x="22" y="10"/>
                    <a:pt x="22" y="9"/>
                    <a:pt x="22" y="9"/>
                  </a:cubicBezTo>
                  <a:cubicBezTo>
                    <a:pt x="22" y="9"/>
                    <a:pt x="22" y="9"/>
                    <a:pt x="22" y="9"/>
                  </a:cubicBezTo>
                  <a:cubicBezTo>
                    <a:pt x="21" y="12"/>
                    <a:pt x="21" y="15"/>
                    <a:pt x="21" y="16"/>
                  </a:cubicBezTo>
                  <a:cubicBezTo>
                    <a:pt x="16" y="35"/>
                    <a:pt x="16" y="35"/>
                    <a:pt x="16" y="35"/>
                  </a:cubicBezTo>
                  <a:cubicBezTo>
                    <a:pt x="27" y="35"/>
                    <a:pt x="27" y="35"/>
                    <a:pt x="27" y="35"/>
                  </a:cubicBezTo>
                  <a:lnTo>
                    <a:pt x="23"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38" name="Freeform 2194"/>
            <p:cNvSpPr>
              <a:spLocks/>
            </p:cNvSpPr>
            <p:nvPr/>
          </p:nvSpPr>
          <p:spPr bwMode="auto">
            <a:xfrm>
              <a:off x="16259175" y="1719263"/>
              <a:ext cx="139700" cy="214313"/>
            </a:xfrm>
            <a:custGeom>
              <a:avLst/>
              <a:gdLst>
                <a:gd name="T0" fmla="*/ 24 w 37"/>
                <a:gd name="T1" fmla="*/ 57 h 57"/>
                <a:gd name="T2" fmla="*/ 11 w 37"/>
                <a:gd name="T3" fmla="*/ 25 h 57"/>
                <a:gd name="T4" fmla="*/ 9 w 37"/>
                <a:gd name="T5" fmla="*/ 18 h 57"/>
                <a:gd name="T6" fmla="*/ 9 w 37"/>
                <a:gd name="T7" fmla="*/ 16 h 57"/>
                <a:gd name="T8" fmla="*/ 9 w 37"/>
                <a:gd name="T9" fmla="*/ 16 h 57"/>
                <a:gd name="T10" fmla="*/ 9 w 37"/>
                <a:gd name="T11" fmla="*/ 28 h 57"/>
                <a:gd name="T12" fmla="*/ 9 w 37"/>
                <a:gd name="T13" fmla="*/ 57 h 57"/>
                <a:gd name="T14" fmla="*/ 0 w 37"/>
                <a:gd name="T15" fmla="*/ 57 h 57"/>
                <a:gd name="T16" fmla="*/ 0 w 37"/>
                <a:gd name="T17" fmla="*/ 0 h 57"/>
                <a:gd name="T18" fmla="*/ 12 w 37"/>
                <a:gd name="T19" fmla="*/ 0 h 57"/>
                <a:gd name="T20" fmla="*/ 25 w 37"/>
                <a:gd name="T21" fmla="*/ 34 h 57"/>
                <a:gd name="T22" fmla="*/ 27 w 37"/>
                <a:gd name="T23" fmla="*/ 42 h 57"/>
                <a:gd name="T24" fmla="*/ 27 w 37"/>
                <a:gd name="T25" fmla="*/ 42 h 57"/>
                <a:gd name="T26" fmla="*/ 27 w 37"/>
                <a:gd name="T27" fmla="*/ 32 h 57"/>
                <a:gd name="T28" fmla="*/ 27 w 37"/>
                <a:gd name="T29" fmla="*/ 0 h 57"/>
                <a:gd name="T30" fmla="*/ 37 w 37"/>
                <a:gd name="T31" fmla="*/ 0 h 57"/>
                <a:gd name="T32" fmla="*/ 37 w 37"/>
                <a:gd name="T33" fmla="*/ 57 h 57"/>
                <a:gd name="T34" fmla="*/ 24 w 37"/>
                <a:gd name="T3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57">
                  <a:moveTo>
                    <a:pt x="24" y="57"/>
                  </a:moveTo>
                  <a:cubicBezTo>
                    <a:pt x="11" y="25"/>
                    <a:pt x="11" y="25"/>
                    <a:pt x="11" y="25"/>
                  </a:cubicBezTo>
                  <a:cubicBezTo>
                    <a:pt x="11" y="23"/>
                    <a:pt x="10" y="21"/>
                    <a:pt x="9" y="18"/>
                  </a:cubicBezTo>
                  <a:cubicBezTo>
                    <a:pt x="9" y="17"/>
                    <a:pt x="9" y="17"/>
                    <a:pt x="9" y="16"/>
                  </a:cubicBezTo>
                  <a:cubicBezTo>
                    <a:pt x="9" y="16"/>
                    <a:pt x="9" y="16"/>
                    <a:pt x="9" y="16"/>
                  </a:cubicBezTo>
                  <a:cubicBezTo>
                    <a:pt x="9" y="21"/>
                    <a:pt x="9" y="25"/>
                    <a:pt x="9" y="28"/>
                  </a:cubicBezTo>
                  <a:cubicBezTo>
                    <a:pt x="9" y="57"/>
                    <a:pt x="9" y="57"/>
                    <a:pt x="9" y="57"/>
                  </a:cubicBezTo>
                  <a:cubicBezTo>
                    <a:pt x="0" y="57"/>
                    <a:pt x="0" y="57"/>
                    <a:pt x="0" y="57"/>
                  </a:cubicBezTo>
                  <a:cubicBezTo>
                    <a:pt x="0" y="0"/>
                    <a:pt x="0" y="0"/>
                    <a:pt x="0" y="0"/>
                  </a:cubicBezTo>
                  <a:cubicBezTo>
                    <a:pt x="12" y="0"/>
                    <a:pt x="12" y="0"/>
                    <a:pt x="12" y="0"/>
                  </a:cubicBezTo>
                  <a:cubicBezTo>
                    <a:pt x="25" y="34"/>
                    <a:pt x="25" y="34"/>
                    <a:pt x="25" y="34"/>
                  </a:cubicBezTo>
                  <a:cubicBezTo>
                    <a:pt x="25" y="35"/>
                    <a:pt x="26" y="37"/>
                    <a:pt x="27" y="42"/>
                  </a:cubicBezTo>
                  <a:cubicBezTo>
                    <a:pt x="27" y="42"/>
                    <a:pt x="27" y="42"/>
                    <a:pt x="27" y="42"/>
                  </a:cubicBezTo>
                  <a:cubicBezTo>
                    <a:pt x="27" y="32"/>
                    <a:pt x="27" y="32"/>
                    <a:pt x="27" y="32"/>
                  </a:cubicBezTo>
                  <a:cubicBezTo>
                    <a:pt x="27" y="0"/>
                    <a:pt x="27" y="0"/>
                    <a:pt x="27" y="0"/>
                  </a:cubicBezTo>
                  <a:cubicBezTo>
                    <a:pt x="37" y="0"/>
                    <a:pt x="37" y="0"/>
                    <a:pt x="37" y="0"/>
                  </a:cubicBezTo>
                  <a:cubicBezTo>
                    <a:pt x="37" y="57"/>
                    <a:pt x="37" y="57"/>
                    <a:pt x="37" y="57"/>
                  </a:cubicBezTo>
                  <a:lnTo>
                    <a:pt x="2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39" name="Freeform 2195"/>
            <p:cNvSpPr>
              <a:spLocks/>
            </p:cNvSpPr>
            <p:nvPr/>
          </p:nvSpPr>
          <p:spPr bwMode="auto">
            <a:xfrm>
              <a:off x="16492538" y="1719263"/>
              <a:ext cx="127000" cy="214313"/>
            </a:xfrm>
            <a:custGeom>
              <a:avLst/>
              <a:gdLst>
                <a:gd name="T0" fmla="*/ 52 w 80"/>
                <a:gd name="T1" fmla="*/ 21 h 135"/>
                <a:gd name="T2" fmla="*/ 52 w 80"/>
                <a:gd name="T3" fmla="*/ 135 h 135"/>
                <a:gd name="T4" fmla="*/ 26 w 80"/>
                <a:gd name="T5" fmla="*/ 135 h 135"/>
                <a:gd name="T6" fmla="*/ 26 w 80"/>
                <a:gd name="T7" fmla="*/ 21 h 135"/>
                <a:gd name="T8" fmla="*/ 0 w 80"/>
                <a:gd name="T9" fmla="*/ 21 h 135"/>
                <a:gd name="T10" fmla="*/ 0 w 80"/>
                <a:gd name="T11" fmla="*/ 0 h 135"/>
                <a:gd name="T12" fmla="*/ 80 w 80"/>
                <a:gd name="T13" fmla="*/ 0 h 135"/>
                <a:gd name="T14" fmla="*/ 80 w 80"/>
                <a:gd name="T15" fmla="*/ 21 h 135"/>
                <a:gd name="T16" fmla="*/ 52 w 80"/>
                <a:gd name="T17" fmla="*/ 2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135">
                  <a:moveTo>
                    <a:pt x="52" y="21"/>
                  </a:moveTo>
                  <a:lnTo>
                    <a:pt x="52" y="135"/>
                  </a:lnTo>
                  <a:lnTo>
                    <a:pt x="26" y="135"/>
                  </a:lnTo>
                  <a:lnTo>
                    <a:pt x="26" y="21"/>
                  </a:lnTo>
                  <a:lnTo>
                    <a:pt x="0" y="21"/>
                  </a:lnTo>
                  <a:lnTo>
                    <a:pt x="0" y="0"/>
                  </a:lnTo>
                  <a:lnTo>
                    <a:pt x="80" y="0"/>
                  </a:lnTo>
                  <a:lnTo>
                    <a:pt x="80" y="21"/>
                  </a:lnTo>
                  <a:lnTo>
                    <a:pt x="5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40" name="Freeform 2196"/>
            <p:cNvSpPr>
              <a:spLocks/>
            </p:cNvSpPr>
            <p:nvPr/>
          </p:nvSpPr>
          <p:spPr bwMode="auto">
            <a:xfrm>
              <a:off x="16643350" y="1719263"/>
              <a:ext cx="138113" cy="214313"/>
            </a:xfrm>
            <a:custGeom>
              <a:avLst/>
              <a:gdLst>
                <a:gd name="T0" fmla="*/ 61 w 87"/>
                <a:gd name="T1" fmla="*/ 135 h 135"/>
                <a:gd name="T2" fmla="*/ 61 w 87"/>
                <a:gd name="T3" fmla="*/ 81 h 135"/>
                <a:gd name="T4" fmla="*/ 26 w 87"/>
                <a:gd name="T5" fmla="*/ 81 h 135"/>
                <a:gd name="T6" fmla="*/ 26 w 87"/>
                <a:gd name="T7" fmla="*/ 135 h 135"/>
                <a:gd name="T8" fmla="*/ 0 w 87"/>
                <a:gd name="T9" fmla="*/ 135 h 135"/>
                <a:gd name="T10" fmla="*/ 0 w 87"/>
                <a:gd name="T11" fmla="*/ 0 h 135"/>
                <a:gd name="T12" fmla="*/ 26 w 87"/>
                <a:gd name="T13" fmla="*/ 0 h 135"/>
                <a:gd name="T14" fmla="*/ 26 w 87"/>
                <a:gd name="T15" fmla="*/ 55 h 135"/>
                <a:gd name="T16" fmla="*/ 61 w 87"/>
                <a:gd name="T17" fmla="*/ 55 h 135"/>
                <a:gd name="T18" fmla="*/ 61 w 87"/>
                <a:gd name="T19" fmla="*/ 0 h 135"/>
                <a:gd name="T20" fmla="*/ 87 w 87"/>
                <a:gd name="T21" fmla="*/ 0 h 135"/>
                <a:gd name="T22" fmla="*/ 87 w 87"/>
                <a:gd name="T23" fmla="*/ 135 h 135"/>
                <a:gd name="T24" fmla="*/ 61 w 87"/>
                <a:gd name="T25"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135">
                  <a:moveTo>
                    <a:pt x="61" y="135"/>
                  </a:moveTo>
                  <a:lnTo>
                    <a:pt x="61" y="81"/>
                  </a:lnTo>
                  <a:lnTo>
                    <a:pt x="26" y="81"/>
                  </a:lnTo>
                  <a:lnTo>
                    <a:pt x="26" y="135"/>
                  </a:lnTo>
                  <a:lnTo>
                    <a:pt x="0" y="135"/>
                  </a:lnTo>
                  <a:lnTo>
                    <a:pt x="0" y="0"/>
                  </a:lnTo>
                  <a:lnTo>
                    <a:pt x="26" y="0"/>
                  </a:lnTo>
                  <a:lnTo>
                    <a:pt x="26" y="55"/>
                  </a:lnTo>
                  <a:lnTo>
                    <a:pt x="61" y="55"/>
                  </a:lnTo>
                  <a:lnTo>
                    <a:pt x="61" y="0"/>
                  </a:lnTo>
                  <a:lnTo>
                    <a:pt x="87" y="0"/>
                  </a:lnTo>
                  <a:lnTo>
                    <a:pt x="87" y="135"/>
                  </a:lnTo>
                  <a:lnTo>
                    <a:pt x="61"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41" name="Freeform 2197"/>
            <p:cNvSpPr>
              <a:spLocks/>
            </p:cNvSpPr>
            <p:nvPr/>
          </p:nvSpPr>
          <p:spPr bwMode="auto">
            <a:xfrm>
              <a:off x="16819563" y="1719263"/>
              <a:ext cx="101600" cy="214313"/>
            </a:xfrm>
            <a:custGeom>
              <a:avLst/>
              <a:gdLst>
                <a:gd name="T0" fmla="*/ 0 w 64"/>
                <a:gd name="T1" fmla="*/ 135 h 135"/>
                <a:gd name="T2" fmla="*/ 0 w 64"/>
                <a:gd name="T3" fmla="*/ 0 h 135"/>
                <a:gd name="T4" fmla="*/ 61 w 64"/>
                <a:gd name="T5" fmla="*/ 0 h 135"/>
                <a:gd name="T6" fmla="*/ 61 w 64"/>
                <a:gd name="T7" fmla="*/ 21 h 135"/>
                <a:gd name="T8" fmla="*/ 26 w 64"/>
                <a:gd name="T9" fmla="*/ 21 h 135"/>
                <a:gd name="T10" fmla="*/ 26 w 64"/>
                <a:gd name="T11" fmla="*/ 57 h 135"/>
                <a:gd name="T12" fmla="*/ 59 w 64"/>
                <a:gd name="T13" fmla="*/ 57 h 135"/>
                <a:gd name="T14" fmla="*/ 59 w 64"/>
                <a:gd name="T15" fmla="*/ 78 h 135"/>
                <a:gd name="T16" fmla="*/ 26 w 64"/>
                <a:gd name="T17" fmla="*/ 78 h 135"/>
                <a:gd name="T18" fmla="*/ 26 w 64"/>
                <a:gd name="T19" fmla="*/ 114 h 135"/>
                <a:gd name="T20" fmla="*/ 64 w 64"/>
                <a:gd name="T21" fmla="*/ 114 h 135"/>
                <a:gd name="T22" fmla="*/ 64 w 64"/>
                <a:gd name="T23" fmla="*/ 135 h 135"/>
                <a:gd name="T24" fmla="*/ 0 w 64"/>
                <a:gd name="T25"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135">
                  <a:moveTo>
                    <a:pt x="0" y="135"/>
                  </a:moveTo>
                  <a:lnTo>
                    <a:pt x="0" y="0"/>
                  </a:lnTo>
                  <a:lnTo>
                    <a:pt x="61" y="0"/>
                  </a:lnTo>
                  <a:lnTo>
                    <a:pt x="61" y="21"/>
                  </a:lnTo>
                  <a:lnTo>
                    <a:pt x="26" y="21"/>
                  </a:lnTo>
                  <a:lnTo>
                    <a:pt x="26" y="57"/>
                  </a:lnTo>
                  <a:lnTo>
                    <a:pt x="59" y="57"/>
                  </a:lnTo>
                  <a:lnTo>
                    <a:pt x="59" y="78"/>
                  </a:lnTo>
                  <a:lnTo>
                    <a:pt x="26" y="78"/>
                  </a:lnTo>
                  <a:lnTo>
                    <a:pt x="26" y="114"/>
                  </a:lnTo>
                  <a:lnTo>
                    <a:pt x="64" y="114"/>
                  </a:lnTo>
                  <a:lnTo>
                    <a:pt x="64" y="135"/>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42" name="Freeform 2198"/>
            <p:cNvSpPr>
              <a:spLocks noEditPoints="1"/>
            </p:cNvSpPr>
            <p:nvPr/>
          </p:nvSpPr>
          <p:spPr bwMode="auto">
            <a:xfrm>
              <a:off x="17018000" y="1719263"/>
              <a:ext cx="128588" cy="214313"/>
            </a:xfrm>
            <a:custGeom>
              <a:avLst/>
              <a:gdLst>
                <a:gd name="T0" fmla="*/ 11 w 34"/>
                <a:gd name="T1" fmla="*/ 38 h 57"/>
                <a:gd name="T2" fmla="*/ 11 w 34"/>
                <a:gd name="T3" fmla="*/ 57 h 57"/>
                <a:gd name="T4" fmla="*/ 0 w 34"/>
                <a:gd name="T5" fmla="*/ 57 h 57"/>
                <a:gd name="T6" fmla="*/ 0 w 34"/>
                <a:gd name="T7" fmla="*/ 0 h 57"/>
                <a:gd name="T8" fmla="*/ 17 w 34"/>
                <a:gd name="T9" fmla="*/ 0 h 57"/>
                <a:gd name="T10" fmla="*/ 30 w 34"/>
                <a:gd name="T11" fmla="*/ 5 h 57"/>
                <a:gd name="T12" fmla="*/ 34 w 34"/>
                <a:gd name="T13" fmla="*/ 18 h 57"/>
                <a:gd name="T14" fmla="*/ 29 w 34"/>
                <a:gd name="T15" fmla="*/ 32 h 57"/>
                <a:gd name="T16" fmla="*/ 16 w 34"/>
                <a:gd name="T17" fmla="*/ 38 h 57"/>
                <a:gd name="T18" fmla="*/ 11 w 34"/>
                <a:gd name="T19" fmla="*/ 38 h 57"/>
                <a:gd name="T20" fmla="*/ 11 w 34"/>
                <a:gd name="T21" fmla="*/ 9 h 57"/>
                <a:gd name="T22" fmla="*/ 11 w 34"/>
                <a:gd name="T23" fmla="*/ 28 h 57"/>
                <a:gd name="T24" fmla="*/ 15 w 34"/>
                <a:gd name="T25" fmla="*/ 28 h 57"/>
                <a:gd name="T26" fmla="*/ 23 w 34"/>
                <a:gd name="T27" fmla="*/ 19 h 57"/>
                <a:gd name="T28" fmla="*/ 21 w 34"/>
                <a:gd name="T29" fmla="*/ 12 h 57"/>
                <a:gd name="T30" fmla="*/ 15 w 34"/>
                <a:gd name="T31" fmla="*/ 9 h 57"/>
                <a:gd name="T32" fmla="*/ 11 w 34"/>
                <a:gd name="T33" fmla="*/ 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11" y="38"/>
                  </a:moveTo>
                  <a:cubicBezTo>
                    <a:pt x="11" y="57"/>
                    <a:pt x="11" y="57"/>
                    <a:pt x="11" y="57"/>
                  </a:cubicBezTo>
                  <a:cubicBezTo>
                    <a:pt x="0" y="57"/>
                    <a:pt x="0" y="57"/>
                    <a:pt x="0" y="57"/>
                  </a:cubicBezTo>
                  <a:cubicBezTo>
                    <a:pt x="0" y="0"/>
                    <a:pt x="0" y="0"/>
                    <a:pt x="0" y="0"/>
                  </a:cubicBezTo>
                  <a:cubicBezTo>
                    <a:pt x="17" y="0"/>
                    <a:pt x="17" y="0"/>
                    <a:pt x="17" y="0"/>
                  </a:cubicBezTo>
                  <a:cubicBezTo>
                    <a:pt x="22" y="0"/>
                    <a:pt x="27" y="1"/>
                    <a:pt x="30" y="5"/>
                  </a:cubicBezTo>
                  <a:cubicBezTo>
                    <a:pt x="33" y="8"/>
                    <a:pt x="34" y="12"/>
                    <a:pt x="34" y="18"/>
                  </a:cubicBezTo>
                  <a:cubicBezTo>
                    <a:pt x="34" y="24"/>
                    <a:pt x="32" y="29"/>
                    <a:pt x="29" y="32"/>
                  </a:cubicBezTo>
                  <a:cubicBezTo>
                    <a:pt x="26" y="36"/>
                    <a:pt x="21" y="38"/>
                    <a:pt x="16" y="38"/>
                  </a:cubicBezTo>
                  <a:lnTo>
                    <a:pt x="11" y="38"/>
                  </a:lnTo>
                  <a:close/>
                  <a:moveTo>
                    <a:pt x="11" y="9"/>
                  </a:moveTo>
                  <a:cubicBezTo>
                    <a:pt x="11" y="28"/>
                    <a:pt x="11" y="28"/>
                    <a:pt x="11" y="28"/>
                  </a:cubicBezTo>
                  <a:cubicBezTo>
                    <a:pt x="15" y="28"/>
                    <a:pt x="15" y="28"/>
                    <a:pt x="15" y="28"/>
                  </a:cubicBezTo>
                  <a:cubicBezTo>
                    <a:pt x="20" y="28"/>
                    <a:pt x="23" y="25"/>
                    <a:pt x="23" y="19"/>
                  </a:cubicBezTo>
                  <a:cubicBezTo>
                    <a:pt x="23" y="16"/>
                    <a:pt x="22" y="13"/>
                    <a:pt x="21" y="12"/>
                  </a:cubicBezTo>
                  <a:cubicBezTo>
                    <a:pt x="19" y="10"/>
                    <a:pt x="17" y="9"/>
                    <a:pt x="15" y="9"/>
                  </a:cubicBezTo>
                  <a:lnTo>
                    <a:pt x="11"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43" name="Freeform 2199"/>
            <p:cNvSpPr>
              <a:spLocks/>
            </p:cNvSpPr>
            <p:nvPr/>
          </p:nvSpPr>
          <p:spPr bwMode="auto">
            <a:xfrm>
              <a:off x="17171988" y="1719263"/>
              <a:ext cx="101600" cy="214313"/>
            </a:xfrm>
            <a:custGeom>
              <a:avLst/>
              <a:gdLst>
                <a:gd name="T0" fmla="*/ 0 w 64"/>
                <a:gd name="T1" fmla="*/ 135 h 135"/>
                <a:gd name="T2" fmla="*/ 0 w 64"/>
                <a:gd name="T3" fmla="*/ 0 h 135"/>
                <a:gd name="T4" fmla="*/ 26 w 64"/>
                <a:gd name="T5" fmla="*/ 0 h 135"/>
                <a:gd name="T6" fmla="*/ 26 w 64"/>
                <a:gd name="T7" fmla="*/ 114 h 135"/>
                <a:gd name="T8" fmla="*/ 64 w 64"/>
                <a:gd name="T9" fmla="*/ 114 h 135"/>
                <a:gd name="T10" fmla="*/ 64 w 64"/>
                <a:gd name="T11" fmla="*/ 135 h 135"/>
                <a:gd name="T12" fmla="*/ 0 w 64"/>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64" h="135">
                  <a:moveTo>
                    <a:pt x="0" y="135"/>
                  </a:moveTo>
                  <a:lnTo>
                    <a:pt x="0" y="0"/>
                  </a:lnTo>
                  <a:lnTo>
                    <a:pt x="26" y="0"/>
                  </a:lnTo>
                  <a:lnTo>
                    <a:pt x="26" y="114"/>
                  </a:lnTo>
                  <a:lnTo>
                    <a:pt x="64" y="114"/>
                  </a:lnTo>
                  <a:lnTo>
                    <a:pt x="64" y="135"/>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44" name="Freeform 2200"/>
            <p:cNvSpPr>
              <a:spLocks noEditPoints="1"/>
            </p:cNvSpPr>
            <p:nvPr/>
          </p:nvSpPr>
          <p:spPr bwMode="auto">
            <a:xfrm>
              <a:off x="17287875" y="1719263"/>
              <a:ext cx="166688" cy="214313"/>
            </a:xfrm>
            <a:custGeom>
              <a:avLst/>
              <a:gdLst>
                <a:gd name="T0" fmla="*/ 32 w 44"/>
                <a:gd name="T1" fmla="*/ 57 h 57"/>
                <a:gd name="T2" fmla="*/ 29 w 44"/>
                <a:gd name="T3" fmla="*/ 43 h 57"/>
                <a:gd name="T4" fmla="*/ 15 w 44"/>
                <a:gd name="T5" fmla="*/ 43 h 57"/>
                <a:gd name="T6" fmla="*/ 11 w 44"/>
                <a:gd name="T7" fmla="*/ 57 h 57"/>
                <a:gd name="T8" fmla="*/ 0 w 44"/>
                <a:gd name="T9" fmla="*/ 57 h 57"/>
                <a:gd name="T10" fmla="*/ 16 w 44"/>
                <a:gd name="T11" fmla="*/ 0 h 57"/>
                <a:gd name="T12" fmla="*/ 29 w 44"/>
                <a:gd name="T13" fmla="*/ 0 h 57"/>
                <a:gd name="T14" fmla="*/ 44 w 44"/>
                <a:gd name="T15" fmla="*/ 57 h 57"/>
                <a:gd name="T16" fmla="*/ 32 w 44"/>
                <a:gd name="T17" fmla="*/ 57 h 57"/>
                <a:gd name="T18" fmla="*/ 23 w 44"/>
                <a:gd name="T19" fmla="*/ 16 h 57"/>
                <a:gd name="T20" fmla="*/ 22 w 44"/>
                <a:gd name="T21" fmla="*/ 10 h 57"/>
                <a:gd name="T22" fmla="*/ 22 w 44"/>
                <a:gd name="T23" fmla="*/ 9 h 57"/>
                <a:gd name="T24" fmla="*/ 22 w 44"/>
                <a:gd name="T25" fmla="*/ 9 h 57"/>
                <a:gd name="T26" fmla="*/ 21 w 44"/>
                <a:gd name="T27" fmla="*/ 16 h 57"/>
                <a:gd name="T28" fmla="*/ 16 w 44"/>
                <a:gd name="T29" fmla="*/ 35 h 57"/>
                <a:gd name="T30" fmla="*/ 27 w 44"/>
                <a:gd name="T31" fmla="*/ 35 h 57"/>
                <a:gd name="T32" fmla="*/ 23 w 44"/>
                <a:gd name="T33" fmla="*/ 1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57">
                  <a:moveTo>
                    <a:pt x="32" y="57"/>
                  </a:moveTo>
                  <a:cubicBezTo>
                    <a:pt x="29" y="43"/>
                    <a:pt x="29" y="43"/>
                    <a:pt x="29" y="43"/>
                  </a:cubicBezTo>
                  <a:cubicBezTo>
                    <a:pt x="15" y="43"/>
                    <a:pt x="15" y="43"/>
                    <a:pt x="15" y="43"/>
                  </a:cubicBezTo>
                  <a:cubicBezTo>
                    <a:pt x="11" y="57"/>
                    <a:pt x="11" y="57"/>
                    <a:pt x="11" y="57"/>
                  </a:cubicBezTo>
                  <a:cubicBezTo>
                    <a:pt x="0" y="57"/>
                    <a:pt x="0" y="57"/>
                    <a:pt x="0" y="57"/>
                  </a:cubicBezTo>
                  <a:cubicBezTo>
                    <a:pt x="16" y="0"/>
                    <a:pt x="16" y="0"/>
                    <a:pt x="16" y="0"/>
                  </a:cubicBezTo>
                  <a:cubicBezTo>
                    <a:pt x="29" y="0"/>
                    <a:pt x="29" y="0"/>
                    <a:pt x="29" y="0"/>
                  </a:cubicBezTo>
                  <a:cubicBezTo>
                    <a:pt x="44" y="57"/>
                    <a:pt x="44" y="57"/>
                    <a:pt x="44" y="57"/>
                  </a:cubicBezTo>
                  <a:lnTo>
                    <a:pt x="32" y="57"/>
                  </a:lnTo>
                  <a:close/>
                  <a:moveTo>
                    <a:pt x="23" y="16"/>
                  </a:moveTo>
                  <a:cubicBezTo>
                    <a:pt x="23" y="15"/>
                    <a:pt x="23" y="13"/>
                    <a:pt x="22" y="10"/>
                  </a:cubicBezTo>
                  <a:cubicBezTo>
                    <a:pt x="22" y="10"/>
                    <a:pt x="22" y="9"/>
                    <a:pt x="22" y="9"/>
                  </a:cubicBezTo>
                  <a:cubicBezTo>
                    <a:pt x="22" y="9"/>
                    <a:pt x="22" y="9"/>
                    <a:pt x="22" y="9"/>
                  </a:cubicBezTo>
                  <a:cubicBezTo>
                    <a:pt x="21" y="12"/>
                    <a:pt x="21" y="15"/>
                    <a:pt x="21" y="16"/>
                  </a:cubicBezTo>
                  <a:cubicBezTo>
                    <a:pt x="16" y="35"/>
                    <a:pt x="16" y="35"/>
                    <a:pt x="16" y="35"/>
                  </a:cubicBezTo>
                  <a:cubicBezTo>
                    <a:pt x="27" y="35"/>
                    <a:pt x="27" y="35"/>
                    <a:pt x="27" y="35"/>
                  </a:cubicBezTo>
                  <a:lnTo>
                    <a:pt x="23"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45" name="Freeform 2201"/>
            <p:cNvSpPr>
              <a:spLocks/>
            </p:cNvSpPr>
            <p:nvPr/>
          </p:nvSpPr>
          <p:spPr bwMode="auto">
            <a:xfrm>
              <a:off x="17472025" y="1719263"/>
              <a:ext cx="139700" cy="214313"/>
            </a:xfrm>
            <a:custGeom>
              <a:avLst/>
              <a:gdLst>
                <a:gd name="T0" fmla="*/ 25 w 37"/>
                <a:gd name="T1" fmla="*/ 57 h 57"/>
                <a:gd name="T2" fmla="*/ 12 w 37"/>
                <a:gd name="T3" fmla="*/ 25 h 57"/>
                <a:gd name="T4" fmla="*/ 10 w 37"/>
                <a:gd name="T5" fmla="*/ 18 h 57"/>
                <a:gd name="T6" fmla="*/ 10 w 37"/>
                <a:gd name="T7" fmla="*/ 16 h 57"/>
                <a:gd name="T8" fmla="*/ 9 w 37"/>
                <a:gd name="T9" fmla="*/ 16 h 57"/>
                <a:gd name="T10" fmla="*/ 10 w 37"/>
                <a:gd name="T11" fmla="*/ 28 h 57"/>
                <a:gd name="T12" fmla="*/ 10 w 37"/>
                <a:gd name="T13" fmla="*/ 57 h 57"/>
                <a:gd name="T14" fmla="*/ 0 w 37"/>
                <a:gd name="T15" fmla="*/ 57 h 57"/>
                <a:gd name="T16" fmla="*/ 0 w 37"/>
                <a:gd name="T17" fmla="*/ 0 h 57"/>
                <a:gd name="T18" fmla="*/ 13 w 37"/>
                <a:gd name="T19" fmla="*/ 0 h 57"/>
                <a:gd name="T20" fmla="*/ 26 w 37"/>
                <a:gd name="T21" fmla="*/ 34 h 57"/>
                <a:gd name="T22" fmla="*/ 28 w 37"/>
                <a:gd name="T23" fmla="*/ 42 h 57"/>
                <a:gd name="T24" fmla="*/ 28 w 37"/>
                <a:gd name="T25" fmla="*/ 42 h 57"/>
                <a:gd name="T26" fmla="*/ 28 w 37"/>
                <a:gd name="T27" fmla="*/ 32 h 57"/>
                <a:gd name="T28" fmla="*/ 28 w 37"/>
                <a:gd name="T29" fmla="*/ 0 h 57"/>
                <a:gd name="T30" fmla="*/ 37 w 37"/>
                <a:gd name="T31" fmla="*/ 0 h 57"/>
                <a:gd name="T32" fmla="*/ 37 w 37"/>
                <a:gd name="T33" fmla="*/ 57 h 57"/>
                <a:gd name="T34" fmla="*/ 25 w 37"/>
                <a:gd name="T3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57">
                  <a:moveTo>
                    <a:pt x="25" y="57"/>
                  </a:moveTo>
                  <a:cubicBezTo>
                    <a:pt x="12" y="25"/>
                    <a:pt x="12" y="25"/>
                    <a:pt x="12" y="25"/>
                  </a:cubicBezTo>
                  <a:cubicBezTo>
                    <a:pt x="12" y="23"/>
                    <a:pt x="11" y="21"/>
                    <a:pt x="10" y="18"/>
                  </a:cubicBezTo>
                  <a:cubicBezTo>
                    <a:pt x="10" y="17"/>
                    <a:pt x="10" y="17"/>
                    <a:pt x="10" y="16"/>
                  </a:cubicBezTo>
                  <a:cubicBezTo>
                    <a:pt x="9" y="16"/>
                    <a:pt x="9" y="16"/>
                    <a:pt x="9" y="16"/>
                  </a:cubicBezTo>
                  <a:cubicBezTo>
                    <a:pt x="10" y="21"/>
                    <a:pt x="10" y="25"/>
                    <a:pt x="10" y="28"/>
                  </a:cubicBezTo>
                  <a:cubicBezTo>
                    <a:pt x="10" y="57"/>
                    <a:pt x="10" y="57"/>
                    <a:pt x="10" y="57"/>
                  </a:cubicBezTo>
                  <a:cubicBezTo>
                    <a:pt x="0" y="57"/>
                    <a:pt x="0" y="57"/>
                    <a:pt x="0" y="57"/>
                  </a:cubicBezTo>
                  <a:cubicBezTo>
                    <a:pt x="0" y="0"/>
                    <a:pt x="0" y="0"/>
                    <a:pt x="0" y="0"/>
                  </a:cubicBezTo>
                  <a:cubicBezTo>
                    <a:pt x="13" y="0"/>
                    <a:pt x="13" y="0"/>
                    <a:pt x="13" y="0"/>
                  </a:cubicBezTo>
                  <a:cubicBezTo>
                    <a:pt x="26" y="34"/>
                    <a:pt x="26" y="34"/>
                    <a:pt x="26" y="34"/>
                  </a:cubicBezTo>
                  <a:cubicBezTo>
                    <a:pt x="26" y="35"/>
                    <a:pt x="27" y="37"/>
                    <a:pt x="28" y="42"/>
                  </a:cubicBezTo>
                  <a:cubicBezTo>
                    <a:pt x="28" y="42"/>
                    <a:pt x="28" y="42"/>
                    <a:pt x="28" y="42"/>
                  </a:cubicBezTo>
                  <a:cubicBezTo>
                    <a:pt x="28" y="32"/>
                    <a:pt x="28" y="32"/>
                    <a:pt x="28" y="32"/>
                  </a:cubicBezTo>
                  <a:cubicBezTo>
                    <a:pt x="28" y="0"/>
                    <a:pt x="28" y="0"/>
                    <a:pt x="28" y="0"/>
                  </a:cubicBezTo>
                  <a:cubicBezTo>
                    <a:pt x="37" y="0"/>
                    <a:pt x="37" y="0"/>
                    <a:pt x="37" y="0"/>
                  </a:cubicBezTo>
                  <a:cubicBezTo>
                    <a:pt x="37" y="57"/>
                    <a:pt x="37" y="57"/>
                    <a:pt x="37" y="57"/>
                  </a:cubicBezTo>
                  <a:lnTo>
                    <a:pt x="25"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46" name="Freeform 2202"/>
            <p:cNvSpPr>
              <a:spLocks/>
            </p:cNvSpPr>
            <p:nvPr/>
          </p:nvSpPr>
          <p:spPr bwMode="auto">
            <a:xfrm>
              <a:off x="17648238" y="1719263"/>
              <a:ext cx="106363" cy="214313"/>
            </a:xfrm>
            <a:custGeom>
              <a:avLst/>
              <a:gdLst>
                <a:gd name="T0" fmla="*/ 0 w 67"/>
                <a:gd name="T1" fmla="*/ 135 h 135"/>
                <a:gd name="T2" fmla="*/ 0 w 67"/>
                <a:gd name="T3" fmla="*/ 0 h 135"/>
                <a:gd name="T4" fmla="*/ 64 w 67"/>
                <a:gd name="T5" fmla="*/ 0 h 135"/>
                <a:gd name="T6" fmla="*/ 64 w 67"/>
                <a:gd name="T7" fmla="*/ 21 h 135"/>
                <a:gd name="T8" fmla="*/ 27 w 67"/>
                <a:gd name="T9" fmla="*/ 21 h 135"/>
                <a:gd name="T10" fmla="*/ 27 w 67"/>
                <a:gd name="T11" fmla="*/ 57 h 135"/>
                <a:gd name="T12" fmla="*/ 62 w 67"/>
                <a:gd name="T13" fmla="*/ 57 h 135"/>
                <a:gd name="T14" fmla="*/ 62 w 67"/>
                <a:gd name="T15" fmla="*/ 78 h 135"/>
                <a:gd name="T16" fmla="*/ 27 w 67"/>
                <a:gd name="T17" fmla="*/ 78 h 135"/>
                <a:gd name="T18" fmla="*/ 27 w 67"/>
                <a:gd name="T19" fmla="*/ 114 h 135"/>
                <a:gd name="T20" fmla="*/ 67 w 67"/>
                <a:gd name="T21" fmla="*/ 114 h 135"/>
                <a:gd name="T22" fmla="*/ 67 w 67"/>
                <a:gd name="T23" fmla="*/ 135 h 135"/>
                <a:gd name="T24" fmla="*/ 0 w 67"/>
                <a:gd name="T25"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135">
                  <a:moveTo>
                    <a:pt x="0" y="135"/>
                  </a:moveTo>
                  <a:lnTo>
                    <a:pt x="0" y="0"/>
                  </a:lnTo>
                  <a:lnTo>
                    <a:pt x="64" y="0"/>
                  </a:lnTo>
                  <a:lnTo>
                    <a:pt x="64" y="21"/>
                  </a:lnTo>
                  <a:lnTo>
                    <a:pt x="27" y="21"/>
                  </a:lnTo>
                  <a:lnTo>
                    <a:pt x="27" y="57"/>
                  </a:lnTo>
                  <a:lnTo>
                    <a:pt x="62" y="57"/>
                  </a:lnTo>
                  <a:lnTo>
                    <a:pt x="62" y="78"/>
                  </a:lnTo>
                  <a:lnTo>
                    <a:pt x="27" y="78"/>
                  </a:lnTo>
                  <a:lnTo>
                    <a:pt x="27" y="114"/>
                  </a:lnTo>
                  <a:lnTo>
                    <a:pt x="67" y="114"/>
                  </a:lnTo>
                  <a:lnTo>
                    <a:pt x="67" y="135"/>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47" name="Freeform 2203"/>
            <p:cNvSpPr>
              <a:spLocks/>
            </p:cNvSpPr>
            <p:nvPr/>
          </p:nvSpPr>
          <p:spPr bwMode="auto">
            <a:xfrm>
              <a:off x="17765713" y="1719263"/>
              <a:ext cx="131763" cy="214313"/>
            </a:xfrm>
            <a:custGeom>
              <a:avLst/>
              <a:gdLst>
                <a:gd name="T0" fmla="*/ 54 w 83"/>
                <a:gd name="T1" fmla="*/ 21 h 135"/>
                <a:gd name="T2" fmla="*/ 54 w 83"/>
                <a:gd name="T3" fmla="*/ 135 h 135"/>
                <a:gd name="T4" fmla="*/ 28 w 83"/>
                <a:gd name="T5" fmla="*/ 135 h 135"/>
                <a:gd name="T6" fmla="*/ 28 w 83"/>
                <a:gd name="T7" fmla="*/ 21 h 135"/>
                <a:gd name="T8" fmla="*/ 0 w 83"/>
                <a:gd name="T9" fmla="*/ 21 h 135"/>
                <a:gd name="T10" fmla="*/ 0 w 83"/>
                <a:gd name="T11" fmla="*/ 0 h 135"/>
                <a:gd name="T12" fmla="*/ 83 w 83"/>
                <a:gd name="T13" fmla="*/ 0 h 135"/>
                <a:gd name="T14" fmla="*/ 83 w 83"/>
                <a:gd name="T15" fmla="*/ 21 h 135"/>
                <a:gd name="T16" fmla="*/ 54 w 83"/>
                <a:gd name="T17" fmla="*/ 2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135">
                  <a:moveTo>
                    <a:pt x="54" y="21"/>
                  </a:moveTo>
                  <a:lnTo>
                    <a:pt x="54" y="135"/>
                  </a:lnTo>
                  <a:lnTo>
                    <a:pt x="28" y="135"/>
                  </a:lnTo>
                  <a:lnTo>
                    <a:pt x="28" y="21"/>
                  </a:lnTo>
                  <a:lnTo>
                    <a:pt x="0" y="21"/>
                  </a:lnTo>
                  <a:lnTo>
                    <a:pt x="0" y="0"/>
                  </a:lnTo>
                  <a:lnTo>
                    <a:pt x="83" y="0"/>
                  </a:lnTo>
                  <a:lnTo>
                    <a:pt x="83" y="21"/>
                  </a:lnTo>
                  <a:lnTo>
                    <a:pt x="5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48" name="Freeform 2204"/>
            <p:cNvSpPr>
              <a:spLocks/>
            </p:cNvSpPr>
            <p:nvPr/>
          </p:nvSpPr>
          <p:spPr bwMode="auto">
            <a:xfrm>
              <a:off x="15779750" y="1990725"/>
              <a:ext cx="184150" cy="304800"/>
            </a:xfrm>
            <a:custGeom>
              <a:avLst/>
              <a:gdLst>
                <a:gd name="T0" fmla="*/ 49 w 49"/>
                <a:gd name="T1" fmla="*/ 46 h 81"/>
                <a:gd name="T2" fmla="*/ 25 w 49"/>
                <a:gd name="T3" fmla="*/ 81 h 81"/>
                <a:gd name="T4" fmla="*/ 0 w 49"/>
                <a:gd name="T5" fmla="*/ 46 h 81"/>
                <a:gd name="T6" fmla="*/ 0 w 49"/>
                <a:gd name="T7" fmla="*/ 0 h 81"/>
                <a:gd name="T8" fmla="*/ 15 w 49"/>
                <a:gd name="T9" fmla="*/ 0 h 81"/>
                <a:gd name="T10" fmla="*/ 15 w 49"/>
                <a:gd name="T11" fmla="*/ 48 h 81"/>
                <a:gd name="T12" fmla="*/ 25 w 49"/>
                <a:gd name="T13" fmla="*/ 67 h 81"/>
                <a:gd name="T14" fmla="*/ 32 w 49"/>
                <a:gd name="T15" fmla="*/ 63 h 81"/>
                <a:gd name="T16" fmla="*/ 34 w 49"/>
                <a:gd name="T17" fmla="*/ 49 h 81"/>
                <a:gd name="T18" fmla="*/ 34 w 49"/>
                <a:gd name="T19" fmla="*/ 0 h 81"/>
                <a:gd name="T20" fmla="*/ 49 w 49"/>
                <a:gd name="T21" fmla="*/ 0 h 81"/>
                <a:gd name="T22" fmla="*/ 49 w 49"/>
                <a:gd name="T23" fmla="*/ 4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81">
                  <a:moveTo>
                    <a:pt x="49" y="46"/>
                  </a:moveTo>
                  <a:cubicBezTo>
                    <a:pt x="49" y="69"/>
                    <a:pt x="41" y="81"/>
                    <a:pt x="25" y="81"/>
                  </a:cubicBezTo>
                  <a:cubicBezTo>
                    <a:pt x="8" y="81"/>
                    <a:pt x="0" y="69"/>
                    <a:pt x="0" y="46"/>
                  </a:cubicBezTo>
                  <a:cubicBezTo>
                    <a:pt x="0" y="0"/>
                    <a:pt x="0" y="0"/>
                    <a:pt x="0" y="0"/>
                  </a:cubicBezTo>
                  <a:cubicBezTo>
                    <a:pt x="15" y="0"/>
                    <a:pt x="15" y="0"/>
                    <a:pt x="15" y="0"/>
                  </a:cubicBezTo>
                  <a:cubicBezTo>
                    <a:pt x="15" y="48"/>
                    <a:pt x="15" y="48"/>
                    <a:pt x="15" y="48"/>
                  </a:cubicBezTo>
                  <a:cubicBezTo>
                    <a:pt x="15" y="61"/>
                    <a:pt x="18" y="67"/>
                    <a:pt x="25" y="67"/>
                  </a:cubicBezTo>
                  <a:cubicBezTo>
                    <a:pt x="28" y="67"/>
                    <a:pt x="31" y="66"/>
                    <a:pt x="32" y="63"/>
                  </a:cubicBezTo>
                  <a:cubicBezTo>
                    <a:pt x="33" y="60"/>
                    <a:pt x="34" y="55"/>
                    <a:pt x="34" y="49"/>
                  </a:cubicBezTo>
                  <a:cubicBezTo>
                    <a:pt x="34" y="0"/>
                    <a:pt x="34" y="0"/>
                    <a:pt x="34" y="0"/>
                  </a:cubicBezTo>
                  <a:cubicBezTo>
                    <a:pt x="49" y="0"/>
                    <a:pt x="49" y="0"/>
                    <a:pt x="49" y="0"/>
                  </a:cubicBezTo>
                  <a:lnTo>
                    <a:pt x="49"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49" name="Freeform 2205"/>
            <p:cNvSpPr>
              <a:spLocks/>
            </p:cNvSpPr>
            <p:nvPr/>
          </p:nvSpPr>
          <p:spPr bwMode="auto">
            <a:xfrm>
              <a:off x="16000413" y="1985963"/>
              <a:ext cx="158750" cy="309563"/>
            </a:xfrm>
            <a:custGeom>
              <a:avLst/>
              <a:gdLst>
                <a:gd name="T0" fmla="*/ 1 w 42"/>
                <a:gd name="T1" fmla="*/ 77 h 82"/>
                <a:gd name="T2" fmla="*/ 1 w 42"/>
                <a:gd name="T3" fmla="*/ 62 h 82"/>
                <a:gd name="T4" fmla="*/ 17 w 42"/>
                <a:gd name="T5" fmla="*/ 68 h 82"/>
                <a:gd name="T6" fmla="*/ 24 w 42"/>
                <a:gd name="T7" fmla="*/ 66 h 82"/>
                <a:gd name="T8" fmla="*/ 26 w 42"/>
                <a:gd name="T9" fmla="*/ 59 h 82"/>
                <a:gd name="T10" fmla="*/ 24 w 42"/>
                <a:gd name="T11" fmla="*/ 53 h 82"/>
                <a:gd name="T12" fmla="*/ 15 w 42"/>
                <a:gd name="T13" fmla="*/ 46 h 82"/>
                <a:gd name="T14" fmla="*/ 0 w 42"/>
                <a:gd name="T15" fmla="*/ 23 h 82"/>
                <a:gd name="T16" fmla="*/ 7 w 42"/>
                <a:gd name="T17" fmla="*/ 6 h 82"/>
                <a:gd name="T18" fmla="*/ 23 w 42"/>
                <a:gd name="T19" fmla="*/ 0 h 82"/>
                <a:gd name="T20" fmla="*/ 39 w 42"/>
                <a:gd name="T21" fmla="*/ 3 h 82"/>
                <a:gd name="T22" fmla="*/ 39 w 42"/>
                <a:gd name="T23" fmla="*/ 17 h 82"/>
                <a:gd name="T24" fmla="*/ 25 w 42"/>
                <a:gd name="T25" fmla="*/ 13 h 82"/>
                <a:gd name="T26" fmla="*/ 19 w 42"/>
                <a:gd name="T27" fmla="*/ 15 h 82"/>
                <a:gd name="T28" fmla="*/ 16 w 42"/>
                <a:gd name="T29" fmla="*/ 22 h 82"/>
                <a:gd name="T30" fmla="*/ 26 w 42"/>
                <a:gd name="T31" fmla="*/ 34 h 82"/>
                <a:gd name="T32" fmla="*/ 38 w 42"/>
                <a:gd name="T33" fmla="*/ 45 h 82"/>
                <a:gd name="T34" fmla="*/ 42 w 42"/>
                <a:gd name="T35" fmla="*/ 58 h 82"/>
                <a:gd name="T36" fmla="*/ 36 w 42"/>
                <a:gd name="T37" fmla="*/ 75 h 82"/>
                <a:gd name="T38" fmla="*/ 18 w 42"/>
                <a:gd name="T39" fmla="*/ 82 h 82"/>
                <a:gd name="T40" fmla="*/ 8 w 42"/>
                <a:gd name="T41" fmla="*/ 80 h 82"/>
                <a:gd name="T42" fmla="*/ 1 w 42"/>
                <a:gd name="T43" fmla="*/ 7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82">
                  <a:moveTo>
                    <a:pt x="1" y="77"/>
                  </a:moveTo>
                  <a:cubicBezTo>
                    <a:pt x="1" y="62"/>
                    <a:pt x="1" y="62"/>
                    <a:pt x="1" y="62"/>
                  </a:cubicBezTo>
                  <a:cubicBezTo>
                    <a:pt x="7" y="66"/>
                    <a:pt x="12" y="68"/>
                    <a:pt x="17" y="68"/>
                  </a:cubicBezTo>
                  <a:cubicBezTo>
                    <a:pt x="20" y="68"/>
                    <a:pt x="22" y="67"/>
                    <a:pt x="24" y="66"/>
                  </a:cubicBezTo>
                  <a:cubicBezTo>
                    <a:pt x="25" y="64"/>
                    <a:pt x="26" y="62"/>
                    <a:pt x="26" y="59"/>
                  </a:cubicBezTo>
                  <a:cubicBezTo>
                    <a:pt x="26" y="57"/>
                    <a:pt x="25" y="55"/>
                    <a:pt x="24" y="53"/>
                  </a:cubicBezTo>
                  <a:cubicBezTo>
                    <a:pt x="22" y="51"/>
                    <a:pt x="19" y="49"/>
                    <a:pt x="15" y="46"/>
                  </a:cubicBezTo>
                  <a:cubicBezTo>
                    <a:pt x="5" y="41"/>
                    <a:pt x="0" y="33"/>
                    <a:pt x="0" y="23"/>
                  </a:cubicBezTo>
                  <a:cubicBezTo>
                    <a:pt x="0" y="16"/>
                    <a:pt x="2" y="10"/>
                    <a:pt x="7" y="6"/>
                  </a:cubicBezTo>
                  <a:cubicBezTo>
                    <a:pt x="11" y="2"/>
                    <a:pt x="16" y="0"/>
                    <a:pt x="23" y="0"/>
                  </a:cubicBezTo>
                  <a:cubicBezTo>
                    <a:pt x="29" y="0"/>
                    <a:pt x="34" y="1"/>
                    <a:pt x="39" y="3"/>
                  </a:cubicBezTo>
                  <a:cubicBezTo>
                    <a:pt x="39" y="17"/>
                    <a:pt x="39" y="17"/>
                    <a:pt x="39" y="17"/>
                  </a:cubicBezTo>
                  <a:cubicBezTo>
                    <a:pt x="34" y="14"/>
                    <a:pt x="30" y="13"/>
                    <a:pt x="25" y="13"/>
                  </a:cubicBezTo>
                  <a:cubicBezTo>
                    <a:pt x="22" y="13"/>
                    <a:pt x="20" y="14"/>
                    <a:pt x="19" y="15"/>
                  </a:cubicBezTo>
                  <a:cubicBezTo>
                    <a:pt x="17" y="17"/>
                    <a:pt x="16" y="19"/>
                    <a:pt x="16" y="22"/>
                  </a:cubicBezTo>
                  <a:cubicBezTo>
                    <a:pt x="16" y="26"/>
                    <a:pt x="19" y="31"/>
                    <a:pt x="26" y="34"/>
                  </a:cubicBezTo>
                  <a:cubicBezTo>
                    <a:pt x="32" y="38"/>
                    <a:pt x="36" y="41"/>
                    <a:pt x="38" y="45"/>
                  </a:cubicBezTo>
                  <a:cubicBezTo>
                    <a:pt x="41" y="49"/>
                    <a:pt x="42" y="53"/>
                    <a:pt x="42" y="58"/>
                  </a:cubicBezTo>
                  <a:cubicBezTo>
                    <a:pt x="42" y="65"/>
                    <a:pt x="40" y="71"/>
                    <a:pt x="36" y="75"/>
                  </a:cubicBezTo>
                  <a:cubicBezTo>
                    <a:pt x="32" y="79"/>
                    <a:pt x="26" y="82"/>
                    <a:pt x="18" y="82"/>
                  </a:cubicBezTo>
                  <a:cubicBezTo>
                    <a:pt x="15" y="82"/>
                    <a:pt x="12" y="81"/>
                    <a:pt x="8" y="80"/>
                  </a:cubicBezTo>
                  <a:cubicBezTo>
                    <a:pt x="5" y="79"/>
                    <a:pt x="2" y="78"/>
                    <a:pt x="1"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50" name="Freeform 2206"/>
            <p:cNvSpPr>
              <a:spLocks/>
            </p:cNvSpPr>
            <p:nvPr/>
          </p:nvSpPr>
          <p:spPr bwMode="auto">
            <a:xfrm>
              <a:off x="16195675" y="1990725"/>
              <a:ext cx="142875" cy="296863"/>
            </a:xfrm>
            <a:custGeom>
              <a:avLst/>
              <a:gdLst>
                <a:gd name="T0" fmla="*/ 0 w 90"/>
                <a:gd name="T1" fmla="*/ 187 h 187"/>
                <a:gd name="T2" fmla="*/ 0 w 90"/>
                <a:gd name="T3" fmla="*/ 0 h 187"/>
                <a:gd name="T4" fmla="*/ 85 w 90"/>
                <a:gd name="T5" fmla="*/ 0 h 187"/>
                <a:gd name="T6" fmla="*/ 85 w 90"/>
                <a:gd name="T7" fmla="*/ 31 h 187"/>
                <a:gd name="T8" fmla="*/ 36 w 90"/>
                <a:gd name="T9" fmla="*/ 31 h 187"/>
                <a:gd name="T10" fmla="*/ 36 w 90"/>
                <a:gd name="T11" fmla="*/ 78 h 187"/>
                <a:gd name="T12" fmla="*/ 83 w 90"/>
                <a:gd name="T13" fmla="*/ 78 h 187"/>
                <a:gd name="T14" fmla="*/ 83 w 90"/>
                <a:gd name="T15" fmla="*/ 109 h 187"/>
                <a:gd name="T16" fmla="*/ 36 w 90"/>
                <a:gd name="T17" fmla="*/ 109 h 187"/>
                <a:gd name="T18" fmla="*/ 36 w 90"/>
                <a:gd name="T19" fmla="*/ 156 h 187"/>
                <a:gd name="T20" fmla="*/ 90 w 90"/>
                <a:gd name="T21" fmla="*/ 156 h 187"/>
                <a:gd name="T22" fmla="*/ 90 w 90"/>
                <a:gd name="T23" fmla="*/ 187 h 187"/>
                <a:gd name="T24" fmla="*/ 0 w 90"/>
                <a:gd name="T25"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187">
                  <a:moveTo>
                    <a:pt x="0" y="187"/>
                  </a:moveTo>
                  <a:lnTo>
                    <a:pt x="0" y="0"/>
                  </a:lnTo>
                  <a:lnTo>
                    <a:pt x="85" y="0"/>
                  </a:lnTo>
                  <a:lnTo>
                    <a:pt x="85" y="31"/>
                  </a:lnTo>
                  <a:lnTo>
                    <a:pt x="36" y="31"/>
                  </a:lnTo>
                  <a:lnTo>
                    <a:pt x="36" y="78"/>
                  </a:lnTo>
                  <a:lnTo>
                    <a:pt x="83" y="78"/>
                  </a:lnTo>
                  <a:lnTo>
                    <a:pt x="83" y="109"/>
                  </a:lnTo>
                  <a:lnTo>
                    <a:pt x="36" y="109"/>
                  </a:lnTo>
                  <a:lnTo>
                    <a:pt x="36" y="156"/>
                  </a:lnTo>
                  <a:lnTo>
                    <a:pt x="90" y="156"/>
                  </a:lnTo>
                  <a:lnTo>
                    <a:pt x="90" y="18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51" name="Freeform 2207"/>
            <p:cNvSpPr>
              <a:spLocks noEditPoints="1"/>
            </p:cNvSpPr>
            <p:nvPr/>
          </p:nvSpPr>
          <p:spPr bwMode="auto">
            <a:xfrm>
              <a:off x="16371888" y="1990725"/>
              <a:ext cx="203200" cy="296863"/>
            </a:xfrm>
            <a:custGeom>
              <a:avLst/>
              <a:gdLst>
                <a:gd name="T0" fmla="*/ 0 w 54"/>
                <a:gd name="T1" fmla="*/ 79 h 79"/>
                <a:gd name="T2" fmla="*/ 0 w 54"/>
                <a:gd name="T3" fmla="*/ 0 h 79"/>
                <a:gd name="T4" fmla="*/ 21 w 54"/>
                <a:gd name="T5" fmla="*/ 0 h 79"/>
                <a:gd name="T6" fmla="*/ 54 w 54"/>
                <a:gd name="T7" fmla="*/ 39 h 79"/>
                <a:gd name="T8" fmla="*/ 46 w 54"/>
                <a:gd name="T9" fmla="*/ 68 h 79"/>
                <a:gd name="T10" fmla="*/ 21 w 54"/>
                <a:gd name="T11" fmla="*/ 79 h 79"/>
                <a:gd name="T12" fmla="*/ 0 w 54"/>
                <a:gd name="T13" fmla="*/ 79 h 79"/>
                <a:gd name="T14" fmla="*/ 15 w 54"/>
                <a:gd name="T15" fmla="*/ 13 h 79"/>
                <a:gd name="T16" fmla="*/ 15 w 54"/>
                <a:gd name="T17" fmla="*/ 66 h 79"/>
                <a:gd name="T18" fmla="*/ 22 w 54"/>
                <a:gd name="T19" fmla="*/ 66 h 79"/>
                <a:gd name="T20" fmla="*/ 34 w 54"/>
                <a:gd name="T21" fmla="*/ 59 h 79"/>
                <a:gd name="T22" fmla="*/ 38 w 54"/>
                <a:gd name="T23" fmla="*/ 39 h 79"/>
                <a:gd name="T24" fmla="*/ 34 w 54"/>
                <a:gd name="T25" fmla="*/ 20 h 79"/>
                <a:gd name="T26" fmla="*/ 21 w 54"/>
                <a:gd name="T27" fmla="*/ 13 h 79"/>
                <a:gd name="T28" fmla="*/ 15 w 54"/>
                <a:gd name="T29" fmla="*/ 1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 h="79">
                  <a:moveTo>
                    <a:pt x="0" y="79"/>
                  </a:moveTo>
                  <a:cubicBezTo>
                    <a:pt x="0" y="0"/>
                    <a:pt x="0" y="0"/>
                    <a:pt x="0" y="0"/>
                  </a:cubicBezTo>
                  <a:cubicBezTo>
                    <a:pt x="21" y="0"/>
                    <a:pt x="21" y="0"/>
                    <a:pt x="21" y="0"/>
                  </a:cubicBezTo>
                  <a:cubicBezTo>
                    <a:pt x="43" y="0"/>
                    <a:pt x="54" y="13"/>
                    <a:pt x="54" y="39"/>
                  </a:cubicBezTo>
                  <a:cubicBezTo>
                    <a:pt x="54" y="51"/>
                    <a:pt x="51" y="61"/>
                    <a:pt x="46" y="68"/>
                  </a:cubicBezTo>
                  <a:cubicBezTo>
                    <a:pt x="40" y="76"/>
                    <a:pt x="32" y="79"/>
                    <a:pt x="21" y="79"/>
                  </a:cubicBezTo>
                  <a:lnTo>
                    <a:pt x="0" y="79"/>
                  </a:lnTo>
                  <a:close/>
                  <a:moveTo>
                    <a:pt x="15" y="13"/>
                  </a:moveTo>
                  <a:cubicBezTo>
                    <a:pt x="15" y="66"/>
                    <a:pt x="15" y="66"/>
                    <a:pt x="15" y="66"/>
                  </a:cubicBezTo>
                  <a:cubicBezTo>
                    <a:pt x="22" y="66"/>
                    <a:pt x="22" y="66"/>
                    <a:pt x="22" y="66"/>
                  </a:cubicBezTo>
                  <a:cubicBezTo>
                    <a:pt x="27" y="66"/>
                    <a:pt x="31" y="64"/>
                    <a:pt x="34" y="59"/>
                  </a:cubicBezTo>
                  <a:cubicBezTo>
                    <a:pt x="37" y="54"/>
                    <a:pt x="38" y="47"/>
                    <a:pt x="38" y="39"/>
                  </a:cubicBezTo>
                  <a:cubicBezTo>
                    <a:pt x="38" y="31"/>
                    <a:pt x="37" y="24"/>
                    <a:pt x="34" y="20"/>
                  </a:cubicBezTo>
                  <a:cubicBezTo>
                    <a:pt x="31" y="15"/>
                    <a:pt x="27" y="13"/>
                    <a:pt x="21" y="13"/>
                  </a:cubicBezTo>
                  <a:lnTo>
                    <a:pt x="15"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52" name="Rectangle 2208"/>
            <p:cNvSpPr>
              <a:spLocks noChangeArrowheads="1"/>
            </p:cNvSpPr>
            <p:nvPr/>
          </p:nvSpPr>
          <p:spPr bwMode="auto">
            <a:xfrm>
              <a:off x="16714788" y="1990725"/>
              <a:ext cx="55563" cy="2968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53" name="Freeform 2209"/>
            <p:cNvSpPr>
              <a:spLocks/>
            </p:cNvSpPr>
            <p:nvPr/>
          </p:nvSpPr>
          <p:spPr bwMode="auto">
            <a:xfrm>
              <a:off x="16822738" y="1990725"/>
              <a:ext cx="187325" cy="296863"/>
            </a:xfrm>
            <a:custGeom>
              <a:avLst/>
              <a:gdLst>
                <a:gd name="T0" fmla="*/ 33 w 50"/>
                <a:gd name="T1" fmla="*/ 79 h 79"/>
                <a:gd name="T2" fmla="*/ 16 w 50"/>
                <a:gd name="T3" fmla="*/ 34 h 79"/>
                <a:gd name="T4" fmla="*/ 13 w 50"/>
                <a:gd name="T5" fmla="*/ 25 h 79"/>
                <a:gd name="T6" fmla="*/ 12 w 50"/>
                <a:gd name="T7" fmla="*/ 22 h 79"/>
                <a:gd name="T8" fmla="*/ 12 w 50"/>
                <a:gd name="T9" fmla="*/ 22 h 79"/>
                <a:gd name="T10" fmla="*/ 12 w 50"/>
                <a:gd name="T11" fmla="*/ 39 h 79"/>
                <a:gd name="T12" fmla="*/ 12 w 50"/>
                <a:gd name="T13" fmla="*/ 79 h 79"/>
                <a:gd name="T14" fmla="*/ 0 w 50"/>
                <a:gd name="T15" fmla="*/ 79 h 79"/>
                <a:gd name="T16" fmla="*/ 0 w 50"/>
                <a:gd name="T17" fmla="*/ 0 h 79"/>
                <a:gd name="T18" fmla="*/ 17 w 50"/>
                <a:gd name="T19" fmla="*/ 0 h 79"/>
                <a:gd name="T20" fmla="*/ 34 w 50"/>
                <a:gd name="T21" fmla="*/ 46 h 79"/>
                <a:gd name="T22" fmla="*/ 38 w 50"/>
                <a:gd name="T23" fmla="*/ 58 h 79"/>
                <a:gd name="T24" fmla="*/ 38 w 50"/>
                <a:gd name="T25" fmla="*/ 58 h 79"/>
                <a:gd name="T26" fmla="*/ 38 w 50"/>
                <a:gd name="T27" fmla="*/ 45 h 79"/>
                <a:gd name="T28" fmla="*/ 38 w 50"/>
                <a:gd name="T29" fmla="*/ 0 h 79"/>
                <a:gd name="T30" fmla="*/ 50 w 50"/>
                <a:gd name="T31" fmla="*/ 0 h 79"/>
                <a:gd name="T32" fmla="*/ 50 w 50"/>
                <a:gd name="T33" fmla="*/ 79 h 79"/>
                <a:gd name="T34" fmla="*/ 33 w 50"/>
                <a:gd name="T3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79">
                  <a:moveTo>
                    <a:pt x="33" y="79"/>
                  </a:moveTo>
                  <a:cubicBezTo>
                    <a:pt x="16" y="34"/>
                    <a:pt x="16" y="34"/>
                    <a:pt x="16" y="34"/>
                  </a:cubicBezTo>
                  <a:cubicBezTo>
                    <a:pt x="15" y="32"/>
                    <a:pt x="14" y="29"/>
                    <a:pt x="13" y="25"/>
                  </a:cubicBezTo>
                  <a:cubicBezTo>
                    <a:pt x="13" y="24"/>
                    <a:pt x="12" y="23"/>
                    <a:pt x="12" y="22"/>
                  </a:cubicBezTo>
                  <a:cubicBezTo>
                    <a:pt x="12" y="22"/>
                    <a:pt x="12" y="22"/>
                    <a:pt x="12" y="22"/>
                  </a:cubicBezTo>
                  <a:cubicBezTo>
                    <a:pt x="12" y="29"/>
                    <a:pt x="12" y="34"/>
                    <a:pt x="12" y="39"/>
                  </a:cubicBezTo>
                  <a:cubicBezTo>
                    <a:pt x="12" y="79"/>
                    <a:pt x="12" y="79"/>
                    <a:pt x="12" y="79"/>
                  </a:cubicBezTo>
                  <a:cubicBezTo>
                    <a:pt x="0" y="79"/>
                    <a:pt x="0" y="79"/>
                    <a:pt x="0" y="79"/>
                  </a:cubicBezTo>
                  <a:cubicBezTo>
                    <a:pt x="0" y="0"/>
                    <a:pt x="0" y="0"/>
                    <a:pt x="0" y="0"/>
                  </a:cubicBezTo>
                  <a:cubicBezTo>
                    <a:pt x="17" y="0"/>
                    <a:pt x="17" y="0"/>
                    <a:pt x="17" y="0"/>
                  </a:cubicBezTo>
                  <a:cubicBezTo>
                    <a:pt x="34" y="46"/>
                    <a:pt x="34" y="46"/>
                    <a:pt x="34" y="46"/>
                  </a:cubicBezTo>
                  <a:cubicBezTo>
                    <a:pt x="35" y="48"/>
                    <a:pt x="36" y="51"/>
                    <a:pt x="38" y="58"/>
                  </a:cubicBezTo>
                  <a:cubicBezTo>
                    <a:pt x="38" y="58"/>
                    <a:pt x="38" y="58"/>
                    <a:pt x="38" y="58"/>
                  </a:cubicBezTo>
                  <a:cubicBezTo>
                    <a:pt x="38" y="45"/>
                    <a:pt x="38" y="45"/>
                    <a:pt x="38" y="45"/>
                  </a:cubicBezTo>
                  <a:cubicBezTo>
                    <a:pt x="38" y="0"/>
                    <a:pt x="38" y="0"/>
                    <a:pt x="38" y="0"/>
                  </a:cubicBezTo>
                  <a:cubicBezTo>
                    <a:pt x="50" y="0"/>
                    <a:pt x="50" y="0"/>
                    <a:pt x="50" y="0"/>
                  </a:cubicBezTo>
                  <a:cubicBezTo>
                    <a:pt x="50" y="79"/>
                    <a:pt x="50" y="79"/>
                    <a:pt x="50" y="79"/>
                  </a:cubicBezTo>
                  <a:lnTo>
                    <a:pt x="33"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54" name="Freeform 2210"/>
            <p:cNvSpPr>
              <a:spLocks/>
            </p:cNvSpPr>
            <p:nvPr/>
          </p:nvSpPr>
          <p:spPr bwMode="auto">
            <a:xfrm>
              <a:off x="17160875" y="1982788"/>
              <a:ext cx="146050" cy="304800"/>
            </a:xfrm>
            <a:custGeom>
              <a:avLst/>
              <a:gdLst>
                <a:gd name="T0" fmla="*/ 0 w 92"/>
                <a:gd name="T1" fmla="*/ 192 h 192"/>
                <a:gd name="T2" fmla="*/ 0 w 92"/>
                <a:gd name="T3" fmla="*/ 166 h 192"/>
                <a:gd name="T4" fmla="*/ 31 w 92"/>
                <a:gd name="T5" fmla="*/ 166 h 192"/>
                <a:gd name="T6" fmla="*/ 31 w 92"/>
                <a:gd name="T7" fmla="*/ 36 h 192"/>
                <a:gd name="T8" fmla="*/ 0 w 92"/>
                <a:gd name="T9" fmla="*/ 45 h 192"/>
                <a:gd name="T10" fmla="*/ 0 w 92"/>
                <a:gd name="T11" fmla="*/ 17 h 192"/>
                <a:gd name="T12" fmla="*/ 64 w 92"/>
                <a:gd name="T13" fmla="*/ 0 h 192"/>
                <a:gd name="T14" fmla="*/ 64 w 92"/>
                <a:gd name="T15" fmla="*/ 166 h 192"/>
                <a:gd name="T16" fmla="*/ 92 w 92"/>
                <a:gd name="T17" fmla="*/ 166 h 192"/>
                <a:gd name="T18" fmla="*/ 92 w 92"/>
                <a:gd name="T19" fmla="*/ 192 h 192"/>
                <a:gd name="T20" fmla="*/ 0 w 92"/>
                <a:gd name="T21"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92">
                  <a:moveTo>
                    <a:pt x="0" y="192"/>
                  </a:moveTo>
                  <a:lnTo>
                    <a:pt x="0" y="166"/>
                  </a:lnTo>
                  <a:lnTo>
                    <a:pt x="31" y="166"/>
                  </a:lnTo>
                  <a:lnTo>
                    <a:pt x="31" y="36"/>
                  </a:lnTo>
                  <a:lnTo>
                    <a:pt x="0" y="45"/>
                  </a:lnTo>
                  <a:lnTo>
                    <a:pt x="0" y="17"/>
                  </a:lnTo>
                  <a:lnTo>
                    <a:pt x="64" y="0"/>
                  </a:lnTo>
                  <a:lnTo>
                    <a:pt x="64" y="166"/>
                  </a:lnTo>
                  <a:lnTo>
                    <a:pt x="92" y="166"/>
                  </a:lnTo>
                  <a:lnTo>
                    <a:pt x="92" y="192"/>
                  </a:lnTo>
                  <a:lnTo>
                    <a:pt x="0"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55" name="Freeform 2211"/>
            <p:cNvSpPr>
              <a:spLocks noEditPoints="1"/>
            </p:cNvSpPr>
            <p:nvPr/>
          </p:nvSpPr>
          <p:spPr bwMode="auto">
            <a:xfrm>
              <a:off x="17337088" y="1985963"/>
              <a:ext cx="165100" cy="304800"/>
            </a:xfrm>
            <a:custGeom>
              <a:avLst/>
              <a:gdLst>
                <a:gd name="T0" fmla="*/ 4 w 44"/>
                <a:gd name="T1" fmla="*/ 79 h 81"/>
                <a:gd name="T2" fmla="*/ 4 w 44"/>
                <a:gd name="T3" fmla="*/ 66 h 81"/>
                <a:gd name="T4" fmla="*/ 15 w 44"/>
                <a:gd name="T5" fmla="*/ 70 h 81"/>
                <a:gd name="T6" fmla="*/ 30 w 44"/>
                <a:gd name="T7" fmla="*/ 44 h 81"/>
                <a:gd name="T8" fmla="*/ 30 w 44"/>
                <a:gd name="T9" fmla="*/ 44 h 81"/>
                <a:gd name="T10" fmla="*/ 17 w 44"/>
                <a:gd name="T11" fmla="*/ 52 h 81"/>
                <a:gd name="T12" fmla="*/ 4 w 44"/>
                <a:gd name="T13" fmla="*/ 46 h 81"/>
                <a:gd name="T14" fmla="*/ 0 w 44"/>
                <a:gd name="T15" fmla="*/ 29 h 81"/>
                <a:gd name="T16" fmla="*/ 6 w 44"/>
                <a:gd name="T17" fmla="*/ 8 h 81"/>
                <a:gd name="T18" fmla="*/ 22 w 44"/>
                <a:gd name="T19" fmla="*/ 0 h 81"/>
                <a:gd name="T20" fmla="*/ 38 w 44"/>
                <a:gd name="T21" fmla="*/ 9 h 81"/>
                <a:gd name="T22" fmla="*/ 44 w 44"/>
                <a:gd name="T23" fmla="*/ 37 h 81"/>
                <a:gd name="T24" fmla="*/ 37 w 44"/>
                <a:gd name="T25" fmla="*/ 70 h 81"/>
                <a:gd name="T26" fmla="*/ 17 w 44"/>
                <a:gd name="T27" fmla="*/ 81 h 81"/>
                <a:gd name="T28" fmla="*/ 4 w 44"/>
                <a:gd name="T29" fmla="*/ 79 h 81"/>
                <a:gd name="T30" fmla="*/ 21 w 44"/>
                <a:gd name="T31" fmla="*/ 11 h 81"/>
                <a:gd name="T32" fmla="*/ 16 w 44"/>
                <a:gd name="T33" fmla="*/ 15 h 81"/>
                <a:gd name="T34" fmla="*/ 14 w 44"/>
                <a:gd name="T35" fmla="*/ 26 h 81"/>
                <a:gd name="T36" fmla="*/ 16 w 44"/>
                <a:gd name="T37" fmla="*/ 37 h 81"/>
                <a:gd name="T38" fmla="*/ 21 w 44"/>
                <a:gd name="T39" fmla="*/ 40 h 81"/>
                <a:gd name="T40" fmla="*/ 27 w 44"/>
                <a:gd name="T41" fmla="*/ 37 h 81"/>
                <a:gd name="T42" fmla="*/ 29 w 44"/>
                <a:gd name="T43" fmla="*/ 27 h 81"/>
                <a:gd name="T44" fmla="*/ 27 w 44"/>
                <a:gd name="T45" fmla="*/ 16 h 81"/>
                <a:gd name="T46" fmla="*/ 21 w 44"/>
                <a:gd name="T47" fmla="*/ 1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81">
                  <a:moveTo>
                    <a:pt x="4" y="79"/>
                  </a:moveTo>
                  <a:cubicBezTo>
                    <a:pt x="4" y="66"/>
                    <a:pt x="4" y="66"/>
                    <a:pt x="4" y="66"/>
                  </a:cubicBezTo>
                  <a:cubicBezTo>
                    <a:pt x="7" y="68"/>
                    <a:pt x="11" y="70"/>
                    <a:pt x="15" y="70"/>
                  </a:cubicBezTo>
                  <a:cubicBezTo>
                    <a:pt x="25" y="70"/>
                    <a:pt x="30" y="61"/>
                    <a:pt x="30" y="44"/>
                  </a:cubicBezTo>
                  <a:cubicBezTo>
                    <a:pt x="30" y="44"/>
                    <a:pt x="30" y="44"/>
                    <a:pt x="30" y="44"/>
                  </a:cubicBezTo>
                  <a:cubicBezTo>
                    <a:pt x="27" y="50"/>
                    <a:pt x="23" y="52"/>
                    <a:pt x="17" y="52"/>
                  </a:cubicBezTo>
                  <a:cubicBezTo>
                    <a:pt x="12" y="52"/>
                    <a:pt x="8" y="50"/>
                    <a:pt x="4" y="46"/>
                  </a:cubicBezTo>
                  <a:cubicBezTo>
                    <a:pt x="1" y="42"/>
                    <a:pt x="0" y="36"/>
                    <a:pt x="0" y="29"/>
                  </a:cubicBezTo>
                  <a:cubicBezTo>
                    <a:pt x="0" y="20"/>
                    <a:pt x="2" y="13"/>
                    <a:pt x="6" y="8"/>
                  </a:cubicBezTo>
                  <a:cubicBezTo>
                    <a:pt x="10" y="2"/>
                    <a:pt x="15" y="0"/>
                    <a:pt x="22" y="0"/>
                  </a:cubicBezTo>
                  <a:cubicBezTo>
                    <a:pt x="29" y="0"/>
                    <a:pt x="34" y="3"/>
                    <a:pt x="38" y="9"/>
                  </a:cubicBezTo>
                  <a:cubicBezTo>
                    <a:pt x="42" y="15"/>
                    <a:pt x="44" y="24"/>
                    <a:pt x="44" y="37"/>
                  </a:cubicBezTo>
                  <a:cubicBezTo>
                    <a:pt x="44" y="52"/>
                    <a:pt x="42" y="63"/>
                    <a:pt x="37" y="70"/>
                  </a:cubicBezTo>
                  <a:cubicBezTo>
                    <a:pt x="32" y="78"/>
                    <a:pt x="26" y="81"/>
                    <a:pt x="17" y="81"/>
                  </a:cubicBezTo>
                  <a:cubicBezTo>
                    <a:pt x="12" y="81"/>
                    <a:pt x="8" y="81"/>
                    <a:pt x="4" y="79"/>
                  </a:cubicBezTo>
                  <a:close/>
                  <a:moveTo>
                    <a:pt x="21" y="11"/>
                  </a:moveTo>
                  <a:cubicBezTo>
                    <a:pt x="19" y="11"/>
                    <a:pt x="17" y="13"/>
                    <a:pt x="16" y="15"/>
                  </a:cubicBezTo>
                  <a:cubicBezTo>
                    <a:pt x="15" y="18"/>
                    <a:pt x="14" y="21"/>
                    <a:pt x="14" y="26"/>
                  </a:cubicBezTo>
                  <a:cubicBezTo>
                    <a:pt x="14" y="31"/>
                    <a:pt x="15" y="34"/>
                    <a:pt x="16" y="37"/>
                  </a:cubicBezTo>
                  <a:cubicBezTo>
                    <a:pt x="18" y="39"/>
                    <a:pt x="19" y="40"/>
                    <a:pt x="21" y="40"/>
                  </a:cubicBezTo>
                  <a:cubicBezTo>
                    <a:pt x="24" y="40"/>
                    <a:pt x="25" y="39"/>
                    <a:pt x="27" y="37"/>
                  </a:cubicBezTo>
                  <a:cubicBezTo>
                    <a:pt x="28" y="34"/>
                    <a:pt x="29" y="31"/>
                    <a:pt x="29" y="27"/>
                  </a:cubicBezTo>
                  <a:cubicBezTo>
                    <a:pt x="29" y="22"/>
                    <a:pt x="28" y="19"/>
                    <a:pt x="27" y="16"/>
                  </a:cubicBezTo>
                  <a:cubicBezTo>
                    <a:pt x="25" y="13"/>
                    <a:pt x="24" y="11"/>
                    <a:pt x="2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56" name="Freeform 2212"/>
            <p:cNvSpPr>
              <a:spLocks noEditPoints="1"/>
            </p:cNvSpPr>
            <p:nvPr/>
          </p:nvSpPr>
          <p:spPr bwMode="auto">
            <a:xfrm>
              <a:off x="17524413" y="1985963"/>
              <a:ext cx="169863" cy="304800"/>
            </a:xfrm>
            <a:custGeom>
              <a:avLst/>
              <a:gdLst>
                <a:gd name="T0" fmla="*/ 4 w 45"/>
                <a:gd name="T1" fmla="*/ 79 h 81"/>
                <a:gd name="T2" fmla="*/ 4 w 45"/>
                <a:gd name="T3" fmla="*/ 66 h 81"/>
                <a:gd name="T4" fmla="*/ 16 w 45"/>
                <a:gd name="T5" fmla="*/ 70 h 81"/>
                <a:gd name="T6" fmla="*/ 31 w 45"/>
                <a:gd name="T7" fmla="*/ 44 h 81"/>
                <a:gd name="T8" fmla="*/ 31 w 45"/>
                <a:gd name="T9" fmla="*/ 44 h 81"/>
                <a:gd name="T10" fmla="*/ 18 w 45"/>
                <a:gd name="T11" fmla="*/ 52 h 81"/>
                <a:gd name="T12" fmla="*/ 5 w 45"/>
                <a:gd name="T13" fmla="*/ 46 h 81"/>
                <a:gd name="T14" fmla="*/ 0 w 45"/>
                <a:gd name="T15" fmla="*/ 29 h 81"/>
                <a:gd name="T16" fmla="*/ 6 w 45"/>
                <a:gd name="T17" fmla="*/ 8 h 81"/>
                <a:gd name="T18" fmla="*/ 23 w 45"/>
                <a:gd name="T19" fmla="*/ 0 h 81"/>
                <a:gd name="T20" fmla="*/ 39 w 45"/>
                <a:gd name="T21" fmla="*/ 9 h 81"/>
                <a:gd name="T22" fmla="*/ 45 w 45"/>
                <a:gd name="T23" fmla="*/ 37 h 81"/>
                <a:gd name="T24" fmla="*/ 38 w 45"/>
                <a:gd name="T25" fmla="*/ 70 h 81"/>
                <a:gd name="T26" fmla="*/ 17 w 45"/>
                <a:gd name="T27" fmla="*/ 81 h 81"/>
                <a:gd name="T28" fmla="*/ 4 w 45"/>
                <a:gd name="T29" fmla="*/ 79 h 81"/>
                <a:gd name="T30" fmla="*/ 22 w 45"/>
                <a:gd name="T31" fmla="*/ 11 h 81"/>
                <a:gd name="T32" fmla="*/ 17 w 45"/>
                <a:gd name="T33" fmla="*/ 15 h 81"/>
                <a:gd name="T34" fmla="*/ 15 w 45"/>
                <a:gd name="T35" fmla="*/ 26 h 81"/>
                <a:gd name="T36" fmla="*/ 17 w 45"/>
                <a:gd name="T37" fmla="*/ 37 h 81"/>
                <a:gd name="T38" fmla="*/ 22 w 45"/>
                <a:gd name="T39" fmla="*/ 40 h 81"/>
                <a:gd name="T40" fmla="*/ 28 w 45"/>
                <a:gd name="T41" fmla="*/ 37 h 81"/>
                <a:gd name="T42" fmla="*/ 30 w 45"/>
                <a:gd name="T43" fmla="*/ 27 h 81"/>
                <a:gd name="T44" fmla="*/ 28 w 45"/>
                <a:gd name="T45" fmla="*/ 16 h 81"/>
                <a:gd name="T46" fmla="*/ 22 w 45"/>
                <a:gd name="T47" fmla="*/ 1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5" h="81">
                  <a:moveTo>
                    <a:pt x="4" y="79"/>
                  </a:moveTo>
                  <a:cubicBezTo>
                    <a:pt x="4" y="66"/>
                    <a:pt x="4" y="66"/>
                    <a:pt x="4" y="66"/>
                  </a:cubicBezTo>
                  <a:cubicBezTo>
                    <a:pt x="8" y="68"/>
                    <a:pt x="11" y="70"/>
                    <a:pt x="16" y="70"/>
                  </a:cubicBezTo>
                  <a:cubicBezTo>
                    <a:pt x="25" y="70"/>
                    <a:pt x="31" y="61"/>
                    <a:pt x="31" y="44"/>
                  </a:cubicBezTo>
                  <a:cubicBezTo>
                    <a:pt x="31" y="44"/>
                    <a:pt x="31" y="44"/>
                    <a:pt x="31" y="44"/>
                  </a:cubicBezTo>
                  <a:cubicBezTo>
                    <a:pt x="28" y="50"/>
                    <a:pt x="23" y="52"/>
                    <a:pt x="18" y="52"/>
                  </a:cubicBezTo>
                  <a:cubicBezTo>
                    <a:pt x="13" y="52"/>
                    <a:pt x="9" y="50"/>
                    <a:pt x="5" y="46"/>
                  </a:cubicBezTo>
                  <a:cubicBezTo>
                    <a:pt x="2" y="42"/>
                    <a:pt x="0" y="36"/>
                    <a:pt x="0" y="29"/>
                  </a:cubicBezTo>
                  <a:cubicBezTo>
                    <a:pt x="0" y="20"/>
                    <a:pt x="2" y="13"/>
                    <a:pt x="6" y="8"/>
                  </a:cubicBezTo>
                  <a:cubicBezTo>
                    <a:pt x="10" y="2"/>
                    <a:pt x="16" y="0"/>
                    <a:pt x="23" y="0"/>
                  </a:cubicBezTo>
                  <a:cubicBezTo>
                    <a:pt x="30" y="0"/>
                    <a:pt x="35" y="3"/>
                    <a:pt x="39" y="9"/>
                  </a:cubicBezTo>
                  <a:cubicBezTo>
                    <a:pt x="43" y="15"/>
                    <a:pt x="45" y="24"/>
                    <a:pt x="45" y="37"/>
                  </a:cubicBezTo>
                  <a:cubicBezTo>
                    <a:pt x="45" y="52"/>
                    <a:pt x="43" y="63"/>
                    <a:pt x="38" y="70"/>
                  </a:cubicBezTo>
                  <a:cubicBezTo>
                    <a:pt x="33" y="78"/>
                    <a:pt x="26" y="81"/>
                    <a:pt x="17" y="81"/>
                  </a:cubicBezTo>
                  <a:cubicBezTo>
                    <a:pt x="13" y="81"/>
                    <a:pt x="8" y="81"/>
                    <a:pt x="4" y="79"/>
                  </a:cubicBezTo>
                  <a:close/>
                  <a:moveTo>
                    <a:pt x="22" y="11"/>
                  </a:moveTo>
                  <a:cubicBezTo>
                    <a:pt x="20" y="11"/>
                    <a:pt x="18" y="13"/>
                    <a:pt x="17" y="15"/>
                  </a:cubicBezTo>
                  <a:cubicBezTo>
                    <a:pt x="16" y="18"/>
                    <a:pt x="15" y="21"/>
                    <a:pt x="15" y="26"/>
                  </a:cubicBezTo>
                  <a:cubicBezTo>
                    <a:pt x="15" y="31"/>
                    <a:pt x="16" y="34"/>
                    <a:pt x="17" y="37"/>
                  </a:cubicBezTo>
                  <a:cubicBezTo>
                    <a:pt x="18" y="39"/>
                    <a:pt x="20" y="40"/>
                    <a:pt x="22" y="40"/>
                  </a:cubicBezTo>
                  <a:cubicBezTo>
                    <a:pt x="24" y="40"/>
                    <a:pt x="26" y="39"/>
                    <a:pt x="28" y="37"/>
                  </a:cubicBezTo>
                  <a:cubicBezTo>
                    <a:pt x="29" y="34"/>
                    <a:pt x="30" y="31"/>
                    <a:pt x="30" y="27"/>
                  </a:cubicBezTo>
                  <a:cubicBezTo>
                    <a:pt x="30" y="22"/>
                    <a:pt x="29" y="19"/>
                    <a:pt x="28" y="16"/>
                  </a:cubicBezTo>
                  <a:cubicBezTo>
                    <a:pt x="26" y="13"/>
                    <a:pt x="24" y="11"/>
                    <a:pt x="2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sp>
          <p:nvSpPr>
            <p:cNvPr id="2357" name="Freeform 2213"/>
            <p:cNvSpPr>
              <a:spLocks noEditPoints="1"/>
            </p:cNvSpPr>
            <p:nvPr/>
          </p:nvSpPr>
          <p:spPr bwMode="auto">
            <a:xfrm>
              <a:off x="17716500" y="1985963"/>
              <a:ext cx="168275" cy="304800"/>
            </a:xfrm>
            <a:custGeom>
              <a:avLst/>
              <a:gdLst>
                <a:gd name="T0" fmla="*/ 4 w 45"/>
                <a:gd name="T1" fmla="*/ 79 h 81"/>
                <a:gd name="T2" fmla="*/ 4 w 45"/>
                <a:gd name="T3" fmla="*/ 66 h 81"/>
                <a:gd name="T4" fmla="*/ 15 w 45"/>
                <a:gd name="T5" fmla="*/ 70 h 81"/>
                <a:gd name="T6" fmla="*/ 31 w 45"/>
                <a:gd name="T7" fmla="*/ 44 h 81"/>
                <a:gd name="T8" fmla="*/ 30 w 45"/>
                <a:gd name="T9" fmla="*/ 44 h 81"/>
                <a:gd name="T10" fmla="*/ 17 w 45"/>
                <a:gd name="T11" fmla="*/ 52 h 81"/>
                <a:gd name="T12" fmla="*/ 5 w 45"/>
                <a:gd name="T13" fmla="*/ 46 h 81"/>
                <a:gd name="T14" fmla="*/ 0 w 45"/>
                <a:gd name="T15" fmla="*/ 29 h 81"/>
                <a:gd name="T16" fmla="*/ 6 w 45"/>
                <a:gd name="T17" fmla="*/ 8 h 81"/>
                <a:gd name="T18" fmla="*/ 22 w 45"/>
                <a:gd name="T19" fmla="*/ 0 h 81"/>
                <a:gd name="T20" fmla="*/ 39 w 45"/>
                <a:gd name="T21" fmla="*/ 9 h 81"/>
                <a:gd name="T22" fmla="*/ 45 w 45"/>
                <a:gd name="T23" fmla="*/ 37 h 81"/>
                <a:gd name="T24" fmla="*/ 38 w 45"/>
                <a:gd name="T25" fmla="*/ 70 h 81"/>
                <a:gd name="T26" fmla="*/ 17 w 45"/>
                <a:gd name="T27" fmla="*/ 81 h 81"/>
                <a:gd name="T28" fmla="*/ 4 w 45"/>
                <a:gd name="T29" fmla="*/ 79 h 81"/>
                <a:gd name="T30" fmla="*/ 22 w 45"/>
                <a:gd name="T31" fmla="*/ 11 h 81"/>
                <a:gd name="T32" fmla="*/ 17 w 45"/>
                <a:gd name="T33" fmla="*/ 15 h 81"/>
                <a:gd name="T34" fmla="*/ 15 w 45"/>
                <a:gd name="T35" fmla="*/ 26 h 81"/>
                <a:gd name="T36" fmla="*/ 17 w 45"/>
                <a:gd name="T37" fmla="*/ 37 h 81"/>
                <a:gd name="T38" fmla="*/ 22 w 45"/>
                <a:gd name="T39" fmla="*/ 40 h 81"/>
                <a:gd name="T40" fmla="*/ 27 w 45"/>
                <a:gd name="T41" fmla="*/ 37 h 81"/>
                <a:gd name="T42" fmla="*/ 29 w 45"/>
                <a:gd name="T43" fmla="*/ 27 h 81"/>
                <a:gd name="T44" fmla="*/ 27 w 45"/>
                <a:gd name="T45" fmla="*/ 16 h 81"/>
                <a:gd name="T46" fmla="*/ 22 w 45"/>
                <a:gd name="T47" fmla="*/ 1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5" h="81">
                  <a:moveTo>
                    <a:pt x="4" y="79"/>
                  </a:moveTo>
                  <a:cubicBezTo>
                    <a:pt x="4" y="66"/>
                    <a:pt x="4" y="66"/>
                    <a:pt x="4" y="66"/>
                  </a:cubicBezTo>
                  <a:cubicBezTo>
                    <a:pt x="7" y="68"/>
                    <a:pt x="11" y="70"/>
                    <a:pt x="15" y="70"/>
                  </a:cubicBezTo>
                  <a:cubicBezTo>
                    <a:pt x="25" y="70"/>
                    <a:pt x="30" y="61"/>
                    <a:pt x="31" y="44"/>
                  </a:cubicBezTo>
                  <a:cubicBezTo>
                    <a:pt x="30" y="44"/>
                    <a:pt x="30" y="44"/>
                    <a:pt x="30" y="44"/>
                  </a:cubicBezTo>
                  <a:cubicBezTo>
                    <a:pt x="28" y="50"/>
                    <a:pt x="23" y="52"/>
                    <a:pt x="17" y="52"/>
                  </a:cubicBezTo>
                  <a:cubicBezTo>
                    <a:pt x="12" y="52"/>
                    <a:pt x="8" y="50"/>
                    <a:pt x="5" y="46"/>
                  </a:cubicBezTo>
                  <a:cubicBezTo>
                    <a:pt x="2" y="42"/>
                    <a:pt x="0" y="36"/>
                    <a:pt x="0" y="29"/>
                  </a:cubicBezTo>
                  <a:cubicBezTo>
                    <a:pt x="0" y="20"/>
                    <a:pt x="2" y="13"/>
                    <a:pt x="6" y="8"/>
                  </a:cubicBezTo>
                  <a:cubicBezTo>
                    <a:pt x="10" y="2"/>
                    <a:pt x="16" y="0"/>
                    <a:pt x="22" y="0"/>
                  </a:cubicBezTo>
                  <a:cubicBezTo>
                    <a:pt x="29" y="0"/>
                    <a:pt x="35" y="3"/>
                    <a:pt x="39" y="9"/>
                  </a:cubicBezTo>
                  <a:cubicBezTo>
                    <a:pt x="43" y="15"/>
                    <a:pt x="45" y="24"/>
                    <a:pt x="45" y="37"/>
                  </a:cubicBezTo>
                  <a:cubicBezTo>
                    <a:pt x="45" y="52"/>
                    <a:pt x="42" y="63"/>
                    <a:pt x="38" y="70"/>
                  </a:cubicBezTo>
                  <a:cubicBezTo>
                    <a:pt x="33" y="78"/>
                    <a:pt x="26" y="81"/>
                    <a:pt x="17" y="81"/>
                  </a:cubicBezTo>
                  <a:cubicBezTo>
                    <a:pt x="13" y="81"/>
                    <a:pt x="8" y="81"/>
                    <a:pt x="4" y="79"/>
                  </a:cubicBezTo>
                  <a:close/>
                  <a:moveTo>
                    <a:pt x="22" y="11"/>
                  </a:moveTo>
                  <a:cubicBezTo>
                    <a:pt x="20" y="11"/>
                    <a:pt x="18" y="13"/>
                    <a:pt x="17" y="15"/>
                  </a:cubicBezTo>
                  <a:cubicBezTo>
                    <a:pt x="15" y="18"/>
                    <a:pt x="15" y="21"/>
                    <a:pt x="15" y="26"/>
                  </a:cubicBezTo>
                  <a:cubicBezTo>
                    <a:pt x="15" y="31"/>
                    <a:pt x="15" y="34"/>
                    <a:pt x="17" y="37"/>
                  </a:cubicBezTo>
                  <a:cubicBezTo>
                    <a:pt x="18" y="39"/>
                    <a:pt x="20" y="40"/>
                    <a:pt x="22" y="40"/>
                  </a:cubicBezTo>
                  <a:cubicBezTo>
                    <a:pt x="24" y="40"/>
                    <a:pt x="26" y="39"/>
                    <a:pt x="27" y="37"/>
                  </a:cubicBezTo>
                  <a:cubicBezTo>
                    <a:pt x="29" y="34"/>
                    <a:pt x="29" y="31"/>
                    <a:pt x="29" y="27"/>
                  </a:cubicBezTo>
                  <a:cubicBezTo>
                    <a:pt x="29" y="22"/>
                    <a:pt x="29" y="19"/>
                    <a:pt x="27" y="16"/>
                  </a:cubicBezTo>
                  <a:cubicBezTo>
                    <a:pt x="26" y="13"/>
                    <a:pt x="24" y="11"/>
                    <a:pt x="2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endParaRPr lang="en-US" sz="1530">
                <a:solidFill>
                  <a:srgbClr val="505050"/>
                </a:solidFill>
              </a:endParaRPr>
            </a:p>
          </p:txBody>
        </p:sp>
      </p:grpSp>
      <p:cxnSp>
        <p:nvCxnSpPr>
          <p:cNvPr id="2365" name="Straight Connector 2364"/>
          <p:cNvCxnSpPr/>
          <p:nvPr/>
        </p:nvCxnSpPr>
        <p:spPr>
          <a:xfrm>
            <a:off x="5874930" y="3720363"/>
            <a:ext cx="6217356" cy="0"/>
          </a:xfrm>
          <a:prstGeom prst="line">
            <a:avLst/>
          </a:prstGeom>
          <a:noFill/>
          <a:ln w="9525" cap="flat" cmpd="sng" algn="ctr">
            <a:solidFill>
              <a:schemeClr val="tx1"/>
            </a:solidFill>
            <a:prstDash val="sysDash"/>
          </a:ln>
          <a:effectLst/>
        </p:spPr>
      </p:cxnSp>
      <p:sp>
        <p:nvSpPr>
          <p:cNvPr id="4" name="TextBox 3"/>
          <p:cNvSpPr txBox="1"/>
          <p:nvPr/>
        </p:nvSpPr>
        <p:spPr>
          <a:xfrm>
            <a:off x="1351580" y="4680845"/>
            <a:ext cx="994503" cy="461665"/>
          </a:xfrm>
          <a:prstGeom prst="rect">
            <a:avLst/>
          </a:prstGeom>
          <a:noFill/>
        </p:spPr>
        <p:txBody>
          <a:bodyPr wrap="none" lIns="182880" tIns="146304" rIns="182880" bIns="146304" rtlCol="0">
            <a:spAutoFit/>
          </a:bodyPr>
          <a:lstStyle/>
          <a:p>
            <a:pPr>
              <a:lnSpc>
                <a:spcPct val="90000"/>
              </a:lnSpc>
            </a:pPr>
            <a:r>
              <a:rPr lang="en-US" sz="1200" spc="-50" dirty="0" smtClean="0"/>
              <a:t>June 2013</a:t>
            </a:r>
          </a:p>
        </p:txBody>
      </p:sp>
      <p:sp>
        <p:nvSpPr>
          <p:cNvPr id="2091" name="TextBox 2090"/>
          <p:cNvSpPr txBox="1"/>
          <p:nvPr/>
        </p:nvSpPr>
        <p:spPr>
          <a:xfrm>
            <a:off x="4488046" y="5292281"/>
            <a:ext cx="1185261" cy="544765"/>
          </a:xfrm>
          <a:prstGeom prst="rect">
            <a:avLst/>
          </a:prstGeom>
          <a:noFill/>
        </p:spPr>
        <p:txBody>
          <a:bodyPr wrap="none" lIns="182880" tIns="146304" rIns="182880" bIns="146304" rtlCol="0">
            <a:spAutoFit/>
          </a:bodyPr>
          <a:lstStyle/>
          <a:p>
            <a:pPr>
              <a:lnSpc>
                <a:spcPct val="90000"/>
              </a:lnSpc>
            </a:pPr>
            <a:r>
              <a:rPr lang="es-MX" b="1" spc="-50" dirty="0" smtClean="0">
                <a:solidFill>
                  <a:srgbClr val="8CC600"/>
                </a:solidFill>
              </a:rPr>
              <a:t>250,000</a:t>
            </a:r>
            <a:endParaRPr lang="en-US" b="1" spc="-50" dirty="0" smtClean="0">
              <a:solidFill>
                <a:srgbClr val="8CC600"/>
              </a:solidFill>
            </a:endParaRPr>
          </a:p>
        </p:txBody>
      </p:sp>
      <p:sp>
        <p:nvSpPr>
          <p:cNvPr id="5" name="TextBox 4"/>
          <p:cNvSpPr txBox="1"/>
          <p:nvPr/>
        </p:nvSpPr>
        <p:spPr>
          <a:xfrm>
            <a:off x="489051" y="6336197"/>
            <a:ext cx="4925066" cy="627864"/>
          </a:xfrm>
          <a:prstGeom prst="rect">
            <a:avLst/>
          </a:prstGeom>
          <a:noFill/>
        </p:spPr>
        <p:txBody>
          <a:bodyPr wrap="none" lIns="182880" tIns="146304" rIns="182880" bIns="146304" rtlCol="0">
            <a:spAutoFit/>
          </a:bodyPr>
          <a:lstStyle/>
          <a:p>
            <a:pPr>
              <a:lnSpc>
                <a:spcPct val="90000"/>
              </a:lnSpc>
            </a:pPr>
            <a:r>
              <a:rPr lang="en-US" sz="2400" dirty="0" smtClean="0"/>
              <a:t>50% </a:t>
            </a:r>
            <a:r>
              <a:rPr lang="zh-CN" altLang="en-US" sz="2400" dirty="0" smtClean="0"/>
              <a:t>的全球财富</a:t>
            </a:r>
            <a:r>
              <a:rPr lang="en-US" altLang="zh-CN" sz="2400" dirty="0" smtClean="0"/>
              <a:t>500</a:t>
            </a:r>
            <a:r>
              <a:rPr lang="zh-CN" altLang="en-US" sz="2400" dirty="0" smtClean="0"/>
              <a:t>强企业在使用</a:t>
            </a:r>
            <a:endParaRPr lang="en-US" sz="2400" spc="-50" dirty="0" smtClean="0"/>
          </a:p>
        </p:txBody>
      </p:sp>
      <p:pic>
        <p:nvPicPr>
          <p:cNvPr id="2095" name="Picture 209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300" y="1641683"/>
            <a:ext cx="4486710" cy="1032125"/>
          </a:xfrm>
          <a:prstGeom prst="rect">
            <a:avLst/>
          </a:prstGeom>
        </p:spPr>
      </p:pic>
    </p:spTree>
    <p:extLst>
      <p:ext uri="{BB962C8B-B14F-4D97-AF65-F5344CB8AC3E}">
        <p14:creationId xmlns:p14="http://schemas.microsoft.com/office/powerpoint/2010/main" val="315101253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2" name="Rectangle 61"/>
          <p:cNvSpPr/>
          <p:nvPr/>
        </p:nvSpPr>
        <p:spPr bwMode="auto">
          <a:xfrm>
            <a:off x="2501" y="6497929"/>
            <a:ext cx="12431473" cy="496596"/>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vert="horz" wrap="square" lIns="391693" tIns="155390" rIns="54387" bIns="54387" rtlCol="0" anchor="ctr">
            <a:noAutofit/>
          </a:bodyPr>
          <a:lstStyle/>
          <a:p>
            <a:r>
              <a:rPr lang="zh-CN" altLang="en-US" dirty="0" smtClean="0"/>
              <a:t>微软自营业务</a:t>
            </a:r>
            <a:endParaRPr lang="en-US" dirty="0"/>
          </a:p>
        </p:txBody>
      </p:sp>
      <p:sp>
        <p:nvSpPr>
          <p:cNvPr id="22" name="Rectangle 21"/>
          <p:cNvSpPr/>
          <p:nvPr/>
        </p:nvSpPr>
        <p:spPr bwMode="auto">
          <a:xfrm>
            <a:off x="707335" y="2813058"/>
            <a:ext cx="2559956" cy="127997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74281" tIns="639989" rIns="182828" bIns="34284" rtlCol="0" anchor="t" anchorCtr="0"/>
          <a:lstStyle/>
          <a:p>
            <a:pPr defTabSz="932048"/>
            <a:r>
              <a:rPr lang="en-US" sz="1399" dirty="0">
                <a:gradFill>
                  <a:gsLst>
                    <a:gs pos="0">
                      <a:srgbClr val="FFFFFF"/>
                    </a:gs>
                    <a:gs pos="100000">
                      <a:srgbClr val="FFFFFF"/>
                    </a:gs>
                  </a:gsLst>
                  <a:lin ang="5400000" scaled="0"/>
                </a:gradFill>
                <a:ea typeface="Segoe UI" pitchFamily="34" charset="0"/>
                <a:cs typeface="Segoe UI" pitchFamily="34" charset="0"/>
              </a:rPr>
              <a:t>Over 250 million people use OneDrive</a:t>
            </a:r>
          </a:p>
        </p:txBody>
      </p:sp>
      <p:sp>
        <p:nvSpPr>
          <p:cNvPr id="25" name="Rectangle 24"/>
          <p:cNvSpPr/>
          <p:nvPr/>
        </p:nvSpPr>
        <p:spPr bwMode="auto">
          <a:xfrm>
            <a:off x="3360332" y="4181799"/>
            <a:ext cx="2559956" cy="1279979"/>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74281" tIns="639989" rIns="182828" bIns="34284" rtlCol="0" anchor="t" anchorCtr="0"/>
          <a:lstStyle/>
          <a:p>
            <a:pPr defTabSz="932293" fontAlgn="base">
              <a:lnSpc>
                <a:spcPct val="90000"/>
              </a:lnSpc>
              <a:spcBef>
                <a:spcPct val="0"/>
              </a:spcBef>
              <a:spcAft>
                <a:spcPts val="600"/>
              </a:spcAft>
            </a:pPr>
            <a:r>
              <a:rPr lang="en-US" sz="1100" dirty="0" smtClean="0">
                <a:solidFill>
                  <a:schemeClr val="tx1"/>
                </a:solidFill>
                <a:ea typeface="Segoe UI" pitchFamily="34" charset="0"/>
                <a:cs typeface="Segoe UI" pitchFamily="34" charset="0"/>
              </a:rPr>
              <a:t/>
            </a:r>
            <a:br>
              <a:rPr lang="en-US" sz="1100" dirty="0" smtClean="0">
                <a:solidFill>
                  <a:schemeClr val="tx1"/>
                </a:solidFill>
                <a:ea typeface="Segoe UI" pitchFamily="34" charset="0"/>
                <a:cs typeface="Segoe UI" pitchFamily="34" charset="0"/>
              </a:rPr>
            </a:br>
            <a:r>
              <a:rPr lang="en-US" sz="1399" dirty="0" smtClean="0">
                <a:solidFill>
                  <a:schemeClr val="tx1"/>
                </a:solidFill>
                <a:ea typeface="Segoe UI" pitchFamily="34" charset="0"/>
                <a:cs typeface="Segoe UI" pitchFamily="34" charset="0"/>
              </a:rPr>
              <a:t>Dynamics CRM serves over 3.5 million users</a:t>
            </a:r>
            <a:endParaRPr lang="en-US" sz="1399" dirty="0">
              <a:solidFill>
                <a:schemeClr val="tx1"/>
              </a:solidFill>
              <a:ea typeface="Segoe UI" pitchFamily="34" charset="0"/>
              <a:cs typeface="Segoe UI" pitchFamily="34" charset="0"/>
            </a:endParaRPr>
          </a:p>
        </p:txBody>
      </p:sp>
      <p:sp>
        <p:nvSpPr>
          <p:cNvPr id="26" name="Rectangle 25"/>
          <p:cNvSpPr/>
          <p:nvPr/>
        </p:nvSpPr>
        <p:spPr bwMode="auto">
          <a:xfrm>
            <a:off x="8761209" y="2811224"/>
            <a:ext cx="2559956" cy="1279979"/>
          </a:xfrm>
          <a:prstGeom prst="rect">
            <a:avLst/>
          </a:prstGeom>
          <a:solidFill>
            <a:srgbClr val="7E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74281" tIns="548562" rIns="182828" bIns="34284" rtlCol="0" anchor="t" anchorCtr="0"/>
          <a:lstStyle/>
          <a:p>
            <a:pPr defTabSz="932048"/>
            <a:endParaRPr lang="en-US" sz="1399" dirty="0">
              <a:gradFill>
                <a:gsLst>
                  <a:gs pos="0">
                    <a:srgbClr val="FFFFFF"/>
                  </a:gs>
                  <a:gs pos="100000">
                    <a:srgbClr val="FFFFFF"/>
                  </a:gs>
                </a:gsLst>
                <a:lin ang="5400000" scaled="0"/>
              </a:gradFill>
              <a:ea typeface="Segoe UI" pitchFamily="34" charset="0"/>
              <a:cs typeface="Segoe UI" pitchFamily="34" charset="0"/>
            </a:endParaRPr>
          </a:p>
          <a:p>
            <a:pPr defTabSz="932048"/>
            <a:r>
              <a:rPr lang="en-US" sz="1399" dirty="0">
                <a:gradFill>
                  <a:gsLst>
                    <a:gs pos="0">
                      <a:srgbClr val="FFFFFF"/>
                    </a:gs>
                    <a:gs pos="100000">
                      <a:srgbClr val="FFFFFF"/>
                    </a:gs>
                  </a:gsLst>
                  <a:lin ang="5400000" scaled="0"/>
                </a:gradFill>
                <a:ea typeface="Segoe UI" pitchFamily="34" charset="0"/>
                <a:cs typeface="Segoe UI" pitchFamily="34" charset="0"/>
              </a:rPr>
              <a:t>48 Million Subscribers in 41 countries </a:t>
            </a:r>
          </a:p>
        </p:txBody>
      </p:sp>
      <p:grpSp>
        <p:nvGrpSpPr>
          <p:cNvPr id="28" name="Group 27"/>
          <p:cNvGrpSpPr/>
          <p:nvPr/>
        </p:nvGrpSpPr>
        <p:grpSpPr>
          <a:xfrm>
            <a:off x="6057917" y="5550540"/>
            <a:ext cx="2559956" cy="1299522"/>
            <a:chOff x="9321613" y="1940384"/>
            <a:chExt cx="2147776" cy="2180571"/>
          </a:xfrm>
        </p:grpSpPr>
        <p:sp>
          <p:nvSpPr>
            <p:cNvPr id="31" name="Rectangle 30"/>
            <p:cNvSpPr/>
            <p:nvPr/>
          </p:nvSpPr>
          <p:spPr bwMode="auto">
            <a:xfrm>
              <a:off x="9321613" y="1973179"/>
              <a:ext cx="2147776" cy="2147776"/>
            </a:xfrm>
            <a:prstGeom prst="rect">
              <a:avLst/>
            </a:prstGeom>
            <a:solidFill>
              <a:srgbClr val="FF8B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74281" tIns="639989" rIns="182828" bIns="34284" rtlCol="0" anchor="t" anchorCtr="0"/>
            <a:lstStyle/>
            <a:p>
              <a:pPr defTabSz="932114" fontAlgn="base">
                <a:spcBef>
                  <a:spcPct val="0"/>
                </a:spcBef>
                <a:spcAft>
                  <a:spcPct val="0"/>
                </a:spcAft>
              </a:pPr>
              <a:r>
                <a:rPr lang="en-US" sz="1399" dirty="0">
                  <a:solidFill>
                    <a:srgbClr val="FFFFFF"/>
                  </a:solidFill>
                </a:rPr>
                <a:t>Nearly 50 million Office Online users</a:t>
              </a:r>
              <a:endParaRPr lang="en-US" sz="1399" kern="6000" dirty="0">
                <a:solidFill>
                  <a:srgbClr val="FFFFFF"/>
                </a:solidFill>
                <a:cs typeface="Segoe UI Light" panose="020B0502040204020203" pitchFamily="34" charset="0"/>
              </a:endParaRPr>
            </a:p>
          </p:txBody>
        </p:sp>
        <p:pic>
          <p:nvPicPr>
            <p:cNvPr id="32" name="Picture 31"/>
            <p:cNvPicPr>
              <a:picLocks noChangeAspect="1"/>
            </p:cNvPicPr>
            <p:nvPr/>
          </p:nvPicPr>
          <p:blipFill>
            <a:blip r:embed="rId3" cstate="print">
              <a:lum bright="100000"/>
              <a:extLst>
                <a:ext uri="{28A0092B-C50C-407E-A947-70E740481C1C}">
                  <a14:useLocalDpi xmlns:a14="http://schemas.microsoft.com/office/drawing/2010/main" val="0"/>
                </a:ext>
              </a:extLst>
            </a:blip>
            <a:stretch>
              <a:fillRect/>
            </a:stretch>
          </p:blipFill>
          <p:spPr>
            <a:xfrm>
              <a:off x="9399577" y="1940384"/>
              <a:ext cx="1576701" cy="1100515"/>
            </a:xfrm>
            <a:prstGeom prst="rect">
              <a:avLst/>
            </a:prstGeom>
          </p:spPr>
        </p:pic>
      </p:grpSp>
      <p:grpSp>
        <p:nvGrpSpPr>
          <p:cNvPr id="33" name="Group 32"/>
          <p:cNvGrpSpPr/>
          <p:nvPr/>
        </p:nvGrpSpPr>
        <p:grpSpPr>
          <a:xfrm>
            <a:off x="3366667" y="2813058"/>
            <a:ext cx="2559956" cy="1279979"/>
            <a:chOff x="9321613" y="4246987"/>
            <a:chExt cx="2147776" cy="2147776"/>
          </a:xfrm>
          <a:solidFill>
            <a:srgbClr val="FF8B00"/>
          </a:solidFill>
        </p:grpSpPr>
        <p:sp>
          <p:nvSpPr>
            <p:cNvPr id="34" name="Rectangle 33"/>
            <p:cNvSpPr/>
            <p:nvPr/>
          </p:nvSpPr>
          <p:spPr bwMode="auto">
            <a:xfrm>
              <a:off x="9321613" y="4246987"/>
              <a:ext cx="2147776" cy="2147776"/>
            </a:xfrm>
            <a:prstGeom prst="rect">
              <a:avLst/>
            </a:prstGeom>
            <a:solidFill>
              <a:srgbClr val="7E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74281" tIns="822727" rIns="182828" bIns="34284" rtlCol="0" anchor="t" anchorCtr="0"/>
            <a:lstStyle/>
            <a:p>
              <a:pPr defTabSz="932048"/>
              <a:r>
                <a:rPr lang="en-US" sz="1399" dirty="0">
                  <a:gradFill>
                    <a:gsLst>
                      <a:gs pos="0">
                        <a:srgbClr val="FFFFFF"/>
                      </a:gs>
                      <a:gs pos="100000">
                        <a:srgbClr val="FFFFFF"/>
                      </a:gs>
                    </a:gsLst>
                    <a:lin ang="5400000" scaled="0"/>
                  </a:gradFill>
                  <a:ea typeface="Segoe UI" pitchFamily="34" charset="0"/>
                  <a:cs typeface="Segoe UI" pitchFamily="34" charset="0"/>
                </a:rPr>
                <a:t>1.5 Billion games of Halo</a:t>
              </a:r>
            </a:p>
            <a:p>
              <a:pPr defTabSz="932048"/>
              <a:endParaRPr lang="en-US" sz="1399" dirty="0">
                <a:gradFill>
                  <a:gsLst>
                    <a:gs pos="0">
                      <a:srgbClr val="FFFFFF"/>
                    </a:gs>
                    <a:gs pos="100000">
                      <a:srgbClr val="FFFFFF"/>
                    </a:gs>
                  </a:gsLst>
                  <a:lin ang="5400000" scaled="0"/>
                </a:gradFill>
                <a:ea typeface="Segoe UI" pitchFamily="34" charset="0"/>
                <a:cs typeface="Segoe UI" pitchFamily="34" charset="0"/>
              </a:endParaRPr>
            </a:p>
          </p:txBody>
        </p:sp>
        <p:pic>
          <p:nvPicPr>
            <p:cNvPr id="37" name="Picture 5"/>
            <p:cNvPicPr>
              <a:picLocks noChangeAspect="1" noChangeArrowheads="1"/>
            </p:cNvPicPr>
            <p:nvPr/>
          </p:nvPicPr>
          <p:blipFill>
            <a:blip r:embed="rId4"/>
            <a:srcRect/>
            <a:stretch>
              <a:fillRect/>
            </a:stretch>
          </p:blipFill>
          <p:spPr bwMode="black">
            <a:xfrm>
              <a:off x="9587562" y="4720373"/>
              <a:ext cx="1606236" cy="436020"/>
            </a:xfrm>
            <a:prstGeom prst="rect">
              <a:avLst/>
            </a:prstGeom>
            <a:noFill/>
            <a:ln w="9525">
              <a:noFill/>
              <a:miter lim="800000"/>
              <a:headEnd/>
              <a:tailEnd/>
            </a:ln>
            <a:effectLst/>
          </p:spPr>
        </p:pic>
      </p:grpSp>
      <p:sp>
        <p:nvSpPr>
          <p:cNvPr id="38" name="Rectangle 37"/>
          <p:cNvSpPr/>
          <p:nvPr/>
        </p:nvSpPr>
        <p:spPr bwMode="auto">
          <a:xfrm>
            <a:off x="8761209" y="5560312"/>
            <a:ext cx="2559956" cy="1279979"/>
          </a:xfrm>
          <a:prstGeom prst="rect">
            <a:avLst/>
          </a:prstGeom>
          <a:solidFill>
            <a:srgbClr val="006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74281" tIns="548562" rIns="182828" bIns="34284" rtlCol="0" anchor="t" anchorCtr="0"/>
          <a:lstStyle/>
          <a:p>
            <a:pPr defTabSz="932293" fontAlgn="base">
              <a:lnSpc>
                <a:spcPct val="90000"/>
              </a:lnSpc>
              <a:spcBef>
                <a:spcPct val="0"/>
              </a:spcBef>
              <a:spcAft>
                <a:spcPts val="600"/>
              </a:spcAft>
            </a:pPr>
            <a:r>
              <a:rPr lang="en-US" sz="1399" dirty="0">
                <a:gradFill>
                  <a:gsLst>
                    <a:gs pos="0">
                      <a:srgbClr val="FFFFFF"/>
                    </a:gs>
                    <a:gs pos="100000">
                      <a:srgbClr val="FFFFFF"/>
                    </a:gs>
                  </a:gsLst>
                  <a:lin ang="5400000" scaled="0"/>
                </a:gradFill>
                <a:ea typeface="Segoe UI" pitchFamily="34" charset="0"/>
                <a:cs typeface="Segoe UI" pitchFamily="34" charset="0"/>
              </a:rPr>
              <a:t>Xbox delivered over 740 million hours of entertainment</a:t>
            </a:r>
          </a:p>
        </p:txBody>
      </p:sp>
      <p:sp>
        <p:nvSpPr>
          <p:cNvPr id="39" name="Rectangle 38"/>
          <p:cNvSpPr/>
          <p:nvPr/>
        </p:nvSpPr>
        <p:spPr bwMode="auto">
          <a:xfrm>
            <a:off x="8761208" y="1424771"/>
            <a:ext cx="2562429" cy="1279979"/>
          </a:xfrm>
          <a:prstGeom prst="rect">
            <a:avLst/>
          </a:prstGeom>
          <a:solidFill>
            <a:srgbClr val="0094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74281" tIns="639989" rIns="182828" bIns="34284" rtlCol="0" anchor="t" anchorCtr="0"/>
          <a:lstStyle/>
          <a:p>
            <a:pPr defTabSz="932293" fontAlgn="base">
              <a:lnSpc>
                <a:spcPct val="90000"/>
              </a:lnSpc>
              <a:spcBef>
                <a:spcPct val="0"/>
              </a:spcBef>
              <a:spcAft>
                <a:spcPts val="600"/>
              </a:spcAft>
            </a:pPr>
            <a:r>
              <a:rPr lang="en-US" sz="1399" dirty="0">
                <a:gradFill>
                  <a:gsLst>
                    <a:gs pos="0">
                      <a:srgbClr val="FFFFFF"/>
                    </a:gs>
                    <a:gs pos="100000">
                      <a:srgbClr val="FFFFFF"/>
                    </a:gs>
                  </a:gsLst>
                  <a:lin ang="5400000" scaled="0"/>
                </a:gradFill>
                <a:ea typeface="Segoe UI" pitchFamily="34" charset="0"/>
                <a:cs typeface="Segoe UI" pitchFamily="34" charset="0"/>
              </a:rPr>
              <a:t>Skype users spend up to 2 billion minutes per day using the service</a:t>
            </a:r>
          </a:p>
        </p:txBody>
      </p:sp>
      <p:sp>
        <p:nvSpPr>
          <p:cNvPr id="40" name="Rectangle 39"/>
          <p:cNvSpPr/>
          <p:nvPr/>
        </p:nvSpPr>
        <p:spPr bwMode="auto">
          <a:xfrm>
            <a:off x="707335" y="1424771"/>
            <a:ext cx="2559956" cy="1279979"/>
          </a:xfrm>
          <a:prstGeom prst="rect">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74281" tIns="731416" rIns="182828" bIns="34284" rtlCol="0" anchor="t" anchorCtr="0"/>
          <a:lstStyle/>
          <a:p>
            <a:pPr defTabSz="932293" fontAlgn="base">
              <a:lnSpc>
                <a:spcPct val="90000"/>
              </a:lnSpc>
              <a:spcBef>
                <a:spcPct val="0"/>
              </a:spcBef>
              <a:spcAft>
                <a:spcPct val="0"/>
              </a:spcAft>
            </a:pPr>
            <a:r>
              <a:rPr lang="en-US" sz="1399" dirty="0">
                <a:gradFill>
                  <a:gsLst>
                    <a:gs pos="0">
                      <a:srgbClr val="FFFFFF"/>
                    </a:gs>
                    <a:gs pos="100000">
                      <a:srgbClr val="FFFFFF"/>
                    </a:gs>
                  </a:gsLst>
                  <a:lin ang="5400000" scaled="0"/>
                </a:gradFill>
                <a:ea typeface="Segoe UI" pitchFamily="34" charset="0"/>
                <a:cs typeface="Segoe UI" pitchFamily="34" charset="0"/>
              </a:rPr>
              <a:t>Bing holds 18.2 percent of US market share</a:t>
            </a:r>
          </a:p>
        </p:txBody>
      </p:sp>
      <p:sp>
        <p:nvSpPr>
          <p:cNvPr id="41" name="Rectangle 40"/>
          <p:cNvSpPr/>
          <p:nvPr/>
        </p:nvSpPr>
        <p:spPr bwMode="auto">
          <a:xfrm>
            <a:off x="10063394" y="4181799"/>
            <a:ext cx="1257771" cy="127997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74281" tIns="548562" rIns="182828" bIns="34284" rtlCol="0" anchor="t" anchorCtr="0"/>
          <a:lstStyle/>
          <a:p>
            <a:pPr defTabSz="932048"/>
            <a:r>
              <a:rPr lang="en-US" sz="1399" dirty="0">
                <a:gradFill>
                  <a:gsLst>
                    <a:gs pos="0">
                      <a:srgbClr val="FFFFFF"/>
                    </a:gs>
                    <a:gs pos="100000">
                      <a:srgbClr val="FFFFFF"/>
                    </a:gs>
                  </a:gsLst>
                  <a:lin ang="5400000" scaled="0"/>
                </a:gradFill>
                <a:ea typeface="Segoe UI" pitchFamily="34" charset="0"/>
                <a:cs typeface="Segoe UI" pitchFamily="34" charset="0"/>
              </a:rPr>
              <a:t>11 billion stored photos</a:t>
            </a:r>
          </a:p>
        </p:txBody>
      </p:sp>
      <p:sp>
        <p:nvSpPr>
          <p:cNvPr id="42" name="Rectangle 41"/>
          <p:cNvSpPr/>
          <p:nvPr/>
        </p:nvSpPr>
        <p:spPr bwMode="auto">
          <a:xfrm>
            <a:off x="707335" y="5560312"/>
            <a:ext cx="2559956" cy="1279979"/>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74281" tIns="274281" rIns="182828" bIns="34284" rtlCol="0" anchor="t" anchorCtr="0"/>
          <a:lstStyle/>
          <a:p>
            <a:pPr defTabSz="932293" fontAlgn="base">
              <a:lnSpc>
                <a:spcPct val="90000"/>
              </a:lnSpc>
              <a:spcBef>
                <a:spcPct val="0"/>
              </a:spcBef>
              <a:spcAft>
                <a:spcPct val="0"/>
              </a:spcAft>
            </a:pPr>
            <a:r>
              <a:rPr lang="en-US" sz="1399" dirty="0">
                <a:gradFill>
                  <a:gsLst>
                    <a:gs pos="0">
                      <a:srgbClr val="FFFFFF"/>
                    </a:gs>
                    <a:gs pos="100000">
                      <a:srgbClr val="FFFFFF"/>
                    </a:gs>
                  </a:gsLst>
                  <a:lin ang="5400000" scaled="0"/>
                </a:gradFill>
                <a:ea typeface="Segoe UI" pitchFamily="34" charset="0"/>
                <a:cs typeface="Segoe UI" pitchFamily="34" charset="0"/>
              </a:rPr>
              <a:t>Outlook.com has over 400 million active users and is the world’s fastest growing email service</a:t>
            </a:r>
          </a:p>
        </p:txBody>
      </p:sp>
      <p:pic>
        <p:nvPicPr>
          <p:cNvPr id="43" name="Picture 42"/>
          <p:cNvPicPr>
            <a:picLocks noChangeAspect="1"/>
          </p:cNvPicPr>
          <p:nvPr/>
        </p:nvPicPr>
        <p:blipFill rotWithShape="1">
          <a:blip r:embed="rId5"/>
          <a:srcRect t="26423"/>
          <a:stretch/>
        </p:blipFill>
        <p:spPr>
          <a:xfrm>
            <a:off x="8761208" y="4190583"/>
            <a:ext cx="1215869" cy="1262412"/>
          </a:xfrm>
          <a:prstGeom prst="rect">
            <a:avLst/>
          </a:prstGeom>
        </p:spPr>
      </p:pic>
      <p:pic>
        <p:nvPicPr>
          <p:cNvPr id="44" name="Picture 43"/>
          <p:cNvPicPr>
            <a:picLocks noChangeAspect="1"/>
          </p:cNvPicPr>
          <p:nvPr/>
        </p:nvPicPr>
        <p:blipFill rotWithShape="1">
          <a:blip r:embed="rId6" cstate="print">
            <a:biLevel thresh="25000"/>
            <a:extLst>
              <a:ext uri="{28A0092B-C50C-407E-A947-70E740481C1C}">
                <a14:useLocalDpi xmlns:a14="http://schemas.microsoft.com/office/drawing/2010/main" val="0"/>
              </a:ext>
            </a:extLst>
          </a:blip>
          <a:srcRect t="-1" r="67093" b="3640"/>
          <a:stretch/>
        </p:blipFill>
        <p:spPr>
          <a:xfrm>
            <a:off x="10209202" y="4216191"/>
            <a:ext cx="598243" cy="544812"/>
          </a:xfrm>
          <a:prstGeom prst="rect">
            <a:avLst/>
          </a:prstGeom>
        </p:spPr>
      </p:pic>
      <p:pic>
        <p:nvPicPr>
          <p:cNvPr id="45" name="Picture 5"/>
          <p:cNvPicPr>
            <a:picLocks noChangeAspect="1" noChangeArrowheads="1"/>
          </p:cNvPicPr>
          <p:nvPr/>
        </p:nvPicPr>
        <p:blipFill>
          <a:blip r:embed="rId4"/>
          <a:srcRect/>
          <a:stretch>
            <a:fillRect/>
          </a:stretch>
        </p:blipFill>
        <p:spPr bwMode="black">
          <a:xfrm>
            <a:off x="9036473" y="3120442"/>
            <a:ext cx="1914490" cy="259848"/>
          </a:xfrm>
          <a:prstGeom prst="rect">
            <a:avLst/>
          </a:prstGeom>
          <a:noFill/>
          <a:ln w="9525">
            <a:noFill/>
            <a:miter lim="800000"/>
            <a:headEnd/>
            <a:tailEnd/>
          </a:ln>
          <a:effectLst/>
        </p:spPr>
      </p:pic>
      <p:grpSp>
        <p:nvGrpSpPr>
          <p:cNvPr id="46" name="Group 45"/>
          <p:cNvGrpSpPr/>
          <p:nvPr/>
        </p:nvGrpSpPr>
        <p:grpSpPr>
          <a:xfrm>
            <a:off x="3366667" y="5560312"/>
            <a:ext cx="2559956" cy="1279979"/>
            <a:chOff x="3209128" y="5520232"/>
            <a:chExt cx="2559956" cy="1279979"/>
          </a:xfrm>
        </p:grpSpPr>
        <p:sp>
          <p:nvSpPr>
            <p:cNvPr id="47" name="Rectangle 46"/>
            <p:cNvSpPr/>
            <p:nvPr/>
          </p:nvSpPr>
          <p:spPr bwMode="auto">
            <a:xfrm>
              <a:off x="3209128" y="5520232"/>
              <a:ext cx="2559956" cy="1279979"/>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74281" tIns="639989" rIns="182828" bIns="34284" rtlCol="0" anchor="t" anchorCtr="0"/>
            <a:lstStyle/>
            <a:p>
              <a:pPr defTabSz="932048"/>
              <a:r>
                <a:rPr lang="en-US" sz="1399" dirty="0">
                  <a:gradFill>
                    <a:gsLst>
                      <a:gs pos="0">
                        <a:srgbClr val="FFFFFF"/>
                      </a:gs>
                      <a:gs pos="100000">
                        <a:srgbClr val="FFFFFF"/>
                      </a:gs>
                    </a:gsLst>
                    <a:lin ang="5400000" scaled="0"/>
                  </a:gradFill>
                  <a:ea typeface="Segoe UI" pitchFamily="34" charset="0"/>
                  <a:cs typeface="Segoe UI" pitchFamily="34" charset="0"/>
                </a:rPr>
                <a:t>1 Billion mobile notifications a month</a:t>
              </a:r>
            </a:p>
          </p:txBody>
        </p:sp>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75061" y="5622921"/>
              <a:ext cx="1130264" cy="434270"/>
            </a:xfrm>
            <a:prstGeom prst="rect">
              <a:avLst/>
            </a:prstGeom>
          </p:spPr>
        </p:pic>
      </p:grpSp>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5055" y="1582363"/>
            <a:ext cx="1130264" cy="434270"/>
          </a:xfrm>
          <a:prstGeom prst="rect">
            <a:avLst/>
          </a:prstGeom>
        </p:spPr>
      </p:pic>
      <p:grpSp>
        <p:nvGrpSpPr>
          <p:cNvPr id="50" name="Group 49"/>
          <p:cNvGrpSpPr/>
          <p:nvPr/>
        </p:nvGrpSpPr>
        <p:grpSpPr>
          <a:xfrm>
            <a:off x="6057917" y="2813058"/>
            <a:ext cx="2559956" cy="1279979"/>
            <a:chOff x="6309664" y="2800360"/>
            <a:chExt cx="2559956" cy="1279979"/>
          </a:xfrm>
        </p:grpSpPr>
        <p:sp>
          <p:nvSpPr>
            <p:cNvPr id="51" name="Rectangle 50"/>
            <p:cNvSpPr/>
            <p:nvPr/>
          </p:nvSpPr>
          <p:spPr bwMode="auto">
            <a:xfrm>
              <a:off x="6309664" y="2800360"/>
              <a:ext cx="2559956" cy="1279979"/>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74281" tIns="731416" rIns="182828" bIns="34284" rtlCol="0" anchor="t" anchorCtr="0"/>
            <a:lstStyle/>
            <a:p>
              <a:pPr defTabSz="932293" fontAlgn="base">
                <a:lnSpc>
                  <a:spcPct val="90000"/>
                </a:lnSpc>
                <a:spcBef>
                  <a:spcPct val="0"/>
                </a:spcBef>
              </a:pPr>
              <a:r>
                <a:rPr lang="en-US" sz="1399" dirty="0">
                  <a:gradFill>
                    <a:gsLst>
                      <a:gs pos="0">
                        <a:srgbClr val="FFFFFF"/>
                      </a:gs>
                      <a:gs pos="100000">
                        <a:srgbClr val="FFFFFF"/>
                      </a:gs>
                    </a:gsLst>
                    <a:lin ang="5400000" scaled="0"/>
                  </a:gradFill>
                  <a:ea typeface="Segoe UI" pitchFamily="34" charset="0"/>
                  <a:cs typeface="Segoe UI" pitchFamily="34" charset="0"/>
                </a:rPr>
                <a:t>Yammer now has over 8 million registered users</a:t>
              </a:r>
            </a:p>
          </p:txBody>
        </p:sp>
        <p:pic>
          <p:nvPicPr>
            <p:cNvPr id="52" name="Picture 51"/>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616256" y="3038719"/>
              <a:ext cx="1421896" cy="343453"/>
            </a:xfrm>
            <a:prstGeom prst="rect">
              <a:avLst/>
            </a:prstGeom>
          </p:spPr>
        </p:pic>
      </p:grpSp>
      <p:pic>
        <p:nvPicPr>
          <p:cNvPr id="53" name="Picture 52"/>
          <p:cNvPicPr>
            <a:picLocks noChangeAspect="1"/>
          </p:cNvPicPr>
          <p:nvPr/>
        </p:nvPicPr>
        <p:blipFill rotWithShape="1">
          <a:blip r:embed="rId10" cstate="print">
            <a:extLst>
              <a:ext uri="{28A0092B-C50C-407E-A947-70E740481C1C}">
                <a14:useLocalDpi xmlns:a14="http://schemas.microsoft.com/office/drawing/2010/main" val="0"/>
              </a:ext>
            </a:extLst>
          </a:blip>
          <a:srcRect l="362" t="22164" r="-362" b="3498"/>
          <a:stretch/>
        </p:blipFill>
        <p:spPr>
          <a:xfrm>
            <a:off x="707335" y="4188284"/>
            <a:ext cx="2559956" cy="1267693"/>
          </a:xfrm>
          <a:prstGeom prst="rect">
            <a:avLst/>
          </a:prstGeom>
        </p:spPr>
      </p:pic>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2546" y="2887654"/>
            <a:ext cx="1793877" cy="565393"/>
          </a:xfrm>
          <a:prstGeom prst="rect">
            <a:avLst/>
          </a:prstGeom>
        </p:spPr>
      </p:pic>
      <p:pic>
        <p:nvPicPr>
          <p:cNvPr id="55" name="Picture 54"/>
          <p:cNvPicPr>
            <a:picLocks noChangeAspect="1"/>
          </p:cNvPicPr>
          <p:nvPr/>
        </p:nvPicPr>
        <p:blipFill rotWithShape="1">
          <a:blip r:embed="rId12" cstate="print">
            <a:extLst>
              <a:ext uri="{28A0092B-C50C-407E-A947-70E740481C1C}">
                <a14:useLocalDpi xmlns:a14="http://schemas.microsoft.com/office/drawing/2010/main" val="0"/>
              </a:ext>
            </a:extLst>
          </a:blip>
          <a:srcRect l="311" r="-311" b="20282"/>
          <a:stretch/>
        </p:blipFill>
        <p:spPr>
          <a:xfrm>
            <a:off x="3366667" y="1424772"/>
            <a:ext cx="2559956" cy="1275458"/>
          </a:xfrm>
          <a:prstGeom prst="rect">
            <a:avLst/>
          </a:prstGeom>
        </p:spPr>
      </p:pic>
      <p:pic>
        <p:nvPicPr>
          <p:cNvPr id="57" name="Picture 5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987063" y="1582363"/>
            <a:ext cx="958196" cy="422524"/>
          </a:xfrm>
          <a:prstGeom prst="rect">
            <a:avLst/>
          </a:prstGeom>
        </p:spPr>
      </p:pic>
      <p:grpSp>
        <p:nvGrpSpPr>
          <p:cNvPr id="58" name="Group 57"/>
          <p:cNvGrpSpPr/>
          <p:nvPr/>
        </p:nvGrpSpPr>
        <p:grpSpPr>
          <a:xfrm>
            <a:off x="8987063" y="5426923"/>
            <a:ext cx="2281516" cy="903089"/>
            <a:chOff x="9452475" y="5228503"/>
            <a:chExt cx="2236983" cy="885462"/>
          </a:xfrm>
        </p:grpSpPr>
        <p:pic>
          <p:nvPicPr>
            <p:cNvPr id="59" name="Picture 58"/>
            <p:cNvPicPr>
              <a:picLocks noChangeAspect="1"/>
            </p:cNvPicPr>
            <p:nvPr/>
          </p:nvPicPr>
          <p:blipFill rotWithShape="1">
            <a:blip r:embed="rId14" cstate="print">
              <a:extLst>
                <a:ext uri="{28A0092B-C50C-407E-A947-70E740481C1C}">
                  <a14:useLocalDpi xmlns:a14="http://schemas.microsoft.com/office/drawing/2010/main" val="0"/>
                </a:ext>
              </a:extLst>
            </a:blip>
            <a:srcRect l="26558"/>
            <a:stretch/>
          </p:blipFill>
          <p:spPr>
            <a:xfrm>
              <a:off x="9853448" y="5228503"/>
              <a:ext cx="1836010" cy="885462"/>
            </a:xfrm>
            <a:prstGeom prst="rect">
              <a:avLst/>
            </a:prstGeom>
          </p:spPr>
        </p:pic>
        <p:sp>
          <p:nvSpPr>
            <p:cNvPr id="60" name="Freeform 53"/>
            <p:cNvSpPr>
              <a:spLocks noEditPoints="1"/>
            </p:cNvSpPr>
            <p:nvPr/>
          </p:nvSpPr>
          <p:spPr bwMode="auto">
            <a:xfrm>
              <a:off x="9452475" y="5478393"/>
              <a:ext cx="388090" cy="385682"/>
            </a:xfrm>
            <a:custGeom>
              <a:avLst/>
              <a:gdLst>
                <a:gd name="T0" fmla="*/ 987 w 1157"/>
                <a:gd name="T1" fmla="*/ 955 h 1150"/>
                <a:gd name="T2" fmla="*/ 844 w 1157"/>
                <a:gd name="T3" fmla="*/ 1071 h 1150"/>
                <a:gd name="T4" fmla="*/ 521 w 1157"/>
                <a:gd name="T5" fmla="*/ 1139 h 1150"/>
                <a:gd name="T6" fmla="*/ 172 w 1157"/>
                <a:gd name="T7" fmla="*/ 970 h 1150"/>
                <a:gd name="T8" fmla="*/ 169 w 1157"/>
                <a:gd name="T9" fmla="*/ 965 h 1150"/>
                <a:gd name="T10" fmla="*/ 167 w 1157"/>
                <a:gd name="T11" fmla="*/ 947 h 1150"/>
                <a:gd name="T12" fmla="*/ 226 w 1157"/>
                <a:gd name="T13" fmla="*/ 818 h 1150"/>
                <a:gd name="T14" fmla="*/ 388 w 1157"/>
                <a:gd name="T15" fmla="*/ 611 h 1150"/>
                <a:gd name="T16" fmla="*/ 558 w 1157"/>
                <a:gd name="T17" fmla="*/ 437 h 1150"/>
                <a:gd name="T18" fmla="*/ 587 w 1157"/>
                <a:gd name="T19" fmla="*/ 436 h 1150"/>
                <a:gd name="T20" fmla="*/ 893 w 1157"/>
                <a:gd name="T21" fmla="*/ 772 h 1150"/>
                <a:gd name="T22" fmla="*/ 978 w 1157"/>
                <a:gd name="T23" fmla="*/ 929 h 1150"/>
                <a:gd name="T24" fmla="*/ 987 w 1157"/>
                <a:gd name="T25" fmla="*/ 950 h 1150"/>
                <a:gd name="T26" fmla="*/ 987 w 1157"/>
                <a:gd name="T27" fmla="*/ 955 h 1150"/>
                <a:gd name="T28" fmla="*/ 160 w 1157"/>
                <a:gd name="T29" fmla="*/ 943 h 1150"/>
                <a:gd name="T30" fmla="*/ 157 w 1157"/>
                <a:gd name="T31" fmla="*/ 891 h 1150"/>
                <a:gd name="T32" fmla="*/ 213 w 1157"/>
                <a:gd name="T33" fmla="*/ 678 h 1150"/>
                <a:gd name="T34" fmla="*/ 442 w 1157"/>
                <a:gd name="T35" fmla="*/ 353 h 1150"/>
                <a:gd name="T36" fmla="*/ 441 w 1157"/>
                <a:gd name="T37" fmla="*/ 293 h 1150"/>
                <a:gd name="T38" fmla="*/ 264 w 1157"/>
                <a:gd name="T39" fmla="*/ 180 h 1150"/>
                <a:gd name="T40" fmla="*/ 166 w 1157"/>
                <a:gd name="T41" fmla="*/ 205 h 1150"/>
                <a:gd name="T42" fmla="*/ 131 w 1157"/>
                <a:gd name="T43" fmla="*/ 247 h 1150"/>
                <a:gd name="T44" fmla="*/ 24 w 1157"/>
                <a:gd name="T45" fmla="*/ 669 h 1150"/>
                <a:gd name="T46" fmla="*/ 169 w 1157"/>
                <a:gd name="T47" fmla="*/ 965 h 1150"/>
                <a:gd name="T48" fmla="*/ 167 w 1157"/>
                <a:gd name="T49" fmla="*/ 947 h 1150"/>
                <a:gd name="T50" fmla="*/ 160 w 1157"/>
                <a:gd name="T51" fmla="*/ 943 h 1150"/>
                <a:gd name="T52" fmla="*/ 1002 w 1157"/>
                <a:gd name="T53" fmla="*/ 940 h 1150"/>
                <a:gd name="T54" fmla="*/ 1112 w 1157"/>
                <a:gd name="T55" fmla="*/ 444 h 1150"/>
                <a:gd name="T56" fmla="*/ 979 w 1157"/>
                <a:gd name="T57" fmla="*/ 203 h 1150"/>
                <a:gd name="T58" fmla="*/ 873 w 1157"/>
                <a:gd name="T59" fmla="*/ 185 h 1150"/>
                <a:gd name="T60" fmla="*/ 688 w 1157"/>
                <a:gd name="T61" fmla="*/ 309 h 1150"/>
                <a:gd name="T62" fmla="*/ 687 w 1157"/>
                <a:gd name="T63" fmla="*/ 337 h 1150"/>
                <a:gd name="T64" fmla="*/ 912 w 1157"/>
                <a:gd name="T65" fmla="*/ 625 h 1150"/>
                <a:gd name="T66" fmla="*/ 987 w 1157"/>
                <a:gd name="T67" fmla="*/ 950 h 1150"/>
                <a:gd name="T68" fmla="*/ 987 w 1157"/>
                <a:gd name="T69" fmla="*/ 955 h 1150"/>
                <a:gd name="T70" fmla="*/ 1002 w 1157"/>
                <a:gd name="T71" fmla="*/ 940 h 1150"/>
                <a:gd name="T72" fmla="*/ 292 w 1157"/>
                <a:gd name="T73" fmla="*/ 105 h 1150"/>
                <a:gd name="T74" fmla="*/ 301 w 1157"/>
                <a:gd name="T75" fmla="*/ 109 h 1150"/>
                <a:gd name="T76" fmla="*/ 378 w 1157"/>
                <a:gd name="T77" fmla="*/ 119 h 1150"/>
                <a:gd name="T78" fmla="*/ 540 w 1157"/>
                <a:gd name="T79" fmla="*/ 210 h 1150"/>
                <a:gd name="T80" fmla="*/ 605 w 1157"/>
                <a:gd name="T81" fmla="*/ 211 h 1150"/>
                <a:gd name="T82" fmla="*/ 862 w 1157"/>
                <a:gd name="T83" fmla="*/ 110 h 1150"/>
                <a:gd name="T84" fmla="*/ 292 w 1157"/>
                <a:gd name="T85" fmla="*/ 105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57" h="1150">
                  <a:moveTo>
                    <a:pt x="987" y="955"/>
                  </a:moveTo>
                  <a:cubicBezTo>
                    <a:pt x="948" y="1004"/>
                    <a:pt x="898" y="1041"/>
                    <a:pt x="844" y="1071"/>
                  </a:cubicBezTo>
                  <a:cubicBezTo>
                    <a:pt x="744" y="1128"/>
                    <a:pt x="635" y="1150"/>
                    <a:pt x="521" y="1139"/>
                  </a:cubicBezTo>
                  <a:cubicBezTo>
                    <a:pt x="384" y="1126"/>
                    <a:pt x="268" y="1069"/>
                    <a:pt x="172" y="970"/>
                  </a:cubicBezTo>
                  <a:cubicBezTo>
                    <a:pt x="171" y="969"/>
                    <a:pt x="170" y="967"/>
                    <a:pt x="169" y="965"/>
                  </a:cubicBezTo>
                  <a:cubicBezTo>
                    <a:pt x="168" y="959"/>
                    <a:pt x="168" y="953"/>
                    <a:pt x="167" y="947"/>
                  </a:cubicBezTo>
                  <a:cubicBezTo>
                    <a:pt x="175" y="899"/>
                    <a:pt x="200" y="858"/>
                    <a:pt x="226" y="818"/>
                  </a:cubicBezTo>
                  <a:cubicBezTo>
                    <a:pt x="272" y="743"/>
                    <a:pt x="328" y="675"/>
                    <a:pt x="388" y="611"/>
                  </a:cubicBezTo>
                  <a:cubicBezTo>
                    <a:pt x="444" y="552"/>
                    <a:pt x="502" y="495"/>
                    <a:pt x="558" y="437"/>
                  </a:cubicBezTo>
                  <a:cubicBezTo>
                    <a:pt x="569" y="426"/>
                    <a:pt x="575" y="423"/>
                    <a:pt x="587" y="436"/>
                  </a:cubicBezTo>
                  <a:cubicBezTo>
                    <a:pt x="695" y="542"/>
                    <a:pt x="799" y="652"/>
                    <a:pt x="893" y="772"/>
                  </a:cubicBezTo>
                  <a:cubicBezTo>
                    <a:pt x="930" y="819"/>
                    <a:pt x="957" y="872"/>
                    <a:pt x="978" y="929"/>
                  </a:cubicBezTo>
                  <a:cubicBezTo>
                    <a:pt x="980" y="936"/>
                    <a:pt x="980" y="945"/>
                    <a:pt x="987" y="950"/>
                  </a:cubicBezTo>
                  <a:cubicBezTo>
                    <a:pt x="987" y="952"/>
                    <a:pt x="987" y="953"/>
                    <a:pt x="987" y="955"/>
                  </a:cubicBezTo>
                  <a:close/>
                  <a:moveTo>
                    <a:pt x="160" y="943"/>
                  </a:moveTo>
                  <a:cubicBezTo>
                    <a:pt x="159" y="926"/>
                    <a:pt x="156" y="908"/>
                    <a:pt x="157" y="891"/>
                  </a:cubicBezTo>
                  <a:cubicBezTo>
                    <a:pt x="161" y="816"/>
                    <a:pt x="181" y="745"/>
                    <a:pt x="213" y="678"/>
                  </a:cubicBezTo>
                  <a:cubicBezTo>
                    <a:pt x="269" y="556"/>
                    <a:pt x="353" y="452"/>
                    <a:pt x="442" y="353"/>
                  </a:cubicBezTo>
                  <a:cubicBezTo>
                    <a:pt x="471" y="321"/>
                    <a:pt x="472" y="321"/>
                    <a:pt x="441" y="293"/>
                  </a:cubicBezTo>
                  <a:cubicBezTo>
                    <a:pt x="389" y="244"/>
                    <a:pt x="334" y="201"/>
                    <a:pt x="264" y="180"/>
                  </a:cubicBezTo>
                  <a:cubicBezTo>
                    <a:pt x="225" y="168"/>
                    <a:pt x="193" y="177"/>
                    <a:pt x="166" y="205"/>
                  </a:cubicBezTo>
                  <a:cubicBezTo>
                    <a:pt x="153" y="218"/>
                    <a:pt x="141" y="232"/>
                    <a:pt x="131" y="247"/>
                  </a:cubicBezTo>
                  <a:cubicBezTo>
                    <a:pt x="37" y="373"/>
                    <a:pt x="0" y="514"/>
                    <a:pt x="24" y="669"/>
                  </a:cubicBezTo>
                  <a:cubicBezTo>
                    <a:pt x="41" y="783"/>
                    <a:pt x="88" y="882"/>
                    <a:pt x="169" y="965"/>
                  </a:cubicBezTo>
                  <a:cubicBezTo>
                    <a:pt x="168" y="959"/>
                    <a:pt x="168" y="953"/>
                    <a:pt x="167" y="947"/>
                  </a:cubicBezTo>
                  <a:cubicBezTo>
                    <a:pt x="163" y="949"/>
                    <a:pt x="161" y="949"/>
                    <a:pt x="160" y="943"/>
                  </a:cubicBezTo>
                  <a:close/>
                  <a:moveTo>
                    <a:pt x="1002" y="940"/>
                  </a:moveTo>
                  <a:cubicBezTo>
                    <a:pt x="1120" y="793"/>
                    <a:pt x="1157" y="627"/>
                    <a:pt x="1112" y="444"/>
                  </a:cubicBezTo>
                  <a:cubicBezTo>
                    <a:pt x="1090" y="352"/>
                    <a:pt x="1043" y="272"/>
                    <a:pt x="979" y="203"/>
                  </a:cubicBezTo>
                  <a:cubicBezTo>
                    <a:pt x="948" y="168"/>
                    <a:pt x="918" y="164"/>
                    <a:pt x="873" y="185"/>
                  </a:cubicBezTo>
                  <a:cubicBezTo>
                    <a:pt x="804" y="216"/>
                    <a:pt x="744" y="259"/>
                    <a:pt x="688" y="309"/>
                  </a:cubicBezTo>
                  <a:cubicBezTo>
                    <a:pt x="676" y="320"/>
                    <a:pt x="675" y="325"/>
                    <a:pt x="687" y="337"/>
                  </a:cubicBezTo>
                  <a:cubicBezTo>
                    <a:pt x="772" y="425"/>
                    <a:pt x="850" y="518"/>
                    <a:pt x="912" y="625"/>
                  </a:cubicBezTo>
                  <a:cubicBezTo>
                    <a:pt x="971" y="726"/>
                    <a:pt x="1010" y="831"/>
                    <a:pt x="987" y="950"/>
                  </a:cubicBezTo>
                  <a:cubicBezTo>
                    <a:pt x="987" y="952"/>
                    <a:pt x="987" y="953"/>
                    <a:pt x="987" y="955"/>
                  </a:cubicBezTo>
                  <a:cubicBezTo>
                    <a:pt x="995" y="953"/>
                    <a:pt x="998" y="945"/>
                    <a:pt x="1002" y="940"/>
                  </a:cubicBezTo>
                  <a:close/>
                  <a:moveTo>
                    <a:pt x="292" y="105"/>
                  </a:moveTo>
                  <a:cubicBezTo>
                    <a:pt x="295" y="106"/>
                    <a:pt x="297" y="110"/>
                    <a:pt x="301" y="109"/>
                  </a:cubicBezTo>
                  <a:cubicBezTo>
                    <a:pt x="328" y="103"/>
                    <a:pt x="353" y="111"/>
                    <a:pt x="378" y="119"/>
                  </a:cubicBezTo>
                  <a:cubicBezTo>
                    <a:pt x="437" y="140"/>
                    <a:pt x="490" y="174"/>
                    <a:pt x="540" y="210"/>
                  </a:cubicBezTo>
                  <a:cubicBezTo>
                    <a:pt x="573" y="234"/>
                    <a:pt x="572" y="233"/>
                    <a:pt x="605" y="211"/>
                  </a:cubicBezTo>
                  <a:cubicBezTo>
                    <a:pt x="682" y="160"/>
                    <a:pt x="758" y="104"/>
                    <a:pt x="862" y="110"/>
                  </a:cubicBezTo>
                  <a:cubicBezTo>
                    <a:pt x="698" y="2"/>
                    <a:pt x="455" y="0"/>
                    <a:pt x="292" y="105"/>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a:endParaRPr lang="en-US">
                <a:solidFill>
                  <a:srgbClr val="404040"/>
                </a:solidFill>
              </a:endParaRPr>
            </a:p>
          </p:txBody>
        </p:sp>
      </p:grpSp>
      <p:pic>
        <p:nvPicPr>
          <p:cNvPr id="63" name="Picture 62"/>
          <p:cNvPicPr>
            <a:picLocks noChangeAspect="1"/>
          </p:cNvPicPr>
          <p:nvPr/>
        </p:nvPicPr>
        <p:blipFill rotWithShape="1">
          <a:blip r:embed="rId15">
            <a:extLst>
              <a:ext uri="{28A0092B-C50C-407E-A947-70E740481C1C}">
                <a14:useLocalDpi xmlns:a14="http://schemas.microsoft.com/office/drawing/2010/main" val="0"/>
              </a:ext>
            </a:extLst>
          </a:blip>
          <a:srcRect b="21317"/>
          <a:stretch/>
        </p:blipFill>
        <p:spPr>
          <a:xfrm>
            <a:off x="6075536" y="1424770"/>
            <a:ext cx="2542335" cy="1275459"/>
          </a:xfrm>
          <a:prstGeom prst="rect">
            <a:avLst/>
          </a:prstGeom>
        </p:spPr>
      </p:pic>
      <p:pic>
        <p:nvPicPr>
          <p:cNvPr id="64" name="Picture 63"/>
          <p:cNvPicPr>
            <a:picLocks noChangeAspect="1"/>
          </p:cNvPicPr>
          <p:nvPr/>
        </p:nvPicPr>
        <p:blipFill rotWithShape="1">
          <a:blip r:embed="rId16">
            <a:extLst>
              <a:ext uri="{28A0092B-C50C-407E-A947-70E740481C1C}">
                <a14:useLocalDpi xmlns:a14="http://schemas.microsoft.com/office/drawing/2010/main" val="0"/>
              </a:ext>
            </a:extLst>
          </a:blip>
          <a:srcRect t="22129"/>
          <a:stretch/>
        </p:blipFill>
        <p:spPr>
          <a:xfrm>
            <a:off x="6075537" y="4181799"/>
            <a:ext cx="2542335" cy="1274177"/>
          </a:xfrm>
          <a:prstGeom prst="rect">
            <a:avLst/>
          </a:prstGeom>
        </p:spPr>
      </p:pic>
      <p:pic>
        <p:nvPicPr>
          <p:cNvPr id="4" name="Picture 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574331" y="4335821"/>
            <a:ext cx="1579610" cy="486478"/>
          </a:xfrm>
          <a:prstGeom prst="rect">
            <a:avLst/>
          </a:prstGeom>
        </p:spPr>
      </p:pic>
    </p:spTree>
    <p:extLst>
      <p:ext uri="{BB962C8B-B14F-4D97-AF65-F5344CB8AC3E}">
        <p14:creationId xmlns:p14="http://schemas.microsoft.com/office/powerpoint/2010/main" val="1396497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Rectangle 164"/>
          <p:cNvSpPr/>
          <p:nvPr/>
        </p:nvSpPr>
        <p:spPr bwMode="auto">
          <a:xfrm>
            <a:off x="9266237" y="296862"/>
            <a:ext cx="3170238" cy="1066744"/>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4" name="Rectangle 83"/>
          <p:cNvSpPr/>
          <p:nvPr/>
        </p:nvSpPr>
        <p:spPr bwMode="auto">
          <a:xfrm>
            <a:off x="4292410" y="1237759"/>
            <a:ext cx="2923216" cy="1261872"/>
          </a:xfrm>
          <a:prstGeom prst="rect">
            <a:avLst/>
          </a:prstGeom>
          <a:solidFill>
            <a:srgbClr val="00BCF2"/>
          </a:solidFill>
          <a:ln w="9525" cap="flat" cmpd="sng" algn="ctr">
            <a:noFill/>
            <a:prstDash val="solid"/>
            <a:headEnd type="none" w="med" len="med"/>
            <a:tailEnd type="none" w="med" len="med"/>
          </a:ln>
          <a:effectLst/>
        </p:spPr>
        <p:txBody>
          <a:bodyPr lIns="274242" tIns="457070" rIns="182802" bIns="34279" rtlCol="0" anchor="t" anchorCtr="0"/>
          <a:lstStyle/>
          <a:p>
            <a:pPr marL="0" marR="0" lvl="0" indent="0" defTabSz="93186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Rectangle 84"/>
          <p:cNvSpPr/>
          <p:nvPr/>
        </p:nvSpPr>
        <p:spPr bwMode="auto">
          <a:xfrm>
            <a:off x="7371268" y="1228833"/>
            <a:ext cx="2990088" cy="1764792"/>
          </a:xfrm>
          <a:prstGeom prst="rect">
            <a:avLst/>
          </a:prstGeom>
          <a:solidFill>
            <a:srgbClr val="00BCF2"/>
          </a:solidFill>
          <a:ln w="10795" cap="flat" cmpd="sng" algn="ctr">
            <a:noFill/>
            <a:prstDash val="solid"/>
            <a:headEnd type="none" w="med" len="med"/>
            <a:tailEnd type="none" w="med" len="med"/>
          </a:ln>
          <a:effectLst/>
        </p:spPr>
        <p:txBody>
          <a:bodyPr vert="horz" wrap="square" lIns="182880" tIns="146304" rIns="182880" bIns="146304" numCol="1" rtlCol="0" anchor="ctr" anchorCtr="0" compatLnSpc="1">
            <a:prstTxWarp prst="textNoShape">
              <a:avLst/>
            </a:prstTxWarp>
          </a:bodyPr>
          <a:lstStyle/>
          <a:p>
            <a:pPr defTabSz="914400">
              <a:lnSpc>
                <a:spcPct val="90000"/>
              </a:lnSpc>
              <a:spcAft>
                <a:spcPts val="600"/>
              </a:spcAft>
              <a:defRPr/>
            </a:pPr>
            <a:r>
              <a:rPr lang="en-US" kern="0" dirty="0" smtClean="0">
                <a:gradFill>
                  <a:gsLst>
                    <a:gs pos="0">
                      <a:srgbClr val="FFFFFF"/>
                    </a:gs>
                    <a:gs pos="100000">
                      <a:srgbClr val="FFFFFF"/>
                    </a:gs>
                  </a:gsLst>
                  <a:lin ang="5400000" scaled="0"/>
                </a:gradFill>
                <a:cs typeface="Segoe UI Semilight" panose="020B0402040204020203" pitchFamily="34" charset="0"/>
              </a:rPr>
              <a:t>Designed for </a:t>
            </a:r>
            <a:br>
              <a:rPr lang="en-US" kern="0" dirty="0" smtClean="0">
                <a:gradFill>
                  <a:gsLst>
                    <a:gs pos="0">
                      <a:srgbClr val="FFFFFF"/>
                    </a:gs>
                    <a:gs pos="100000">
                      <a:srgbClr val="FFFFFF"/>
                    </a:gs>
                  </a:gsLst>
                  <a:lin ang="5400000" scaled="0"/>
                </a:gradFill>
                <a:cs typeface="Segoe UI Semilight" panose="020B0402040204020203" pitchFamily="34" charset="0"/>
              </a:rPr>
            </a:br>
            <a:r>
              <a:rPr lang="en-US" b="1" kern="0" dirty="0" smtClean="0">
                <a:gradFill>
                  <a:gsLst>
                    <a:gs pos="0">
                      <a:srgbClr val="FFFFFF"/>
                    </a:gs>
                    <a:gs pos="100000">
                      <a:srgbClr val="FFFFFF"/>
                    </a:gs>
                  </a:gsLst>
                  <a:lin ang="5400000" scaled="0"/>
                </a:gradFill>
                <a:cs typeface="Segoe UI Semibold" panose="020B0702040204020203" pitchFamily="34" charset="0"/>
              </a:rPr>
              <a:t>openness </a:t>
            </a:r>
            <a:r>
              <a:rPr lang="en-US" kern="0" dirty="0" smtClean="0">
                <a:gradFill>
                  <a:gsLst>
                    <a:gs pos="0">
                      <a:srgbClr val="FFFFFF"/>
                    </a:gs>
                    <a:gs pos="100000">
                      <a:srgbClr val="FFFFFF"/>
                    </a:gs>
                  </a:gsLst>
                  <a:lin ang="5400000" scaled="0"/>
                </a:gradFill>
                <a:cs typeface="Segoe UI Semilight" panose="020B0402040204020203" pitchFamily="34" charset="0"/>
              </a:rPr>
              <a:t>and</a:t>
            </a:r>
            <a:r>
              <a:rPr lang="en-US" b="1" kern="0" dirty="0" smtClean="0">
                <a:gradFill>
                  <a:gsLst>
                    <a:gs pos="0">
                      <a:srgbClr val="FFFFFF"/>
                    </a:gs>
                    <a:gs pos="100000">
                      <a:srgbClr val="FFFFFF"/>
                    </a:gs>
                  </a:gsLst>
                  <a:lin ang="5400000" scaled="0"/>
                </a:gradFill>
                <a:cs typeface="Segoe UI Semilight" panose="020B0402040204020203" pitchFamily="34" charset="0"/>
              </a:rPr>
              <a:t> </a:t>
            </a:r>
            <a:br>
              <a:rPr lang="en-US" b="1" kern="0" dirty="0" smtClean="0">
                <a:gradFill>
                  <a:gsLst>
                    <a:gs pos="0">
                      <a:srgbClr val="FFFFFF"/>
                    </a:gs>
                    <a:gs pos="100000">
                      <a:srgbClr val="FFFFFF"/>
                    </a:gs>
                  </a:gsLst>
                  <a:lin ang="5400000" scaled="0"/>
                </a:gradFill>
                <a:cs typeface="Segoe UI Semilight" panose="020B0402040204020203" pitchFamily="34" charset="0"/>
              </a:rPr>
            </a:br>
            <a:r>
              <a:rPr lang="en-US" b="1" kern="0" dirty="0" smtClean="0">
                <a:gradFill>
                  <a:gsLst>
                    <a:gs pos="0">
                      <a:srgbClr val="FFFFFF"/>
                    </a:gs>
                    <a:gs pos="100000">
                      <a:srgbClr val="FFFFFF"/>
                    </a:gs>
                  </a:gsLst>
                  <a:lin ang="5400000" scaled="0"/>
                </a:gradFill>
                <a:cs typeface="Segoe UI Semibold" panose="020B0702040204020203" pitchFamily="34" charset="0"/>
              </a:rPr>
              <a:t>flexibility</a:t>
            </a:r>
          </a:p>
        </p:txBody>
      </p:sp>
      <p:sp>
        <p:nvSpPr>
          <p:cNvPr id="86" name="Freeform 5"/>
          <p:cNvSpPr>
            <a:spLocks noChangeAspect="1" noEditPoints="1"/>
          </p:cNvSpPr>
          <p:nvPr/>
        </p:nvSpPr>
        <p:spPr bwMode="auto">
          <a:xfrm>
            <a:off x="9189113" y="1775186"/>
            <a:ext cx="1021729" cy="607478"/>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7" name="Rectangle 86"/>
          <p:cNvSpPr/>
          <p:nvPr/>
        </p:nvSpPr>
        <p:spPr bwMode="auto">
          <a:xfrm>
            <a:off x="7364963" y="5027911"/>
            <a:ext cx="2990088" cy="1764792"/>
          </a:xfrm>
          <a:prstGeom prst="rect">
            <a:avLst/>
          </a:prstGeom>
          <a:solidFill>
            <a:srgbClr val="00BCF2"/>
          </a:solidFill>
          <a:ln w="10795" cap="flat" cmpd="sng" algn="ctr">
            <a:noFill/>
            <a:prstDash val="solid"/>
            <a:headEnd type="none" w="med" len="med"/>
            <a:tailEnd type="none" w="med" len="med"/>
          </a:ln>
          <a:effectLst/>
        </p:spPr>
        <p:txBody>
          <a:bodyPr vert="horz" wrap="square" lIns="182880" tIns="146304" rIns="182880" bIns="146304" numCol="1" rtlCol="0" anchor="ctr" anchorCtr="0" compatLnSpc="1">
            <a:prstTxWarp prst="textNoShape">
              <a:avLst/>
            </a:prstTxWarp>
          </a:bodyPr>
          <a:lstStyle/>
          <a:p>
            <a:pPr defTabSz="914400">
              <a:lnSpc>
                <a:spcPct val="90000"/>
              </a:lnSpc>
              <a:spcAft>
                <a:spcPts val="600"/>
              </a:spcAft>
              <a:defRPr/>
            </a:pPr>
            <a:r>
              <a:rPr lang="en-US" kern="0" dirty="0" smtClean="0">
                <a:gradFill>
                  <a:gsLst>
                    <a:gs pos="2917">
                      <a:srgbClr val="FFFFFF"/>
                    </a:gs>
                    <a:gs pos="30000">
                      <a:srgbClr val="FFFFFF"/>
                    </a:gs>
                  </a:gsLst>
                  <a:lin ang="5400000" scaled="0"/>
                </a:gradFill>
                <a:cs typeface="Segoe UI Semilight" panose="020B0402040204020203" pitchFamily="34" charset="0"/>
              </a:rPr>
              <a:t>Powering </a:t>
            </a:r>
            <a:br>
              <a:rPr lang="en-US" kern="0" dirty="0" smtClean="0">
                <a:gradFill>
                  <a:gsLst>
                    <a:gs pos="2917">
                      <a:srgbClr val="FFFFFF"/>
                    </a:gs>
                    <a:gs pos="30000">
                      <a:srgbClr val="FFFFFF"/>
                    </a:gs>
                  </a:gsLst>
                  <a:lin ang="5400000" scaled="0"/>
                </a:gradFill>
                <a:cs typeface="Segoe UI Semilight" panose="020B0402040204020203" pitchFamily="34" charset="0"/>
              </a:rPr>
            </a:br>
            <a:r>
              <a:rPr lang="en-US" kern="0" dirty="0" smtClean="0">
                <a:gradFill>
                  <a:gsLst>
                    <a:gs pos="2917">
                      <a:srgbClr val="FFFFFF"/>
                    </a:gs>
                    <a:gs pos="30000">
                      <a:srgbClr val="FFFFFF"/>
                    </a:gs>
                  </a:gsLst>
                  <a:lin ang="5400000" scaled="0"/>
                </a:gradFill>
                <a:cs typeface="Segoe UI Semilight" panose="020B0402040204020203" pitchFamily="34" charset="0"/>
              </a:rPr>
              <a:t>a world </a:t>
            </a:r>
            <a:br>
              <a:rPr lang="en-US" kern="0" dirty="0" smtClean="0">
                <a:gradFill>
                  <a:gsLst>
                    <a:gs pos="2917">
                      <a:srgbClr val="FFFFFF"/>
                    </a:gs>
                    <a:gs pos="30000">
                      <a:srgbClr val="FFFFFF"/>
                    </a:gs>
                  </a:gsLst>
                  <a:lin ang="5400000" scaled="0"/>
                </a:gradFill>
                <a:cs typeface="Segoe UI Semilight" panose="020B0402040204020203" pitchFamily="34" charset="0"/>
              </a:rPr>
            </a:br>
            <a:r>
              <a:rPr lang="en-US" kern="0" dirty="0" smtClean="0">
                <a:gradFill>
                  <a:gsLst>
                    <a:gs pos="2917">
                      <a:srgbClr val="FFFFFF"/>
                    </a:gs>
                    <a:gs pos="30000">
                      <a:srgbClr val="FFFFFF"/>
                    </a:gs>
                  </a:gsLst>
                  <a:lin ang="5400000" scaled="0"/>
                </a:gradFill>
                <a:cs typeface="Segoe UI Semilight" panose="020B0402040204020203" pitchFamily="34" charset="0"/>
              </a:rPr>
              <a:t>of </a:t>
            </a:r>
            <a:r>
              <a:rPr lang="en-US" b="1" kern="0" dirty="0" smtClean="0">
                <a:gradFill>
                  <a:gsLst>
                    <a:gs pos="2917">
                      <a:srgbClr val="FFFFFF"/>
                    </a:gs>
                    <a:gs pos="30000">
                      <a:srgbClr val="FFFFFF"/>
                    </a:gs>
                  </a:gsLst>
                  <a:lin ang="5400000" scaled="0"/>
                </a:gradFill>
                <a:cs typeface="Segoe UI Semibold" panose="020B0702040204020203" pitchFamily="34" charset="0"/>
              </a:rPr>
              <a:t>devices</a:t>
            </a:r>
          </a:p>
        </p:txBody>
      </p:sp>
      <p:grpSp>
        <p:nvGrpSpPr>
          <p:cNvPr id="88" name="Group 87"/>
          <p:cNvGrpSpPr/>
          <p:nvPr/>
        </p:nvGrpSpPr>
        <p:grpSpPr>
          <a:xfrm>
            <a:off x="9159483" y="5429486"/>
            <a:ext cx="870810" cy="930874"/>
            <a:chOff x="8747256" y="5340912"/>
            <a:chExt cx="1088477" cy="1214792"/>
          </a:xfrm>
        </p:grpSpPr>
        <p:grpSp>
          <p:nvGrpSpPr>
            <p:cNvPr id="89" name="Group 88"/>
            <p:cNvGrpSpPr>
              <a:grpSpLocks noChangeAspect="1"/>
            </p:cNvGrpSpPr>
            <p:nvPr/>
          </p:nvGrpSpPr>
          <p:grpSpPr>
            <a:xfrm>
              <a:off x="8747256" y="5925253"/>
              <a:ext cx="1088477" cy="630451"/>
              <a:chOff x="3760019" y="4955811"/>
              <a:chExt cx="1675833" cy="970652"/>
            </a:xfrm>
            <a:solidFill>
              <a:srgbClr val="404040"/>
            </a:solidFill>
          </p:grpSpPr>
          <p:sp>
            <p:nvSpPr>
              <p:cNvPr id="91" name="Freeform 90"/>
              <p:cNvSpPr>
                <a:spLocks noEditPoints="1"/>
              </p:cNvSpPr>
              <p:nvPr/>
            </p:nvSpPr>
            <p:spPr bwMode="black">
              <a:xfrm>
                <a:off x="5034927" y="5045418"/>
                <a:ext cx="400925" cy="80850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505050"/>
                  </a:solidFill>
                  <a:effectLst/>
                  <a:uLnTx/>
                  <a:uFillTx/>
                </a:endParaRPr>
              </a:p>
            </p:txBody>
          </p:sp>
          <p:sp>
            <p:nvSpPr>
              <p:cNvPr id="92" name="Freeform 88"/>
              <p:cNvSpPr>
                <a:spLocks noEditPoints="1"/>
              </p:cNvSpPr>
              <p:nvPr/>
            </p:nvSpPr>
            <p:spPr bwMode="black">
              <a:xfrm>
                <a:off x="3760019" y="4955811"/>
                <a:ext cx="1144644" cy="970652"/>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505050"/>
                  </a:solidFill>
                  <a:effectLst/>
                  <a:uLnTx/>
                  <a:uFillTx/>
                </a:endParaRPr>
              </a:p>
            </p:txBody>
          </p:sp>
        </p:grpSp>
        <p:sp>
          <p:nvSpPr>
            <p:cNvPr id="90" name="Freeform 5"/>
            <p:cNvSpPr>
              <a:spLocks noChangeAspect="1" noEditPoints="1"/>
            </p:cNvSpPr>
            <p:nvPr/>
          </p:nvSpPr>
          <p:spPr bwMode="auto">
            <a:xfrm>
              <a:off x="9091566" y="5340912"/>
              <a:ext cx="601059" cy="447890"/>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93" name="Rectangle 92"/>
          <p:cNvSpPr/>
          <p:nvPr/>
        </p:nvSpPr>
        <p:spPr bwMode="auto">
          <a:xfrm>
            <a:off x="7364963" y="3128875"/>
            <a:ext cx="2990088" cy="1764792"/>
          </a:xfrm>
          <a:prstGeom prst="rect">
            <a:avLst/>
          </a:prstGeom>
          <a:solidFill>
            <a:srgbClr val="00BCF2"/>
          </a:solidFill>
          <a:ln w="10795" cap="flat" cmpd="sng" algn="ctr">
            <a:noFill/>
            <a:prstDash val="solid"/>
            <a:headEnd type="none" w="med" len="med"/>
            <a:tailEnd type="none" w="med" len="med"/>
          </a:ln>
          <a:effectLst/>
        </p:spPr>
        <p:txBody>
          <a:bodyPr vert="horz" wrap="square" lIns="182880" tIns="146304" rIns="182880" bIns="146304" numCol="1" rtlCol="0" anchor="ctr" anchorCtr="0" compatLnSpc="1">
            <a:prstTxWarp prst="textNoShape">
              <a:avLst/>
            </a:prstTxWarp>
          </a:bodyPr>
          <a:lstStyle/>
          <a:p>
            <a:pPr defTabSz="914400">
              <a:lnSpc>
                <a:spcPct val="90000"/>
              </a:lnSpc>
              <a:spcAft>
                <a:spcPts val="600"/>
              </a:spcAft>
              <a:defRPr/>
            </a:pPr>
            <a:r>
              <a:rPr lang="en-US" kern="0" dirty="0" smtClean="0">
                <a:gradFill>
                  <a:gsLst>
                    <a:gs pos="2917">
                      <a:srgbClr val="FFFFFF"/>
                    </a:gs>
                    <a:gs pos="30000">
                      <a:srgbClr val="FFFFFF"/>
                    </a:gs>
                  </a:gsLst>
                  <a:lin ang="5400000" scaled="0"/>
                </a:gradFill>
                <a:cs typeface="Segoe UI Semilight" panose="020B0402040204020203" pitchFamily="34" charset="0"/>
              </a:rPr>
              <a:t>Enabling a </a:t>
            </a:r>
            <a:br>
              <a:rPr lang="en-US" kern="0" dirty="0" smtClean="0">
                <a:gradFill>
                  <a:gsLst>
                    <a:gs pos="2917">
                      <a:srgbClr val="FFFFFF"/>
                    </a:gs>
                    <a:gs pos="30000">
                      <a:srgbClr val="FFFFFF"/>
                    </a:gs>
                  </a:gsLst>
                  <a:lin ang="5400000" scaled="0"/>
                </a:gradFill>
                <a:cs typeface="Segoe UI Semilight" panose="020B0402040204020203" pitchFamily="34" charset="0"/>
              </a:rPr>
            </a:br>
            <a:r>
              <a:rPr lang="en-US" b="1" kern="0" dirty="0" smtClean="0">
                <a:gradFill>
                  <a:gsLst>
                    <a:gs pos="2917">
                      <a:srgbClr val="FFFFFF"/>
                    </a:gs>
                    <a:gs pos="30000">
                      <a:srgbClr val="FFFFFF"/>
                    </a:gs>
                  </a:gsLst>
                  <a:lin ang="5400000" scaled="0"/>
                </a:gradFill>
                <a:cs typeface="Segoe UI Semibold" panose="020B0702040204020203" pitchFamily="34" charset="0"/>
              </a:rPr>
              <a:t>consistent</a:t>
            </a:r>
            <a:r>
              <a:rPr lang="en-US" kern="0" dirty="0" smtClean="0">
                <a:gradFill>
                  <a:gsLst>
                    <a:gs pos="2917">
                      <a:srgbClr val="FFFFFF"/>
                    </a:gs>
                    <a:gs pos="30000">
                      <a:srgbClr val="FFFFFF"/>
                    </a:gs>
                  </a:gsLst>
                  <a:lin ang="5400000" scaled="0"/>
                </a:gradFill>
                <a:cs typeface="Segoe UI Semilight" panose="020B0402040204020203" pitchFamily="34" charset="0"/>
              </a:rPr>
              <a:t> </a:t>
            </a:r>
            <a:br>
              <a:rPr lang="en-US" kern="0" dirty="0" smtClean="0">
                <a:gradFill>
                  <a:gsLst>
                    <a:gs pos="2917">
                      <a:srgbClr val="FFFFFF"/>
                    </a:gs>
                    <a:gs pos="30000">
                      <a:srgbClr val="FFFFFF"/>
                    </a:gs>
                  </a:gsLst>
                  <a:lin ang="5400000" scaled="0"/>
                </a:gradFill>
                <a:cs typeface="Segoe UI Semilight" panose="020B0402040204020203" pitchFamily="34" charset="0"/>
              </a:rPr>
            </a:br>
            <a:r>
              <a:rPr lang="en-US" kern="0" dirty="0" smtClean="0">
                <a:gradFill>
                  <a:gsLst>
                    <a:gs pos="2917">
                      <a:srgbClr val="FFFFFF"/>
                    </a:gs>
                    <a:gs pos="30000">
                      <a:srgbClr val="FFFFFF"/>
                    </a:gs>
                  </a:gsLst>
                  <a:lin ang="5400000" scaled="0"/>
                </a:gradFill>
                <a:cs typeface="Segoe UI Semilight" panose="020B0402040204020203" pitchFamily="34" charset="0"/>
              </a:rPr>
              <a:t>development </a:t>
            </a:r>
            <a:br>
              <a:rPr lang="en-US" kern="0" dirty="0" smtClean="0">
                <a:gradFill>
                  <a:gsLst>
                    <a:gs pos="2917">
                      <a:srgbClr val="FFFFFF"/>
                    </a:gs>
                    <a:gs pos="30000">
                      <a:srgbClr val="FFFFFF"/>
                    </a:gs>
                  </a:gsLst>
                  <a:lin ang="5400000" scaled="0"/>
                </a:gradFill>
                <a:cs typeface="Segoe UI Semilight" panose="020B0402040204020203" pitchFamily="34" charset="0"/>
              </a:rPr>
            </a:br>
            <a:r>
              <a:rPr lang="en-US" kern="0" dirty="0" smtClean="0">
                <a:gradFill>
                  <a:gsLst>
                    <a:gs pos="2917">
                      <a:srgbClr val="FFFFFF"/>
                    </a:gs>
                    <a:gs pos="30000">
                      <a:srgbClr val="FFFFFF"/>
                    </a:gs>
                  </a:gsLst>
                  <a:lin ang="5400000" scaled="0"/>
                </a:gradFill>
                <a:cs typeface="Segoe UI Semilight" panose="020B0402040204020203" pitchFamily="34" charset="0"/>
              </a:rPr>
              <a:t>platform</a:t>
            </a:r>
          </a:p>
        </p:txBody>
      </p:sp>
      <p:grpSp>
        <p:nvGrpSpPr>
          <p:cNvPr id="94" name="Group 93"/>
          <p:cNvGrpSpPr/>
          <p:nvPr/>
        </p:nvGrpSpPr>
        <p:grpSpPr>
          <a:xfrm>
            <a:off x="9062428" y="3600387"/>
            <a:ext cx="1148414" cy="731751"/>
            <a:chOff x="8551936" y="4265495"/>
            <a:chExt cx="1534235" cy="886069"/>
          </a:xfrm>
        </p:grpSpPr>
        <p:sp>
          <p:nvSpPr>
            <p:cNvPr id="95" name="Arc 94"/>
            <p:cNvSpPr/>
            <p:nvPr/>
          </p:nvSpPr>
          <p:spPr>
            <a:xfrm rot="20676240">
              <a:off x="9262683" y="4702772"/>
              <a:ext cx="716800" cy="448792"/>
            </a:xfrm>
            <a:prstGeom prst="arc">
              <a:avLst>
                <a:gd name="adj1" fmla="val 21436060"/>
                <a:gd name="adj2" fmla="val 9297984"/>
              </a:avLst>
            </a:prstGeom>
            <a:noFill/>
            <a:ln w="31750" cap="flat" cmpd="sng" algn="ctr">
              <a:solidFill>
                <a:srgbClr val="FFFFFF"/>
              </a:solidFill>
              <a:prstDash val="solid"/>
              <a:headEnd type="none"/>
              <a:tailEnd type="triangle"/>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96" name="Freeform 5"/>
            <p:cNvSpPr>
              <a:spLocks noChangeAspect="1" noEditPoints="1"/>
            </p:cNvSpPr>
            <p:nvPr/>
          </p:nvSpPr>
          <p:spPr bwMode="auto">
            <a:xfrm>
              <a:off x="8551936" y="4746922"/>
              <a:ext cx="692761" cy="381230"/>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97" name="Freeform 27"/>
            <p:cNvSpPr>
              <a:spLocks noChangeAspect="1" noEditPoints="1"/>
            </p:cNvSpPr>
            <p:nvPr/>
          </p:nvSpPr>
          <p:spPr bwMode="black">
            <a:xfrm>
              <a:off x="9396215" y="4265495"/>
              <a:ext cx="689956" cy="44445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rgbClr val="FFFFFF"/>
            </a:solidFill>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98" name="Arc 97"/>
            <p:cNvSpPr/>
            <p:nvPr/>
          </p:nvSpPr>
          <p:spPr>
            <a:xfrm rot="9876240">
              <a:off x="8703274" y="4320659"/>
              <a:ext cx="716800" cy="448792"/>
            </a:xfrm>
            <a:prstGeom prst="arc">
              <a:avLst>
                <a:gd name="adj1" fmla="val 21436060"/>
                <a:gd name="adj2" fmla="val 9297984"/>
              </a:avLst>
            </a:prstGeom>
            <a:noFill/>
            <a:ln w="31750" cap="flat" cmpd="sng" algn="ctr">
              <a:solidFill>
                <a:srgbClr val="FFFFFF"/>
              </a:solidFill>
              <a:prstDash val="solid"/>
              <a:headEnd type="none"/>
              <a:tailEnd type="triangle"/>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grpSp>
        <p:nvGrpSpPr>
          <p:cNvPr id="99" name="Group 98"/>
          <p:cNvGrpSpPr/>
          <p:nvPr/>
        </p:nvGrpSpPr>
        <p:grpSpPr>
          <a:xfrm>
            <a:off x="10524263" y="5552833"/>
            <a:ext cx="1760415" cy="521208"/>
            <a:chOff x="8944087" y="2711730"/>
            <a:chExt cx="1760415" cy="521208"/>
          </a:xfrm>
          <a:solidFill>
            <a:srgbClr val="505050"/>
          </a:solidFill>
        </p:grpSpPr>
        <p:sp>
          <p:nvSpPr>
            <p:cNvPr id="100" name="Rectangle 99"/>
            <p:cNvSpPr/>
            <p:nvPr/>
          </p:nvSpPr>
          <p:spPr bwMode="auto">
            <a:xfrm>
              <a:off x="8944087" y="2711730"/>
              <a:ext cx="1760415" cy="521208"/>
            </a:xfrm>
            <a:prstGeom prst="rect">
              <a:avLst/>
            </a:prstGeom>
            <a:solidFill>
              <a:srgbClr val="FFFFFF">
                <a:lumMod val="65000"/>
              </a:srgbClr>
            </a:solidFill>
            <a:ln w="10795" cap="flat" cmpd="sng" algn="ctr">
              <a:noFill/>
              <a:prstDash val="solid"/>
              <a:headEnd type="none" w="med" len="med"/>
              <a:tailEnd type="none" w="med" len="med"/>
            </a:ln>
            <a:effectLst/>
          </p:spPr>
          <p:txBody>
            <a:bodyPr rot="0" spcFirstLastPara="0" vertOverflow="overflow" horzOverflow="overflow" vert="horz" wrap="square" lIns="91440" tIns="46637" rIns="0" bIns="46637"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smtClean="0">
                  <a:ln>
                    <a:noFill/>
                  </a:ln>
                  <a:gradFill>
                    <a:gsLst>
                      <a:gs pos="50427">
                        <a:srgbClr val="FFFFFF"/>
                      </a:gs>
                      <a:gs pos="30000">
                        <a:srgbClr val="FFFFFF"/>
                      </a:gs>
                    </a:gsLst>
                    <a:lin ang="5400000" scaled="0"/>
                  </a:gradFill>
                  <a:effectLst/>
                  <a:uLnTx/>
                  <a:uFillTx/>
                  <a:latin typeface="Segoe UI"/>
                  <a:ea typeface="+mn-ea"/>
                  <a:cs typeface="+mn-cs"/>
                </a:rPr>
                <a:t>Search</a:t>
              </a:r>
              <a:endParaRPr kumimoji="0" lang="en-US" sz="1400" b="1" i="0" u="none" strike="noStrike" kern="0" cap="none" spc="0" normalizeH="0" baseline="0" noProof="0" dirty="0" smtClean="0">
                <a:ln>
                  <a:noFill/>
                </a:ln>
                <a:gradFill>
                  <a:gsLst>
                    <a:gs pos="50427">
                      <a:srgbClr val="FFFFFF"/>
                    </a:gs>
                    <a:gs pos="30000">
                      <a:srgbClr val="FFFFFF"/>
                    </a:gs>
                  </a:gsLst>
                  <a:lin ang="5400000" scaled="0"/>
                </a:gradFill>
                <a:effectLst/>
                <a:uLnTx/>
                <a:uFillTx/>
                <a:latin typeface="Segoe UI"/>
                <a:ea typeface="+mn-ea"/>
                <a:cs typeface="+mn-cs"/>
              </a:endParaRPr>
            </a:p>
          </p:txBody>
        </p:sp>
        <p:sp>
          <p:nvSpPr>
            <p:cNvPr id="101" name="Freeform 232"/>
            <p:cNvSpPr>
              <a:spLocks noChangeAspect="1" noEditPoints="1"/>
            </p:cNvSpPr>
            <p:nvPr/>
          </p:nvSpPr>
          <p:spPr bwMode="auto">
            <a:xfrm>
              <a:off x="10267497" y="2882366"/>
              <a:ext cx="229868" cy="220110"/>
            </a:xfrm>
            <a:custGeom>
              <a:avLst/>
              <a:gdLst>
                <a:gd name="T0" fmla="*/ 33 w 90"/>
                <a:gd name="T1" fmla="*/ 12 h 86"/>
                <a:gd name="T2" fmla="*/ 54 w 90"/>
                <a:gd name="T3" fmla="*/ 33 h 86"/>
                <a:gd name="T4" fmla="*/ 33 w 90"/>
                <a:gd name="T5" fmla="*/ 54 h 86"/>
                <a:gd name="T6" fmla="*/ 13 w 90"/>
                <a:gd name="T7" fmla="*/ 33 h 86"/>
                <a:gd name="T8" fmla="*/ 33 w 90"/>
                <a:gd name="T9" fmla="*/ 12 h 86"/>
                <a:gd name="T10" fmla="*/ 33 w 90"/>
                <a:gd name="T11" fmla="*/ 0 h 86"/>
                <a:gd name="T12" fmla="*/ 0 w 90"/>
                <a:gd name="T13" fmla="*/ 33 h 86"/>
                <a:gd name="T14" fmla="*/ 33 w 90"/>
                <a:gd name="T15" fmla="*/ 66 h 86"/>
                <a:gd name="T16" fmla="*/ 55 w 90"/>
                <a:gd name="T17" fmla="*/ 58 h 86"/>
                <a:gd name="T18" fmla="*/ 80 w 90"/>
                <a:gd name="T19" fmla="*/ 84 h 86"/>
                <a:gd name="T20" fmla="*/ 88 w 90"/>
                <a:gd name="T21" fmla="*/ 84 h 86"/>
                <a:gd name="T22" fmla="*/ 88 w 90"/>
                <a:gd name="T23" fmla="*/ 84 h 86"/>
                <a:gd name="T24" fmla="*/ 88 w 90"/>
                <a:gd name="T25" fmla="*/ 76 h 86"/>
                <a:gd name="T26" fmla="*/ 61 w 90"/>
                <a:gd name="T27" fmla="*/ 50 h 86"/>
                <a:gd name="T28" fmla="*/ 66 w 90"/>
                <a:gd name="T29" fmla="*/ 33 h 86"/>
                <a:gd name="T30" fmla="*/ 33 w 90"/>
                <a:gd name="T3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86">
                  <a:moveTo>
                    <a:pt x="33" y="12"/>
                  </a:moveTo>
                  <a:cubicBezTo>
                    <a:pt x="44" y="12"/>
                    <a:pt x="54" y="22"/>
                    <a:pt x="54" y="33"/>
                  </a:cubicBezTo>
                  <a:cubicBezTo>
                    <a:pt x="54" y="44"/>
                    <a:pt x="44" y="54"/>
                    <a:pt x="33" y="54"/>
                  </a:cubicBezTo>
                  <a:cubicBezTo>
                    <a:pt x="22" y="54"/>
                    <a:pt x="13" y="44"/>
                    <a:pt x="13" y="33"/>
                  </a:cubicBezTo>
                  <a:cubicBezTo>
                    <a:pt x="13" y="22"/>
                    <a:pt x="22" y="12"/>
                    <a:pt x="33" y="12"/>
                  </a:cubicBezTo>
                  <a:close/>
                  <a:moveTo>
                    <a:pt x="33" y="0"/>
                  </a:moveTo>
                  <a:cubicBezTo>
                    <a:pt x="15" y="0"/>
                    <a:pt x="0" y="15"/>
                    <a:pt x="0" y="33"/>
                  </a:cubicBezTo>
                  <a:cubicBezTo>
                    <a:pt x="0" y="51"/>
                    <a:pt x="15" y="66"/>
                    <a:pt x="33" y="66"/>
                  </a:cubicBezTo>
                  <a:cubicBezTo>
                    <a:pt x="41" y="66"/>
                    <a:pt x="49" y="63"/>
                    <a:pt x="55" y="58"/>
                  </a:cubicBezTo>
                  <a:cubicBezTo>
                    <a:pt x="80" y="84"/>
                    <a:pt x="80" y="84"/>
                    <a:pt x="80" y="84"/>
                  </a:cubicBezTo>
                  <a:cubicBezTo>
                    <a:pt x="82" y="86"/>
                    <a:pt x="86" y="86"/>
                    <a:pt x="88" y="84"/>
                  </a:cubicBezTo>
                  <a:cubicBezTo>
                    <a:pt x="88" y="84"/>
                    <a:pt x="88" y="84"/>
                    <a:pt x="88" y="84"/>
                  </a:cubicBezTo>
                  <a:cubicBezTo>
                    <a:pt x="90" y="82"/>
                    <a:pt x="90" y="78"/>
                    <a:pt x="88" y="76"/>
                  </a:cubicBezTo>
                  <a:cubicBezTo>
                    <a:pt x="61" y="50"/>
                    <a:pt x="61" y="50"/>
                    <a:pt x="61" y="50"/>
                  </a:cubicBezTo>
                  <a:cubicBezTo>
                    <a:pt x="65" y="45"/>
                    <a:pt x="66" y="39"/>
                    <a:pt x="66" y="33"/>
                  </a:cubicBezTo>
                  <a:cubicBezTo>
                    <a:pt x="66" y="15"/>
                    <a:pt x="51" y="0"/>
                    <a:pt x="33" y="0"/>
                  </a:cubicBezTo>
                  <a:close/>
                </a:path>
              </a:pathLst>
            </a:custGeom>
            <a:solidFill>
              <a:srgbClr val="FFFFFF"/>
            </a:solidFill>
            <a:ln w="10795" cap="flat" cmpd="sng" algn="ctr">
              <a:noFill/>
              <a:prstDash val="solid"/>
              <a:headEnd type="none" w="med" len="med"/>
              <a:tailEnd type="none" w="med" len="med"/>
            </a:ln>
            <a:effectLst/>
            <a:extLst/>
          </p:spPr>
          <p:txBody>
            <a:bodyPr rot="0" spcFirstLastPara="0" vertOverflow="overflow" horzOverflow="overflow" vert="horz" wrap="square" lIns="91440" tIns="46637" rIns="0" bIns="46637"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600"/>
                </a:spcAft>
                <a:buClrTx/>
                <a:buSzTx/>
                <a:buFontTx/>
                <a:buNone/>
                <a:tabLst/>
                <a:defRPr/>
              </a:pPr>
              <a:endParaRPr kumimoji="0" lang="en-US" sz="1400" b="1" i="0" u="none" strike="noStrike" kern="0" cap="none" spc="0" normalizeH="0" baseline="0" noProof="0" smtClean="0">
                <a:ln>
                  <a:noFill/>
                </a:ln>
                <a:gradFill>
                  <a:gsLst>
                    <a:gs pos="50427">
                      <a:srgbClr val="FFFFFF"/>
                    </a:gs>
                    <a:gs pos="30000">
                      <a:srgbClr val="FFFFFF"/>
                    </a:gs>
                  </a:gsLst>
                  <a:lin ang="5400000" scaled="0"/>
                </a:gradFill>
                <a:effectLst/>
                <a:uLnTx/>
                <a:uFillTx/>
                <a:latin typeface="Segoe UI"/>
                <a:ea typeface="+mn-ea"/>
                <a:cs typeface="+mn-cs"/>
              </a:endParaRPr>
            </a:p>
          </p:txBody>
        </p:sp>
      </p:grpSp>
      <p:grpSp>
        <p:nvGrpSpPr>
          <p:cNvPr id="102" name="Group 101"/>
          <p:cNvGrpSpPr/>
          <p:nvPr/>
        </p:nvGrpSpPr>
        <p:grpSpPr>
          <a:xfrm>
            <a:off x="10524263" y="6277672"/>
            <a:ext cx="1760415" cy="521208"/>
            <a:chOff x="9102738" y="3669845"/>
            <a:chExt cx="1760415" cy="521208"/>
          </a:xfrm>
          <a:solidFill>
            <a:srgbClr val="505050"/>
          </a:solidFill>
        </p:grpSpPr>
        <p:sp>
          <p:nvSpPr>
            <p:cNvPr id="103" name="Rectangle 102"/>
            <p:cNvSpPr/>
            <p:nvPr/>
          </p:nvSpPr>
          <p:spPr bwMode="auto">
            <a:xfrm>
              <a:off x="9102738" y="3669845"/>
              <a:ext cx="1760415" cy="521208"/>
            </a:xfrm>
            <a:prstGeom prst="rect">
              <a:avLst/>
            </a:prstGeom>
            <a:solidFill>
              <a:srgbClr val="FFFFFF">
                <a:lumMod val="65000"/>
              </a:srgbClr>
            </a:solidFill>
            <a:ln w="10795" cap="flat" cmpd="sng" algn="ctr">
              <a:noFill/>
              <a:prstDash val="solid"/>
              <a:headEnd type="none" w="med" len="med"/>
              <a:tailEnd type="none" w="med" len="med"/>
            </a:ln>
            <a:effectLst/>
          </p:spPr>
          <p:txBody>
            <a:bodyPr rot="0" spcFirstLastPara="0" vertOverflow="overflow" horzOverflow="overflow" vert="horz" wrap="square" lIns="91440" tIns="46637" rIns="0" bIns="46637"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smtClean="0">
                  <a:ln>
                    <a:noFill/>
                  </a:ln>
                  <a:gradFill>
                    <a:gsLst>
                      <a:gs pos="50427">
                        <a:srgbClr val="FFFFFF"/>
                      </a:gs>
                      <a:gs pos="30000">
                        <a:srgbClr val="FFFFFF"/>
                      </a:gs>
                    </a:gsLst>
                    <a:lin ang="5400000" scaled="0"/>
                  </a:gradFill>
                  <a:effectLst/>
                  <a:uLnTx/>
                  <a:uFillTx/>
                  <a:latin typeface="Segoe UI"/>
                  <a:ea typeface="+mn-ea"/>
                  <a:cs typeface="+mn-cs"/>
                </a:rPr>
                <a:t>Social</a:t>
              </a:r>
            </a:p>
          </p:txBody>
        </p:sp>
        <p:sp>
          <p:nvSpPr>
            <p:cNvPr id="104" name="Freeform 212"/>
            <p:cNvSpPr>
              <a:spLocks noChangeAspect="1" noEditPoints="1"/>
            </p:cNvSpPr>
            <p:nvPr/>
          </p:nvSpPr>
          <p:spPr bwMode="auto">
            <a:xfrm>
              <a:off x="10398588" y="3832743"/>
              <a:ext cx="293742" cy="235586"/>
            </a:xfrm>
            <a:custGeom>
              <a:avLst/>
              <a:gdLst>
                <a:gd name="T0" fmla="*/ 46 w 126"/>
                <a:gd name="T1" fmla="*/ 20 h 101"/>
                <a:gd name="T2" fmla="*/ 92 w 126"/>
                <a:gd name="T3" fmla="*/ 55 h 101"/>
                <a:gd name="T4" fmla="*/ 46 w 126"/>
                <a:gd name="T5" fmla="*/ 90 h 101"/>
                <a:gd name="T6" fmla="*/ 33 w 126"/>
                <a:gd name="T7" fmla="*/ 88 h 101"/>
                <a:gd name="T8" fmla="*/ 9 w 126"/>
                <a:gd name="T9" fmla="*/ 98 h 101"/>
                <a:gd name="T10" fmla="*/ 22 w 126"/>
                <a:gd name="T11" fmla="*/ 85 h 101"/>
                <a:gd name="T12" fmla="*/ 0 w 126"/>
                <a:gd name="T13" fmla="*/ 55 h 101"/>
                <a:gd name="T14" fmla="*/ 46 w 126"/>
                <a:gd name="T15" fmla="*/ 20 h 101"/>
                <a:gd name="T16" fmla="*/ 80 w 126"/>
                <a:gd name="T17" fmla="*/ 0 h 101"/>
                <a:gd name="T18" fmla="*/ 41 w 126"/>
                <a:gd name="T19" fmla="*/ 15 h 101"/>
                <a:gd name="T20" fmla="*/ 93 w 126"/>
                <a:gd name="T21" fmla="*/ 69 h 101"/>
                <a:gd name="T22" fmla="*/ 117 w 126"/>
                <a:gd name="T23" fmla="*/ 79 h 101"/>
                <a:gd name="T24" fmla="*/ 103 w 126"/>
                <a:gd name="T25" fmla="*/ 65 h 101"/>
                <a:gd name="T26" fmla="*/ 126 w 126"/>
                <a:gd name="T27" fmla="*/ 35 h 101"/>
                <a:gd name="T28" fmla="*/ 80 w 126"/>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101">
                  <a:moveTo>
                    <a:pt x="46" y="20"/>
                  </a:moveTo>
                  <a:cubicBezTo>
                    <a:pt x="72" y="20"/>
                    <a:pt x="92" y="35"/>
                    <a:pt x="92" y="55"/>
                  </a:cubicBezTo>
                  <a:cubicBezTo>
                    <a:pt x="92" y="74"/>
                    <a:pt x="72" y="90"/>
                    <a:pt x="46" y="90"/>
                  </a:cubicBezTo>
                  <a:cubicBezTo>
                    <a:pt x="42" y="90"/>
                    <a:pt x="37" y="89"/>
                    <a:pt x="33" y="88"/>
                  </a:cubicBezTo>
                  <a:cubicBezTo>
                    <a:pt x="28" y="98"/>
                    <a:pt x="18" y="101"/>
                    <a:pt x="9" y="98"/>
                  </a:cubicBezTo>
                  <a:cubicBezTo>
                    <a:pt x="14" y="94"/>
                    <a:pt x="19" y="89"/>
                    <a:pt x="22" y="85"/>
                  </a:cubicBezTo>
                  <a:cubicBezTo>
                    <a:pt x="9" y="79"/>
                    <a:pt x="0" y="68"/>
                    <a:pt x="0" y="55"/>
                  </a:cubicBezTo>
                  <a:cubicBezTo>
                    <a:pt x="0" y="35"/>
                    <a:pt x="21" y="20"/>
                    <a:pt x="46" y="20"/>
                  </a:cubicBezTo>
                  <a:close/>
                  <a:moveTo>
                    <a:pt x="80" y="0"/>
                  </a:moveTo>
                  <a:cubicBezTo>
                    <a:pt x="64" y="0"/>
                    <a:pt x="50" y="6"/>
                    <a:pt x="41" y="15"/>
                  </a:cubicBezTo>
                  <a:cubicBezTo>
                    <a:pt x="62" y="10"/>
                    <a:pt x="112" y="32"/>
                    <a:pt x="93" y="69"/>
                  </a:cubicBezTo>
                  <a:cubicBezTo>
                    <a:pt x="99" y="79"/>
                    <a:pt x="108" y="81"/>
                    <a:pt x="117" y="79"/>
                  </a:cubicBezTo>
                  <a:cubicBezTo>
                    <a:pt x="111" y="74"/>
                    <a:pt x="107" y="70"/>
                    <a:pt x="103" y="65"/>
                  </a:cubicBezTo>
                  <a:cubicBezTo>
                    <a:pt x="117" y="59"/>
                    <a:pt x="126" y="48"/>
                    <a:pt x="126" y="35"/>
                  </a:cubicBezTo>
                  <a:cubicBezTo>
                    <a:pt x="126" y="16"/>
                    <a:pt x="105" y="0"/>
                    <a:pt x="80" y="0"/>
                  </a:cubicBezTo>
                  <a:close/>
                </a:path>
              </a:pathLst>
            </a:custGeom>
            <a:solidFill>
              <a:srgbClr val="FFFFFF"/>
            </a:solidFill>
            <a:ln w="10795" cap="flat" cmpd="sng" algn="ctr">
              <a:noFill/>
              <a:prstDash val="solid"/>
              <a:headEnd type="none" w="med" len="med"/>
              <a:tailEnd type="none" w="med" len="med"/>
            </a:ln>
            <a:effectLst/>
            <a:extLst/>
          </p:spPr>
          <p:txBody>
            <a:bodyPr rot="0" spcFirstLastPara="0" vertOverflow="overflow" horzOverflow="overflow" vert="horz" wrap="square" lIns="91440" tIns="46637" rIns="0" bIns="46637"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600"/>
                </a:spcAft>
                <a:buClrTx/>
                <a:buSzTx/>
                <a:buFontTx/>
                <a:buNone/>
                <a:tabLst/>
                <a:defRPr/>
              </a:pPr>
              <a:endParaRPr kumimoji="0" lang="en-US" sz="1400" b="1" i="0" u="none" strike="noStrike" kern="0" cap="none" spc="0" normalizeH="0" baseline="0" noProof="0" smtClean="0">
                <a:ln>
                  <a:noFill/>
                </a:ln>
                <a:gradFill>
                  <a:gsLst>
                    <a:gs pos="50427">
                      <a:srgbClr val="FFFFFF"/>
                    </a:gs>
                    <a:gs pos="30000">
                      <a:srgbClr val="FFFFFF"/>
                    </a:gs>
                  </a:gsLst>
                  <a:lin ang="5400000" scaled="0"/>
                </a:gradFill>
                <a:effectLst/>
                <a:uLnTx/>
                <a:uFillTx/>
                <a:latin typeface="Segoe UI"/>
                <a:ea typeface="+mn-ea"/>
                <a:cs typeface="+mn-cs"/>
              </a:endParaRPr>
            </a:p>
          </p:txBody>
        </p:sp>
      </p:grpSp>
      <p:grpSp>
        <p:nvGrpSpPr>
          <p:cNvPr id="105" name="Group 104"/>
          <p:cNvGrpSpPr/>
          <p:nvPr/>
        </p:nvGrpSpPr>
        <p:grpSpPr>
          <a:xfrm>
            <a:off x="10524263" y="3378316"/>
            <a:ext cx="1760415" cy="521208"/>
            <a:chOff x="2867799" y="2762517"/>
            <a:chExt cx="1760415" cy="521208"/>
          </a:xfrm>
          <a:solidFill>
            <a:srgbClr val="505050"/>
          </a:solidFill>
        </p:grpSpPr>
        <p:sp>
          <p:nvSpPr>
            <p:cNvPr id="106" name="Rectangle 105"/>
            <p:cNvSpPr/>
            <p:nvPr/>
          </p:nvSpPr>
          <p:spPr bwMode="auto">
            <a:xfrm>
              <a:off x="2867799" y="2762517"/>
              <a:ext cx="1760415" cy="521208"/>
            </a:xfrm>
            <a:prstGeom prst="rect">
              <a:avLst/>
            </a:prstGeom>
            <a:solidFill>
              <a:srgbClr val="FFFFFF">
                <a:lumMod val="65000"/>
              </a:srgbClr>
            </a:solidFill>
            <a:ln w="10795" cap="flat" cmpd="sng" algn="ctr">
              <a:noFill/>
              <a:prstDash val="solid"/>
              <a:headEnd type="none" w="med" len="med"/>
              <a:tailEnd type="none" w="med" len="med"/>
            </a:ln>
            <a:effectLst/>
          </p:spPr>
          <p:txBody>
            <a:bodyPr rot="0" spcFirstLastPara="0" vertOverflow="overflow" horzOverflow="overflow" vert="horz" wrap="square" lIns="91440" tIns="46637" rIns="0" bIns="46637"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smtClean="0">
                  <a:ln>
                    <a:noFill/>
                  </a:ln>
                  <a:gradFill>
                    <a:gsLst>
                      <a:gs pos="50427">
                        <a:srgbClr val="FFFFFF"/>
                      </a:gs>
                      <a:gs pos="30000">
                        <a:srgbClr val="FFFFFF"/>
                      </a:gs>
                    </a:gsLst>
                    <a:lin ang="5400000" scaled="0"/>
                  </a:gradFill>
                  <a:effectLst/>
                  <a:uLnTx/>
                  <a:uFillTx/>
                  <a:latin typeface="Segoe UI"/>
                  <a:ea typeface="+mn-ea"/>
                  <a:cs typeface="+mn-cs"/>
                </a:rPr>
                <a:t>Mail</a:t>
              </a:r>
            </a:p>
          </p:txBody>
        </p:sp>
        <p:sp>
          <p:nvSpPr>
            <p:cNvPr id="107" name="Freeform 18"/>
            <p:cNvSpPr>
              <a:spLocks noChangeAspect="1" noEditPoints="1"/>
            </p:cNvSpPr>
            <p:nvPr/>
          </p:nvSpPr>
          <p:spPr bwMode="auto">
            <a:xfrm>
              <a:off x="4224614" y="2950845"/>
              <a:ext cx="274581" cy="184727"/>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FFFFF"/>
            </a:solidFill>
            <a:ln w="10795" cap="flat" cmpd="sng" algn="ctr">
              <a:noFill/>
              <a:prstDash val="solid"/>
              <a:headEnd type="none" w="med" len="med"/>
              <a:tailEnd type="none" w="med" len="med"/>
            </a:ln>
            <a:effectLst/>
            <a:extLst/>
          </p:spPr>
          <p:txBody>
            <a:bodyPr rot="0" spcFirstLastPara="0" vertOverflow="overflow" horzOverflow="overflow" vert="horz" wrap="square" lIns="91440" tIns="46637" rIns="0" bIns="46637"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600"/>
                </a:spcAft>
                <a:buClrTx/>
                <a:buSzTx/>
                <a:buFontTx/>
                <a:buNone/>
                <a:tabLst/>
                <a:defRPr/>
              </a:pPr>
              <a:endParaRPr kumimoji="0" lang="en-US" sz="1400" b="1" i="0" u="none" strike="noStrike" kern="0" cap="none" spc="0" normalizeH="0" baseline="0" noProof="0" smtClean="0">
                <a:ln>
                  <a:noFill/>
                </a:ln>
                <a:gradFill>
                  <a:gsLst>
                    <a:gs pos="50427">
                      <a:srgbClr val="FFFFFF"/>
                    </a:gs>
                    <a:gs pos="30000">
                      <a:srgbClr val="FFFFFF"/>
                    </a:gs>
                  </a:gsLst>
                  <a:lin ang="5400000" scaled="0"/>
                </a:gradFill>
                <a:effectLst/>
                <a:uLnTx/>
                <a:uFillTx/>
                <a:latin typeface="Segoe UI"/>
                <a:ea typeface="+mn-ea"/>
                <a:cs typeface="+mn-cs"/>
              </a:endParaRPr>
            </a:p>
          </p:txBody>
        </p:sp>
      </p:grpSp>
      <p:grpSp>
        <p:nvGrpSpPr>
          <p:cNvPr id="108" name="Group 107"/>
          <p:cNvGrpSpPr/>
          <p:nvPr/>
        </p:nvGrpSpPr>
        <p:grpSpPr>
          <a:xfrm>
            <a:off x="10524263" y="4103155"/>
            <a:ext cx="1760415" cy="521208"/>
            <a:chOff x="4975802" y="2787349"/>
            <a:chExt cx="1760415" cy="521208"/>
          </a:xfrm>
          <a:solidFill>
            <a:srgbClr val="505050"/>
          </a:solidFill>
        </p:grpSpPr>
        <p:sp>
          <p:nvSpPr>
            <p:cNvPr id="109" name="Rectangle 108"/>
            <p:cNvSpPr/>
            <p:nvPr/>
          </p:nvSpPr>
          <p:spPr bwMode="auto">
            <a:xfrm>
              <a:off x="4975802" y="2787349"/>
              <a:ext cx="1760415" cy="521208"/>
            </a:xfrm>
            <a:prstGeom prst="rect">
              <a:avLst/>
            </a:prstGeom>
            <a:solidFill>
              <a:srgbClr val="FFFFFF">
                <a:lumMod val="65000"/>
              </a:srgbClr>
            </a:solidFill>
            <a:ln w="10795" cap="flat" cmpd="sng" algn="ctr">
              <a:noFill/>
              <a:prstDash val="solid"/>
              <a:headEnd type="none" w="med" len="med"/>
              <a:tailEnd type="none" w="med" len="med"/>
            </a:ln>
            <a:effectLst/>
          </p:spPr>
          <p:txBody>
            <a:bodyPr rot="0" spcFirstLastPara="0" vertOverflow="overflow" horzOverflow="overflow" vert="horz" wrap="square" lIns="91440" tIns="46637" rIns="0" bIns="46637"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smtClean="0">
                  <a:ln>
                    <a:noFill/>
                  </a:ln>
                  <a:gradFill>
                    <a:gsLst>
                      <a:gs pos="50427">
                        <a:srgbClr val="FFFFFF"/>
                      </a:gs>
                      <a:gs pos="30000">
                        <a:srgbClr val="FFFFFF"/>
                      </a:gs>
                    </a:gsLst>
                    <a:lin ang="5400000" scaled="0"/>
                  </a:gradFill>
                  <a:effectLst/>
                  <a:uLnTx/>
                  <a:uFillTx/>
                  <a:latin typeface="Segoe UI"/>
                  <a:ea typeface="+mn-ea"/>
                  <a:cs typeface="+mn-cs"/>
                </a:rPr>
                <a:t>Calendar</a:t>
              </a:r>
            </a:p>
          </p:txBody>
        </p:sp>
        <p:sp>
          <p:nvSpPr>
            <p:cNvPr id="110" name="Freeform 109"/>
            <p:cNvSpPr>
              <a:spLocks noChangeAspect="1" noEditPoints="1"/>
            </p:cNvSpPr>
            <p:nvPr/>
          </p:nvSpPr>
          <p:spPr bwMode="auto">
            <a:xfrm>
              <a:off x="6329395" y="2953940"/>
              <a:ext cx="281025" cy="228201"/>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grpSp>
      <p:grpSp>
        <p:nvGrpSpPr>
          <p:cNvPr id="111" name="Group 110"/>
          <p:cNvGrpSpPr/>
          <p:nvPr/>
        </p:nvGrpSpPr>
        <p:grpSpPr>
          <a:xfrm>
            <a:off x="10524263" y="4827994"/>
            <a:ext cx="1760415" cy="521208"/>
            <a:chOff x="7083805" y="2787349"/>
            <a:chExt cx="1760415" cy="521208"/>
          </a:xfrm>
          <a:solidFill>
            <a:srgbClr val="505050"/>
          </a:solidFill>
        </p:grpSpPr>
        <p:sp>
          <p:nvSpPr>
            <p:cNvPr id="112" name="Rectangle 111"/>
            <p:cNvSpPr/>
            <p:nvPr/>
          </p:nvSpPr>
          <p:spPr bwMode="auto">
            <a:xfrm>
              <a:off x="7083805" y="2787349"/>
              <a:ext cx="1760415" cy="521208"/>
            </a:xfrm>
            <a:prstGeom prst="rect">
              <a:avLst/>
            </a:prstGeom>
            <a:solidFill>
              <a:srgbClr val="FFFFFF">
                <a:lumMod val="65000"/>
              </a:srgbClr>
            </a:solidFill>
            <a:ln w="10795" cap="flat" cmpd="sng" algn="ctr">
              <a:noFill/>
              <a:prstDash val="solid"/>
              <a:headEnd type="none" w="med" len="med"/>
              <a:tailEnd type="none" w="med" len="med"/>
            </a:ln>
            <a:effectLst/>
          </p:spPr>
          <p:txBody>
            <a:bodyPr rot="0" spcFirstLastPara="0" vertOverflow="overflow" horzOverflow="overflow" vert="horz" wrap="square" lIns="91440" tIns="46637" rIns="0" bIns="46637"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smtClean="0">
                  <a:ln>
                    <a:noFill/>
                  </a:ln>
                  <a:gradFill>
                    <a:gsLst>
                      <a:gs pos="50427">
                        <a:srgbClr val="FFFFFF"/>
                      </a:gs>
                      <a:gs pos="30000">
                        <a:srgbClr val="FFFFFF"/>
                      </a:gs>
                    </a:gsLst>
                    <a:lin ang="5400000" scaled="0"/>
                  </a:gradFill>
                  <a:effectLst/>
                  <a:uLnTx/>
                  <a:uFillTx/>
                  <a:latin typeface="Segoe UI"/>
                  <a:ea typeface="+mn-ea"/>
                  <a:cs typeface="+mn-cs"/>
                </a:rPr>
                <a:t>People</a:t>
              </a:r>
              <a:endParaRPr kumimoji="0" lang="en-US" sz="1400" b="1" i="0" u="none" strike="noStrike" kern="0" cap="none" spc="0" normalizeH="0" baseline="0" noProof="0" dirty="0" smtClean="0">
                <a:ln>
                  <a:noFill/>
                </a:ln>
                <a:gradFill>
                  <a:gsLst>
                    <a:gs pos="50427">
                      <a:srgbClr val="FFFFFF"/>
                    </a:gs>
                    <a:gs pos="30000">
                      <a:srgbClr val="FFFFFF"/>
                    </a:gs>
                  </a:gsLst>
                  <a:lin ang="5400000" scaled="0"/>
                </a:gradFill>
                <a:effectLst/>
                <a:uLnTx/>
                <a:uFillTx/>
                <a:latin typeface="Segoe UI"/>
                <a:ea typeface="+mn-ea"/>
                <a:cs typeface="+mn-cs"/>
              </a:endParaRPr>
            </a:p>
          </p:txBody>
        </p:sp>
        <p:sp>
          <p:nvSpPr>
            <p:cNvPr id="113" name="Freeform 5"/>
            <p:cNvSpPr>
              <a:spLocks noChangeAspect="1" noEditPoints="1"/>
            </p:cNvSpPr>
            <p:nvPr/>
          </p:nvSpPr>
          <p:spPr bwMode="auto">
            <a:xfrm>
              <a:off x="8429000" y="2941433"/>
              <a:ext cx="297821" cy="253214"/>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FFFFF"/>
            </a:solidFill>
            <a:ln w="10795" cap="flat" cmpd="sng" algn="ctr">
              <a:noFill/>
              <a:prstDash val="solid"/>
              <a:headEnd type="none" w="med" len="med"/>
              <a:tailEnd type="none" w="med" len="med"/>
            </a:ln>
            <a:effectLst/>
            <a:extLst/>
          </p:spPr>
          <p:txBody>
            <a:bodyPr rot="0" spcFirstLastPara="0" vertOverflow="overflow" horzOverflow="overflow" vert="horz" wrap="square" lIns="91440" tIns="46637" rIns="0" bIns="46637"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600"/>
                </a:spcAft>
                <a:buClrTx/>
                <a:buSzTx/>
                <a:buFontTx/>
                <a:buNone/>
                <a:tabLst/>
                <a:defRPr/>
              </a:pPr>
              <a:endParaRPr kumimoji="0" lang="en-US" sz="1400" b="1" i="0" u="none" strike="noStrike" kern="0" cap="none" spc="0" normalizeH="0" baseline="0" noProof="0" smtClean="0">
                <a:ln>
                  <a:noFill/>
                </a:ln>
                <a:gradFill>
                  <a:gsLst>
                    <a:gs pos="50427">
                      <a:srgbClr val="FFFFFF"/>
                    </a:gs>
                    <a:gs pos="30000">
                      <a:srgbClr val="FFFFFF"/>
                    </a:gs>
                  </a:gsLst>
                  <a:lin ang="5400000" scaled="0"/>
                </a:gradFill>
                <a:effectLst/>
                <a:uLnTx/>
                <a:uFillTx/>
                <a:latin typeface="Segoe UI"/>
                <a:ea typeface="+mn-ea"/>
                <a:cs typeface="+mn-cs"/>
              </a:endParaRPr>
            </a:p>
          </p:txBody>
        </p:sp>
      </p:grpSp>
      <p:grpSp>
        <p:nvGrpSpPr>
          <p:cNvPr id="114" name="Group 113"/>
          <p:cNvGrpSpPr/>
          <p:nvPr/>
        </p:nvGrpSpPr>
        <p:grpSpPr>
          <a:xfrm>
            <a:off x="10524263" y="2653477"/>
            <a:ext cx="1760415" cy="521208"/>
            <a:chOff x="753803" y="2762517"/>
            <a:chExt cx="1760415" cy="521208"/>
          </a:xfrm>
          <a:solidFill>
            <a:srgbClr val="505050"/>
          </a:solidFill>
        </p:grpSpPr>
        <p:sp>
          <p:nvSpPr>
            <p:cNvPr id="115" name="Rectangle 114"/>
            <p:cNvSpPr/>
            <p:nvPr/>
          </p:nvSpPr>
          <p:spPr bwMode="auto">
            <a:xfrm>
              <a:off x="753803" y="2762517"/>
              <a:ext cx="1760415" cy="521208"/>
            </a:xfrm>
            <a:prstGeom prst="rect">
              <a:avLst/>
            </a:prstGeom>
            <a:solidFill>
              <a:srgbClr val="FFFFFF">
                <a:lumMod val="65000"/>
              </a:srgbClr>
            </a:solidFill>
            <a:ln w="10795" cap="flat" cmpd="sng" algn="ctr">
              <a:noFill/>
              <a:prstDash val="solid"/>
              <a:headEnd type="none" w="med" len="med"/>
              <a:tailEnd type="none" w="med" len="med"/>
            </a:ln>
            <a:effectLst/>
          </p:spPr>
          <p:txBody>
            <a:bodyPr vert="horz" wrap="square" lIns="91440" tIns="46637" rIns="0" bIns="46637" numCol="1" rtlCol="0" anchor="ctr" anchorCtr="0" compatLnSpc="1">
              <a:prstTxWarp prst="textNoShape">
                <a:avLst/>
              </a:prstTxWarp>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smtClean="0">
                  <a:ln>
                    <a:noFill/>
                  </a:ln>
                  <a:gradFill>
                    <a:gsLst>
                      <a:gs pos="50427">
                        <a:srgbClr val="FFFFFF"/>
                      </a:gs>
                      <a:gs pos="30000">
                        <a:srgbClr val="FFFFFF"/>
                      </a:gs>
                    </a:gsLst>
                    <a:lin ang="5400000" scaled="0"/>
                  </a:gradFill>
                  <a:effectLst/>
                  <a:uLnTx/>
                  <a:uFillTx/>
                  <a:latin typeface="Segoe UI"/>
                  <a:ea typeface="+mn-ea"/>
                  <a:cs typeface="+mn-cs"/>
                </a:rPr>
                <a:t>Analysis</a:t>
              </a:r>
            </a:p>
          </p:txBody>
        </p:sp>
        <p:sp>
          <p:nvSpPr>
            <p:cNvPr id="116" name="Freeform 5"/>
            <p:cNvSpPr>
              <a:spLocks noChangeAspect="1" noEditPoints="1"/>
            </p:cNvSpPr>
            <p:nvPr/>
          </p:nvSpPr>
          <p:spPr bwMode="auto">
            <a:xfrm>
              <a:off x="2135340" y="2898795"/>
              <a:ext cx="225136" cy="288826"/>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FFFFF"/>
            </a:solidFill>
            <a:ln w="10795" cap="flat" cmpd="sng" algn="ctr">
              <a:noFill/>
              <a:prstDash val="solid"/>
              <a:headEnd type="none" w="med" len="med"/>
              <a:tailEnd type="none" w="med" len="med"/>
            </a:ln>
            <a:effectLst/>
          </p:spPr>
          <p:txBody>
            <a:bodyPr rot="0" spcFirstLastPara="0" vertOverflow="overflow" horzOverflow="overflow" vert="horz" wrap="square" lIns="91440" tIns="46637" rIns="0" bIns="46637"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600"/>
                </a:spcAft>
                <a:buClrTx/>
                <a:buSzTx/>
                <a:buFontTx/>
                <a:buNone/>
                <a:tabLst/>
                <a:defRPr/>
              </a:pPr>
              <a:endParaRPr kumimoji="0" lang="en-US" sz="1400" b="1" i="0" u="none" strike="noStrike" kern="0" cap="none" spc="0" normalizeH="0" baseline="0" noProof="0" smtClean="0">
                <a:ln>
                  <a:noFill/>
                </a:ln>
                <a:gradFill>
                  <a:gsLst>
                    <a:gs pos="50427">
                      <a:srgbClr val="FFFFFF"/>
                    </a:gs>
                    <a:gs pos="30000">
                      <a:srgbClr val="FFFFFF"/>
                    </a:gs>
                  </a:gsLst>
                  <a:lin ang="5400000" scaled="0"/>
                </a:gradFill>
                <a:effectLst/>
                <a:uLnTx/>
                <a:uFillTx/>
                <a:latin typeface="Segoe UI"/>
                <a:ea typeface="+mn-ea"/>
                <a:cs typeface="+mn-cs"/>
              </a:endParaRPr>
            </a:p>
          </p:txBody>
        </p:sp>
      </p:grpSp>
      <p:grpSp>
        <p:nvGrpSpPr>
          <p:cNvPr id="117" name="Group 116"/>
          <p:cNvGrpSpPr/>
          <p:nvPr/>
        </p:nvGrpSpPr>
        <p:grpSpPr>
          <a:xfrm>
            <a:off x="10524263" y="1237760"/>
            <a:ext cx="1760415" cy="521208"/>
            <a:chOff x="2867799" y="2762517"/>
            <a:chExt cx="1760415" cy="521208"/>
          </a:xfrm>
          <a:solidFill>
            <a:srgbClr val="505050"/>
          </a:solidFill>
        </p:grpSpPr>
        <p:sp>
          <p:nvSpPr>
            <p:cNvPr id="118" name="Rectangle 117"/>
            <p:cNvSpPr/>
            <p:nvPr/>
          </p:nvSpPr>
          <p:spPr bwMode="auto">
            <a:xfrm>
              <a:off x="2867799" y="2762517"/>
              <a:ext cx="1760415" cy="521208"/>
            </a:xfrm>
            <a:prstGeom prst="rect">
              <a:avLst/>
            </a:prstGeom>
            <a:grpFill/>
            <a:ln w="10795" cap="flat" cmpd="sng" algn="ctr">
              <a:noFill/>
              <a:prstDash val="solid"/>
              <a:headEnd type="none" w="med" len="med"/>
              <a:tailEnd type="none" w="med" len="med"/>
            </a:ln>
            <a:effectLst/>
          </p:spPr>
          <p:txBody>
            <a:bodyPr rot="0" spcFirstLastPara="0" vertOverflow="overflow" horzOverflow="overflow" vert="horz" wrap="square" lIns="91440" tIns="46637" rIns="0" bIns="46637"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smtClean="0">
                  <a:ln>
                    <a:noFill/>
                  </a:ln>
                  <a:gradFill>
                    <a:gsLst>
                      <a:gs pos="50427">
                        <a:srgbClr val="FFFFFF"/>
                      </a:gs>
                      <a:gs pos="30000">
                        <a:srgbClr val="FFFFFF"/>
                      </a:gs>
                    </a:gsLst>
                    <a:lin ang="5400000" scaled="0"/>
                  </a:gradFill>
                  <a:effectLst/>
                  <a:uLnTx/>
                  <a:uFillTx/>
                  <a:latin typeface="Segoe UI"/>
                  <a:ea typeface="+mn-ea"/>
                  <a:cs typeface="+mn-cs"/>
                </a:rPr>
                <a:t>SDKs</a:t>
              </a:r>
            </a:p>
          </p:txBody>
        </p:sp>
        <p:sp>
          <p:nvSpPr>
            <p:cNvPr id="119" name="Freeform 18"/>
            <p:cNvSpPr>
              <a:spLocks noChangeAspect="1" noEditPoints="1"/>
            </p:cNvSpPr>
            <p:nvPr/>
          </p:nvSpPr>
          <p:spPr bwMode="auto">
            <a:xfrm>
              <a:off x="4224614" y="2950845"/>
              <a:ext cx="274581" cy="184727"/>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FFFFF"/>
            </a:solidFill>
            <a:ln w="10795" cap="flat" cmpd="sng" algn="ctr">
              <a:noFill/>
              <a:prstDash val="solid"/>
              <a:headEnd type="none" w="med" len="med"/>
              <a:tailEnd type="none" w="med" len="med"/>
            </a:ln>
            <a:effectLst/>
            <a:extLst/>
          </p:spPr>
          <p:txBody>
            <a:bodyPr rot="0" spcFirstLastPara="0" vertOverflow="overflow" horzOverflow="overflow" vert="horz" wrap="square" lIns="91440" tIns="46637" rIns="0" bIns="46637"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600"/>
                </a:spcAft>
                <a:buClrTx/>
                <a:buSzTx/>
                <a:buFontTx/>
                <a:buNone/>
                <a:tabLst/>
                <a:defRPr/>
              </a:pPr>
              <a:endParaRPr kumimoji="0" lang="en-US" sz="1400" b="1" i="0" u="none" strike="noStrike" kern="0" cap="none" spc="0" normalizeH="0" baseline="0" noProof="0" smtClean="0">
                <a:ln>
                  <a:noFill/>
                </a:ln>
                <a:gradFill>
                  <a:gsLst>
                    <a:gs pos="50427">
                      <a:srgbClr val="FFFFFF"/>
                    </a:gs>
                    <a:gs pos="30000">
                      <a:srgbClr val="FFFFFF"/>
                    </a:gs>
                  </a:gsLst>
                  <a:lin ang="5400000" scaled="0"/>
                </a:gradFill>
                <a:effectLst/>
                <a:uLnTx/>
                <a:uFillTx/>
                <a:latin typeface="Segoe UI"/>
                <a:ea typeface="+mn-ea"/>
                <a:cs typeface="+mn-cs"/>
              </a:endParaRPr>
            </a:p>
          </p:txBody>
        </p:sp>
      </p:grpSp>
      <p:grpSp>
        <p:nvGrpSpPr>
          <p:cNvPr id="120" name="Group 119"/>
          <p:cNvGrpSpPr/>
          <p:nvPr/>
        </p:nvGrpSpPr>
        <p:grpSpPr>
          <a:xfrm>
            <a:off x="10524263" y="1962599"/>
            <a:ext cx="1760415" cy="521208"/>
            <a:chOff x="4975802" y="2787349"/>
            <a:chExt cx="1760415" cy="521208"/>
          </a:xfrm>
          <a:solidFill>
            <a:srgbClr val="505050"/>
          </a:solidFill>
        </p:grpSpPr>
        <p:sp>
          <p:nvSpPr>
            <p:cNvPr id="121" name="Rectangle 120"/>
            <p:cNvSpPr/>
            <p:nvPr/>
          </p:nvSpPr>
          <p:spPr bwMode="auto">
            <a:xfrm>
              <a:off x="4975802" y="2787349"/>
              <a:ext cx="1760415" cy="521208"/>
            </a:xfrm>
            <a:prstGeom prst="rect">
              <a:avLst/>
            </a:prstGeom>
            <a:solidFill>
              <a:srgbClr val="FFFFFF">
                <a:lumMod val="65000"/>
              </a:srgbClr>
            </a:solidFill>
            <a:ln w="10795" cap="flat" cmpd="sng" algn="ctr">
              <a:noFill/>
              <a:prstDash val="solid"/>
              <a:headEnd type="none" w="med" len="med"/>
              <a:tailEnd type="none" w="med" len="med"/>
            </a:ln>
            <a:effectLst/>
          </p:spPr>
          <p:txBody>
            <a:bodyPr rot="0" spcFirstLastPara="0" vertOverflow="overflow" horzOverflow="overflow" vert="horz" wrap="square" lIns="91440" tIns="46637" rIns="0" bIns="46637"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smtClean="0">
                  <a:ln>
                    <a:noFill/>
                  </a:ln>
                  <a:gradFill>
                    <a:gsLst>
                      <a:gs pos="50427">
                        <a:srgbClr val="FFFFFF"/>
                      </a:gs>
                      <a:gs pos="30000">
                        <a:srgbClr val="FFFFFF"/>
                      </a:gs>
                    </a:gsLst>
                    <a:lin ang="5400000" scaled="0"/>
                  </a:gradFill>
                  <a:effectLst/>
                  <a:uLnTx/>
                  <a:uFillTx/>
                  <a:latin typeface="Segoe UI"/>
                  <a:ea typeface="+mn-ea"/>
                  <a:cs typeface="+mn-cs"/>
                </a:rPr>
                <a:t>Storage</a:t>
              </a:r>
            </a:p>
          </p:txBody>
        </p:sp>
        <p:sp>
          <p:nvSpPr>
            <p:cNvPr id="122" name="Freeform 109"/>
            <p:cNvSpPr>
              <a:spLocks noChangeAspect="1" noEditPoints="1"/>
            </p:cNvSpPr>
            <p:nvPr/>
          </p:nvSpPr>
          <p:spPr bwMode="auto">
            <a:xfrm>
              <a:off x="6329395" y="2953940"/>
              <a:ext cx="281025" cy="228201"/>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grpSp>
      <p:grpSp>
        <p:nvGrpSpPr>
          <p:cNvPr id="123" name="Group 122"/>
          <p:cNvGrpSpPr/>
          <p:nvPr/>
        </p:nvGrpSpPr>
        <p:grpSpPr>
          <a:xfrm>
            <a:off x="10524263" y="512921"/>
            <a:ext cx="1760415" cy="521208"/>
            <a:chOff x="753803" y="2762517"/>
            <a:chExt cx="1760415" cy="521208"/>
          </a:xfrm>
          <a:solidFill>
            <a:srgbClr val="505050"/>
          </a:solidFill>
        </p:grpSpPr>
        <p:sp>
          <p:nvSpPr>
            <p:cNvPr id="124" name="Rectangle 123"/>
            <p:cNvSpPr/>
            <p:nvPr/>
          </p:nvSpPr>
          <p:spPr bwMode="auto">
            <a:xfrm>
              <a:off x="753803" y="2762517"/>
              <a:ext cx="1760415" cy="521208"/>
            </a:xfrm>
            <a:prstGeom prst="rect">
              <a:avLst/>
            </a:prstGeom>
            <a:grpFill/>
            <a:ln w="10795" cap="flat" cmpd="sng" algn="ctr">
              <a:noFill/>
              <a:prstDash val="solid"/>
              <a:headEnd type="none" w="med" len="med"/>
              <a:tailEnd type="none" w="med" len="med"/>
            </a:ln>
            <a:effectLst/>
          </p:spPr>
          <p:txBody>
            <a:bodyPr vert="horz" wrap="square" lIns="91440" tIns="46637" rIns="0" bIns="46637" numCol="1" rtlCol="0" anchor="ctr" anchorCtr="0" compatLnSpc="1">
              <a:prstTxWarp prst="textNoShape">
                <a:avLst/>
              </a:prstTxWarp>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smtClean="0">
                  <a:ln>
                    <a:noFill/>
                  </a:ln>
                  <a:gradFill>
                    <a:gsLst>
                      <a:gs pos="50427">
                        <a:srgbClr val="FFFFFF"/>
                      </a:gs>
                      <a:gs pos="30000">
                        <a:srgbClr val="FFFFFF"/>
                      </a:gs>
                    </a:gsLst>
                    <a:lin ang="5400000" scaled="0"/>
                  </a:gradFill>
                  <a:effectLst/>
                  <a:uLnTx/>
                  <a:uFillTx/>
                  <a:latin typeface="Segoe UI"/>
                  <a:ea typeface="+mn-ea"/>
                  <a:cs typeface="+mn-cs"/>
                </a:rPr>
                <a:t>APIs</a:t>
              </a:r>
            </a:p>
          </p:txBody>
        </p:sp>
        <p:sp>
          <p:nvSpPr>
            <p:cNvPr id="125" name="Freeform 5"/>
            <p:cNvSpPr>
              <a:spLocks noChangeAspect="1" noEditPoints="1"/>
            </p:cNvSpPr>
            <p:nvPr/>
          </p:nvSpPr>
          <p:spPr bwMode="auto">
            <a:xfrm>
              <a:off x="2135340" y="2898795"/>
              <a:ext cx="225136" cy="288826"/>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FFFFF"/>
            </a:solidFill>
            <a:ln w="10795" cap="flat" cmpd="sng" algn="ctr">
              <a:noFill/>
              <a:prstDash val="solid"/>
              <a:headEnd type="none" w="med" len="med"/>
              <a:tailEnd type="none" w="med" len="med"/>
            </a:ln>
            <a:effectLst/>
          </p:spPr>
          <p:txBody>
            <a:bodyPr rot="0" spcFirstLastPara="0" vertOverflow="overflow" horzOverflow="overflow" vert="horz" wrap="square" lIns="91440" tIns="46637" rIns="0" bIns="46637"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600"/>
                </a:spcAft>
                <a:buClrTx/>
                <a:buSzTx/>
                <a:buFontTx/>
                <a:buNone/>
                <a:tabLst/>
                <a:defRPr/>
              </a:pPr>
              <a:endParaRPr kumimoji="0" lang="en-US" sz="1400" b="1" i="0" u="none" strike="noStrike" kern="0" cap="none" spc="0" normalizeH="0" baseline="0" noProof="0" smtClean="0">
                <a:ln>
                  <a:noFill/>
                </a:ln>
                <a:gradFill>
                  <a:gsLst>
                    <a:gs pos="50427">
                      <a:srgbClr val="FFFFFF"/>
                    </a:gs>
                    <a:gs pos="30000">
                      <a:srgbClr val="FFFFFF"/>
                    </a:gs>
                  </a:gsLst>
                  <a:lin ang="5400000" scaled="0"/>
                </a:gradFill>
                <a:effectLst/>
                <a:uLnTx/>
                <a:uFillTx/>
                <a:latin typeface="Segoe UI"/>
                <a:ea typeface="+mn-ea"/>
                <a:cs typeface="+mn-cs"/>
              </a:endParaRPr>
            </a:p>
          </p:txBody>
        </p:sp>
      </p:grpSp>
      <p:sp>
        <p:nvSpPr>
          <p:cNvPr id="126" name="Rectangle 125"/>
          <p:cNvSpPr/>
          <p:nvPr/>
        </p:nvSpPr>
        <p:spPr>
          <a:xfrm>
            <a:off x="4429104" y="1562646"/>
            <a:ext cx="2891120" cy="590931"/>
          </a:xfrm>
          <a:prstGeom prst="rect">
            <a:avLst/>
          </a:prstGeom>
        </p:spPr>
        <p:txBody>
          <a:bodyPr wrap="square">
            <a:spAutoFit/>
          </a:bodyPr>
          <a:lstStyle/>
          <a:p>
            <a:pPr defTabSz="932114" fontAlgn="base">
              <a:lnSpc>
                <a:spcPct val="90000"/>
              </a:lnSpc>
              <a:spcBef>
                <a:spcPct val="0"/>
              </a:spcBef>
              <a:spcAft>
                <a:spcPct val="0"/>
              </a:spcAft>
            </a:pPr>
            <a:r>
              <a:rPr lang="en-US" dirty="0">
                <a:solidFill>
                  <a:srgbClr val="FFFFFF"/>
                </a:solidFill>
                <a:latin typeface="Segoe UI Light"/>
                <a:ea typeface="Segoe UI" pitchFamily="34" charset="0"/>
                <a:cs typeface="Segoe UI" pitchFamily="34" charset="0"/>
              </a:rPr>
              <a:t>Contextual awareness</a:t>
            </a:r>
          </a:p>
          <a:p>
            <a:pPr defTabSz="932114" fontAlgn="base">
              <a:lnSpc>
                <a:spcPct val="90000"/>
              </a:lnSpc>
              <a:spcBef>
                <a:spcPct val="0"/>
              </a:spcBef>
              <a:spcAft>
                <a:spcPct val="0"/>
              </a:spcAft>
            </a:pPr>
            <a:r>
              <a:rPr lang="en-US" dirty="0">
                <a:solidFill>
                  <a:srgbClr val="FFFFFF"/>
                </a:solidFill>
                <a:latin typeface="Segoe UI Light"/>
                <a:ea typeface="Segoe UI" pitchFamily="34" charset="0"/>
                <a:cs typeface="Segoe UI" pitchFamily="34" charset="0"/>
              </a:rPr>
              <a:t>Key app adoption</a:t>
            </a:r>
          </a:p>
        </p:txBody>
      </p:sp>
      <p:sp>
        <p:nvSpPr>
          <p:cNvPr id="127" name="Outer"/>
          <p:cNvSpPr/>
          <p:nvPr/>
        </p:nvSpPr>
        <p:spPr bwMode="auto">
          <a:xfrm>
            <a:off x="2425051" y="904875"/>
            <a:ext cx="1466414" cy="1466414"/>
          </a:xfrm>
          <a:prstGeom prst="ellipse">
            <a:avLst/>
          </a:prstGeom>
          <a:solidFill>
            <a:srgbClr val="1C2E73"/>
          </a:solidFill>
          <a:ln>
            <a:noFill/>
          </a:ln>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smtClean="0">
              <a:ln>
                <a:noFill/>
              </a:ln>
              <a:solidFill>
                <a:srgbClr val="000000"/>
              </a:solidFill>
              <a:effectLst/>
              <a:uLnTx/>
              <a:uFillTx/>
            </a:endParaRPr>
          </a:p>
        </p:txBody>
      </p:sp>
      <p:sp>
        <p:nvSpPr>
          <p:cNvPr id="128" name="Oval 127"/>
          <p:cNvSpPr/>
          <p:nvPr/>
        </p:nvSpPr>
        <p:spPr bwMode="auto">
          <a:xfrm>
            <a:off x="2425051" y="904875"/>
            <a:ext cx="1466414" cy="1466414"/>
          </a:xfrm>
          <a:prstGeom prst="ellipse">
            <a:avLst/>
          </a:prstGeom>
          <a:solidFill>
            <a:srgbClr val="1C2E73"/>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9" name="Rectangle 128"/>
          <p:cNvSpPr/>
          <p:nvPr/>
        </p:nvSpPr>
        <p:spPr bwMode="auto">
          <a:xfrm>
            <a:off x="243614" y="2663216"/>
            <a:ext cx="1777692" cy="2720097"/>
          </a:xfrm>
          <a:prstGeom prst="rect">
            <a:avLst/>
          </a:prstGeom>
          <a:solidFill>
            <a:srgbClr val="FF8B00"/>
          </a:solidFill>
          <a:ln w="9525" cap="flat" cmpd="sng" algn="ctr">
            <a:noFill/>
            <a:prstDash val="solid"/>
            <a:headEnd type="none" w="med" len="med"/>
            <a:tailEnd type="none" w="med" len="med"/>
          </a:ln>
          <a:effectLst/>
        </p:spPr>
        <p:txBody>
          <a:bodyPr lIns="274242" tIns="639898" rIns="182802" bIns="34279" rtlCol="0" anchor="t" anchorCtr="0"/>
          <a:lstStyle/>
          <a:p>
            <a:pPr marL="0" marR="0" lvl="0" indent="0" defTabSz="931935" eaLnBrk="1" fontAlgn="base" latinLnBrk="0" hangingPunct="1">
              <a:lnSpc>
                <a:spcPct val="100000"/>
              </a:lnSpc>
              <a:spcBef>
                <a:spcPct val="0"/>
              </a:spcBef>
              <a:spcAft>
                <a:spcPct val="0"/>
              </a:spcAft>
              <a:buClrTx/>
              <a:buSzTx/>
              <a:buFontTx/>
              <a:buNone/>
              <a:tabLst/>
              <a:defRPr/>
            </a:pPr>
            <a:endParaRPr kumimoji="0" lang="en-US" sz="1836" b="0" i="0" u="none" strike="noStrike" kern="6000" cap="none" spc="0" normalizeH="0" baseline="0" noProof="0" dirty="0" smtClean="0">
              <a:ln>
                <a:noFill/>
              </a:ln>
              <a:solidFill>
                <a:srgbClr val="FFFFFF"/>
              </a:solidFill>
              <a:effectLst/>
              <a:uLnTx/>
              <a:uFillTx/>
              <a:latin typeface="Segoe UI"/>
              <a:ea typeface="+mn-ea"/>
              <a:cs typeface="Segoe UI Light" panose="020B0502040204020203" pitchFamily="34" charset="0"/>
            </a:endParaRPr>
          </a:p>
        </p:txBody>
      </p:sp>
      <p:pic>
        <p:nvPicPr>
          <p:cNvPr id="130" name="Picture 129"/>
          <p:cNvPicPr>
            <a:picLocks noChangeAspect="1"/>
          </p:cNvPicPr>
          <p:nvPr/>
        </p:nvPicPr>
        <p:blipFill>
          <a:blip r:embed="rId3" cstate="print">
            <a:lum bright="100000"/>
            <a:extLst>
              <a:ext uri="{28A0092B-C50C-407E-A947-70E740481C1C}">
                <a14:useLocalDpi xmlns:a14="http://schemas.microsoft.com/office/drawing/2010/main" val="0"/>
              </a:ext>
            </a:extLst>
          </a:blip>
          <a:stretch>
            <a:fillRect/>
          </a:stretch>
        </p:blipFill>
        <p:spPr>
          <a:xfrm>
            <a:off x="254391" y="2653478"/>
            <a:ext cx="1671907" cy="600830"/>
          </a:xfrm>
          <a:prstGeom prst="rect">
            <a:avLst/>
          </a:prstGeom>
        </p:spPr>
      </p:pic>
      <p:sp>
        <p:nvSpPr>
          <p:cNvPr id="131" name="Rectangle 130"/>
          <p:cNvSpPr/>
          <p:nvPr/>
        </p:nvSpPr>
        <p:spPr bwMode="auto">
          <a:xfrm>
            <a:off x="4292410" y="2663216"/>
            <a:ext cx="2923216" cy="1261872"/>
          </a:xfrm>
          <a:prstGeom prst="rect">
            <a:avLst/>
          </a:prstGeom>
          <a:solidFill>
            <a:srgbClr val="00158F"/>
          </a:solidFill>
          <a:ln w="9525" cap="flat" cmpd="sng" algn="ctr">
            <a:noFill/>
            <a:prstDash val="solid"/>
            <a:headEnd type="none" w="med" len="med"/>
            <a:tailEnd type="none" w="med" len="med"/>
          </a:ln>
          <a:effectLst/>
        </p:spPr>
        <p:txBody>
          <a:bodyPr lIns="274242" tIns="639898" rIns="182802" bIns="34279" rtlCol="0" anchor="t" anchorCtr="0"/>
          <a:lstStyle/>
          <a:p>
            <a:pPr marL="0" marR="0" lvl="0" indent="0" defTabSz="931869"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2" name="Picture 131"/>
          <p:cNvPicPr>
            <a:picLocks noChangeAspect="1"/>
          </p:cNvPicPr>
          <p:nvPr/>
        </p:nvPicPr>
        <p:blipFill rotWithShape="1">
          <a:blip r:embed="rId4" cstate="print">
            <a:extLst>
              <a:ext uri="{28A0092B-C50C-407E-A947-70E740481C1C}">
                <a14:useLocalDpi xmlns:a14="http://schemas.microsoft.com/office/drawing/2010/main" val="0"/>
              </a:ext>
            </a:extLst>
          </a:blip>
          <a:srcRect l="3539" t="9371" b="15799"/>
          <a:stretch/>
        </p:blipFill>
        <p:spPr>
          <a:xfrm>
            <a:off x="4339937" y="2711395"/>
            <a:ext cx="2191400" cy="556592"/>
          </a:xfrm>
          <a:prstGeom prst="rect">
            <a:avLst/>
          </a:prstGeom>
        </p:spPr>
      </p:pic>
      <p:sp>
        <p:nvSpPr>
          <p:cNvPr id="133" name="Rectangle 132"/>
          <p:cNvSpPr/>
          <p:nvPr/>
        </p:nvSpPr>
        <p:spPr bwMode="auto">
          <a:xfrm>
            <a:off x="243613" y="5530831"/>
            <a:ext cx="2468880" cy="1261872"/>
          </a:xfrm>
          <a:prstGeom prst="rect">
            <a:avLst/>
          </a:prstGeom>
          <a:solidFill>
            <a:srgbClr val="ED008B"/>
          </a:solidFill>
          <a:ln w="9525" cap="flat" cmpd="sng" algn="ctr">
            <a:noFill/>
            <a:prstDash val="solid"/>
            <a:headEnd type="none" w="med" len="med"/>
            <a:tailEnd type="none" w="med" len="med"/>
          </a:ln>
          <a:effectLst/>
        </p:spPr>
        <p:txBody>
          <a:bodyPr lIns="274242" tIns="731312" rIns="182802" bIns="34279" rtlCol="0" anchor="ctr" anchorCtr="0"/>
          <a:lstStyle/>
          <a:p>
            <a:pPr marL="0" marR="0" lvl="0" indent="0" defTabSz="932114"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TextBox 133"/>
          <p:cNvSpPr txBox="1"/>
          <p:nvPr/>
        </p:nvSpPr>
        <p:spPr>
          <a:xfrm>
            <a:off x="174371" y="5509006"/>
            <a:ext cx="2561954" cy="762459"/>
          </a:xfrm>
          <a:prstGeom prst="rect">
            <a:avLst/>
          </a:prstGeom>
          <a:noFill/>
        </p:spPr>
        <p:txBody>
          <a:bodyPr wrap="square" lIns="186521" tIns="149217" rIns="186521" bIns="149217" rtlCol="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3264" b="0" i="0" u="none" strike="noStrike" kern="0" cap="none" spc="0" normalizeH="0" baseline="0" noProof="0" dirty="0" smtClean="0">
                <a:ln>
                  <a:noFill/>
                </a:ln>
                <a:solidFill>
                  <a:srgbClr val="FFFFFF"/>
                </a:solidFill>
                <a:effectLst/>
                <a:uLnTx/>
                <a:uFillTx/>
              </a:rPr>
              <a:t>Data</a:t>
            </a:r>
          </a:p>
        </p:txBody>
      </p:sp>
      <p:sp>
        <p:nvSpPr>
          <p:cNvPr id="135" name="Rectangle 134"/>
          <p:cNvSpPr/>
          <p:nvPr/>
        </p:nvSpPr>
        <p:spPr>
          <a:xfrm>
            <a:off x="284868" y="6119709"/>
            <a:ext cx="1969770" cy="612475"/>
          </a:xfrm>
          <a:prstGeom prst="rect">
            <a:avLst/>
          </a:prstGeom>
        </p:spPr>
        <p:txBody>
          <a:bodyPr wrap="none">
            <a:spAutoFit/>
          </a:bodyPr>
          <a:lstStyle/>
          <a:p>
            <a:pPr defTabSz="931869" fontAlgn="base">
              <a:lnSpc>
                <a:spcPct val="90000"/>
              </a:lnSpc>
              <a:spcBef>
                <a:spcPct val="0"/>
              </a:spcBef>
              <a:spcAft>
                <a:spcPts val="600"/>
              </a:spcAft>
            </a:pPr>
            <a:r>
              <a:rPr lang="en-US" sz="1600" dirty="0">
                <a:gradFill>
                  <a:gsLst>
                    <a:gs pos="0">
                      <a:srgbClr val="FFFFFF"/>
                    </a:gs>
                    <a:gs pos="100000">
                      <a:srgbClr val="FFFFFF"/>
                    </a:gs>
                  </a:gsLst>
                  <a:lin ang="5400000" scaled="0"/>
                </a:gradFill>
                <a:ea typeface="Segoe UI" pitchFamily="34" charset="0"/>
                <a:cs typeface="Segoe UI" pitchFamily="34" charset="0"/>
              </a:rPr>
              <a:t>Drive SQL 2014</a:t>
            </a:r>
          </a:p>
          <a:p>
            <a:pPr defTabSz="931869" fontAlgn="base">
              <a:lnSpc>
                <a:spcPct val="90000"/>
              </a:lnSpc>
              <a:spcBef>
                <a:spcPct val="0"/>
              </a:spcBef>
              <a:spcAft>
                <a:spcPts val="600"/>
              </a:spcAft>
            </a:pPr>
            <a:r>
              <a:rPr lang="en-US" sz="1600" dirty="0" err="1">
                <a:gradFill>
                  <a:gsLst>
                    <a:gs pos="0">
                      <a:srgbClr val="FFFFFF"/>
                    </a:gs>
                    <a:gs pos="100000">
                      <a:srgbClr val="FFFFFF"/>
                    </a:gs>
                  </a:gsLst>
                  <a:lin ang="5400000" scaled="0"/>
                </a:gradFill>
                <a:ea typeface="Segoe UI" pitchFamily="34" charset="0"/>
                <a:cs typeface="Segoe UI" pitchFamily="34" charset="0"/>
              </a:rPr>
              <a:t>HDInsight</a:t>
            </a:r>
            <a:r>
              <a:rPr lang="en-US" sz="1600" dirty="0">
                <a:gradFill>
                  <a:gsLst>
                    <a:gs pos="0">
                      <a:srgbClr val="FFFFFF"/>
                    </a:gs>
                    <a:gs pos="100000">
                      <a:srgbClr val="FFFFFF"/>
                    </a:gs>
                  </a:gsLst>
                  <a:lin ang="5400000" scaled="0"/>
                </a:gradFill>
                <a:ea typeface="Segoe UI" pitchFamily="34" charset="0"/>
                <a:cs typeface="Segoe UI" pitchFamily="34" charset="0"/>
              </a:rPr>
              <a:t>, Power BI</a:t>
            </a:r>
          </a:p>
        </p:txBody>
      </p:sp>
      <p:grpSp>
        <p:nvGrpSpPr>
          <p:cNvPr id="136" name="Group 135"/>
          <p:cNvGrpSpPr/>
          <p:nvPr/>
        </p:nvGrpSpPr>
        <p:grpSpPr>
          <a:xfrm>
            <a:off x="2118202" y="4047759"/>
            <a:ext cx="2509331" cy="1301443"/>
            <a:chOff x="2118202" y="4047759"/>
            <a:chExt cx="2509331" cy="1301443"/>
          </a:xfrm>
        </p:grpSpPr>
        <p:sp>
          <p:nvSpPr>
            <p:cNvPr id="137" name="Rectangle 136"/>
            <p:cNvSpPr/>
            <p:nvPr/>
          </p:nvSpPr>
          <p:spPr bwMode="auto">
            <a:xfrm>
              <a:off x="2152104" y="4097023"/>
              <a:ext cx="2475429" cy="1252179"/>
            </a:xfrm>
            <a:prstGeom prst="rect">
              <a:avLst/>
            </a:prstGeom>
            <a:solidFill>
              <a:srgbClr val="00B294"/>
            </a:solidFill>
            <a:ln w="9525" cap="flat" cmpd="sng" algn="ctr">
              <a:noFill/>
              <a:prstDash val="solid"/>
              <a:headEnd type="none" w="med" len="med"/>
              <a:tailEnd type="none" w="med" len="med"/>
            </a:ln>
            <a:effectLst/>
          </p:spPr>
          <p:txBody>
            <a:bodyPr lIns="274242" tIns="639898" rIns="182802" bIns="34279" rtlCol="0" anchor="ctr" anchorCtr="0"/>
            <a:lstStyle/>
            <a:p>
              <a:pPr marL="0" marR="0" lvl="0" indent="0" defTabSz="932114" eaLnBrk="1" fontAlgn="base" latinLnBrk="0" hangingPunct="1">
                <a:lnSpc>
                  <a:spcPct val="90000"/>
                </a:lnSpc>
                <a:spcBef>
                  <a:spcPct val="0"/>
                </a:spcBef>
                <a:spcAft>
                  <a:spcPts val="600"/>
                </a:spcAft>
                <a:buClrTx/>
                <a:buSzTx/>
                <a:buFontTx/>
                <a:buNone/>
                <a:tabLst/>
                <a:defRPr/>
              </a:pPr>
              <a:endParaRPr kumimoji="0" lang="en-US" sz="1836"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TextBox 137"/>
            <p:cNvSpPr txBox="1"/>
            <p:nvPr/>
          </p:nvSpPr>
          <p:spPr>
            <a:xfrm>
              <a:off x="2118202" y="4047759"/>
              <a:ext cx="1459853" cy="762460"/>
            </a:xfrm>
            <a:prstGeom prst="rect">
              <a:avLst/>
            </a:prstGeom>
            <a:noFill/>
          </p:spPr>
          <p:txBody>
            <a:bodyPr wrap="square" lIns="186521" tIns="149217" rIns="186521" bIns="149217" rtlCol="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3200" b="0" i="0" u="none" strike="noStrike" kern="0" cap="none" spc="0" normalizeH="0" baseline="0" noProof="0" dirty="0" smtClean="0">
                  <a:ln>
                    <a:noFill/>
                  </a:ln>
                  <a:solidFill>
                    <a:srgbClr val="FFFFFF"/>
                  </a:solidFill>
                  <a:effectLst/>
                  <a:uLnTx/>
                  <a:uFillTx/>
                  <a:latin typeface="Segoe UI Light"/>
                </a:rPr>
                <a:t>Azure</a:t>
              </a:r>
              <a:endParaRPr kumimoji="0" lang="en-US" sz="3264" b="0" i="0" u="none" strike="noStrike" kern="0" cap="none" spc="0" normalizeH="0" baseline="0" noProof="0" dirty="0" smtClean="0">
                <a:ln>
                  <a:noFill/>
                </a:ln>
                <a:solidFill>
                  <a:srgbClr val="FFFFFF"/>
                </a:solidFill>
                <a:effectLst/>
                <a:uLnTx/>
                <a:uFillTx/>
                <a:latin typeface="Segoe UI Light"/>
              </a:endParaRPr>
            </a:p>
          </p:txBody>
        </p:sp>
        <p:sp>
          <p:nvSpPr>
            <p:cNvPr id="139" name="Rectangle 138"/>
            <p:cNvSpPr/>
            <p:nvPr/>
          </p:nvSpPr>
          <p:spPr>
            <a:xfrm>
              <a:off x="2221479" y="4631641"/>
              <a:ext cx="2180106" cy="612475"/>
            </a:xfrm>
            <a:prstGeom prst="rect">
              <a:avLst/>
            </a:prstGeom>
          </p:spPr>
          <p:txBody>
            <a:bodyPr wrap="square">
              <a:spAutoFit/>
            </a:bodyPr>
            <a:lstStyle/>
            <a:p>
              <a:pPr marL="0" marR="0" lvl="0" indent="0" defTabSz="931869" eaLnBrk="1" fontAlgn="base" latinLnBrk="0" hangingPunct="1">
                <a:lnSpc>
                  <a:spcPct val="90000"/>
                </a:lnSpc>
                <a:spcBef>
                  <a:spcPct val="0"/>
                </a:spcBef>
                <a:spcAft>
                  <a:spcPts val="600"/>
                </a:spcAft>
                <a:buClrTx/>
                <a:buSzTx/>
                <a:buFontTx/>
                <a:buNone/>
                <a:tabLst/>
                <a:defRPr/>
              </a:pPr>
              <a:r>
                <a:rPr kumimoji="0" lang="en-US" sz="16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Machine Learning</a:t>
              </a:r>
            </a:p>
            <a:p>
              <a:pPr marL="0" marR="0" lvl="0" indent="0" defTabSz="931869" eaLnBrk="1" fontAlgn="base" latinLnBrk="0" hangingPunct="1">
                <a:lnSpc>
                  <a:spcPct val="90000"/>
                </a:lnSpc>
                <a:spcBef>
                  <a:spcPct val="0"/>
                </a:spcBef>
                <a:spcAft>
                  <a:spcPts val="600"/>
                </a:spcAft>
                <a:buClrTx/>
                <a:buSzTx/>
                <a:buFontTx/>
                <a:buNone/>
                <a:tabLst/>
                <a:defRPr/>
              </a:pPr>
              <a:r>
                <a:rPr kumimoji="0" lang="en-US" sz="16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Apps level operations</a:t>
              </a:r>
            </a:p>
          </p:txBody>
        </p:sp>
      </p:grpSp>
      <p:grpSp>
        <p:nvGrpSpPr>
          <p:cNvPr id="140" name="Group 139"/>
          <p:cNvGrpSpPr/>
          <p:nvPr/>
        </p:nvGrpSpPr>
        <p:grpSpPr>
          <a:xfrm>
            <a:off x="2145819" y="2663217"/>
            <a:ext cx="2040376" cy="1261872"/>
            <a:chOff x="3418531" y="4305458"/>
            <a:chExt cx="1712437" cy="1019492"/>
          </a:xfrm>
          <a:solidFill>
            <a:srgbClr val="00BCF2"/>
          </a:solidFill>
        </p:grpSpPr>
        <p:sp>
          <p:nvSpPr>
            <p:cNvPr id="141" name="Rectangle 140"/>
            <p:cNvSpPr/>
            <p:nvPr/>
          </p:nvSpPr>
          <p:spPr bwMode="auto">
            <a:xfrm>
              <a:off x="3418531" y="4305458"/>
              <a:ext cx="1712437" cy="1019492"/>
            </a:xfrm>
            <a:prstGeom prst="rect">
              <a:avLst/>
            </a:prstGeom>
            <a:grpFill/>
            <a:ln w="9525" cap="flat" cmpd="sng" algn="ctr">
              <a:noFill/>
              <a:prstDash val="solid"/>
              <a:headEnd type="none" w="med" len="med"/>
              <a:tailEnd type="none" w="med" len="med"/>
            </a:ln>
            <a:effectLst/>
          </p:spPr>
          <p:txBody>
            <a:bodyPr lIns="274242" tIns="457070" rIns="182802" bIns="34279" rtlCol="0" anchor="t" anchorCtr="0"/>
            <a:lstStyle/>
            <a:p>
              <a:pPr marL="0" marR="0" lvl="0" indent="0" defTabSz="93186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2" name="Picture 1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33923" y="4400121"/>
              <a:ext cx="904756" cy="398958"/>
            </a:xfrm>
            <a:prstGeom prst="rect">
              <a:avLst/>
            </a:prstGeom>
            <a:grpFill/>
          </p:spPr>
        </p:pic>
      </p:grpSp>
      <p:sp>
        <p:nvSpPr>
          <p:cNvPr id="143" name="Rectangle 142"/>
          <p:cNvSpPr/>
          <p:nvPr/>
        </p:nvSpPr>
        <p:spPr>
          <a:xfrm>
            <a:off x="2210538" y="3281188"/>
            <a:ext cx="1715419" cy="584775"/>
          </a:xfrm>
          <a:prstGeom prst="rect">
            <a:avLst/>
          </a:prstGeom>
        </p:spPr>
        <p:txBody>
          <a:bodyPr wrap="square">
            <a:spAutoFit/>
          </a:bodyPr>
          <a:lstStyle/>
          <a:p>
            <a:pPr defTabSz="931869"/>
            <a:r>
              <a:rPr lang="en-US" sz="1600" dirty="0" smtClean="0">
                <a:gradFill>
                  <a:gsLst>
                    <a:gs pos="0">
                      <a:srgbClr val="FFFFFF"/>
                    </a:gs>
                    <a:gs pos="100000">
                      <a:srgbClr val="FFFFFF"/>
                    </a:gs>
                  </a:gsLst>
                  <a:lin ang="5400000" scaled="0"/>
                </a:gradFill>
                <a:ea typeface="Segoe UI" pitchFamily="34" charset="0"/>
                <a:cs typeface="Segoe UI" pitchFamily="34" charset="0"/>
              </a:rPr>
              <a:t>XBOX</a:t>
            </a:r>
            <a:r>
              <a:rPr lang="en-US" sz="1600" dirty="0">
                <a:gradFill>
                  <a:gsLst>
                    <a:gs pos="0">
                      <a:srgbClr val="FFFFFF"/>
                    </a:gs>
                    <a:gs pos="100000">
                      <a:srgbClr val="FFFFFF"/>
                    </a:gs>
                  </a:gsLst>
                  <a:lin ang="5400000" scaled="0"/>
                </a:gradFill>
                <a:ea typeface="Segoe UI" pitchFamily="34" charset="0"/>
                <a:cs typeface="Segoe UI" pitchFamily="34" charset="0"/>
              </a:rPr>
              <a:t>, </a:t>
            </a:r>
            <a:r>
              <a:rPr lang="en-US" sz="1600" dirty="0" smtClean="0">
                <a:gradFill>
                  <a:gsLst>
                    <a:gs pos="0">
                      <a:srgbClr val="FFFFFF"/>
                    </a:gs>
                    <a:gs pos="100000">
                      <a:srgbClr val="FFFFFF"/>
                    </a:gs>
                  </a:gsLst>
                  <a:lin ang="5400000" scaled="0"/>
                </a:gradFill>
                <a:ea typeface="Segoe UI" pitchFamily="34" charset="0"/>
                <a:cs typeface="Segoe UI" pitchFamily="34" charset="0"/>
              </a:rPr>
              <a:t>Lync,</a:t>
            </a:r>
          </a:p>
          <a:p>
            <a:pPr defTabSz="931869"/>
            <a:r>
              <a:rPr lang="en-US" sz="1600" dirty="0" smtClean="0">
                <a:gradFill>
                  <a:gsLst>
                    <a:gs pos="0">
                      <a:srgbClr val="FFFFFF"/>
                    </a:gs>
                    <a:gs pos="100000">
                      <a:srgbClr val="FFFFFF"/>
                    </a:gs>
                  </a:gsLst>
                  <a:lin ang="5400000" scaled="0"/>
                </a:gradFill>
                <a:ea typeface="Segoe UI" pitchFamily="34" charset="0"/>
                <a:cs typeface="Segoe UI" pitchFamily="34" charset="0"/>
              </a:rPr>
              <a:t>O365 </a:t>
            </a:r>
            <a:r>
              <a:rPr lang="en-US" sz="1600" dirty="0">
                <a:gradFill>
                  <a:gsLst>
                    <a:gs pos="0">
                      <a:srgbClr val="FFFFFF"/>
                    </a:gs>
                    <a:gs pos="100000">
                      <a:srgbClr val="FFFFFF"/>
                    </a:gs>
                  </a:gsLst>
                  <a:lin ang="5400000" scaled="0"/>
                </a:gradFill>
                <a:ea typeface="Segoe UI" pitchFamily="34" charset="0"/>
                <a:cs typeface="Segoe UI" pitchFamily="34" charset="0"/>
              </a:rPr>
              <a:t>integration</a:t>
            </a:r>
          </a:p>
        </p:txBody>
      </p:sp>
      <p:grpSp>
        <p:nvGrpSpPr>
          <p:cNvPr id="144" name="Group 143"/>
          <p:cNvGrpSpPr/>
          <p:nvPr/>
        </p:nvGrpSpPr>
        <p:grpSpPr>
          <a:xfrm>
            <a:off x="2848128" y="5557097"/>
            <a:ext cx="2468880" cy="1235606"/>
            <a:chOff x="3402791" y="5557097"/>
            <a:chExt cx="2468880" cy="1235606"/>
          </a:xfrm>
        </p:grpSpPr>
        <p:grpSp>
          <p:nvGrpSpPr>
            <p:cNvPr id="145" name="Group 144"/>
            <p:cNvGrpSpPr/>
            <p:nvPr/>
          </p:nvGrpSpPr>
          <p:grpSpPr>
            <a:xfrm>
              <a:off x="3402791" y="5557097"/>
              <a:ext cx="2468880" cy="1235606"/>
              <a:chOff x="9230585" y="5421783"/>
              <a:chExt cx="2420690" cy="1211488"/>
            </a:xfrm>
          </p:grpSpPr>
          <p:sp>
            <p:nvSpPr>
              <p:cNvPr id="147" name="Rectangle 146"/>
              <p:cNvSpPr/>
              <p:nvPr/>
            </p:nvSpPr>
            <p:spPr bwMode="auto">
              <a:xfrm>
                <a:off x="9230585" y="5421783"/>
                <a:ext cx="2420690" cy="1211488"/>
              </a:xfrm>
              <a:prstGeom prst="rect">
                <a:avLst/>
              </a:prstGeom>
              <a:solidFill>
                <a:srgbClr val="00158F"/>
              </a:solidFill>
              <a:ln w="9525" cap="flat" cmpd="sng" algn="ctr">
                <a:noFill/>
                <a:prstDash val="solid"/>
                <a:headEnd type="none" w="med" len="med"/>
                <a:tailEnd type="none" w="med" len="med"/>
              </a:ln>
              <a:effectLst/>
            </p:spPr>
            <p:txBody>
              <a:bodyPr lIns="274242" tIns="548484" rIns="182802" bIns="34279" rtlCol="0" anchor="t" anchorCtr="0"/>
              <a:lstStyle/>
              <a:p>
                <a:pPr marL="0" marR="0" lvl="0" indent="0" defTabSz="932114" eaLnBrk="1" fontAlgn="base" latinLnBrk="0" hangingPunct="1">
                  <a:lnSpc>
                    <a:spcPct val="90000"/>
                  </a:lnSpc>
                  <a:spcBef>
                    <a:spcPct val="0"/>
                  </a:spcBef>
                  <a:spcAft>
                    <a:spcPts val="600"/>
                  </a:spcAft>
                  <a:buClrTx/>
                  <a:buSzTx/>
                  <a:buFontTx/>
                  <a:buNone/>
                  <a:tabLst/>
                  <a:defRPr/>
                </a:pPr>
                <a:endParaRPr kumimoji="0" lang="en-US" sz="1836"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8" name="Picture 2"/>
              <p:cNvPicPr>
                <a:picLocks noChangeAspect="1" noChangeArrowheads="1"/>
              </p:cNvPicPr>
              <p:nvPr/>
            </p:nvPicPr>
            <p:blipFill>
              <a:blip r:embed="rId6" cstate="email">
                <a:extLst>
                  <a:ext uri="{28A0092B-C50C-407E-A947-70E740481C1C}">
                    <a14:useLocalDpi xmlns:a14="http://schemas.microsoft.com/office/drawing/2010/main" val="0"/>
                  </a:ext>
                </a:extLst>
              </a:blip>
              <a:stretch>
                <a:fillRect/>
              </a:stretch>
            </p:blipFill>
            <p:spPr bwMode="auto">
              <a:xfrm>
                <a:off x="9420770" y="5567771"/>
                <a:ext cx="1275011" cy="525599"/>
              </a:xfrm>
              <a:prstGeom prst="rect">
                <a:avLst/>
              </a:prstGeom>
              <a:noFill/>
              <a:extLst>
                <a:ext uri="{909E8E84-426E-40DD-AFC4-6F175D3DCCD1}">
                  <a14:hiddenFill xmlns:a14="http://schemas.microsoft.com/office/drawing/2010/main">
                    <a:solidFill>
                      <a:srgbClr val="FFFFFF"/>
                    </a:solidFill>
                  </a14:hiddenFill>
                </a:ext>
              </a:extLst>
            </p:spPr>
          </p:pic>
        </p:grpSp>
        <p:sp>
          <p:nvSpPr>
            <p:cNvPr id="146" name="Rectangle 145"/>
            <p:cNvSpPr/>
            <p:nvPr/>
          </p:nvSpPr>
          <p:spPr>
            <a:xfrm>
              <a:off x="3512718" y="6367460"/>
              <a:ext cx="1743682" cy="341632"/>
            </a:xfrm>
            <a:prstGeom prst="rect">
              <a:avLst/>
            </a:prstGeom>
          </p:spPr>
          <p:txBody>
            <a:bodyPr wrap="none">
              <a:spAutoFit/>
            </a:bodyPr>
            <a:lstStyle/>
            <a:p>
              <a:pPr marL="0" marR="0" lvl="0" indent="0" defTabSz="932114" eaLnBrk="1" fontAlgn="base" latinLnBrk="0" hangingPunct="1">
                <a:lnSpc>
                  <a:spcPct val="90000"/>
                </a:lnSpc>
                <a:spcBef>
                  <a:spcPct val="0"/>
                </a:spcBef>
                <a:spcAft>
                  <a:spcPts val="600"/>
                </a:spcAft>
                <a:buClrTx/>
                <a:buSzTx/>
                <a:buFontTx/>
                <a:buNone/>
                <a:tabLst/>
                <a:defRPr/>
              </a:pPr>
              <a:r>
                <a:rPr kumimoji="0" lang="en-US" sz="18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Showcase Wins</a:t>
              </a:r>
            </a:p>
          </p:txBody>
        </p:sp>
      </p:grpSp>
      <p:grpSp>
        <p:nvGrpSpPr>
          <p:cNvPr id="149" name="Group 148"/>
          <p:cNvGrpSpPr/>
          <p:nvPr/>
        </p:nvGrpSpPr>
        <p:grpSpPr>
          <a:xfrm>
            <a:off x="261063" y="1228833"/>
            <a:ext cx="1760242" cy="1279979"/>
            <a:chOff x="3209128" y="5520232"/>
            <a:chExt cx="1760242" cy="1279979"/>
          </a:xfrm>
        </p:grpSpPr>
        <p:sp>
          <p:nvSpPr>
            <p:cNvPr id="150" name="Rectangle 149"/>
            <p:cNvSpPr/>
            <p:nvPr/>
          </p:nvSpPr>
          <p:spPr bwMode="auto">
            <a:xfrm>
              <a:off x="3209128" y="5520232"/>
              <a:ext cx="1760242" cy="1279979"/>
            </a:xfrm>
            <a:prstGeom prst="rect">
              <a:avLst/>
            </a:prstGeom>
            <a:solidFill>
              <a:srgbClr val="FCD116"/>
            </a:solidFill>
            <a:ln w="9525" cap="flat" cmpd="sng" algn="ctr">
              <a:noFill/>
              <a:prstDash val="solid"/>
              <a:headEnd type="none" w="med" len="med"/>
              <a:tailEnd type="none" w="med" len="med"/>
            </a:ln>
            <a:effectLst/>
          </p:spPr>
          <p:txBody>
            <a:bodyPr lIns="274281" tIns="639989" rIns="182828" bIns="34284" rtlCol="0" anchor="t" anchorCtr="0"/>
            <a:lstStyle/>
            <a:p>
              <a:pPr marL="0" marR="0" lvl="0" indent="0" defTabSz="932048" eaLnBrk="1" fontAlgn="auto" latinLnBrk="0" hangingPunct="1">
                <a:lnSpc>
                  <a:spcPct val="100000"/>
                </a:lnSpc>
                <a:spcBef>
                  <a:spcPts val="0"/>
                </a:spcBef>
                <a:spcAft>
                  <a:spcPts val="0"/>
                </a:spcAft>
                <a:buClrTx/>
                <a:buSzTx/>
                <a:buFontTx/>
                <a:buNone/>
                <a:tabLst/>
                <a:defRPr/>
              </a:pPr>
              <a:endParaRPr kumimoji="0" lang="en-US" sz="1399"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1" name="Picture 15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10893" y="5655005"/>
              <a:ext cx="1130264" cy="434270"/>
            </a:xfrm>
            <a:prstGeom prst="rect">
              <a:avLst/>
            </a:prstGeom>
          </p:spPr>
        </p:pic>
      </p:grpSp>
      <p:sp>
        <p:nvSpPr>
          <p:cNvPr id="152" name="Rectangle 151"/>
          <p:cNvSpPr/>
          <p:nvPr/>
        </p:nvSpPr>
        <p:spPr>
          <a:xfrm>
            <a:off x="400479" y="1866596"/>
            <a:ext cx="1471490" cy="369332"/>
          </a:xfrm>
          <a:prstGeom prst="rect">
            <a:avLst/>
          </a:prstGeom>
        </p:spPr>
        <p:txBody>
          <a:bodyPr wrap="square">
            <a:spAutoFit/>
          </a:bodyPr>
          <a:lstStyle/>
          <a:p>
            <a:pPr defTabSz="931869"/>
            <a:r>
              <a:rPr lang="en-US" dirty="0" smtClean="0">
                <a:gradFill>
                  <a:gsLst>
                    <a:gs pos="0">
                      <a:srgbClr val="FFFFFF"/>
                    </a:gs>
                    <a:gs pos="100000">
                      <a:srgbClr val="FFFFFF"/>
                    </a:gs>
                  </a:gsLst>
                  <a:lin ang="5400000" scaled="0"/>
                </a:gradFill>
                <a:ea typeface="Segoe UI" pitchFamily="34" charset="0"/>
                <a:cs typeface="Segoe UI" pitchFamily="34" charset="0"/>
              </a:rPr>
              <a:t>Entities</a:t>
            </a: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53" name="Outer"/>
          <p:cNvSpPr/>
          <p:nvPr/>
        </p:nvSpPr>
        <p:spPr bwMode="auto">
          <a:xfrm>
            <a:off x="2287531" y="767355"/>
            <a:ext cx="1741454" cy="1741454"/>
          </a:xfrm>
          <a:prstGeom prst="ellipse">
            <a:avLst/>
          </a:prstGeom>
          <a:solidFill>
            <a:srgbClr val="002050">
              <a:lumMod val="10000"/>
              <a:lumOff val="90000"/>
            </a:srgbClr>
          </a:solidFill>
          <a:ln>
            <a:noFill/>
          </a:ln>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smtClean="0">
              <a:ln>
                <a:noFill/>
              </a:ln>
              <a:solidFill>
                <a:srgbClr val="000000"/>
              </a:solidFill>
              <a:effectLst/>
              <a:uLnTx/>
              <a:uFillTx/>
            </a:endParaRPr>
          </a:p>
        </p:txBody>
      </p:sp>
      <p:sp>
        <p:nvSpPr>
          <p:cNvPr id="154" name="Oval 153"/>
          <p:cNvSpPr/>
          <p:nvPr/>
        </p:nvSpPr>
        <p:spPr bwMode="auto">
          <a:xfrm>
            <a:off x="2652372" y="1132196"/>
            <a:ext cx="1011773" cy="1011773"/>
          </a:xfrm>
          <a:prstGeom prst="ellipse">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155" name="Picture 15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68285" y="948109"/>
            <a:ext cx="1379946" cy="1379946"/>
          </a:xfrm>
          <a:prstGeom prst="rect">
            <a:avLst/>
          </a:prstGeom>
        </p:spPr>
      </p:pic>
      <p:sp>
        <p:nvSpPr>
          <p:cNvPr id="156" name="Rectangle 155"/>
          <p:cNvSpPr/>
          <p:nvPr/>
        </p:nvSpPr>
        <p:spPr>
          <a:xfrm>
            <a:off x="308721" y="3089943"/>
            <a:ext cx="1563248" cy="2031325"/>
          </a:xfrm>
          <a:prstGeom prst="rect">
            <a:avLst/>
          </a:prstGeom>
        </p:spPr>
        <p:txBody>
          <a:bodyPr wrap="square">
            <a:spAutoFit/>
          </a:bodyPr>
          <a:lstStyle/>
          <a:p>
            <a:pPr defTabSz="931869"/>
            <a:endParaRPr lang="en-US" dirty="0">
              <a:gradFill>
                <a:gsLst>
                  <a:gs pos="0">
                    <a:srgbClr val="FFFFFF"/>
                  </a:gs>
                  <a:gs pos="100000">
                    <a:srgbClr val="FFFFFF"/>
                  </a:gs>
                </a:gsLst>
                <a:lin ang="5400000" scaled="0"/>
              </a:gradFill>
              <a:ea typeface="Segoe UI" pitchFamily="34" charset="0"/>
              <a:cs typeface="Segoe UI" pitchFamily="34" charset="0"/>
            </a:endParaRPr>
          </a:p>
          <a:p>
            <a:pPr defTabSz="931869"/>
            <a:r>
              <a:rPr lang="en-US" dirty="0">
                <a:gradFill>
                  <a:gsLst>
                    <a:gs pos="0">
                      <a:srgbClr val="FFFFFF"/>
                    </a:gs>
                    <a:gs pos="100000">
                      <a:srgbClr val="FFFFFF"/>
                    </a:gs>
                  </a:gsLst>
                  <a:lin ang="5400000" scaled="0"/>
                </a:gradFill>
                <a:ea typeface="Segoe UI" pitchFamily="34" charset="0"/>
                <a:cs typeface="Segoe UI" pitchFamily="34" charset="0"/>
              </a:rPr>
              <a:t>High value end to end </a:t>
            </a:r>
            <a:r>
              <a:rPr lang="en-US" dirty="0" smtClean="0">
                <a:gradFill>
                  <a:gsLst>
                    <a:gs pos="0">
                      <a:srgbClr val="FFFFFF"/>
                    </a:gs>
                    <a:gs pos="100000">
                      <a:srgbClr val="FFFFFF"/>
                    </a:gs>
                  </a:gsLst>
                  <a:lin ang="5400000" scaled="0"/>
                </a:gradFill>
                <a:ea typeface="Segoe UI" pitchFamily="34" charset="0"/>
                <a:cs typeface="Segoe UI" pitchFamily="34" charset="0"/>
              </a:rPr>
              <a:t>scenarios</a:t>
            </a:r>
          </a:p>
          <a:p>
            <a:pPr defTabSz="931869"/>
            <a:endParaRPr lang="en-US" dirty="0">
              <a:gradFill>
                <a:gsLst>
                  <a:gs pos="0">
                    <a:srgbClr val="FFFFFF"/>
                  </a:gs>
                  <a:gs pos="100000">
                    <a:srgbClr val="FFFFFF"/>
                  </a:gs>
                </a:gsLst>
                <a:lin ang="5400000" scaled="0"/>
              </a:gradFill>
              <a:ea typeface="Segoe UI" pitchFamily="34" charset="0"/>
              <a:cs typeface="Segoe UI" pitchFamily="34" charset="0"/>
            </a:endParaRPr>
          </a:p>
          <a:p>
            <a:pPr defTabSz="931869"/>
            <a:r>
              <a:rPr lang="en-US" dirty="0">
                <a:gradFill>
                  <a:gsLst>
                    <a:gs pos="0">
                      <a:srgbClr val="FFFFFF"/>
                    </a:gs>
                    <a:gs pos="100000">
                      <a:srgbClr val="FFFFFF"/>
                    </a:gs>
                  </a:gsLst>
                  <a:lin ang="5400000" scaled="0"/>
                </a:gradFill>
                <a:ea typeface="Segoe UI" pitchFamily="34" charset="0"/>
                <a:cs typeface="Segoe UI" pitchFamily="34" charset="0"/>
              </a:rPr>
              <a:t>Android SDK</a:t>
            </a:r>
          </a:p>
          <a:p>
            <a:pPr defTabSz="931869"/>
            <a:r>
              <a:rPr lang="en-US" dirty="0">
                <a:gradFill>
                  <a:gsLst>
                    <a:gs pos="0">
                      <a:srgbClr val="FFFFFF"/>
                    </a:gs>
                    <a:gs pos="100000">
                      <a:srgbClr val="FFFFFF"/>
                    </a:gs>
                  </a:gsLst>
                  <a:lin ang="5400000" scaled="0"/>
                </a:gradFill>
                <a:ea typeface="Segoe UI" pitchFamily="34" charset="0"/>
                <a:cs typeface="Segoe UI" pitchFamily="34" charset="0"/>
              </a:rPr>
              <a:t>iOS SDK</a:t>
            </a:r>
          </a:p>
        </p:txBody>
      </p:sp>
      <p:sp>
        <p:nvSpPr>
          <p:cNvPr id="157" name="Rectangle 156"/>
          <p:cNvSpPr/>
          <p:nvPr/>
        </p:nvSpPr>
        <p:spPr>
          <a:xfrm>
            <a:off x="4344291" y="3265047"/>
            <a:ext cx="1399742" cy="369332"/>
          </a:xfrm>
          <a:prstGeom prst="rect">
            <a:avLst/>
          </a:prstGeom>
        </p:spPr>
        <p:txBody>
          <a:bodyPr wrap="none">
            <a:spAutoFit/>
          </a:bodyPr>
          <a:lstStyle/>
          <a:p>
            <a:pPr defTabSz="931869"/>
            <a:r>
              <a:rPr lang="en-US" dirty="0" smtClean="0">
                <a:gradFill>
                  <a:gsLst>
                    <a:gs pos="0">
                      <a:srgbClr val="FFFFFF"/>
                    </a:gs>
                    <a:gs pos="100000">
                      <a:srgbClr val="FFFFFF"/>
                    </a:gs>
                  </a:gsLst>
                  <a:lin ang="5400000" scaled="0"/>
                </a:gradFill>
                <a:ea typeface="Segoe UI" pitchFamily="34" charset="0"/>
                <a:cs typeface="Segoe UI" pitchFamily="34" charset="0"/>
              </a:rPr>
              <a:t>for </a:t>
            </a:r>
            <a:r>
              <a:rPr lang="en-US" dirty="0">
                <a:gradFill>
                  <a:gsLst>
                    <a:gs pos="0">
                      <a:srgbClr val="FFFFFF"/>
                    </a:gs>
                    <a:gs pos="100000">
                      <a:srgbClr val="FFFFFF"/>
                    </a:gs>
                  </a:gsLst>
                  <a:lin ang="5400000" scaled="0"/>
                </a:gradFill>
                <a:ea typeface="Segoe UI" pitchFamily="34" charset="0"/>
                <a:cs typeface="Segoe UI" pitchFamily="34" charset="0"/>
              </a:rPr>
              <a:t>business</a:t>
            </a:r>
          </a:p>
        </p:txBody>
      </p:sp>
      <p:grpSp>
        <p:nvGrpSpPr>
          <p:cNvPr id="158" name="Group 157"/>
          <p:cNvGrpSpPr/>
          <p:nvPr/>
        </p:nvGrpSpPr>
        <p:grpSpPr>
          <a:xfrm>
            <a:off x="4758331" y="4093123"/>
            <a:ext cx="2471255" cy="1261872"/>
            <a:chOff x="4477254" y="1237758"/>
            <a:chExt cx="2471255" cy="1261872"/>
          </a:xfrm>
        </p:grpSpPr>
        <p:sp>
          <p:nvSpPr>
            <p:cNvPr id="159" name="Rectangle 158"/>
            <p:cNvSpPr/>
            <p:nvPr/>
          </p:nvSpPr>
          <p:spPr bwMode="auto">
            <a:xfrm>
              <a:off x="4477254" y="1237758"/>
              <a:ext cx="2471255" cy="1261872"/>
            </a:xfrm>
            <a:prstGeom prst="rect">
              <a:avLst/>
            </a:prstGeom>
            <a:solidFill>
              <a:srgbClr val="DC3C00"/>
            </a:solidFill>
            <a:ln w="9525" cap="flat" cmpd="sng" algn="ctr">
              <a:noFill/>
              <a:prstDash val="solid"/>
              <a:headEnd type="none" w="med" len="med"/>
              <a:tailEnd type="none" w="med" len="med"/>
            </a:ln>
            <a:effectLst/>
          </p:spPr>
          <p:txBody>
            <a:bodyPr lIns="274242" tIns="731312" rIns="182802" bIns="34279" rtlCol="0" anchor="t" anchorCtr="0"/>
            <a:lstStyle/>
            <a:p>
              <a:pPr marL="0" marR="0" lvl="0" indent="0" defTabSz="932114" eaLnBrk="1" fontAlgn="base" latinLnBrk="0" hangingPunct="1">
                <a:lnSpc>
                  <a:spcPct val="90000"/>
                </a:lnSpc>
                <a:spcBef>
                  <a:spcPct val="0"/>
                </a:spcBef>
                <a:spcAft>
                  <a:spcPts val="0"/>
                </a:spcAft>
                <a:buClrTx/>
                <a:buSzTx/>
                <a:buFontTx/>
                <a:buNone/>
                <a:tabLst/>
                <a:defRPr/>
              </a:pPr>
              <a:endParaRPr kumimoji="0" lang="en-US" sz="16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0" name="Picture 15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810081" y="1385884"/>
              <a:ext cx="1452387" cy="364433"/>
            </a:xfrm>
            <a:prstGeom prst="rect">
              <a:avLst/>
            </a:prstGeom>
          </p:spPr>
        </p:pic>
        <p:sp>
          <p:nvSpPr>
            <p:cNvPr id="161" name="Rectangle 160"/>
            <p:cNvSpPr/>
            <p:nvPr/>
          </p:nvSpPr>
          <p:spPr>
            <a:xfrm>
              <a:off x="4705479" y="1812552"/>
              <a:ext cx="2231195" cy="535531"/>
            </a:xfrm>
            <a:prstGeom prst="rect">
              <a:avLst/>
            </a:prstGeom>
          </p:spPr>
          <p:txBody>
            <a:bodyPr wrap="square">
              <a:spAutoFit/>
            </a:bodyPr>
            <a:lstStyle/>
            <a:p>
              <a:pPr marL="0" marR="0" lvl="0" indent="0" defTabSz="932114" eaLnBrk="1" fontAlgn="base" latinLnBrk="0" hangingPunct="1">
                <a:lnSpc>
                  <a:spcPct val="90000"/>
                </a:lnSpc>
                <a:spcBef>
                  <a:spcPct val="0"/>
                </a:spcBef>
                <a:spcAft>
                  <a:spcPts val="0"/>
                </a:spcAft>
                <a:buClrTx/>
                <a:buSzTx/>
                <a:buFontTx/>
                <a:buNone/>
                <a:tabLst/>
                <a:defRPr/>
              </a:pPr>
              <a:r>
                <a:rPr kumimoji="0" lang="en-US" sz="16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Office and SharePoint integration</a:t>
              </a:r>
            </a:p>
          </p:txBody>
        </p:sp>
      </p:grpSp>
      <p:sp>
        <p:nvSpPr>
          <p:cNvPr id="162" name="Rectangle 161"/>
          <p:cNvSpPr/>
          <p:nvPr/>
        </p:nvSpPr>
        <p:spPr bwMode="auto">
          <a:xfrm>
            <a:off x="5469344" y="5530831"/>
            <a:ext cx="1760242" cy="1261872"/>
          </a:xfrm>
          <a:prstGeom prst="rect">
            <a:avLst/>
          </a:prstGeom>
          <a:solidFill>
            <a:srgbClr val="7EB900"/>
          </a:solidFill>
          <a:ln w="9525" cap="flat" cmpd="sng" algn="ctr">
            <a:noFill/>
            <a:prstDash val="solid"/>
            <a:headEnd type="none" w="med" len="med"/>
            <a:tailEnd type="none" w="med" len="med"/>
          </a:ln>
          <a:effectLst/>
        </p:spPr>
        <p:txBody>
          <a:bodyPr lIns="274281" tIns="639989" rIns="182828" bIns="34284" rtlCol="0" anchor="t" anchorCtr="0"/>
          <a:lstStyle/>
          <a:p>
            <a:pPr marL="0" marR="0" lvl="0" indent="0" defTabSz="932048" eaLnBrk="1" fontAlgn="auto" latinLnBrk="0" hangingPunct="1">
              <a:lnSpc>
                <a:spcPct val="100000"/>
              </a:lnSpc>
              <a:spcBef>
                <a:spcPts val="0"/>
              </a:spcBef>
              <a:spcAft>
                <a:spcPts val="0"/>
              </a:spcAft>
              <a:buClrTx/>
              <a:buSzTx/>
              <a:buFontTx/>
              <a:buNone/>
              <a:tabLst/>
              <a:defRPr/>
            </a:pPr>
            <a:endParaRPr kumimoji="0" lang="en-US" sz="1399"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3" name="Picture 5"/>
          <p:cNvPicPr>
            <a:picLocks noChangeAspect="1" noChangeArrowheads="1"/>
          </p:cNvPicPr>
          <p:nvPr/>
        </p:nvPicPr>
        <p:blipFill>
          <a:blip r:embed="rId11"/>
          <a:srcRect/>
          <a:stretch>
            <a:fillRect/>
          </a:stretch>
        </p:blipFill>
        <p:spPr bwMode="black">
          <a:xfrm>
            <a:off x="5574604" y="5721291"/>
            <a:ext cx="1500907" cy="211621"/>
          </a:xfrm>
          <a:prstGeom prst="rect">
            <a:avLst/>
          </a:prstGeom>
          <a:noFill/>
          <a:ln w="9525">
            <a:noFill/>
            <a:miter lim="800000"/>
            <a:headEnd/>
            <a:tailEnd/>
          </a:ln>
          <a:effectLst/>
        </p:spPr>
      </p:pic>
      <p:sp>
        <p:nvSpPr>
          <p:cNvPr id="164" name="Rectangle 163"/>
          <p:cNvSpPr/>
          <p:nvPr/>
        </p:nvSpPr>
        <p:spPr>
          <a:xfrm>
            <a:off x="5433849" y="6142864"/>
            <a:ext cx="1863425" cy="646331"/>
          </a:xfrm>
          <a:prstGeom prst="rect">
            <a:avLst/>
          </a:prstGeom>
        </p:spPr>
        <p:txBody>
          <a:bodyPr wrap="square">
            <a:spAutoFit/>
          </a:bodyPr>
          <a:lstStyle/>
          <a:p>
            <a:pPr defTabSz="931869"/>
            <a:r>
              <a:rPr lang="en-US" dirty="0">
                <a:gradFill>
                  <a:gsLst>
                    <a:gs pos="0">
                      <a:srgbClr val="FFFFFF"/>
                    </a:gs>
                    <a:gs pos="100000">
                      <a:srgbClr val="FFFFFF"/>
                    </a:gs>
                  </a:gsLst>
                  <a:lin ang="5400000" scaled="0"/>
                </a:gradFill>
                <a:ea typeface="Segoe UI" pitchFamily="34" charset="0"/>
                <a:cs typeface="Segoe UI" pitchFamily="34" charset="0"/>
              </a:rPr>
              <a:t>Apps publishing </a:t>
            </a:r>
            <a:r>
              <a:rPr lang="en-US" dirty="0" smtClean="0">
                <a:gradFill>
                  <a:gsLst>
                    <a:gs pos="0">
                      <a:srgbClr val="FFFFFF"/>
                    </a:gs>
                    <a:gs pos="100000">
                      <a:srgbClr val="FFFFFF"/>
                    </a:gs>
                  </a:gsLst>
                  <a:lin ang="5400000" scaled="0"/>
                </a:gradFill>
                <a:ea typeface="Segoe UI" pitchFamily="34" charset="0"/>
                <a:cs typeface="Segoe UI" pitchFamily="34" charset="0"/>
              </a:rPr>
              <a:t>program</a:t>
            </a: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2405609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谢谢！</a:t>
            </a:r>
            <a:endParaRPr lang="en-AU" dirty="0"/>
          </a:p>
        </p:txBody>
      </p:sp>
    </p:spTree>
    <p:extLst>
      <p:ext uri="{BB962C8B-B14F-4D97-AF65-F5344CB8AC3E}">
        <p14:creationId xmlns:p14="http://schemas.microsoft.com/office/powerpoint/2010/main" val="3767203471"/>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9952037" y="0"/>
            <a:ext cx="2484438" cy="143986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5" name="Group 14"/>
          <p:cNvGrpSpPr/>
          <p:nvPr/>
        </p:nvGrpSpPr>
        <p:grpSpPr>
          <a:xfrm>
            <a:off x="141508" y="268523"/>
            <a:ext cx="3753311" cy="2861195"/>
            <a:chOff x="8411036" y="3864393"/>
            <a:chExt cx="3753311" cy="2861195"/>
          </a:xfrm>
        </p:grpSpPr>
        <p:sp>
          <p:nvSpPr>
            <p:cNvPr id="13" name="TextBox 12"/>
            <p:cNvSpPr txBox="1"/>
            <p:nvPr/>
          </p:nvSpPr>
          <p:spPr>
            <a:xfrm>
              <a:off x="8615511" y="5986924"/>
              <a:ext cx="3497263" cy="738664"/>
            </a:xfrm>
            <a:prstGeom prst="rect">
              <a:avLst/>
            </a:prstGeom>
            <a:noFill/>
          </p:spPr>
          <p:txBody>
            <a:bodyPr wrap="square" rtlCol="0">
              <a:spAutoFit/>
            </a:bodyPr>
            <a:lstStyle/>
            <a:p>
              <a:pPr marL="0" lvl="1"/>
              <a:r>
                <a:rPr lang="zh-CN" altLang="en-US" dirty="0">
                  <a:solidFill>
                    <a:srgbClr val="FFFFFF"/>
                  </a:solidFill>
                  <a:cs typeface="Segoe UI Light" panose="020B0502040204020203" pitchFamily="34" charset="0"/>
                </a:rPr>
                <a:t>消费</a:t>
              </a:r>
              <a:r>
                <a:rPr lang="zh-CN" altLang="en-US" dirty="0" smtClean="0">
                  <a:solidFill>
                    <a:srgbClr val="FFFFFF"/>
                  </a:solidFill>
                  <a:cs typeface="Segoe UI Light" panose="020B0502040204020203" pitchFamily="34" charset="0"/>
                </a:rPr>
                <a:t>者每周至少有</a:t>
              </a:r>
              <a:r>
                <a:rPr lang="en-US" altLang="zh-CN" dirty="0" smtClean="0">
                  <a:solidFill>
                    <a:srgbClr val="FFFFFF"/>
                  </a:solidFill>
                  <a:cs typeface="Segoe UI Light" panose="020B0502040204020203" pitchFamily="34" charset="0"/>
                </a:rPr>
                <a:t>3-4</a:t>
              </a:r>
              <a:r>
                <a:rPr lang="zh-CN" altLang="en-US" dirty="0" smtClean="0">
                  <a:solidFill>
                    <a:srgbClr val="FFFFFF"/>
                  </a:solidFill>
                  <a:cs typeface="Segoe UI Light" panose="020B0502040204020203" pitchFamily="34" charset="0"/>
                </a:rPr>
                <a:t>天是使用</a:t>
              </a:r>
              <a:r>
                <a:rPr lang="zh-CN" altLang="en-US" sz="2400" dirty="0">
                  <a:solidFill>
                    <a:schemeClr val="tx2"/>
                  </a:solidFill>
                </a:rPr>
                <a:t>移</a:t>
              </a:r>
              <a:r>
                <a:rPr lang="zh-CN" altLang="en-US" sz="2400" dirty="0" smtClean="0">
                  <a:solidFill>
                    <a:schemeClr val="tx2"/>
                  </a:solidFill>
                </a:rPr>
                <a:t>动设备 </a:t>
              </a:r>
              <a:r>
                <a:rPr lang="zh-CN" altLang="en-US" dirty="0" smtClean="0">
                  <a:solidFill>
                    <a:srgbClr val="FFFFFF"/>
                  </a:solidFill>
                  <a:cs typeface="Segoe UI Light" panose="020B0502040204020203" pitchFamily="34" charset="0"/>
                </a:rPr>
                <a:t>来获取信息</a:t>
              </a:r>
              <a:endParaRPr lang="en-US" dirty="0">
                <a:solidFill>
                  <a:schemeClr val="tx2"/>
                </a:solidFill>
                <a:cs typeface="Segoe UI Light" panose="020B0502040204020203" pitchFamily="34" charset="0"/>
              </a:endParaRPr>
            </a:p>
          </p:txBody>
        </p:sp>
        <p:sp>
          <p:nvSpPr>
            <p:cNvPr id="39" name="Rectangle 38"/>
            <p:cNvSpPr/>
            <p:nvPr/>
          </p:nvSpPr>
          <p:spPr>
            <a:xfrm>
              <a:off x="8411036" y="3864393"/>
              <a:ext cx="3753311" cy="2109808"/>
            </a:xfrm>
            <a:prstGeom prst="rect">
              <a:avLst/>
            </a:prstGeom>
          </p:spPr>
          <p:txBody>
            <a:bodyPr wrap="square" anchor="ctr">
              <a:spAutoFit/>
            </a:bodyPr>
            <a:lstStyle/>
            <a:p>
              <a:pPr>
                <a:lnSpc>
                  <a:spcPct val="95000"/>
                </a:lnSpc>
                <a:buSzPct val="90000"/>
              </a:pPr>
              <a:r>
                <a:rPr lang="en-US" sz="6000" baseline="30000" dirty="0" smtClean="0">
                  <a:solidFill>
                    <a:srgbClr val="11C1FF"/>
                  </a:solidFill>
                  <a:latin typeface="Segoe UI Light" panose="020B0502040204020203" pitchFamily="34" charset="0"/>
                  <a:cs typeface="Segoe UI Light" panose="020B0502040204020203" pitchFamily="34" charset="0"/>
                </a:rPr>
                <a:t>   </a:t>
              </a:r>
              <a:r>
                <a:rPr lang="en-US" sz="8000" baseline="30000" dirty="0" smtClean="0">
                  <a:solidFill>
                    <a:schemeClr val="accent1">
                      <a:lumMod val="60000"/>
                      <a:lumOff val="40000"/>
                    </a:schemeClr>
                  </a:solidFill>
                  <a:latin typeface="Segoe UI Light" panose="020B0502040204020203" pitchFamily="34" charset="0"/>
                  <a:cs typeface="Segoe UI Light" panose="020B0502040204020203" pitchFamily="34" charset="0"/>
                </a:rPr>
                <a:t>   </a:t>
              </a:r>
              <a:r>
                <a:rPr lang="en-US" sz="13800" dirty="0" smtClean="0">
                  <a:latin typeface="Segoe UI Light" panose="020B0502040204020203" pitchFamily="34" charset="0"/>
                  <a:cs typeface="Segoe UI Light" panose="020B0502040204020203" pitchFamily="34" charset="0"/>
                </a:rPr>
                <a:t> / </a:t>
              </a:r>
              <a:endParaRPr lang="en-US" sz="13800" dirty="0">
                <a:latin typeface="Segoe UI Light" panose="020B0502040204020203" pitchFamily="34" charset="0"/>
                <a:cs typeface="Segoe UI Light" panose="020B0502040204020203" pitchFamily="34" charset="0"/>
              </a:endParaRPr>
            </a:p>
          </p:txBody>
        </p:sp>
      </p:grpSp>
      <p:cxnSp>
        <p:nvCxnSpPr>
          <p:cNvPr id="27" name="Straight Connector 26"/>
          <p:cNvCxnSpPr/>
          <p:nvPr/>
        </p:nvCxnSpPr>
        <p:spPr>
          <a:xfrm>
            <a:off x="4145785" y="-1"/>
            <a:ext cx="0" cy="69945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59602" y="-1"/>
            <a:ext cx="0" cy="69945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82" y="3522197"/>
            <a:ext cx="1243471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045970" y="205458"/>
            <a:ext cx="1032975" cy="1625060"/>
          </a:xfrm>
          <a:prstGeom prst="rect">
            <a:avLst/>
          </a:prstGeom>
          <a:noFill/>
        </p:spPr>
        <p:txBody>
          <a:bodyPr wrap="none" lIns="182880" tIns="146304" rIns="182880" bIns="146304" rtlCol="0">
            <a:spAutoFit/>
          </a:bodyPr>
          <a:lstStyle/>
          <a:p>
            <a:pPr>
              <a:lnSpc>
                <a:spcPct val="90000"/>
              </a:lnSpc>
              <a:spcAft>
                <a:spcPts val="600"/>
              </a:spcAft>
            </a:pPr>
            <a:r>
              <a:rPr lang="en-US" sz="9600" dirty="0" smtClean="0">
                <a:gradFill>
                  <a:gsLst>
                    <a:gs pos="2917">
                      <a:schemeClr val="tx1"/>
                    </a:gs>
                    <a:gs pos="30000">
                      <a:schemeClr val="tx1"/>
                    </a:gs>
                  </a:gsLst>
                  <a:lin ang="5400000" scaled="0"/>
                </a:gradFill>
              </a:rPr>
              <a:t>2</a:t>
            </a:r>
          </a:p>
        </p:txBody>
      </p:sp>
      <p:sp>
        <p:nvSpPr>
          <p:cNvPr id="41" name="TextBox 40"/>
          <p:cNvSpPr txBox="1"/>
          <p:nvPr/>
        </p:nvSpPr>
        <p:spPr>
          <a:xfrm>
            <a:off x="1994836" y="986897"/>
            <a:ext cx="1032975" cy="1625060"/>
          </a:xfrm>
          <a:prstGeom prst="rect">
            <a:avLst/>
          </a:prstGeom>
          <a:noFill/>
        </p:spPr>
        <p:txBody>
          <a:bodyPr wrap="none" lIns="182880" tIns="146304" rIns="182880" bIns="146304" rtlCol="0">
            <a:spAutoFit/>
          </a:bodyPr>
          <a:lstStyle/>
          <a:p>
            <a:pPr>
              <a:lnSpc>
                <a:spcPct val="90000"/>
              </a:lnSpc>
              <a:spcAft>
                <a:spcPts val="600"/>
              </a:spcAft>
            </a:pPr>
            <a:r>
              <a:rPr lang="en-US" sz="9600" dirty="0" smtClean="0">
                <a:gradFill>
                  <a:gsLst>
                    <a:gs pos="2917">
                      <a:schemeClr val="tx1"/>
                    </a:gs>
                    <a:gs pos="30000">
                      <a:schemeClr val="tx1"/>
                    </a:gs>
                  </a:gsLst>
                  <a:lin ang="5400000" scaled="0"/>
                </a:gradFill>
              </a:rPr>
              <a:t>3</a:t>
            </a:r>
          </a:p>
        </p:txBody>
      </p:sp>
      <p:grpSp>
        <p:nvGrpSpPr>
          <p:cNvPr id="8" name="Group 7"/>
          <p:cNvGrpSpPr/>
          <p:nvPr/>
        </p:nvGrpSpPr>
        <p:grpSpPr>
          <a:xfrm>
            <a:off x="8647455" y="3743488"/>
            <a:ext cx="3605756" cy="2862700"/>
            <a:chOff x="4508037" y="268806"/>
            <a:chExt cx="3605756" cy="2862700"/>
          </a:xfrm>
        </p:grpSpPr>
        <p:sp>
          <p:nvSpPr>
            <p:cNvPr id="51" name="Rectangle 50"/>
            <p:cNvSpPr/>
            <p:nvPr/>
          </p:nvSpPr>
          <p:spPr>
            <a:xfrm>
              <a:off x="4508037" y="268806"/>
              <a:ext cx="3605756" cy="2109808"/>
            </a:xfrm>
            <a:prstGeom prst="rect">
              <a:avLst/>
            </a:prstGeom>
          </p:spPr>
          <p:txBody>
            <a:bodyPr wrap="square" anchor="ctr">
              <a:spAutoFit/>
            </a:bodyPr>
            <a:lstStyle/>
            <a:p>
              <a:pPr>
                <a:lnSpc>
                  <a:spcPct val="95000"/>
                </a:lnSpc>
                <a:buSzPct val="90000"/>
              </a:pPr>
              <a:r>
                <a:rPr lang="en-US" sz="13800" dirty="0" smtClean="0">
                  <a:latin typeface="Segoe UI Light" panose="020B0502040204020203" pitchFamily="34" charset="0"/>
                  <a:cs typeface="Segoe UI Light" panose="020B0502040204020203" pitchFamily="34" charset="0"/>
                </a:rPr>
                <a:t>14</a:t>
              </a:r>
              <a:endParaRPr lang="en-US" sz="13800" dirty="0">
                <a:latin typeface="Segoe UI Light" panose="020B0502040204020203" pitchFamily="34" charset="0"/>
                <a:cs typeface="Segoe UI Light" panose="020B0502040204020203" pitchFamily="34" charset="0"/>
              </a:endParaRPr>
            </a:p>
          </p:txBody>
        </p:sp>
        <p:sp>
          <p:nvSpPr>
            <p:cNvPr id="52" name="Rectangle 51"/>
            <p:cNvSpPr/>
            <p:nvPr/>
          </p:nvSpPr>
          <p:spPr>
            <a:xfrm>
              <a:off x="4542562" y="2423620"/>
              <a:ext cx="2507617" cy="677108"/>
            </a:xfrm>
            <a:prstGeom prst="rect">
              <a:avLst/>
            </a:prstGeom>
          </p:spPr>
          <p:txBody>
            <a:bodyPr wrap="square" anchor="ctr">
              <a:spAutoFit/>
            </a:bodyPr>
            <a:lstStyle/>
            <a:p>
              <a:pPr>
                <a:lnSpc>
                  <a:spcPct val="95000"/>
                </a:lnSpc>
                <a:buSzPct val="90000"/>
              </a:pPr>
              <a:r>
                <a:rPr lang="en-US" sz="2000" b="1" dirty="0" smtClean="0">
                  <a:solidFill>
                    <a:srgbClr val="FFFFFF"/>
                  </a:solidFill>
                  <a:cs typeface="Segoe UI Light" panose="020B0502040204020203" pitchFamily="34" charset="0"/>
                </a:rPr>
                <a:t>GLOBAL CONSUMERS</a:t>
              </a:r>
              <a:endParaRPr lang="en-US" sz="2856" b="1" dirty="0">
                <a:solidFill>
                  <a:srgbClr val="FFFFFF"/>
                </a:solidFill>
                <a:cs typeface="Segoe UI Light" panose="020B0502040204020203" pitchFamily="34" charset="0"/>
              </a:endParaRPr>
            </a:p>
          </p:txBody>
        </p:sp>
        <p:sp>
          <p:nvSpPr>
            <p:cNvPr id="6" name="TextBox 5"/>
            <p:cNvSpPr txBox="1"/>
            <p:nvPr/>
          </p:nvSpPr>
          <p:spPr>
            <a:xfrm>
              <a:off x="6457558" y="1193736"/>
              <a:ext cx="984885" cy="960263"/>
            </a:xfrm>
            <a:prstGeom prst="rect">
              <a:avLst/>
            </a:prstGeom>
            <a:noFill/>
          </p:spPr>
          <p:txBody>
            <a:bodyPr wrap="none" lIns="182880" tIns="146304" rIns="182880" bIns="146304" rtlCol="0">
              <a:spAutoFit/>
            </a:bodyPr>
            <a:lstStyle/>
            <a:p>
              <a:pPr>
                <a:lnSpc>
                  <a:spcPct val="90000"/>
                </a:lnSpc>
                <a:spcAft>
                  <a:spcPts val="600"/>
                </a:spcAft>
              </a:pPr>
              <a:r>
                <a:rPr lang="zh-CN" altLang="en-US" sz="4800" dirty="0">
                  <a:solidFill>
                    <a:schemeClr val="tx2"/>
                  </a:solidFill>
                  <a:latin typeface="Segoe UI Semibold" panose="020B0702040204020203" pitchFamily="34" charset="0"/>
                  <a:cs typeface="Segoe UI Semibold" panose="020B0702040204020203" pitchFamily="34" charset="0"/>
                </a:rPr>
                <a:t>亿</a:t>
              </a:r>
              <a:endParaRPr lang="en-US" sz="4800" dirty="0" smtClean="0">
                <a:solidFill>
                  <a:schemeClr val="tx2"/>
                </a:solidFill>
                <a:latin typeface="Segoe UI Semibold" panose="020B0702040204020203" pitchFamily="34" charset="0"/>
                <a:cs typeface="Segoe UI Semibold" panose="020B0702040204020203" pitchFamily="34" charset="0"/>
              </a:endParaRPr>
            </a:p>
          </p:txBody>
        </p:sp>
        <p:sp>
          <p:nvSpPr>
            <p:cNvPr id="43" name="TextBox 42"/>
            <p:cNvSpPr txBox="1"/>
            <p:nvPr/>
          </p:nvSpPr>
          <p:spPr>
            <a:xfrm>
              <a:off x="6199023" y="2392842"/>
              <a:ext cx="1809613" cy="738664"/>
            </a:xfrm>
            <a:prstGeom prst="rect">
              <a:avLst/>
            </a:prstGeom>
            <a:noFill/>
          </p:spPr>
          <p:txBody>
            <a:bodyPr wrap="square" rtlCol="0">
              <a:spAutoFit/>
            </a:bodyPr>
            <a:lstStyle/>
            <a:p>
              <a:r>
                <a:rPr lang="en-US" sz="1400" dirty="0" smtClean="0">
                  <a:solidFill>
                    <a:srgbClr val="FFFFFF"/>
                  </a:solidFill>
                </a:rPr>
                <a:t>WITH TABLETS AND SMARTPHONES </a:t>
              </a:r>
              <a:br>
                <a:rPr lang="en-US" sz="1400" dirty="0" smtClean="0">
                  <a:solidFill>
                    <a:srgbClr val="FFFFFF"/>
                  </a:solidFill>
                </a:rPr>
              </a:br>
              <a:r>
                <a:rPr lang="en-US" sz="1400" dirty="0" smtClean="0">
                  <a:solidFill>
                    <a:srgbClr val="FFFFFF"/>
                  </a:solidFill>
                </a:rPr>
                <a:t>BY 2016</a:t>
              </a:r>
              <a:endParaRPr lang="en-US" sz="1400" b="1" dirty="0">
                <a:solidFill>
                  <a:srgbClr val="FFFFFF"/>
                </a:solidFill>
              </a:endParaRPr>
            </a:p>
          </p:txBody>
        </p:sp>
      </p:grpSp>
      <p:sp>
        <p:nvSpPr>
          <p:cNvPr id="9" name="TextBox 8"/>
          <p:cNvSpPr txBox="1"/>
          <p:nvPr/>
        </p:nvSpPr>
        <p:spPr>
          <a:xfrm>
            <a:off x="70101" y="1587086"/>
            <a:ext cx="1010533" cy="627864"/>
          </a:xfrm>
          <a:prstGeom prst="rect">
            <a:avLst/>
          </a:prstGeom>
          <a:noFill/>
        </p:spPr>
        <p:txBody>
          <a:bodyPr wrap="none" lIns="182880" tIns="146304" rIns="182880" bIns="146304" rtlCol="0">
            <a:spAutoFit/>
          </a:bodyPr>
          <a:lstStyle/>
          <a:p>
            <a:pPr>
              <a:lnSpc>
                <a:spcPct val="90000"/>
              </a:lnSpc>
              <a:spcAft>
                <a:spcPts val="600"/>
              </a:spcAft>
            </a:pPr>
            <a:r>
              <a:rPr lang="zh-CN" altLang="en-US" sz="2400" spc="100" dirty="0">
                <a:solidFill>
                  <a:schemeClr val="tx2"/>
                </a:solidFill>
              </a:rPr>
              <a:t>大约</a:t>
            </a:r>
            <a:endParaRPr lang="en-US" sz="2400" spc="100" dirty="0" smtClean="0">
              <a:solidFill>
                <a:schemeClr val="tx2"/>
              </a:solidFill>
            </a:endParaRPr>
          </a:p>
        </p:txBody>
      </p:sp>
      <p:grpSp>
        <p:nvGrpSpPr>
          <p:cNvPr id="14" name="Group 13"/>
          <p:cNvGrpSpPr/>
          <p:nvPr/>
        </p:nvGrpSpPr>
        <p:grpSpPr>
          <a:xfrm>
            <a:off x="39107" y="3940108"/>
            <a:ext cx="4006075" cy="2608051"/>
            <a:chOff x="4158107" y="166465"/>
            <a:chExt cx="4006075" cy="2608051"/>
          </a:xfrm>
        </p:grpSpPr>
        <p:grpSp>
          <p:nvGrpSpPr>
            <p:cNvPr id="44" name="Group 43"/>
            <p:cNvGrpSpPr/>
            <p:nvPr/>
          </p:nvGrpSpPr>
          <p:grpSpPr>
            <a:xfrm>
              <a:off x="4306713" y="166465"/>
              <a:ext cx="3857469" cy="2608051"/>
              <a:chOff x="4261875" y="1017398"/>
              <a:chExt cx="3671930" cy="2608051"/>
            </a:xfrm>
          </p:grpSpPr>
          <p:sp>
            <p:nvSpPr>
              <p:cNvPr id="45" name="TextBox 44"/>
              <p:cNvSpPr txBox="1"/>
              <p:nvPr/>
            </p:nvSpPr>
            <p:spPr>
              <a:xfrm>
                <a:off x="4413019" y="2917563"/>
                <a:ext cx="3497263" cy="707886"/>
              </a:xfrm>
              <a:prstGeom prst="rect">
                <a:avLst/>
              </a:prstGeom>
              <a:noFill/>
            </p:spPr>
            <p:txBody>
              <a:bodyPr wrap="square" rtlCol="0">
                <a:spAutoFit/>
              </a:bodyPr>
              <a:lstStyle/>
              <a:p>
                <a:r>
                  <a:rPr lang="zh-CN" altLang="en-US" sz="1600" dirty="0" smtClean="0">
                    <a:solidFill>
                      <a:srgbClr val="FFFFFF"/>
                    </a:solidFill>
                  </a:rPr>
                  <a:t>的企业员工在 </a:t>
                </a:r>
                <a:r>
                  <a:rPr lang="zh-CN" altLang="en-US" sz="2400" dirty="0" smtClean="0">
                    <a:solidFill>
                      <a:schemeClr val="tx2"/>
                    </a:solidFill>
                  </a:rPr>
                  <a:t>办</a:t>
                </a:r>
                <a:r>
                  <a:rPr lang="zh-CN" altLang="en-US" sz="2400" dirty="0">
                    <a:solidFill>
                      <a:schemeClr val="tx2"/>
                    </a:solidFill>
                  </a:rPr>
                  <a:t>公室以</a:t>
                </a:r>
                <a:r>
                  <a:rPr lang="zh-CN" altLang="en-US" sz="2400" dirty="0" smtClean="0">
                    <a:solidFill>
                      <a:schemeClr val="tx2"/>
                    </a:solidFill>
                  </a:rPr>
                  <a:t>外 </a:t>
                </a:r>
                <a:r>
                  <a:rPr lang="zh-CN" altLang="en-US" sz="1600" dirty="0" smtClean="0">
                    <a:solidFill>
                      <a:srgbClr val="FFFFFF"/>
                    </a:solidFill>
                  </a:rPr>
                  <a:t>完成一部分的额工作</a:t>
                </a:r>
                <a:endParaRPr lang="en-US" sz="1600" b="1" dirty="0">
                  <a:solidFill>
                    <a:srgbClr val="FFFFFF"/>
                  </a:solidFill>
                </a:endParaRPr>
              </a:p>
            </p:txBody>
          </p:sp>
          <p:sp>
            <p:nvSpPr>
              <p:cNvPr id="46" name="Rectangle 45"/>
              <p:cNvSpPr/>
              <p:nvPr/>
            </p:nvSpPr>
            <p:spPr>
              <a:xfrm>
                <a:off x="4261875" y="1017398"/>
                <a:ext cx="3671930" cy="2109808"/>
              </a:xfrm>
              <a:prstGeom prst="rect">
                <a:avLst/>
              </a:prstGeom>
            </p:spPr>
            <p:txBody>
              <a:bodyPr wrap="square" anchor="b">
                <a:spAutoFit/>
              </a:bodyPr>
              <a:lstStyle/>
              <a:p>
                <a:pPr algn="ctr">
                  <a:lnSpc>
                    <a:spcPct val="95000"/>
                  </a:lnSpc>
                  <a:buSzPct val="90000"/>
                </a:pPr>
                <a:r>
                  <a:rPr lang="en-US" sz="13800" spc="-300" dirty="0" smtClean="0">
                    <a:latin typeface="Segoe UI Light" panose="020B0502040204020203" pitchFamily="34" charset="0"/>
                    <a:cs typeface="Segoe UI Light" panose="020B0502040204020203" pitchFamily="34" charset="0"/>
                  </a:rPr>
                  <a:t>80</a:t>
                </a:r>
                <a:r>
                  <a:rPr lang="en-US" sz="8000" spc="-300" dirty="0" smtClean="0">
                    <a:solidFill>
                      <a:schemeClr val="tx2"/>
                    </a:solidFill>
                    <a:latin typeface="Segoe UI Light" panose="020B0502040204020203" pitchFamily="34" charset="0"/>
                    <a:cs typeface="Segoe UI Light" panose="020B0502040204020203" pitchFamily="34" charset="0"/>
                  </a:rPr>
                  <a:t>%</a:t>
                </a:r>
                <a:endParaRPr lang="en-US" sz="9600" dirty="0">
                  <a:solidFill>
                    <a:schemeClr val="tx2"/>
                  </a:solidFill>
                  <a:latin typeface="Segoe UI Light" panose="020B0502040204020203" pitchFamily="34" charset="0"/>
                  <a:cs typeface="Segoe UI Light" panose="020B0502040204020203" pitchFamily="34" charset="0"/>
                </a:endParaRPr>
              </a:p>
            </p:txBody>
          </p:sp>
        </p:grpSp>
        <p:sp>
          <p:nvSpPr>
            <p:cNvPr id="48" name="TextBox 47"/>
            <p:cNvSpPr txBox="1"/>
            <p:nvPr/>
          </p:nvSpPr>
          <p:spPr>
            <a:xfrm>
              <a:off x="4158107" y="1102523"/>
              <a:ext cx="1010533" cy="627864"/>
            </a:xfrm>
            <a:prstGeom prst="rect">
              <a:avLst/>
            </a:prstGeom>
            <a:noFill/>
          </p:spPr>
          <p:txBody>
            <a:bodyPr wrap="none" lIns="182880" tIns="146304" rIns="182880" bIns="146304" rtlCol="0">
              <a:spAutoFit/>
            </a:bodyPr>
            <a:lstStyle/>
            <a:p>
              <a:pPr>
                <a:lnSpc>
                  <a:spcPct val="90000"/>
                </a:lnSpc>
                <a:spcAft>
                  <a:spcPts val="600"/>
                </a:spcAft>
              </a:pPr>
              <a:r>
                <a:rPr lang="zh-CN" altLang="en-US" sz="2400" spc="100" dirty="0">
                  <a:solidFill>
                    <a:schemeClr val="tx2"/>
                  </a:solidFill>
                </a:rPr>
                <a:t>接近</a:t>
              </a:r>
              <a:endParaRPr lang="en-US" sz="2400" spc="100" dirty="0" smtClean="0">
                <a:solidFill>
                  <a:schemeClr val="tx2"/>
                </a:solidFill>
              </a:endParaRPr>
            </a:p>
          </p:txBody>
        </p:sp>
      </p:grpSp>
      <p:grpSp>
        <p:nvGrpSpPr>
          <p:cNvPr id="50" name="Group 49"/>
          <p:cNvGrpSpPr/>
          <p:nvPr/>
        </p:nvGrpSpPr>
        <p:grpSpPr>
          <a:xfrm>
            <a:off x="4280988" y="425908"/>
            <a:ext cx="3866470" cy="3227030"/>
            <a:chOff x="4229783" y="1017398"/>
            <a:chExt cx="3680499" cy="3227030"/>
          </a:xfrm>
        </p:grpSpPr>
        <p:sp>
          <p:nvSpPr>
            <p:cNvPr id="54" name="TextBox 53"/>
            <p:cNvSpPr txBox="1"/>
            <p:nvPr/>
          </p:nvSpPr>
          <p:spPr>
            <a:xfrm>
              <a:off x="4413019" y="2982544"/>
              <a:ext cx="3497263" cy="1261884"/>
            </a:xfrm>
            <a:prstGeom prst="rect">
              <a:avLst/>
            </a:prstGeom>
            <a:noFill/>
          </p:spPr>
          <p:txBody>
            <a:bodyPr wrap="square" rtlCol="0">
              <a:spAutoFit/>
            </a:bodyPr>
            <a:lstStyle/>
            <a:p>
              <a:r>
                <a:rPr lang="zh-CN" altLang="en-US" sz="1600" dirty="0" smtClean="0">
                  <a:solidFill>
                    <a:srgbClr val="FFFFFF"/>
                  </a:solidFill>
                </a:rPr>
                <a:t>的企业员工采用 </a:t>
              </a:r>
              <a:r>
                <a:rPr lang="zh-CN" altLang="en-US" sz="2000" dirty="0" smtClean="0">
                  <a:solidFill>
                    <a:schemeClr val="tx2"/>
                  </a:solidFill>
                </a:rPr>
                <a:t>移</a:t>
              </a:r>
              <a:r>
                <a:rPr lang="zh-CN" altLang="en-US" sz="2000" dirty="0">
                  <a:solidFill>
                    <a:schemeClr val="tx2"/>
                  </a:solidFill>
                </a:rPr>
                <a:t>动办</a:t>
              </a:r>
              <a:r>
                <a:rPr lang="zh-CN" altLang="en-US" sz="2000" dirty="0" smtClean="0">
                  <a:solidFill>
                    <a:schemeClr val="tx2"/>
                  </a:solidFill>
                </a:rPr>
                <a:t>公 </a:t>
              </a:r>
              <a:r>
                <a:rPr lang="zh-CN" altLang="en-US" sz="1600" dirty="0" smtClean="0">
                  <a:solidFill>
                    <a:srgbClr val="FFFFFF"/>
                  </a:solidFill>
                </a:rPr>
                <a:t>的方式工作，同时使用 </a:t>
              </a:r>
              <a:r>
                <a:rPr lang="en-US" altLang="zh-CN" sz="2000" dirty="0" smtClean="0">
                  <a:solidFill>
                    <a:schemeClr val="tx2"/>
                  </a:solidFill>
                </a:rPr>
                <a:t>3</a:t>
              </a:r>
              <a:r>
                <a:rPr lang="zh-CN" altLang="en-US" sz="2000" dirty="0" smtClean="0">
                  <a:solidFill>
                    <a:schemeClr val="tx2"/>
                  </a:solidFill>
                </a:rPr>
                <a:t>台 </a:t>
              </a:r>
              <a:r>
                <a:rPr lang="zh-CN" altLang="en-US" sz="1600" dirty="0" smtClean="0">
                  <a:solidFill>
                    <a:srgbClr val="FFFFFF"/>
                  </a:solidFill>
                </a:rPr>
                <a:t>以上的设备，通过不同的</a:t>
              </a:r>
              <a:r>
                <a:rPr lang="en-US" altLang="zh-CN" sz="1600" dirty="0" smtClean="0">
                  <a:solidFill>
                    <a:srgbClr val="FFFFFF"/>
                  </a:solidFill>
                </a:rPr>
                <a:t>APP</a:t>
              </a:r>
              <a:r>
                <a:rPr lang="zh-CN" altLang="en-US" sz="1600" dirty="0" smtClean="0">
                  <a:solidFill>
                    <a:srgbClr val="FFFFFF"/>
                  </a:solidFill>
                </a:rPr>
                <a:t>，在 </a:t>
              </a:r>
              <a:r>
                <a:rPr lang="zh-CN" altLang="en-US" sz="2000" dirty="0" smtClean="0">
                  <a:solidFill>
                    <a:schemeClr val="tx2"/>
                  </a:solidFill>
                </a:rPr>
                <a:t>不</a:t>
              </a:r>
              <a:r>
                <a:rPr lang="zh-CN" altLang="en-US" sz="2000" dirty="0">
                  <a:solidFill>
                    <a:schemeClr val="tx2"/>
                  </a:solidFill>
                </a:rPr>
                <a:t>同的地</a:t>
              </a:r>
              <a:r>
                <a:rPr lang="zh-CN" altLang="en-US" sz="2000" dirty="0" smtClean="0">
                  <a:solidFill>
                    <a:schemeClr val="tx2"/>
                  </a:solidFill>
                </a:rPr>
                <a:t>点 </a:t>
              </a:r>
              <a:r>
                <a:rPr lang="zh-CN" altLang="en-US" sz="1600" dirty="0" smtClean="0">
                  <a:solidFill>
                    <a:srgbClr val="FFFFFF"/>
                  </a:solidFill>
                </a:rPr>
                <a:t>完成</a:t>
              </a:r>
              <a:r>
                <a:rPr lang="zh-CN" altLang="en-US" sz="1600" dirty="0">
                  <a:solidFill>
                    <a:srgbClr val="FFFFFF"/>
                  </a:solidFill>
                </a:rPr>
                <a:t>工</a:t>
              </a:r>
              <a:r>
                <a:rPr lang="zh-CN" altLang="en-US" sz="1600" dirty="0" smtClean="0">
                  <a:solidFill>
                    <a:srgbClr val="FFFFFF"/>
                  </a:solidFill>
                </a:rPr>
                <a:t>作</a:t>
              </a:r>
              <a:endParaRPr lang="en-US" sz="1600" b="1" dirty="0">
                <a:solidFill>
                  <a:schemeClr val="tx2"/>
                </a:solidFill>
              </a:endParaRPr>
            </a:p>
          </p:txBody>
        </p:sp>
        <p:sp>
          <p:nvSpPr>
            <p:cNvPr id="55" name="Rectangle 54"/>
            <p:cNvSpPr/>
            <p:nvPr/>
          </p:nvSpPr>
          <p:spPr>
            <a:xfrm>
              <a:off x="4229783" y="1017398"/>
              <a:ext cx="3671930" cy="2109808"/>
            </a:xfrm>
            <a:prstGeom prst="rect">
              <a:avLst/>
            </a:prstGeom>
          </p:spPr>
          <p:txBody>
            <a:bodyPr wrap="square" anchor="b">
              <a:spAutoFit/>
            </a:bodyPr>
            <a:lstStyle/>
            <a:p>
              <a:pPr algn="ctr">
                <a:lnSpc>
                  <a:spcPct val="95000"/>
                </a:lnSpc>
                <a:buSzPct val="90000"/>
              </a:pPr>
              <a:r>
                <a:rPr lang="en-US" sz="13800" spc="-300" dirty="0" smtClean="0">
                  <a:latin typeface="Segoe UI Light" panose="020B0502040204020203" pitchFamily="34" charset="0"/>
                  <a:cs typeface="Segoe UI Light" panose="020B0502040204020203" pitchFamily="34" charset="0"/>
                </a:rPr>
                <a:t>29</a:t>
              </a:r>
              <a:r>
                <a:rPr lang="en-US" sz="8000" spc="-300" dirty="0" smtClean="0">
                  <a:solidFill>
                    <a:schemeClr val="tx2"/>
                  </a:solidFill>
                  <a:latin typeface="Segoe UI Light" panose="020B0502040204020203" pitchFamily="34" charset="0"/>
                  <a:cs typeface="Segoe UI Light" panose="020B0502040204020203" pitchFamily="34" charset="0"/>
                </a:rPr>
                <a:t>%</a:t>
              </a:r>
              <a:endParaRPr lang="en-US" sz="9600" dirty="0">
                <a:solidFill>
                  <a:schemeClr val="tx2"/>
                </a:solidFill>
                <a:latin typeface="Segoe UI Light" panose="020B0502040204020203" pitchFamily="34" charset="0"/>
                <a:cs typeface="Segoe UI Light" panose="020B0502040204020203" pitchFamily="34" charset="0"/>
              </a:endParaRPr>
            </a:p>
          </p:txBody>
        </p:sp>
      </p:grpSp>
      <p:grpSp>
        <p:nvGrpSpPr>
          <p:cNvPr id="57" name="Group 56"/>
          <p:cNvGrpSpPr/>
          <p:nvPr/>
        </p:nvGrpSpPr>
        <p:grpSpPr>
          <a:xfrm>
            <a:off x="8483890" y="392753"/>
            <a:ext cx="4086736" cy="3005536"/>
            <a:chOff x="4306713" y="166465"/>
            <a:chExt cx="4086736" cy="3005536"/>
          </a:xfrm>
        </p:grpSpPr>
        <p:grpSp>
          <p:nvGrpSpPr>
            <p:cNvPr id="58" name="Group 57"/>
            <p:cNvGrpSpPr/>
            <p:nvPr/>
          </p:nvGrpSpPr>
          <p:grpSpPr>
            <a:xfrm>
              <a:off x="4306713" y="166465"/>
              <a:ext cx="3857469" cy="3005536"/>
              <a:chOff x="4261875" y="1017398"/>
              <a:chExt cx="3671930" cy="3005536"/>
            </a:xfrm>
          </p:grpSpPr>
          <p:sp>
            <p:nvSpPr>
              <p:cNvPr id="60" name="TextBox 59"/>
              <p:cNvSpPr txBox="1"/>
              <p:nvPr/>
            </p:nvSpPr>
            <p:spPr>
              <a:xfrm>
                <a:off x="4273543" y="3130382"/>
                <a:ext cx="3497263" cy="892552"/>
              </a:xfrm>
              <a:prstGeom prst="rect">
                <a:avLst/>
              </a:prstGeom>
              <a:noFill/>
            </p:spPr>
            <p:txBody>
              <a:bodyPr wrap="square" rtlCol="0">
                <a:spAutoFit/>
              </a:bodyPr>
              <a:lstStyle/>
              <a:p>
                <a:r>
                  <a:rPr lang="zh-CN" altLang="en-US" sz="1600" dirty="0" smtClean="0">
                    <a:solidFill>
                      <a:srgbClr val="FFFFFF"/>
                    </a:solidFill>
                  </a:rPr>
                  <a:t>认为 </a:t>
                </a:r>
                <a:r>
                  <a:rPr lang="en-US" altLang="zh-CN" sz="1600" dirty="0" smtClean="0">
                    <a:solidFill>
                      <a:srgbClr val="FFFFFF"/>
                    </a:solidFill>
                  </a:rPr>
                  <a:t>I.T. </a:t>
                </a:r>
                <a:r>
                  <a:rPr lang="zh-CN" altLang="en-US" sz="1600" dirty="0" smtClean="0">
                    <a:solidFill>
                      <a:srgbClr val="FFFFFF"/>
                    </a:solidFill>
                  </a:rPr>
                  <a:t>并没有为他们提供足够高效的</a:t>
                </a:r>
                <a:r>
                  <a:rPr lang="zh-CN" altLang="en-US" sz="2000" dirty="0">
                    <a:solidFill>
                      <a:schemeClr val="tx2"/>
                    </a:solidFill>
                  </a:rPr>
                  <a:t>协作</a:t>
                </a:r>
                <a:r>
                  <a:rPr lang="zh-CN" altLang="en-US" sz="1600" dirty="0" smtClean="0">
                    <a:solidFill>
                      <a:srgbClr val="FFFFFF"/>
                    </a:solidFill>
                  </a:rPr>
                  <a:t>，</a:t>
                </a:r>
                <a:r>
                  <a:rPr lang="zh-CN" altLang="en-US" sz="2000" dirty="0">
                    <a:solidFill>
                      <a:schemeClr val="tx2"/>
                    </a:solidFill>
                  </a:rPr>
                  <a:t>数据分</a:t>
                </a:r>
                <a:r>
                  <a:rPr lang="zh-CN" altLang="en-US" sz="2000" dirty="0" smtClean="0">
                    <a:solidFill>
                      <a:schemeClr val="tx2"/>
                    </a:solidFill>
                  </a:rPr>
                  <a:t>析 </a:t>
                </a:r>
                <a:r>
                  <a:rPr lang="zh-CN" altLang="en-US" sz="1600" dirty="0" smtClean="0">
                    <a:solidFill>
                      <a:srgbClr val="FFFFFF"/>
                    </a:solidFill>
                  </a:rPr>
                  <a:t>和 </a:t>
                </a:r>
                <a:r>
                  <a:rPr lang="zh-CN" altLang="en-US" sz="2000" dirty="0" smtClean="0">
                    <a:solidFill>
                      <a:schemeClr val="tx2"/>
                    </a:solidFill>
                  </a:rPr>
                  <a:t>移</a:t>
                </a:r>
                <a:r>
                  <a:rPr lang="zh-CN" altLang="en-US" sz="2000" dirty="0">
                    <a:solidFill>
                      <a:schemeClr val="tx2"/>
                    </a:solidFill>
                  </a:rPr>
                  <a:t>动办</a:t>
                </a:r>
                <a:r>
                  <a:rPr lang="zh-CN" altLang="en-US" sz="2000" dirty="0" smtClean="0">
                    <a:solidFill>
                      <a:schemeClr val="tx2"/>
                    </a:solidFill>
                  </a:rPr>
                  <a:t>公 </a:t>
                </a:r>
                <a:r>
                  <a:rPr lang="zh-CN" altLang="en-US" sz="1600" dirty="0" smtClean="0">
                    <a:solidFill>
                      <a:srgbClr val="FFFFFF"/>
                    </a:solidFill>
                  </a:rPr>
                  <a:t>能力</a:t>
                </a:r>
                <a:endParaRPr lang="en-US" sz="1600" dirty="0">
                  <a:solidFill>
                    <a:srgbClr val="FFFFFF"/>
                  </a:solidFill>
                </a:endParaRPr>
              </a:p>
            </p:txBody>
          </p:sp>
          <p:sp>
            <p:nvSpPr>
              <p:cNvPr id="61" name="Rectangle 60"/>
              <p:cNvSpPr/>
              <p:nvPr/>
            </p:nvSpPr>
            <p:spPr>
              <a:xfrm>
                <a:off x="4261875" y="1017398"/>
                <a:ext cx="3671930" cy="2109808"/>
              </a:xfrm>
              <a:prstGeom prst="rect">
                <a:avLst/>
              </a:prstGeom>
            </p:spPr>
            <p:txBody>
              <a:bodyPr wrap="square" anchor="b">
                <a:spAutoFit/>
              </a:bodyPr>
              <a:lstStyle/>
              <a:p>
                <a:pPr>
                  <a:lnSpc>
                    <a:spcPct val="95000"/>
                  </a:lnSpc>
                  <a:buSzPct val="90000"/>
                </a:pPr>
                <a:r>
                  <a:rPr lang="en-US" sz="13800" spc="-300" dirty="0">
                    <a:latin typeface="Segoe UI Light" panose="020B0502040204020203" pitchFamily="34" charset="0"/>
                    <a:cs typeface="Segoe UI Light" panose="020B0502040204020203" pitchFamily="34" charset="0"/>
                  </a:rPr>
                  <a:t>6</a:t>
                </a:r>
                <a:r>
                  <a:rPr lang="en-US" sz="13800" spc="-300" dirty="0" smtClean="0">
                    <a:latin typeface="Segoe UI Light" panose="020B0502040204020203" pitchFamily="34" charset="0"/>
                    <a:cs typeface="Segoe UI Light" panose="020B0502040204020203" pitchFamily="34" charset="0"/>
                  </a:rPr>
                  <a:t>0</a:t>
                </a:r>
                <a:r>
                  <a:rPr lang="en-US" sz="8000" spc="-300" dirty="0" smtClean="0">
                    <a:latin typeface="Segoe UI Light" panose="020B0502040204020203" pitchFamily="34" charset="0"/>
                    <a:cs typeface="Segoe UI Light" panose="020B0502040204020203" pitchFamily="34" charset="0"/>
                  </a:rPr>
                  <a:t>%</a:t>
                </a:r>
                <a:endParaRPr lang="en-US" sz="9600" dirty="0">
                  <a:latin typeface="Segoe UI Light" panose="020B0502040204020203" pitchFamily="34" charset="0"/>
                  <a:cs typeface="Segoe UI Light" panose="020B0502040204020203" pitchFamily="34" charset="0"/>
                </a:endParaRPr>
              </a:p>
            </p:txBody>
          </p:sp>
        </p:grpSp>
        <p:sp>
          <p:nvSpPr>
            <p:cNvPr id="59" name="TextBox 58"/>
            <p:cNvSpPr txBox="1"/>
            <p:nvPr/>
          </p:nvSpPr>
          <p:spPr>
            <a:xfrm>
              <a:off x="6643931" y="1402347"/>
              <a:ext cx="1749518" cy="627864"/>
            </a:xfrm>
            <a:prstGeom prst="rect">
              <a:avLst/>
            </a:prstGeom>
            <a:noFill/>
          </p:spPr>
          <p:txBody>
            <a:bodyPr wrap="none" lIns="182880" tIns="146304" rIns="182880" bIns="146304" rtlCol="0">
              <a:spAutoFit/>
            </a:bodyPr>
            <a:lstStyle/>
            <a:p>
              <a:pPr>
                <a:lnSpc>
                  <a:spcPct val="90000"/>
                </a:lnSpc>
                <a:spcAft>
                  <a:spcPts val="600"/>
                </a:spcAft>
              </a:pPr>
              <a:r>
                <a:rPr lang="en-US" sz="2400" spc="100" dirty="0" smtClean="0">
                  <a:solidFill>
                    <a:schemeClr val="tx2"/>
                  </a:solidFill>
                </a:rPr>
                <a:t> </a:t>
              </a:r>
              <a:r>
                <a:rPr lang="zh-CN" altLang="en-US" sz="2400" spc="100" dirty="0" smtClean="0">
                  <a:solidFill>
                    <a:schemeClr val="tx2"/>
                  </a:solidFill>
                </a:rPr>
                <a:t>企业员工</a:t>
              </a:r>
              <a:endParaRPr lang="en-US" sz="2400" spc="100" dirty="0" smtClean="0">
                <a:solidFill>
                  <a:schemeClr val="tx2"/>
                </a:solidFill>
              </a:endParaRPr>
            </a:p>
          </p:txBody>
        </p:sp>
      </p:grpSp>
      <p:sp>
        <p:nvSpPr>
          <p:cNvPr id="62" name="TextBox 61"/>
          <p:cNvSpPr txBox="1"/>
          <p:nvPr/>
        </p:nvSpPr>
        <p:spPr>
          <a:xfrm>
            <a:off x="4461750" y="5805837"/>
            <a:ext cx="3512973" cy="830997"/>
          </a:xfrm>
          <a:prstGeom prst="rect">
            <a:avLst/>
          </a:prstGeom>
          <a:noFill/>
        </p:spPr>
        <p:txBody>
          <a:bodyPr wrap="square" rtlCol="0">
            <a:spAutoFit/>
          </a:bodyPr>
          <a:lstStyle/>
          <a:p>
            <a:r>
              <a:rPr lang="zh-CN" altLang="en-US" sz="1600" dirty="0" smtClean="0">
                <a:solidFill>
                  <a:srgbClr val="FFFFFF"/>
                </a:solidFill>
              </a:rPr>
              <a:t>认为当前的 </a:t>
            </a:r>
            <a:r>
              <a:rPr lang="zh-CN" altLang="en-US" sz="2400" dirty="0" smtClean="0">
                <a:solidFill>
                  <a:schemeClr val="tx2"/>
                </a:solidFill>
              </a:rPr>
              <a:t>数</a:t>
            </a:r>
            <a:r>
              <a:rPr lang="zh-CN" altLang="en-US" sz="2400" dirty="0">
                <a:solidFill>
                  <a:schemeClr val="tx2"/>
                </a:solidFill>
              </a:rPr>
              <a:t>字化浪</a:t>
            </a:r>
            <a:r>
              <a:rPr lang="zh-CN" altLang="en-US" sz="2400" dirty="0" smtClean="0">
                <a:solidFill>
                  <a:schemeClr val="tx2"/>
                </a:solidFill>
              </a:rPr>
              <a:t>潮 </a:t>
            </a:r>
            <a:r>
              <a:rPr lang="zh-CN" altLang="en-US" sz="1600" dirty="0" smtClean="0">
                <a:solidFill>
                  <a:srgbClr val="FFFFFF"/>
                </a:solidFill>
              </a:rPr>
              <a:t>对他们提出了非常大的 </a:t>
            </a:r>
            <a:r>
              <a:rPr lang="zh-CN" altLang="en-US" sz="2400" dirty="0" smtClean="0">
                <a:solidFill>
                  <a:schemeClr val="tx2"/>
                </a:solidFill>
              </a:rPr>
              <a:t>挑战</a:t>
            </a:r>
            <a:endParaRPr lang="en-US" sz="2400" dirty="0">
              <a:solidFill>
                <a:schemeClr val="tx2"/>
              </a:solidFill>
            </a:endParaRPr>
          </a:p>
        </p:txBody>
      </p:sp>
      <p:sp>
        <p:nvSpPr>
          <p:cNvPr id="63" name="Rectangle 62"/>
          <p:cNvSpPr/>
          <p:nvPr/>
        </p:nvSpPr>
        <p:spPr>
          <a:xfrm>
            <a:off x="4363561" y="3605455"/>
            <a:ext cx="3857469" cy="2109808"/>
          </a:xfrm>
          <a:prstGeom prst="rect">
            <a:avLst/>
          </a:prstGeom>
        </p:spPr>
        <p:txBody>
          <a:bodyPr wrap="square" anchor="b">
            <a:spAutoFit/>
          </a:bodyPr>
          <a:lstStyle/>
          <a:p>
            <a:pPr>
              <a:lnSpc>
                <a:spcPct val="95000"/>
              </a:lnSpc>
              <a:buSzPct val="90000"/>
            </a:pPr>
            <a:r>
              <a:rPr lang="en-US" sz="13800" spc="-300" dirty="0" smtClean="0">
                <a:latin typeface="Segoe UI Light" panose="020B0502040204020203" pitchFamily="34" charset="0"/>
                <a:cs typeface="Segoe UI Light" panose="020B0502040204020203" pitchFamily="34" charset="0"/>
              </a:rPr>
              <a:t>51</a:t>
            </a:r>
            <a:r>
              <a:rPr lang="en-US" sz="8000" spc="-300" dirty="0" smtClean="0">
                <a:latin typeface="Segoe UI Light" panose="020B0502040204020203" pitchFamily="34" charset="0"/>
                <a:cs typeface="Segoe UI Light" panose="020B0502040204020203" pitchFamily="34" charset="0"/>
              </a:rPr>
              <a:t>%</a:t>
            </a:r>
            <a:endParaRPr lang="en-US" sz="9600" dirty="0">
              <a:latin typeface="Segoe UI Light" panose="020B0502040204020203" pitchFamily="34" charset="0"/>
              <a:cs typeface="Segoe UI Light" panose="020B0502040204020203" pitchFamily="34" charset="0"/>
            </a:endParaRPr>
          </a:p>
        </p:txBody>
      </p:sp>
      <p:sp>
        <p:nvSpPr>
          <p:cNvPr id="64" name="TextBox 63"/>
          <p:cNvSpPr txBox="1"/>
          <p:nvPr/>
        </p:nvSpPr>
        <p:spPr>
          <a:xfrm>
            <a:off x="6724953" y="4751517"/>
            <a:ext cx="1164421" cy="794064"/>
          </a:xfrm>
          <a:prstGeom prst="rect">
            <a:avLst/>
          </a:prstGeom>
          <a:noFill/>
        </p:spPr>
        <p:txBody>
          <a:bodyPr wrap="none" lIns="182880" tIns="146304" rIns="182880" bIns="146304" rtlCol="0">
            <a:spAutoFit/>
          </a:bodyPr>
          <a:lstStyle/>
          <a:p>
            <a:pPr>
              <a:lnSpc>
                <a:spcPct val="90000"/>
              </a:lnSpc>
              <a:spcAft>
                <a:spcPts val="600"/>
              </a:spcAft>
            </a:pPr>
            <a:r>
              <a:rPr lang="en-US" sz="3600" spc="100" dirty="0" smtClean="0">
                <a:solidFill>
                  <a:schemeClr val="tx2"/>
                </a:solidFill>
              </a:rPr>
              <a:t>CIO</a:t>
            </a:r>
          </a:p>
        </p:txBody>
      </p:sp>
    </p:spTree>
    <p:extLst>
      <p:ext uri="{BB962C8B-B14F-4D97-AF65-F5344CB8AC3E}">
        <p14:creationId xmlns:p14="http://schemas.microsoft.com/office/powerpoint/2010/main" val="4082843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par>
                                <p:cTn id="14" presetID="10" presetClass="entr" presetSubtype="0" fill="hold" nodeType="withEffect">
                                  <p:stCondLst>
                                    <p:cond delay="10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3395" y="1316505"/>
            <a:ext cx="7707723" cy="5304957"/>
          </a:xfrm>
          <a:prstGeom prst="rect">
            <a:avLst/>
          </a:prstGeom>
        </p:spPr>
      </p:pic>
      <p:sp>
        <p:nvSpPr>
          <p:cNvPr id="37" name="Rectangle 36"/>
          <p:cNvSpPr/>
          <p:nvPr/>
        </p:nvSpPr>
        <p:spPr bwMode="auto">
          <a:xfrm>
            <a:off x="4320457" y="5284559"/>
            <a:ext cx="7746710" cy="2575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p:cNvSpPr txBox="1"/>
          <p:nvPr/>
        </p:nvSpPr>
        <p:spPr>
          <a:xfrm>
            <a:off x="4206579" y="6551829"/>
            <a:ext cx="5373297"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t>Source:  KPCB/Mary Meeker. Internet Trends 2014: Code Conference</a:t>
            </a:r>
          </a:p>
        </p:txBody>
      </p:sp>
      <p:sp>
        <p:nvSpPr>
          <p:cNvPr id="31" name="Title 1"/>
          <p:cNvSpPr txBox="1">
            <a:spLocks/>
          </p:cNvSpPr>
          <p:nvPr/>
        </p:nvSpPr>
        <p:spPr>
          <a:xfrm>
            <a:off x="378974" y="2519792"/>
            <a:ext cx="2730337" cy="2654916"/>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zh-CN" altLang="en-US" sz="6600" dirty="0" smtClean="0">
                <a:solidFill>
                  <a:schemeClr val="tx2"/>
                </a:solidFill>
              </a:rPr>
              <a:t>移动</a:t>
            </a:r>
            <a:r>
              <a:rPr lang="en-US" sz="6600" dirty="0" smtClean="0">
                <a:solidFill>
                  <a:schemeClr val="tx1"/>
                </a:solidFill>
              </a:rPr>
              <a:t> </a:t>
            </a:r>
            <a:endParaRPr lang="en-US" sz="4800" dirty="0" smtClean="0">
              <a:solidFill>
                <a:schemeClr val="tx1"/>
              </a:solidFill>
            </a:endParaRPr>
          </a:p>
          <a:p>
            <a:endParaRPr lang="en-US" sz="4800" dirty="0">
              <a:solidFill>
                <a:schemeClr val="tx1"/>
              </a:solidFill>
            </a:endParaRPr>
          </a:p>
          <a:p>
            <a:r>
              <a:rPr lang="zh-CN" altLang="en-US" sz="4800" dirty="0" smtClean="0">
                <a:solidFill>
                  <a:schemeClr val="tx1"/>
                </a:solidFill>
              </a:rPr>
              <a:t>成为主流</a:t>
            </a:r>
            <a:endParaRPr lang="en-US" sz="4800" dirty="0">
              <a:solidFill>
                <a:schemeClr val="tx1"/>
              </a:solidFill>
            </a:endParaRPr>
          </a:p>
        </p:txBody>
      </p:sp>
      <p:sp>
        <p:nvSpPr>
          <p:cNvPr id="5" name="Rectangle 4"/>
          <p:cNvSpPr/>
          <p:nvPr/>
        </p:nvSpPr>
        <p:spPr bwMode="auto">
          <a:xfrm>
            <a:off x="4392098" y="6089646"/>
            <a:ext cx="104564" cy="10456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dirty="0" err="1" smtClean="0">
              <a:solidFill>
                <a:schemeClr val="tx1"/>
              </a:solidFill>
              <a:ea typeface="Segoe UI" pitchFamily="34" charset="0"/>
              <a:cs typeface="Segoe UI" pitchFamily="34" charset="0"/>
            </a:endParaRPr>
          </a:p>
        </p:txBody>
      </p:sp>
      <p:sp>
        <p:nvSpPr>
          <p:cNvPr id="6" name="TextBox 5"/>
          <p:cNvSpPr txBox="1"/>
          <p:nvPr/>
        </p:nvSpPr>
        <p:spPr>
          <a:xfrm>
            <a:off x="4430553" y="5907198"/>
            <a:ext cx="4767074" cy="517065"/>
          </a:xfrm>
          <a:prstGeom prst="rect">
            <a:avLst/>
          </a:prstGeom>
          <a:noFill/>
        </p:spPr>
        <p:txBody>
          <a:bodyPr wrap="none" lIns="182880" tIns="146304" rIns="182880" bIns="146304" rtlCol="0">
            <a:spAutoFit/>
          </a:bodyPr>
          <a:lstStyle/>
          <a:p>
            <a:pPr>
              <a:lnSpc>
                <a:spcPct val="90000"/>
              </a:lnSpc>
              <a:spcAft>
                <a:spcPts val="600"/>
              </a:spcAft>
            </a:pPr>
            <a:r>
              <a:rPr lang="en-US" sz="1600" dirty="0" smtClean="0"/>
              <a:t>Desktop PCs            </a:t>
            </a:r>
            <a:r>
              <a:rPr lang="en-US" sz="1600" dirty="0"/>
              <a:t>Notebook </a:t>
            </a:r>
            <a:r>
              <a:rPr lang="en-US" sz="1600" dirty="0" smtClean="0"/>
              <a:t>PCs            Tablets</a:t>
            </a:r>
          </a:p>
        </p:txBody>
      </p:sp>
      <p:sp>
        <p:nvSpPr>
          <p:cNvPr id="7" name="Rectangle 6"/>
          <p:cNvSpPr/>
          <p:nvPr/>
        </p:nvSpPr>
        <p:spPr bwMode="auto">
          <a:xfrm>
            <a:off x="6158644" y="6089646"/>
            <a:ext cx="104564" cy="10456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dirty="0" err="1" smtClean="0">
              <a:solidFill>
                <a:schemeClr val="tx1"/>
              </a:solidFill>
              <a:ea typeface="Segoe UI" pitchFamily="34" charset="0"/>
              <a:cs typeface="Segoe UI" pitchFamily="34" charset="0"/>
            </a:endParaRPr>
          </a:p>
        </p:txBody>
      </p:sp>
      <p:sp>
        <p:nvSpPr>
          <p:cNvPr id="8" name="Rectangle 7"/>
          <p:cNvSpPr/>
          <p:nvPr/>
        </p:nvSpPr>
        <p:spPr bwMode="auto">
          <a:xfrm>
            <a:off x="8095351" y="6089646"/>
            <a:ext cx="104564" cy="10456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dirty="0" err="1" smtClean="0">
              <a:solidFill>
                <a:schemeClr val="tx1"/>
              </a:solidFill>
              <a:ea typeface="Segoe UI" pitchFamily="34" charset="0"/>
              <a:cs typeface="Segoe UI" pitchFamily="34" charset="0"/>
            </a:endParaRPr>
          </a:p>
        </p:txBody>
      </p:sp>
      <p:sp>
        <p:nvSpPr>
          <p:cNvPr id="20" name="TextBox 19"/>
          <p:cNvSpPr txBox="1"/>
          <p:nvPr/>
        </p:nvSpPr>
        <p:spPr>
          <a:xfrm>
            <a:off x="4015479" y="5357586"/>
            <a:ext cx="754053" cy="489365"/>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t>1995</a:t>
            </a:r>
          </a:p>
        </p:txBody>
      </p:sp>
      <p:sp>
        <p:nvSpPr>
          <p:cNvPr id="21" name="TextBox 20"/>
          <p:cNvSpPr txBox="1"/>
          <p:nvPr/>
        </p:nvSpPr>
        <p:spPr>
          <a:xfrm>
            <a:off x="4826328" y="5357586"/>
            <a:ext cx="754053" cy="489365"/>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t>1997</a:t>
            </a:r>
          </a:p>
        </p:txBody>
      </p:sp>
      <p:sp>
        <p:nvSpPr>
          <p:cNvPr id="22" name="TextBox 21"/>
          <p:cNvSpPr txBox="1"/>
          <p:nvPr/>
        </p:nvSpPr>
        <p:spPr>
          <a:xfrm>
            <a:off x="5637176" y="5357586"/>
            <a:ext cx="754053" cy="489365"/>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t>1999</a:t>
            </a:r>
          </a:p>
        </p:txBody>
      </p:sp>
      <p:sp>
        <p:nvSpPr>
          <p:cNvPr id="23" name="TextBox 22"/>
          <p:cNvSpPr txBox="1"/>
          <p:nvPr/>
        </p:nvSpPr>
        <p:spPr>
          <a:xfrm>
            <a:off x="6448025" y="5357586"/>
            <a:ext cx="754053" cy="489365"/>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t>2001</a:t>
            </a:r>
          </a:p>
        </p:txBody>
      </p:sp>
      <p:sp>
        <p:nvSpPr>
          <p:cNvPr id="24" name="TextBox 23"/>
          <p:cNvSpPr txBox="1"/>
          <p:nvPr/>
        </p:nvSpPr>
        <p:spPr>
          <a:xfrm>
            <a:off x="7258874" y="5357586"/>
            <a:ext cx="754053" cy="489365"/>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t>2003</a:t>
            </a:r>
          </a:p>
        </p:txBody>
      </p:sp>
      <p:sp>
        <p:nvSpPr>
          <p:cNvPr id="25" name="TextBox 24"/>
          <p:cNvSpPr txBox="1"/>
          <p:nvPr/>
        </p:nvSpPr>
        <p:spPr>
          <a:xfrm>
            <a:off x="8069723" y="5357586"/>
            <a:ext cx="754053" cy="489365"/>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t>2005</a:t>
            </a:r>
          </a:p>
        </p:txBody>
      </p:sp>
      <p:sp>
        <p:nvSpPr>
          <p:cNvPr id="26" name="TextBox 25"/>
          <p:cNvSpPr txBox="1"/>
          <p:nvPr/>
        </p:nvSpPr>
        <p:spPr>
          <a:xfrm>
            <a:off x="8880572" y="5357586"/>
            <a:ext cx="754053" cy="489365"/>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t>2007</a:t>
            </a:r>
          </a:p>
        </p:txBody>
      </p:sp>
      <p:sp>
        <p:nvSpPr>
          <p:cNvPr id="27" name="TextBox 26"/>
          <p:cNvSpPr txBox="1"/>
          <p:nvPr/>
        </p:nvSpPr>
        <p:spPr>
          <a:xfrm>
            <a:off x="9691421" y="5357586"/>
            <a:ext cx="754053" cy="489365"/>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t>2009</a:t>
            </a:r>
          </a:p>
        </p:txBody>
      </p:sp>
      <p:sp>
        <p:nvSpPr>
          <p:cNvPr id="28" name="TextBox 27"/>
          <p:cNvSpPr txBox="1"/>
          <p:nvPr/>
        </p:nvSpPr>
        <p:spPr>
          <a:xfrm>
            <a:off x="10502270" y="5357586"/>
            <a:ext cx="754053" cy="489365"/>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t>2011</a:t>
            </a:r>
          </a:p>
        </p:txBody>
      </p:sp>
      <p:sp>
        <p:nvSpPr>
          <p:cNvPr id="29" name="TextBox 28"/>
          <p:cNvSpPr txBox="1"/>
          <p:nvPr/>
        </p:nvSpPr>
        <p:spPr>
          <a:xfrm>
            <a:off x="11313114" y="5357586"/>
            <a:ext cx="754053" cy="489365"/>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t>2013</a:t>
            </a:r>
          </a:p>
        </p:txBody>
      </p:sp>
      <p:grpSp>
        <p:nvGrpSpPr>
          <p:cNvPr id="38" name="Group 37"/>
          <p:cNvGrpSpPr/>
          <p:nvPr/>
        </p:nvGrpSpPr>
        <p:grpSpPr>
          <a:xfrm>
            <a:off x="4430228" y="5208107"/>
            <a:ext cx="7300801" cy="127787"/>
            <a:chOff x="4430228" y="5064782"/>
            <a:chExt cx="7300801" cy="127787"/>
          </a:xfrm>
        </p:grpSpPr>
        <p:cxnSp>
          <p:nvCxnSpPr>
            <p:cNvPr id="9" name="Straight Connector 8"/>
            <p:cNvCxnSpPr/>
            <p:nvPr/>
          </p:nvCxnSpPr>
          <p:spPr>
            <a:xfrm>
              <a:off x="4433394" y="5064782"/>
              <a:ext cx="0" cy="1277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055092" y="5064782"/>
              <a:ext cx="0" cy="1277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865941" y="5064782"/>
              <a:ext cx="0" cy="1277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676789" y="5064782"/>
              <a:ext cx="0" cy="1277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487638" y="5064782"/>
              <a:ext cx="0" cy="1277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298487" y="5064782"/>
              <a:ext cx="0" cy="1277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0109336" y="5064782"/>
              <a:ext cx="0" cy="1277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0920185" y="5064782"/>
              <a:ext cx="0" cy="1277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1731029" y="5064782"/>
              <a:ext cx="0" cy="1277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244243" y="5064782"/>
              <a:ext cx="0" cy="1277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4430228" y="5064782"/>
              <a:ext cx="7292974"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TextBox 29"/>
          <p:cNvSpPr txBox="1"/>
          <p:nvPr/>
        </p:nvSpPr>
        <p:spPr>
          <a:xfrm rot="16200000">
            <a:off x="1499938" y="3028928"/>
            <a:ext cx="4394232" cy="544765"/>
          </a:xfrm>
          <a:prstGeom prst="rect">
            <a:avLst/>
          </a:prstGeom>
          <a:noFill/>
        </p:spPr>
        <p:txBody>
          <a:bodyPr wrap="square" lIns="182880" tIns="146304" rIns="182880" bIns="146304" rtlCol="0">
            <a:spAutoFit/>
          </a:bodyPr>
          <a:lstStyle/>
          <a:p>
            <a:pPr>
              <a:lnSpc>
                <a:spcPct val="90000"/>
              </a:lnSpc>
              <a:spcAft>
                <a:spcPts val="600"/>
              </a:spcAft>
            </a:pPr>
            <a:r>
              <a:rPr lang="zh-CN" altLang="en-US" dirty="0" smtClean="0"/>
              <a:t>设备出货量（百万）</a:t>
            </a:r>
            <a:endParaRPr lang="en-US" dirty="0" smtClean="0"/>
          </a:p>
        </p:txBody>
      </p:sp>
      <p:sp>
        <p:nvSpPr>
          <p:cNvPr id="32" name="TextBox 31"/>
          <p:cNvSpPr txBox="1"/>
          <p:nvPr/>
        </p:nvSpPr>
        <p:spPr>
          <a:xfrm>
            <a:off x="3766082" y="1060628"/>
            <a:ext cx="536044" cy="461665"/>
          </a:xfrm>
          <a:prstGeom prst="rect">
            <a:avLst/>
          </a:prstGeom>
          <a:noFill/>
        </p:spPr>
        <p:txBody>
          <a:bodyPr wrap="none" lIns="182880" tIns="146304" rIns="182880" bIns="146304" rtlCol="0">
            <a:spAutoFit/>
          </a:bodyPr>
          <a:lstStyle/>
          <a:p>
            <a:pPr>
              <a:lnSpc>
                <a:spcPct val="90000"/>
              </a:lnSpc>
              <a:spcAft>
                <a:spcPts val="600"/>
              </a:spcAft>
            </a:pPr>
            <a:r>
              <a:rPr lang="en-US" sz="1200" dirty="0" smtClean="0"/>
              <a:t>80</a:t>
            </a:r>
          </a:p>
        </p:txBody>
      </p:sp>
      <p:sp>
        <p:nvSpPr>
          <p:cNvPr id="33" name="TextBox 32"/>
          <p:cNvSpPr txBox="1"/>
          <p:nvPr/>
        </p:nvSpPr>
        <p:spPr>
          <a:xfrm>
            <a:off x="3766082" y="2094783"/>
            <a:ext cx="536044" cy="461665"/>
          </a:xfrm>
          <a:prstGeom prst="rect">
            <a:avLst/>
          </a:prstGeom>
          <a:noFill/>
        </p:spPr>
        <p:txBody>
          <a:bodyPr wrap="none" lIns="182880" tIns="146304" rIns="182880" bIns="146304" rtlCol="0">
            <a:spAutoFit/>
          </a:bodyPr>
          <a:lstStyle/>
          <a:p>
            <a:pPr>
              <a:lnSpc>
                <a:spcPct val="90000"/>
              </a:lnSpc>
              <a:spcAft>
                <a:spcPts val="600"/>
              </a:spcAft>
            </a:pPr>
            <a:r>
              <a:rPr lang="en-US" sz="1200" dirty="0"/>
              <a:t>6</a:t>
            </a:r>
            <a:r>
              <a:rPr lang="en-US" sz="1200" dirty="0" smtClean="0"/>
              <a:t>0</a:t>
            </a:r>
          </a:p>
        </p:txBody>
      </p:sp>
      <p:sp>
        <p:nvSpPr>
          <p:cNvPr id="34" name="TextBox 33"/>
          <p:cNvSpPr txBox="1"/>
          <p:nvPr/>
        </p:nvSpPr>
        <p:spPr>
          <a:xfrm>
            <a:off x="3784413" y="3128938"/>
            <a:ext cx="536044" cy="461665"/>
          </a:xfrm>
          <a:prstGeom prst="rect">
            <a:avLst/>
          </a:prstGeom>
          <a:noFill/>
        </p:spPr>
        <p:txBody>
          <a:bodyPr wrap="none" lIns="182880" tIns="146304" rIns="182880" bIns="146304" rtlCol="0">
            <a:spAutoFit/>
          </a:bodyPr>
          <a:lstStyle/>
          <a:p>
            <a:pPr>
              <a:lnSpc>
                <a:spcPct val="90000"/>
              </a:lnSpc>
              <a:spcAft>
                <a:spcPts val="600"/>
              </a:spcAft>
            </a:pPr>
            <a:r>
              <a:rPr lang="en-US" sz="1200" dirty="0" smtClean="0"/>
              <a:t>40</a:t>
            </a:r>
          </a:p>
        </p:txBody>
      </p:sp>
      <p:sp>
        <p:nvSpPr>
          <p:cNvPr id="35" name="TextBox 34"/>
          <p:cNvSpPr txBox="1"/>
          <p:nvPr/>
        </p:nvSpPr>
        <p:spPr>
          <a:xfrm>
            <a:off x="3784413" y="4147254"/>
            <a:ext cx="536044" cy="461665"/>
          </a:xfrm>
          <a:prstGeom prst="rect">
            <a:avLst/>
          </a:prstGeom>
          <a:noFill/>
        </p:spPr>
        <p:txBody>
          <a:bodyPr wrap="none" lIns="182880" tIns="146304" rIns="182880" bIns="146304" rtlCol="0">
            <a:spAutoFit/>
          </a:bodyPr>
          <a:lstStyle/>
          <a:p>
            <a:pPr>
              <a:lnSpc>
                <a:spcPct val="90000"/>
              </a:lnSpc>
              <a:spcAft>
                <a:spcPts val="600"/>
              </a:spcAft>
            </a:pPr>
            <a:r>
              <a:rPr lang="en-US" sz="1200" dirty="0" smtClean="0"/>
              <a:t>20</a:t>
            </a:r>
          </a:p>
        </p:txBody>
      </p:sp>
      <p:sp>
        <p:nvSpPr>
          <p:cNvPr id="36" name="Rectangle 35"/>
          <p:cNvSpPr/>
          <p:nvPr/>
        </p:nvSpPr>
        <p:spPr bwMode="auto">
          <a:xfrm>
            <a:off x="11613138" y="5982243"/>
            <a:ext cx="457195" cy="56405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4041436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20149" y="2157272"/>
            <a:ext cx="2957001" cy="3601909"/>
          </a:xfrm>
          <a:prstGeom prst="rect">
            <a:avLst/>
          </a:prstGeom>
          <a:ln>
            <a:solidFill>
              <a:srgbClr val="D9D9D9"/>
            </a:solidFill>
          </a:ln>
        </p:spPr>
      </p:pic>
      <p:sp>
        <p:nvSpPr>
          <p:cNvPr id="2" name="Title 1"/>
          <p:cNvSpPr>
            <a:spLocks noGrp="1"/>
          </p:cNvSpPr>
          <p:nvPr>
            <p:ph type="title"/>
          </p:nvPr>
        </p:nvSpPr>
        <p:spPr/>
        <p:txBody>
          <a:bodyPr/>
          <a:lstStyle/>
          <a:p>
            <a:r>
              <a:rPr lang="zh-CN" altLang="en-US" sz="4400" dirty="0" smtClean="0"/>
              <a:t>物联网</a:t>
            </a:r>
            <a:r>
              <a:rPr lang="en-US" sz="4400" dirty="0" smtClean="0"/>
              <a:t>: </a:t>
            </a:r>
            <a:r>
              <a:rPr lang="zh-CN" altLang="en-US" sz="4400" dirty="0" smtClean="0"/>
              <a:t>预测</a:t>
            </a:r>
            <a:endParaRPr lang="en-US" sz="4400" dirty="0"/>
          </a:p>
        </p:txBody>
      </p:sp>
      <p:sp>
        <p:nvSpPr>
          <p:cNvPr id="3" name="B"/>
          <p:cNvSpPr/>
          <p:nvPr/>
        </p:nvSpPr>
        <p:spPr>
          <a:xfrm>
            <a:off x="3038381" y="780523"/>
            <a:ext cx="1885188" cy="3279639"/>
          </a:xfrm>
          <a:prstGeom prst="rect">
            <a:avLst/>
          </a:prstGeom>
        </p:spPr>
        <p:txBody>
          <a:bodyPr wrap="none">
            <a:spAutoFit/>
          </a:bodyPr>
          <a:lstStyle/>
          <a:p>
            <a:pPr defTabSz="466298"/>
            <a:r>
              <a:rPr lang="en-US" sz="20296" b="1" spc="-39" dirty="0" smtClean="0">
                <a:solidFill>
                  <a:srgbClr val="00BCF2"/>
                </a:solidFill>
                <a:ea typeface="Segoe UI" pitchFamily="34" charset="0"/>
                <a:cs typeface="Segoe UI" pitchFamily="34" charset="0"/>
              </a:rPr>
              <a:t>B</a:t>
            </a:r>
            <a:endParaRPr lang="en-US" sz="20296" b="1" dirty="0">
              <a:solidFill>
                <a:srgbClr val="00BCF2"/>
              </a:solidFill>
            </a:endParaRPr>
          </a:p>
        </p:txBody>
      </p:sp>
      <p:sp>
        <p:nvSpPr>
          <p:cNvPr id="4" name="5"/>
          <p:cNvSpPr/>
          <p:nvPr/>
        </p:nvSpPr>
        <p:spPr>
          <a:xfrm>
            <a:off x="480159" y="780523"/>
            <a:ext cx="1710251" cy="3279639"/>
          </a:xfrm>
          <a:prstGeom prst="rect">
            <a:avLst/>
          </a:prstGeom>
        </p:spPr>
        <p:txBody>
          <a:bodyPr wrap="none">
            <a:spAutoFit/>
          </a:bodyPr>
          <a:lstStyle/>
          <a:p>
            <a:pPr defTabSz="466298"/>
            <a:r>
              <a:rPr lang="en-US" sz="20296" b="1" spc="-39" dirty="0">
                <a:solidFill>
                  <a:srgbClr val="00BCF2"/>
                </a:solidFill>
                <a:ea typeface="Segoe UI" pitchFamily="34" charset="0"/>
                <a:cs typeface="Segoe UI" pitchFamily="34" charset="0"/>
              </a:rPr>
              <a:t>5</a:t>
            </a:r>
            <a:endParaRPr lang="en-US" sz="1836" b="1" dirty="0">
              <a:solidFill>
                <a:srgbClr val="00BCF2"/>
              </a:solidFill>
            </a:endParaRPr>
          </a:p>
        </p:txBody>
      </p:sp>
      <p:sp>
        <p:nvSpPr>
          <p:cNvPr id="5" name="0"/>
          <p:cNvSpPr/>
          <p:nvPr/>
        </p:nvSpPr>
        <p:spPr>
          <a:xfrm>
            <a:off x="1775767" y="780523"/>
            <a:ext cx="1710251" cy="3279639"/>
          </a:xfrm>
          <a:prstGeom prst="rect">
            <a:avLst/>
          </a:prstGeom>
        </p:spPr>
        <p:txBody>
          <a:bodyPr wrap="none">
            <a:spAutoFit/>
          </a:bodyPr>
          <a:lstStyle/>
          <a:p>
            <a:pPr defTabSz="466298"/>
            <a:r>
              <a:rPr lang="en-US" sz="20296" b="1" spc="-39" dirty="0">
                <a:solidFill>
                  <a:srgbClr val="00BCF2"/>
                </a:solidFill>
                <a:ea typeface="Segoe UI" pitchFamily="34" charset="0"/>
                <a:cs typeface="Segoe UI" pitchFamily="34" charset="0"/>
              </a:rPr>
              <a:t>0</a:t>
            </a:r>
            <a:endParaRPr lang="en-US" sz="1836" b="1" dirty="0">
              <a:solidFill>
                <a:srgbClr val="00BCF2"/>
              </a:solidFill>
            </a:endParaRPr>
          </a:p>
        </p:txBody>
      </p:sp>
      <p:sp>
        <p:nvSpPr>
          <p:cNvPr id="9" name="7"/>
          <p:cNvSpPr/>
          <p:nvPr/>
        </p:nvSpPr>
        <p:spPr>
          <a:xfrm>
            <a:off x="343204" y="780523"/>
            <a:ext cx="1710251" cy="3279639"/>
          </a:xfrm>
          <a:prstGeom prst="rect">
            <a:avLst/>
          </a:prstGeom>
        </p:spPr>
        <p:txBody>
          <a:bodyPr wrap="none">
            <a:spAutoFit/>
          </a:bodyPr>
          <a:lstStyle/>
          <a:p>
            <a:pPr defTabSz="466298"/>
            <a:r>
              <a:rPr lang="en-US" sz="20296" b="1" spc="-39" dirty="0">
                <a:solidFill>
                  <a:srgbClr val="00BCF2"/>
                </a:solidFill>
                <a:ea typeface="Segoe UI" pitchFamily="34" charset="0"/>
                <a:cs typeface="Segoe UI" pitchFamily="34" charset="0"/>
              </a:rPr>
              <a:t>7</a:t>
            </a:r>
            <a:endParaRPr lang="en-US" sz="1836" b="1" dirty="0">
              <a:solidFill>
                <a:srgbClr val="00BCF2"/>
              </a:solidFill>
            </a:endParaRPr>
          </a:p>
        </p:txBody>
      </p:sp>
      <p:sp>
        <p:nvSpPr>
          <p:cNvPr id="10" name="5"/>
          <p:cNvSpPr/>
          <p:nvPr/>
        </p:nvSpPr>
        <p:spPr>
          <a:xfrm>
            <a:off x="1638811" y="780523"/>
            <a:ext cx="1710251" cy="3279639"/>
          </a:xfrm>
          <a:prstGeom prst="rect">
            <a:avLst/>
          </a:prstGeom>
        </p:spPr>
        <p:txBody>
          <a:bodyPr wrap="none">
            <a:spAutoFit/>
          </a:bodyPr>
          <a:lstStyle/>
          <a:p>
            <a:pPr defTabSz="466298"/>
            <a:r>
              <a:rPr lang="en-US" sz="20296" b="1" spc="-39" dirty="0">
                <a:solidFill>
                  <a:srgbClr val="00BCF2"/>
                </a:solidFill>
                <a:ea typeface="Segoe UI" pitchFamily="34" charset="0"/>
                <a:cs typeface="Segoe UI" pitchFamily="34" charset="0"/>
              </a:rPr>
              <a:t>5</a:t>
            </a:r>
            <a:endParaRPr lang="en-US" sz="1836" b="1" dirty="0">
              <a:solidFill>
                <a:srgbClr val="00BCF2"/>
              </a:solidFill>
            </a:endParaRPr>
          </a:p>
        </p:txBody>
      </p:sp>
      <p:sp>
        <p:nvSpPr>
          <p:cNvPr id="11" name="2"/>
          <p:cNvSpPr/>
          <p:nvPr/>
        </p:nvSpPr>
        <p:spPr>
          <a:xfrm>
            <a:off x="343204" y="780523"/>
            <a:ext cx="1710251" cy="3279639"/>
          </a:xfrm>
          <a:prstGeom prst="rect">
            <a:avLst/>
          </a:prstGeom>
        </p:spPr>
        <p:txBody>
          <a:bodyPr wrap="none">
            <a:spAutoFit/>
          </a:bodyPr>
          <a:lstStyle/>
          <a:p>
            <a:pPr defTabSz="466298"/>
            <a:r>
              <a:rPr lang="en-US" sz="20296" b="1" spc="-39" dirty="0">
                <a:solidFill>
                  <a:srgbClr val="00BCF2"/>
                </a:solidFill>
                <a:ea typeface="Segoe UI" pitchFamily="34" charset="0"/>
                <a:cs typeface="Segoe UI" pitchFamily="34" charset="0"/>
              </a:rPr>
              <a:t>2</a:t>
            </a:r>
            <a:endParaRPr lang="en-US" sz="1836" b="1" dirty="0">
              <a:solidFill>
                <a:srgbClr val="00BCF2"/>
              </a:solidFill>
            </a:endParaRPr>
          </a:p>
        </p:txBody>
      </p:sp>
      <p:sp>
        <p:nvSpPr>
          <p:cNvPr id="12" name="1"/>
          <p:cNvSpPr/>
          <p:nvPr/>
        </p:nvSpPr>
        <p:spPr>
          <a:xfrm>
            <a:off x="1733709" y="780523"/>
            <a:ext cx="1710251" cy="3279639"/>
          </a:xfrm>
          <a:prstGeom prst="rect">
            <a:avLst/>
          </a:prstGeom>
        </p:spPr>
        <p:txBody>
          <a:bodyPr wrap="none">
            <a:spAutoFit/>
          </a:bodyPr>
          <a:lstStyle/>
          <a:p>
            <a:pPr defTabSz="466298"/>
            <a:r>
              <a:rPr lang="en-US" sz="20296" b="1" spc="-39" dirty="0" smtClean="0">
                <a:solidFill>
                  <a:srgbClr val="00BCF2"/>
                </a:solidFill>
                <a:ea typeface="Segoe UI" pitchFamily="34" charset="0"/>
                <a:cs typeface="Segoe UI" pitchFamily="34" charset="0"/>
              </a:rPr>
              <a:t>1</a:t>
            </a:r>
            <a:endParaRPr lang="en-US" sz="1836" b="1" dirty="0">
              <a:solidFill>
                <a:srgbClr val="00BCF2"/>
              </a:solidFill>
            </a:endParaRPr>
          </a:p>
        </p:txBody>
      </p:sp>
      <p:sp>
        <p:nvSpPr>
          <p:cNvPr id="13" name="2"/>
          <p:cNvSpPr/>
          <p:nvPr/>
        </p:nvSpPr>
        <p:spPr>
          <a:xfrm>
            <a:off x="3124214" y="780523"/>
            <a:ext cx="1710251" cy="3279639"/>
          </a:xfrm>
          <a:prstGeom prst="rect">
            <a:avLst/>
          </a:prstGeom>
        </p:spPr>
        <p:txBody>
          <a:bodyPr wrap="none">
            <a:spAutoFit/>
          </a:bodyPr>
          <a:lstStyle/>
          <a:p>
            <a:pPr defTabSz="466298"/>
            <a:r>
              <a:rPr lang="en-US" sz="20296" b="1" spc="-39" dirty="0" smtClean="0">
                <a:solidFill>
                  <a:srgbClr val="00BCF2"/>
                </a:solidFill>
                <a:ea typeface="Segoe UI" pitchFamily="34" charset="0"/>
                <a:cs typeface="Segoe UI" pitchFamily="34" charset="0"/>
              </a:rPr>
              <a:t>2</a:t>
            </a:r>
            <a:endParaRPr lang="en-US" sz="1836" b="1" dirty="0">
              <a:solidFill>
                <a:srgbClr val="00BCF2"/>
              </a:solidFill>
            </a:endParaRPr>
          </a:p>
        </p:txBody>
      </p:sp>
      <p:pic>
        <p:nvPicPr>
          <p:cNvPr id="14" name="Picture 13"/>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676345" y="1471027"/>
            <a:ext cx="2195800" cy="3470352"/>
          </a:xfrm>
          <a:prstGeom prst="rect">
            <a:avLst/>
          </a:prstGeom>
          <a:ln>
            <a:solidFill>
              <a:schemeClr val="bg1">
                <a:lumMod val="85000"/>
              </a:schemeClr>
            </a:solidFill>
          </a:ln>
        </p:spPr>
      </p:pic>
      <p:pic>
        <p:nvPicPr>
          <p:cNvPr id="15" name="Picture 14"/>
          <p:cNvPicPr>
            <a:picLocks noChangeAspect="1"/>
          </p:cNvPicPr>
          <p:nvPr/>
        </p:nvPicPr>
        <p:blipFill rotWithShape="1">
          <a:blip r:embed="rId5" cstate="screen">
            <a:extLst>
              <a:ext uri="{28A0092B-C50C-407E-A947-70E740481C1C}">
                <a14:useLocalDpi xmlns:a14="http://schemas.microsoft.com/office/drawing/2010/main"/>
              </a:ext>
            </a:extLst>
          </a:blip>
          <a:srcRect r="1705" b="17443"/>
          <a:stretch/>
        </p:blipFill>
        <p:spPr>
          <a:xfrm>
            <a:off x="10040621" y="2389280"/>
            <a:ext cx="2257179" cy="3432037"/>
          </a:xfrm>
          <a:prstGeom prst="rect">
            <a:avLst/>
          </a:prstGeom>
          <a:ln>
            <a:solidFill>
              <a:schemeClr val="bg1">
                <a:lumMod val="85000"/>
              </a:schemeClr>
            </a:solidFill>
          </a:ln>
        </p:spPr>
      </p:pic>
      <p:pic>
        <p:nvPicPr>
          <p:cNvPr id="16" name="Picture 1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249177" y="2712367"/>
            <a:ext cx="2258691" cy="3194121"/>
          </a:xfrm>
          <a:prstGeom prst="rect">
            <a:avLst/>
          </a:prstGeom>
          <a:ln>
            <a:solidFill>
              <a:schemeClr val="bg1">
                <a:lumMod val="85000"/>
              </a:schemeClr>
            </a:solidFill>
          </a:ln>
        </p:spPr>
      </p:pic>
      <p:pic>
        <p:nvPicPr>
          <p:cNvPr id="18" name="Picture 1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851227" y="1256861"/>
            <a:ext cx="3079191" cy="3273334"/>
          </a:xfrm>
          <a:prstGeom prst="rect">
            <a:avLst/>
          </a:prstGeom>
          <a:ln>
            <a:solidFill>
              <a:schemeClr val="bg1">
                <a:lumMod val="85000"/>
              </a:schemeClr>
            </a:solidFill>
          </a:ln>
        </p:spPr>
      </p:pic>
      <p:pic>
        <p:nvPicPr>
          <p:cNvPr id="19" name="Picture 1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258142" y="1119589"/>
            <a:ext cx="2350160" cy="2180973"/>
          </a:xfrm>
          <a:prstGeom prst="rect">
            <a:avLst/>
          </a:prstGeom>
          <a:ln>
            <a:solidFill>
              <a:schemeClr val="bg1">
                <a:lumMod val="85000"/>
              </a:schemeClr>
            </a:solidFill>
          </a:ln>
        </p:spPr>
      </p:pic>
      <p:pic>
        <p:nvPicPr>
          <p:cNvPr id="20" name="Picture 1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450687" y="3652000"/>
            <a:ext cx="2350160" cy="2636474"/>
          </a:xfrm>
          <a:prstGeom prst="rect">
            <a:avLst/>
          </a:prstGeom>
          <a:ln>
            <a:solidFill>
              <a:schemeClr val="bg1">
                <a:lumMod val="85000"/>
              </a:schemeClr>
            </a:solidFill>
          </a:ln>
        </p:spPr>
      </p:pic>
      <p:pic>
        <p:nvPicPr>
          <p:cNvPr id="21" name="Picture 20"/>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766077" y="2422104"/>
            <a:ext cx="2350160" cy="3240510"/>
          </a:xfrm>
          <a:prstGeom prst="rect">
            <a:avLst/>
          </a:prstGeom>
          <a:ln>
            <a:solidFill>
              <a:schemeClr val="bg1">
                <a:lumMod val="85000"/>
              </a:schemeClr>
            </a:solidFill>
          </a:ln>
        </p:spPr>
      </p:pic>
    </p:spTree>
    <p:extLst>
      <p:ext uri="{BB962C8B-B14F-4D97-AF65-F5344CB8AC3E}">
        <p14:creationId xmlns:p14="http://schemas.microsoft.com/office/powerpoint/2010/main" val="1243382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3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1+#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iterate type="lt">
                                    <p:tmPct val="0"/>
                                  </p:iterate>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0-#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par>
                                <p:cTn id="23" presetID="38" presetClass="exit" presetSubtype="0" accel="50000" fill="hold" grpId="0" nodeType="withEffect">
                                  <p:stCondLst>
                                    <p:cond delay="200"/>
                                  </p:stCondLst>
                                  <p:iterate type="lt">
                                    <p:tmPct val="50000"/>
                                  </p:iterate>
                                  <p:childTnLst>
                                    <p:anim calcmode="lin" valueType="num">
                                      <p:cBhvr>
                                        <p:cTn id="24" dur="500">
                                          <p:stCondLst>
                                            <p:cond delay="0"/>
                                          </p:stCondLst>
                                        </p:cTn>
                                        <p:tgtEl>
                                          <p:spTgt spid="5"/>
                                        </p:tgtEl>
                                        <p:attrNameLst>
                                          <p:attrName>style.rotation</p:attrName>
                                        </p:attrNameLst>
                                      </p:cBhvr>
                                      <p:tavLst>
                                        <p:tav tm="0">
                                          <p:val>
                                            <p:fltVal val="0"/>
                                          </p:val>
                                        </p:tav>
                                        <p:tav tm="100000">
                                          <p:val>
                                            <p:fltVal val="45"/>
                                          </p:val>
                                        </p:tav>
                                      </p:tavLst>
                                    </p:anim>
                                    <p:anim calcmode="lin" valueType="num">
                                      <p:cBhvr>
                                        <p:cTn id="25" dur="500">
                                          <p:stCondLst>
                                            <p:cond delay="0"/>
                                          </p:stCondLst>
                                        </p:cTn>
                                        <p:tgtEl>
                                          <p:spTgt spid="5"/>
                                        </p:tgtEl>
                                        <p:attrNameLst>
                                          <p:attrName>ppt_y</p:attrName>
                                        </p:attrNameLst>
                                      </p:cBhvr>
                                      <p:tavLst>
                                        <p:tav tm="0">
                                          <p:val>
                                            <p:strVal val="ppt_y"/>
                                          </p:val>
                                        </p:tav>
                                        <p:tav tm="100000">
                                          <p:val>
                                            <p:strVal val="ppt_y+1"/>
                                          </p:val>
                                        </p:tav>
                                      </p:tavLst>
                                    </p:anim>
                                    <p:set>
                                      <p:cBhvr>
                                        <p:cTn id="26" dur="1" fill="hold">
                                          <p:stCondLst>
                                            <p:cond delay="499"/>
                                          </p:stCondLst>
                                        </p:cTn>
                                        <p:tgtEl>
                                          <p:spTgt spid="5"/>
                                        </p:tgtEl>
                                        <p:attrNameLst>
                                          <p:attrName>style.visibility</p:attrName>
                                        </p:attrNameLst>
                                      </p:cBhvr>
                                      <p:to>
                                        <p:strVal val="hidden"/>
                                      </p:to>
                                    </p:set>
                                  </p:childTnLst>
                                </p:cTn>
                              </p:par>
                            </p:childTnLst>
                          </p:cTn>
                        </p:par>
                        <p:par>
                          <p:cTn id="27" fill="hold">
                            <p:stCondLst>
                              <p:cond delay="700"/>
                            </p:stCondLst>
                            <p:childTnLst>
                              <p:par>
                                <p:cTn id="28" presetID="2" presetClass="entr" presetSubtype="8" fill="hold" grpId="0" nodeType="afterEffect">
                                  <p:stCondLst>
                                    <p:cond delay="0"/>
                                  </p:stCondLst>
                                  <p:iterate type="lt">
                                    <p:tmPct val="0"/>
                                  </p:iterate>
                                  <p:childTnLst>
                                    <p:set>
                                      <p:cBhvr>
                                        <p:cTn id="29" dur="1" fill="hold">
                                          <p:stCondLst>
                                            <p:cond delay="0"/>
                                          </p:stCondLst>
                                        </p:cTn>
                                        <p:tgtEl>
                                          <p:spTgt spid="9"/>
                                        </p:tgtEl>
                                        <p:attrNameLst>
                                          <p:attrName>style.visibility</p:attrName>
                                        </p:attrNameLst>
                                      </p:cBhvr>
                                      <p:to>
                                        <p:strVal val="visible"/>
                                      </p:to>
                                    </p:set>
                                    <p:anim calcmode="lin" valueType="num">
                                      <p:cBhvr additive="base">
                                        <p:cTn id="30" dur="500" fill="hold"/>
                                        <p:tgtEl>
                                          <p:spTgt spid="9"/>
                                        </p:tgtEl>
                                        <p:attrNameLst>
                                          <p:attrName>ppt_x</p:attrName>
                                        </p:attrNameLst>
                                      </p:cBhvr>
                                      <p:tavLst>
                                        <p:tav tm="0">
                                          <p:val>
                                            <p:strVal val="0-#ppt_w/2"/>
                                          </p:val>
                                        </p:tav>
                                        <p:tav tm="100000">
                                          <p:val>
                                            <p:strVal val="#ppt_x"/>
                                          </p:val>
                                        </p:tav>
                                      </p:tavLst>
                                    </p:anim>
                                    <p:anim calcmode="lin" valueType="num">
                                      <p:cBhvr additive="base">
                                        <p:cTn id="31" dur="500" fill="hold"/>
                                        <p:tgtEl>
                                          <p:spTgt spid="9"/>
                                        </p:tgtEl>
                                        <p:attrNameLst>
                                          <p:attrName>ppt_y</p:attrName>
                                        </p:attrNameLst>
                                      </p:cBhvr>
                                      <p:tavLst>
                                        <p:tav tm="0">
                                          <p:val>
                                            <p:strVal val="#ppt_y"/>
                                          </p:val>
                                        </p:tav>
                                        <p:tav tm="100000">
                                          <p:val>
                                            <p:strVal val="#ppt_y"/>
                                          </p:val>
                                        </p:tav>
                                      </p:tavLst>
                                    </p:anim>
                                  </p:childTnLst>
                                </p:cTn>
                              </p:par>
                              <p:par>
                                <p:cTn id="32" presetID="38" presetClass="exit" presetSubtype="0" accel="50000" fill="hold" grpId="0" nodeType="withEffect">
                                  <p:stCondLst>
                                    <p:cond delay="200"/>
                                  </p:stCondLst>
                                  <p:iterate type="lt">
                                    <p:tmPct val="50000"/>
                                  </p:iterate>
                                  <p:childTnLst>
                                    <p:anim calcmode="lin" valueType="num">
                                      <p:cBhvr>
                                        <p:cTn id="33" dur="500">
                                          <p:stCondLst>
                                            <p:cond delay="0"/>
                                          </p:stCondLst>
                                        </p:cTn>
                                        <p:tgtEl>
                                          <p:spTgt spid="4"/>
                                        </p:tgtEl>
                                        <p:attrNameLst>
                                          <p:attrName>style.rotation</p:attrName>
                                        </p:attrNameLst>
                                      </p:cBhvr>
                                      <p:tavLst>
                                        <p:tav tm="0">
                                          <p:val>
                                            <p:fltVal val="0"/>
                                          </p:val>
                                        </p:tav>
                                        <p:tav tm="100000">
                                          <p:val>
                                            <p:fltVal val="45"/>
                                          </p:val>
                                        </p:tav>
                                      </p:tavLst>
                                    </p:anim>
                                    <p:anim calcmode="lin" valueType="num">
                                      <p:cBhvr>
                                        <p:cTn id="34" dur="500">
                                          <p:stCondLst>
                                            <p:cond delay="0"/>
                                          </p:stCondLst>
                                        </p:cTn>
                                        <p:tgtEl>
                                          <p:spTgt spid="4"/>
                                        </p:tgtEl>
                                        <p:attrNameLst>
                                          <p:attrName>ppt_y</p:attrName>
                                        </p:attrNameLst>
                                      </p:cBhvr>
                                      <p:tavLst>
                                        <p:tav tm="0">
                                          <p:val>
                                            <p:strVal val="ppt_y"/>
                                          </p:val>
                                        </p:tav>
                                        <p:tav tm="100000">
                                          <p:val>
                                            <p:strVal val="ppt_y+1"/>
                                          </p:val>
                                        </p:tav>
                                      </p:tavLst>
                                    </p:anim>
                                    <p:set>
                                      <p:cBhvr>
                                        <p:cTn id="35" dur="1" fill="hold">
                                          <p:stCondLst>
                                            <p:cond delay="499"/>
                                          </p:stCondLst>
                                        </p:cTn>
                                        <p:tgtEl>
                                          <p:spTgt spid="4"/>
                                        </p:tgtEl>
                                        <p:attrNameLst>
                                          <p:attrName>style.visibility</p:attrName>
                                        </p:attrNameLst>
                                      </p:cBhvr>
                                      <p:to>
                                        <p:strVal val="hidden"/>
                                      </p:to>
                                    </p:set>
                                  </p:childTnLst>
                                </p:cTn>
                              </p:par>
                              <p:par>
                                <p:cTn id="36" presetID="2" presetClass="exit" presetSubtype="4" fill="hold" nodeType="withEffect">
                                  <p:stCondLst>
                                    <p:cond delay="200"/>
                                  </p:stCondLst>
                                  <p:childTnLst>
                                    <p:anim calcmode="lin" valueType="num">
                                      <p:cBhvr additive="base">
                                        <p:cTn id="37" dur="500"/>
                                        <p:tgtEl>
                                          <p:spTgt spid="16"/>
                                        </p:tgtEl>
                                        <p:attrNameLst>
                                          <p:attrName>ppt_x</p:attrName>
                                        </p:attrNameLst>
                                      </p:cBhvr>
                                      <p:tavLst>
                                        <p:tav tm="0">
                                          <p:val>
                                            <p:strVal val="ppt_x"/>
                                          </p:val>
                                        </p:tav>
                                        <p:tav tm="100000">
                                          <p:val>
                                            <p:strVal val="ppt_x"/>
                                          </p:val>
                                        </p:tav>
                                      </p:tavLst>
                                    </p:anim>
                                    <p:anim calcmode="lin" valueType="num">
                                      <p:cBhvr additive="base">
                                        <p:cTn id="38" dur="500"/>
                                        <p:tgtEl>
                                          <p:spTgt spid="16"/>
                                        </p:tgtEl>
                                        <p:attrNameLst>
                                          <p:attrName>ppt_y</p:attrName>
                                        </p:attrNameLst>
                                      </p:cBhvr>
                                      <p:tavLst>
                                        <p:tav tm="0">
                                          <p:val>
                                            <p:strVal val="ppt_y"/>
                                          </p:val>
                                        </p:tav>
                                        <p:tav tm="100000">
                                          <p:val>
                                            <p:strVal val="1+ppt_h/2"/>
                                          </p:val>
                                        </p:tav>
                                      </p:tavLst>
                                    </p:anim>
                                    <p:set>
                                      <p:cBhvr>
                                        <p:cTn id="39" dur="1" fill="hold">
                                          <p:stCondLst>
                                            <p:cond delay="499"/>
                                          </p:stCondLst>
                                        </p:cTn>
                                        <p:tgtEl>
                                          <p:spTgt spid="16"/>
                                        </p:tgtEl>
                                        <p:attrNameLst>
                                          <p:attrName>style.visibility</p:attrName>
                                        </p:attrNameLst>
                                      </p:cBhvr>
                                      <p:to>
                                        <p:strVal val="hidden"/>
                                      </p:to>
                                    </p:set>
                                  </p:childTnLst>
                                </p:cTn>
                              </p:par>
                              <p:par>
                                <p:cTn id="40" presetID="2" presetClass="exit" presetSubtype="4" fill="hold" nodeType="withEffect">
                                  <p:stCondLst>
                                    <p:cond delay="200"/>
                                  </p:stCondLst>
                                  <p:childTnLst>
                                    <p:anim calcmode="lin" valueType="num">
                                      <p:cBhvr additive="base">
                                        <p:cTn id="41" dur="500"/>
                                        <p:tgtEl>
                                          <p:spTgt spid="14"/>
                                        </p:tgtEl>
                                        <p:attrNameLst>
                                          <p:attrName>ppt_x</p:attrName>
                                        </p:attrNameLst>
                                      </p:cBhvr>
                                      <p:tavLst>
                                        <p:tav tm="0">
                                          <p:val>
                                            <p:strVal val="ppt_x"/>
                                          </p:val>
                                        </p:tav>
                                        <p:tav tm="100000">
                                          <p:val>
                                            <p:strVal val="ppt_x"/>
                                          </p:val>
                                        </p:tav>
                                      </p:tavLst>
                                    </p:anim>
                                    <p:anim calcmode="lin" valueType="num">
                                      <p:cBhvr additive="base">
                                        <p:cTn id="42" dur="500"/>
                                        <p:tgtEl>
                                          <p:spTgt spid="14"/>
                                        </p:tgtEl>
                                        <p:attrNameLst>
                                          <p:attrName>ppt_y</p:attrName>
                                        </p:attrNameLst>
                                      </p:cBhvr>
                                      <p:tavLst>
                                        <p:tav tm="0">
                                          <p:val>
                                            <p:strVal val="ppt_y"/>
                                          </p:val>
                                        </p:tav>
                                        <p:tav tm="100000">
                                          <p:val>
                                            <p:strVal val="1+ppt_h/2"/>
                                          </p:val>
                                        </p:tav>
                                      </p:tavLst>
                                    </p:anim>
                                    <p:set>
                                      <p:cBhvr>
                                        <p:cTn id="43" dur="1" fill="hold">
                                          <p:stCondLst>
                                            <p:cond delay="499"/>
                                          </p:stCondLst>
                                        </p:cTn>
                                        <p:tgtEl>
                                          <p:spTgt spid="14"/>
                                        </p:tgtEl>
                                        <p:attrNameLst>
                                          <p:attrName>style.visibility</p:attrName>
                                        </p:attrNameLst>
                                      </p:cBhvr>
                                      <p:to>
                                        <p:strVal val="hidden"/>
                                      </p:to>
                                    </p:set>
                                  </p:childTnLst>
                                </p:cTn>
                              </p:par>
                              <p:par>
                                <p:cTn id="44" presetID="2" presetClass="exit" presetSubtype="4" fill="hold" nodeType="withEffect">
                                  <p:stCondLst>
                                    <p:cond delay="200"/>
                                  </p:stCondLst>
                                  <p:childTnLst>
                                    <p:anim calcmode="lin" valueType="num">
                                      <p:cBhvr additive="base">
                                        <p:cTn id="45" dur="500"/>
                                        <p:tgtEl>
                                          <p:spTgt spid="15"/>
                                        </p:tgtEl>
                                        <p:attrNameLst>
                                          <p:attrName>ppt_x</p:attrName>
                                        </p:attrNameLst>
                                      </p:cBhvr>
                                      <p:tavLst>
                                        <p:tav tm="0">
                                          <p:val>
                                            <p:strVal val="ppt_x"/>
                                          </p:val>
                                        </p:tav>
                                        <p:tav tm="100000">
                                          <p:val>
                                            <p:strVal val="ppt_x"/>
                                          </p:val>
                                        </p:tav>
                                      </p:tavLst>
                                    </p:anim>
                                    <p:anim calcmode="lin" valueType="num">
                                      <p:cBhvr additive="base">
                                        <p:cTn id="46" dur="500"/>
                                        <p:tgtEl>
                                          <p:spTgt spid="15"/>
                                        </p:tgtEl>
                                        <p:attrNameLst>
                                          <p:attrName>ppt_y</p:attrName>
                                        </p:attrNameLst>
                                      </p:cBhvr>
                                      <p:tavLst>
                                        <p:tav tm="0">
                                          <p:val>
                                            <p:strVal val="ppt_y"/>
                                          </p:val>
                                        </p:tav>
                                        <p:tav tm="100000">
                                          <p:val>
                                            <p:strVal val="1+ppt_h/2"/>
                                          </p:val>
                                        </p:tav>
                                      </p:tavLst>
                                    </p:anim>
                                    <p:set>
                                      <p:cBhvr>
                                        <p:cTn id="47" dur="1" fill="hold">
                                          <p:stCondLst>
                                            <p:cond delay="499"/>
                                          </p:stCondLst>
                                        </p:cTn>
                                        <p:tgtEl>
                                          <p:spTgt spid="15"/>
                                        </p:tgtEl>
                                        <p:attrNameLst>
                                          <p:attrName>style.visibility</p:attrName>
                                        </p:attrNameLst>
                                      </p:cBhvr>
                                      <p:to>
                                        <p:strVal val="hidden"/>
                                      </p:to>
                                    </p:set>
                                  </p:childTnLst>
                                </p:cTn>
                              </p:par>
                              <p:par>
                                <p:cTn id="48" presetID="1" presetClass="entr" presetSubtype="0" fill="hold" nodeType="withEffect">
                                  <p:stCondLst>
                                    <p:cond delay="200"/>
                                  </p:stCondLst>
                                  <p:childTnLst>
                                    <p:set>
                                      <p:cBhvr>
                                        <p:cTn id="49" dur="1" fill="hold">
                                          <p:stCondLst>
                                            <p:cond delay="0"/>
                                          </p:stCondLst>
                                        </p:cTn>
                                        <p:tgtEl>
                                          <p:spTgt spid="17"/>
                                        </p:tgtEl>
                                        <p:attrNameLst>
                                          <p:attrName>style.visibility</p:attrName>
                                        </p:attrNameLst>
                                      </p:cBhvr>
                                      <p:to>
                                        <p:strVal val="visible"/>
                                      </p:to>
                                    </p:set>
                                  </p:childTnLst>
                                </p:cTn>
                              </p:par>
                              <p:par>
                                <p:cTn id="50" presetID="6" presetClass="emph" presetSubtype="0" fill="hold" nodeType="withEffect">
                                  <p:stCondLst>
                                    <p:cond delay="200"/>
                                  </p:stCondLst>
                                  <p:childTnLst>
                                    <p:animScale>
                                      <p:cBhvr>
                                        <p:cTn id="51" dur="200" fill="hold"/>
                                        <p:tgtEl>
                                          <p:spTgt spid="17"/>
                                        </p:tgtEl>
                                      </p:cBhvr>
                                      <p:by x="100000" y="100000"/>
                                      <p:from x="100000" y="0"/>
                                      <p:to x="100000" y="100000"/>
                                    </p:animScale>
                                  </p:childTnLst>
                                </p:cTn>
                              </p:par>
                              <p:par>
                                <p:cTn id="52" presetID="1" presetClass="entr" presetSubtype="0" fill="hold" nodeType="withEffect">
                                  <p:stCondLst>
                                    <p:cond delay="200"/>
                                  </p:stCondLst>
                                  <p:childTnLst>
                                    <p:set>
                                      <p:cBhvr>
                                        <p:cTn id="53" dur="1" fill="hold">
                                          <p:stCondLst>
                                            <p:cond delay="0"/>
                                          </p:stCondLst>
                                        </p:cTn>
                                        <p:tgtEl>
                                          <p:spTgt spid="18"/>
                                        </p:tgtEl>
                                        <p:attrNameLst>
                                          <p:attrName>style.visibility</p:attrName>
                                        </p:attrNameLst>
                                      </p:cBhvr>
                                      <p:to>
                                        <p:strVal val="visible"/>
                                      </p:to>
                                    </p:set>
                                  </p:childTnLst>
                                </p:cTn>
                              </p:par>
                              <p:par>
                                <p:cTn id="54" presetID="6" presetClass="emph" presetSubtype="0" fill="hold" nodeType="withEffect">
                                  <p:stCondLst>
                                    <p:cond delay="200"/>
                                  </p:stCondLst>
                                  <p:childTnLst>
                                    <p:animScale>
                                      <p:cBhvr>
                                        <p:cTn id="55" dur="200" fill="hold"/>
                                        <p:tgtEl>
                                          <p:spTgt spid="18"/>
                                        </p:tgtEl>
                                      </p:cBhvr>
                                      <p:by x="100000" y="100000"/>
                                      <p:from x="100000" y="0"/>
                                      <p:to x="100000" y="100000"/>
                                    </p:animScale>
                                  </p:childTnLst>
                                </p:cTn>
                              </p:par>
                            </p:childTnLst>
                          </p:cTn>
                        </p:par>
                      </p:childTnLst>
                    </p:cTn>
                  </p:par>
                  <p:par>
                    <p:cTn id="56" fill="hold">
                      <p:stCondLst>
                        <p:cond delay="indefinite"/>
                      </p:stCondLst>
                      <p:childTnLst>
                        <p:par>
                          <p:cTn id="57" fill="hold">
                            <p:stCondLst>
                              <p:cond delay="0"/>
                            </p:stCondLst>
                            <p:childTnLst>
                              <p:par>
                                <p:cTn id="58" presetID="2" presetClass="entr" presetSubtype="8" fill="hold" grpId="0" nodeType="clickEffect">
                                  <p:stCondLst>
                                    <p:cond delay="0"/>
                                  </p:stCondLst>
                                  <p:childTnLst>
                                    <p:set>
                                      <p:cBhvr>
                                        <p:cTn id="59" dur="1" fill="hold">
                                          <p:stCondLst>
                                            <p:cond delay="0"/>
                                          </p:stCondLst>
                                        </p:cTn>
                                        <p:tgtEl>
                                          <p:spTgt spid="13"/>
                                        </p:tgtEl>
                                        <p:attrNameLst>
                                          <p:attrName>style.visibility</p:attrName>
                                        </p:attrNameLst>
                                      </p:cBhvr>
                                      <p:to>
                                        <p:strVal val="visible"/>
                                      </p:to>
                                    </p:set>
                                    <p:anim calcmode="lin" valueType="num">
                                      <p:cBhvr additive="base">
                                        <p:cTn id="60" dur="500" fill="hold"/>
                                        <p:tgtEl>
                                          <p:spTgt spid="13"/>
                                        </p:tgtEl>
                                        <p:attrNameLst>
                                          <p:attrName>ppt_x</p:attrName>
                                        </p:attrNameLst>
                                      </p:cBhvr>
                                      <p:tavLst>
                                        <p:tav tm="0">
                                          <p:val>
                                            <p:strVal val="0-#ppt_w/2"/>
                                          </p:val>
                                        </p:tav>
                                        <p:tav tm="100000">
                                          <p:val>
                                            <p:strVal val="#ppt_x"/>
                                          </p:val>
                                        </p:tav>
                                      </p:tavLst>
                                    </p:anim>
                                    <p:anim calcmode="lin" valueType="num">
                                      <p:cBhvr additive="base">
                                        <p:cTn id="61" dur="500" fill="hold"/>
                                        <p:tgtEl>
                                          <p:spTgt spid="13"/>
                                        </p:tgtEl>
                                        <p:attrNameLst>
                                          <p:attrName>ppt_y</p:attrName>
                                        </p:attrNameLst>
                                      </p:cBhvr>
                                      <p:tavLst>
                                        <p:tav tm="0">
                                          <p:val>
                                            <p:strVal val="#ppt_y"/>
                                          </p:val>
                                        </p:tav>
                                        <p:tav tm="100000">
                                          <p:val>
                                            <p:strVal val="#ppt_y"/>
                                          </p:val>
                                        </p:tav>
                                      </p:tavLst>
                                    </p:anim>
                                  </p:childTnLst>
                                </p:cTn>
                              </p:par>
                              <p:par>
                                <p:cTn id="62" presetID="63" presetClass="path" presetSubtype="0" accel="50000" decel="50000" fill="hold" grpId="0" nodeType="withEffect">
                                  <p:stCondLst>
                                    <p:cond delay="250"/>
                                  </p:stCondLst>
                                  <p:childTnLst>
                                    <p:animMotion origin="layout" path="M 4.68215E-6 1.07127E-6 L 0.12216 1.07127E-6 " pathEditMode="relative" rAng="0" ptsTypes="AA">
                                      <p:cBhvr>
                                        <p:cTn id="63" dur="500" fill="hold"/>
                                        <p:tgtEl>
                                          <p:spTgt spid="3"/>
                                        </p:tgtEl>
                                        <p:attrNameLst>
                                          <p:attrName>ppt_x</p:attrName>
                                          <p:attrName>ppt_y</p:attrName>
                                        </p:attrNameLst>
                                      </p:cBhvr>
                                      <p:rCtr x="6102" y="0"/>
                                    </p:animMotion>
                                  </p:childTnLst>
                                </p:cTn>
                              </p:par>
                              <p:par>
                                <p:cTn id="64" presetID="2" presetClass="exit" presetSubtype="4" fill="hold" nodeType="withEffect">
                                  <p:stCondLst>
                                    <p:cond delay="250"/>
                                  </p:stCondLst>
                                  <p:childTnLst>
                                    <p:anim calcmode="lin" valueType="num">
                                      <p:cBhvr additive="base">
                                        <p:cTn id="65" dur="500"/>
                                        <p:tgtEl>
                                          <p:spTgt spid="17"/>
                                        </p:tgtEl>
                                        <p:attrNameLst>
                                          <p:attrName>ppt_x</p:attrName>
                                        </p:attrNameLst>
                                      </p:cBhvr>
                                      <p:tavLst>
                                        <p:tav tm="0">
                                          <p:val>
                                            <p:strVal val="ppt_x"/>
                                          </p:val>
                                        </p:tav>
                                        <p:tav tm="100000">
                                          <p:val>
                                            <p:strVal val="ppt_x"/>
                                          </p:val>
                                        </p:tav>
                                      </p:tavLst>
                                    </p:anim>
                                    <p:anim calcmode="lin" valueType="num">
                                      <p:cBhvr additive="base">
                                        <p:cTn id="66" dur="500"/>
                                        <p:tgtEl>
                                          <p:spTgt spid="17"/>
                                        </p:tgtEl>
                                        <p:attrNameLst>
                                          <p:attrName>ppt_y</p:attrName>
                                        </p:attrNameLst>
                                      </p:cBhvr>
                                      <p:tavLst>
                                        <p:tav tm="0">
                                          <p:val>
                                            <p:strVal val="ppt_y"/>
                                          </p:val>
                                        </p:tav>
                                        <p:tav tm="100000">
                                          <p:val>
                                            <p:strVal val="1+ppt_h/2"/>
                                          </p:val>
                                        </p:tav>
                                      </p:tavLst>
                                    </p:anim>
                                    <p:set>
                                      <p:cBhvr>
                                        <p:cTn id="67" dur="1" fill="hold">
                                          <p:stCondLst>
                                            <p:cond delay="499"/>
                                          </p:stCondLst>
                                        </p:cTn>
                                        <p:tgtEl>
                                          <p:spTgt spid="17"/>
                                        </p:tgtEl>
                                        <p:attrNameLst>
                                          <p:attrName>style.visibility</p:attrName>
                                        </p:attrNameLst>
                                      </p:cBhvr>
                                      <p:to>
                                        <p:strVal val="hidden"/>
                                      </p:to>
                                    </p:set>
                                  </p:childTnLst>
                                </p:cTn>
                              </p:par>
                            </p:childTnLst>
                          </p:cTn>
                        </p:par>
                        <p:par>
                          <p:cTn id="68" fill="hold">
                            <p:stCondLst>
                              <p:cond delay="750"/>
                            </p:stCondLst>
                            <p:childTnLst>
                              <p:par>
                                <p:cTn id="69" presetID="2" presetClass="exit" presetSubtype="4" fill="hold" nodeType="afterEffect">
                                  <p:stCondLst>
                                    <p:cond delay="0"/>
                                  </p:stCondLst>
                                  <p:childTnLst>
                                    <p:anim calcmode="lin" valueType="num">
                                      <p:cBhvr additive="base">
                                        <p:cTn id="70" dur="500"/>
                                        <p:tgtEl>
                                          <p:spTgt spid="18"/>
                                        </p:tgtEl>
                                        <p:attrNameLst>
                                          <p:attrName>ppt_x</p:attrName>
                                        </p:attrNameLst>
                                      </p:cBhvr>
                                      <p:tavLst>
                                        <p:tav tm="0">
                                          <p:val>
                                            <p:strVal val="ppt_x"/>
                                          </p:val>
                                        </p:tav>
                                        <p:tav tm="100000">
                                          <p:val>
                                            <p:strVal val="ppt_x"/>
                                          </p:val>
                                        </p:tav>
                                      </p:tavLst>
                                    </p:anim>
                                    <p:anim calcmode="lin" valueType="num">
                                      <p:cBhvr additive="base">
                                        <p:cTn id="71" dur="500"/>
                                        <p:tgtEl>
                                          <p:spTgt spid="18"/>
                                        </p:tgtEl>
                                        <p:attrNameLst>
                                          <p:attrName>ppt_y</p:attrName>
                                        </p:attrNameLst>
                                      </p:cBhvr>
                                      <p:tavLst>
                                        <p:tav tm="0">
                                          <p:val>
                                            <p:strVal val="ppt_y"/>
                                          </p:val>
                                        </p:tav>
                                        <p:tav tm="100000">
                                          <p:val>
                                            <p:strVal val="1+ppt_h/2"/>
                                          </p:val>
                                        </p:tav>
                                      </p:tavLst>
                                    </p:anim>
                                    <p:set>
                                      <p:cBhvr>
                                        <p:cTn id="72" dur="1" fill="hold">
                                          <p:stCondLst>
                                            <p:cond delay="499"/>
                                          </p:stCondLst>
                                        </p:cTn>
                                        <p:tgtEl>
                                          <p:spTgt spid="18"/>
                                        </p:tgtEl>
                                        <p:attrNameLst>
                                          <p:attrName>style.visibility</p:attrName>
                                        </p:attrNameLst>
                                      </p:cBhvr>
                                      <p:to>
                                        <p:strVal val="hidden"/>
                                      </p:to>
                                    </p:set>
                                  </p:childTnLst>
                                </p:cTn>
                              </p:par>
                              <p:par>
                                <p:cTn id="73" presetID="1" presetClass="entr" presetSubtype="0" fill="hold" nodeType="withEffect">
                                  <p:stCondLst>
                                    <p:cond delay="0"/>
                                  </p:stCondLst>
                                  <p:childTnLst>
                                    <p:set>
                                      <p:cBhvr>
                                        <p:cTn id="74" dur="1" fill="hold">
                                          <p:stCondLst>
                                            <p:cond delay="0"/>
                                          </p:stCondLst>
                                        </p:cTn>
                                        <p:tgtEl>
                                          <p:spTgt spid="19"/>
                                        </p:tgtEl>
                                        <p:attrNameLst>
                                          <p:attrName>style.visibility</p:attrName>
                                        </p:attrNameLst>
                                      </p:cBhvr>
                                      <p:to>
                                        <p:strVal val="visible"/>
                                      </p:to>
                                    </p:set>
                                  </p:childTnLst>
                                </p:cTn>
                              </p:par>
                              <p:par>
                                <p:cTn id="75" presetID="6" presetClass="emph" presetSubtype="0" fill="hold" nodeType="withEffect">
                                  <p:stCondLst>
                                    <p:cond delay="0"/>
                                  </p:stCondLst>
                                  <p:childTnLst>
                                    <p:animScale>
                                      <p:cBhvr>
                                        <p:cTn id="76" dur="200" fill="hold"/>
                                        <p:tgtEl>
                                          <p:spTgt spid="19"/>
                                        </p:tgtEl>
                                      </p:cBhvr>
                                      <p:by x="100000" y="100000"/>
                                      <p:from x="100000" y="0"/>
                                      <p:to x="100000" y="100000"/>
                                    </p:animScale>
                                  </p:childTnLst>
                                </p:cTn>
                              </p:par>
                              <p:par>
                                <p:cTn id="77" presetID="2" presetClass="entr" presetSubtype="8" fill="hold" grpId="0" nodeType="withEffect">
                                  <p:stCondLst>
                                    <p:cond delay="500"/>
                                  </p:stCondLst>
                                  <p:childTnLst>
                                    <p:set>
                                      <p:cBhvr>
                                        <p:cTn id="78" dur="1" fill="hold">
                                          <p:stCondLst>
                                            <p:cond delay="0"/>
                                          </p:stCondLst>
                                        </p:cTn>
                                        <p:tgtEl>
                                          <p:spTgt spid="12"/>
                                        </p:tgtEl>
                                        <p:attrNameLst>
                                          <p:attrName>style.visibility</p:attrName>
                                        </p:attrNameLst>
                                      </p:cBhvr>
                                      <p:to>
                                        <p:strVal val="visible"/>
                                      </p:to>
                                    </p:set>
                                    <p:anim calcmode="lin" valueType="num">
                                      <p:cBhvr additive="base">
                                        <p:cTn id="79" dur="500" fill="hold"/>
                                        <p:tgtEl>
                                          <p:spTgt spid="12"/>
                                        </p:tgtEl>
                                        <p:attrNameLst>
                                          <p:attrName>ppt_x</p:attrName>
                                        </p:attrNameLst>
                                      </p:cBhvr>
                                      <p:tavLst>
                                        <p:tav tm="0">
                                          <p:val>
                                            <p:strVal val="0-#ppt_w/2"/>
                                          </p:val>
                                        </p:tav>
                                        <p:tav tm="100000">
                                          <p:val>
                                            <p:strVal val="#ppt_x"/>
                                          </p:val>
                                        </p:tav>
                                      </p:tavLst>
                                    </p:anim>
                                    <p:anim calcmode="lin" valueType="num">
                                      <p:cBhvr additive="base">
                                        <p:cTn id="80" dur="500" fill="hold"/>
                                        <p:tgtEl>
                                          <p:spTgt spid="12"/>
                                        </p:tgtEl>
                                        <p:attrNameLst>
                                          <p:attrName>ppt_y</p:attrName>
                                        </p:attrNameLst>
                                      </p:cBhvr>
                                      <p:tavLst>
                                        <p:tav tm="0">
                                          <p:val>
                                            <p:strVal val="#ppt_y"/>
                                          </p:val>
                                        </p:tav>
                                        <p:tav tm="100000">
                                          <p:val>
                                            <p:strVal val="#ppt_y"/>
                                          </p:val>
                                        </p:tav>
                                      </p:tavLst>
                                    </p:anim>
                                  </p:childTnLst>
                                </p:cTn>
                              </p:par>
                              <p:par>
                                <p:cTn id="81" presetID="38" presetClass="exit" presetSubtype="0" accel="50000" fill="hold" grpId="1" nodeType="withEffect">
                                  <p:stCondLst>
                                    <p:cond delay="750"/>
                                  </p:stCondLst>
                                  <p:iterate type="lt">
                                    <p:tmPct val="50000"/>
                                  </p:iterate>
                                  <p:childTnLst>
                                    <p:anim calcmode="lin" valueType="num">
                                      <p:cBhvr>
                                        <p:cTn id="82" dur="500">
                                          <p:stCondLst>
                                            <p:cond delay="0"/>
                                          </p:stCondLst>
                                        </p:cTn>
                                        <p:tgtEl>
                                          <p:spTgt spid="10"/>
                                        </p:tgtEl>
                                        <p:attrNameLst>
                                          <p:attrName>style.rotation</p:attrName>
                                        </p:attrNameLst>
                                      </p:cBhvr>
                                      <p:tavLst>
                                        <p:tav tm="0">
                                          <p:val>
                                            <p:fltVal val="0"/>
                                          </p:val>
                                        </p:tav>
                                        <p:tav tm="100000">
                                          <p:val>
                                            <p:fltVal val="45"/>
                                          </p:val>
                                        </p:tav>
                                      </p:tavLst>
                                    </p:anim>
                                    <p:anim calcmode="lin" valueType="num">
                                      <p:cBhvr>
                                        <p:cTn id="83" dur="500">
                                          <p:stCondLst>
                                            <p:cond delay="0"/>
                                          </p:stCondLst>
                                        </p:cTn>
                                        <p:tgtEl>
                                          <p:spTgt spid="10"/>
                                        </p:tgtEl>
                                        <p:attrNameLst>
                                          <p:attrName>ppt_y</p:attrName>
                                        </p:attrNameLst>
                                      </p:cBhvr>
                                      <p:tavLst>
                                        <p:tav tm="0">
                                          <p:val>
                                            <p:strVal val="ppt_y"/>
                                          </p:val>
                                        </p:tav>
                                        <p:tav tm="100000">
                                          <p:val>
                                            <p:strVal val="ppt_y+1"/>
                                          </p:val>
                                        </p:tav>
                                      </p:tavLst>
                                    </p:anim>
                                    <p:set>
                                      <p:cBhvr>
                                        <p:cTn id="84" dur="1" fill="hold">
                                          <p:stCondLst>
                                            <p:cond delay="499"/>
                                          </p:stCondLst>
                                        </p:cTn>
                                        <p:tgtEl>
                                          <p:spTgt spid="10"/>
                                        </p:tgtEl>
                                        <p:attrNameLst>
                                          <p:attrName>style.visibility</p:attrName>
                                        </p:attrNameLst>
                                      </p:cBhvr>
                                      <p:to>
                                        <p:strVal val="hidden"/>
                                      </p:to>
                                    </p:set>
                                  </p:childTnLst>
                                </p:cTn>
                              </p:par>
                              <p:par>
                                <p:cTn id="85" presetID="2" presetClass="entr" presetSubtype="8" fill="hold" grpId="0" nodeType="withEffect">
                                  <p:stCondLst>
                                    <p:cond delay="1000"/>
                                  </p:stCondLst>
                                  <p:childTnLst>
                                    <p:set>
                                      <p:cBhvr>
                                        <p:cTn id="86" dur="1" fill="hold">
                                          <p:stCondLst>
                                            <p:cond delay="0"/>
                                          </p:stCondLst>
                                        </p:cTn>
                                        <p:tgtEl>
                                          <p:spTgt spid="11"/>
                                        </p:tgtEl>
                                        <p:attrNameLst>
                                          <p:attrName>style.visibility</p:attrName>
                                        </p:attrNameLst>
                                      </p:cBhvr>
                                      <p:to>
                                        <p:strVal val="visible"/>
                                      </p:to>
                                    </p:set>
                                    <p:anim calcmode="lin" valueType="num">
                                      <p:cBhvr additive="base">
                                        <p:cTn id="87" dur="500" fill="hold"/>
                                        <p:tgtEl>
                                          <p:spTgt spid="11"/>
                                        </p:tgtEl>
                                        <p:attrNameLst>
                                          <p:attrName>ppt_x</p:attrName>
                                        </p:attrNameLst>
                                      </p:cBhvr>
                                      <p:tavLst>
                                        <p:tav tm="0">
                                          <p:val>
                                            <p:strVal val="0-#ppt_w/2"/>
                                          </p:val>
                                        </p:tav>
                                        <p:tav tm="100000">
                                          <p:val>
                                            <p:strVal val="#ppt_x"/>
                                          </p:val>
                                        </p:tav>
                                      </p:tavLst>
                                    </p:anim>
                                    <p:anim calcmode="lin" valueType="num">
                                      <p:cBhvr additive="base">
                                        <p:cTn id="88" dur="500" fill="hold"/>
                                        <p:tgtEl>
                                          <p:spTgt spid="11"/>
                                        </p:tgtEl>
                                        <p:attrNameLst>
                                          <p:attrName>ppt_y</p:attrName>
                                        </p:attrNameLst>
                                      </p:cBhvr>
                                      <p:tavLst>
                                        <p:tav tm="0">
                                          <p:val>
                                            <p:strVal val="#ppt_y"/>
                                          </p:val>
                                        </p:tav>
                                        <p:tav tm="100000">
                                          <p:val>
                                            <p:strVal val="#ppt_y"/>
                                          </p:val>
                                        </p:tav>
                                      </p:tavLst>
                                    </p:anim>
                                  </p:childTnLst>
                                </p:cTn>
                              </p:par>
                              <p:par>
                                <p:cTn id="89" presetID="38" presetClass="exit" presetSubtype="0" accel="50000" fill="hold" grpId="1" nodeType="withEffect">
                                  <p:stCondLst>
                                    <p:cond delay="1250"/>
                                  </p:stCondLst>
                                  <p:iterate type="lt">
                                    <p:tmPct val="50000"/>
                                  </p:iterate>
                                  <p:childTnLst>
                                    <p:anim calcmode="lin" valueType="num">
                                      <p:cBhvr>
                                        <p:cTn id="90" dur="500">
                                          <p:stCondLst>
                                            <p:cond delay="0"/>
                                          </p:stCondLst>
                                        </p:cTn>
                                        <p:tgtEl>
                                          <p:spTgt spid="9"/>
                                        </p:tgtEl>
                                        <p:attrNameLst>
                                          <p:attrName>style.rotation</p:attrName>
                                        </p:attrNameLst>
                                      </p:cBhvr>
                                      <p:tavLst>
                                        <p:tav tm="0">
                                          <p:val>
                                            <p:fltVal val="0"/>
                                          </p:val>
                                        </p:tav>
                                        <p:tav tm="100000">
                                          <p:val>
                                            <p:fltVal val="45"/>
                                          </p:val>
                                        </p:tav>
                                      </p:tavLst>
                                    </p:anim>
                                    <p:anim calcmode="lin" valueType="num">
                                      <p:cBhvr>
                                        <p:cTn id="91" dur="500">
                                          <p:stCondLst>
                                            <p:cond delay="0"/>
                                          </p:stCondLst>
                                        </p:cTn>
                                        <p:tgtEl>
                                          <p:spTgt spid="9"/>
                                        </p:tgtEl>
                                        <p:attrNameLst>
                                          <p:attrName>ppt_y</p:attrName>
                                        </p:attrNameLst>
                                      </p:cBhvr>
                                      <p:tavLst>
                                        <p:tav tm="0">
                                          <p:val>
                                            <p:strVal val="ppt_y"/>
                                          </p:val>
                                        </p:tav>
                                        <p:tav tm="100000">
                                          <p:val>
                                            <p:strVal val="ppt_y+1"/>
                                          </p:val>
                                        </p:tav>
                                      </p:tavLst>
                                    </p:anim>
                                    <p:set>
                                      <p:cBhvr>
                                        <p:cTn id="92" dur="1" fill="hold">
                                          <p:stCondLst>
                                            <p:cond delay="499"/>
                                          </p:stCondLst>
                                        </p:cTn>
                                        <p:tgtEl>
                                          <p:spTgt spid="9"/>
                                        </p:tgtEl>
                                        <p:attrNameLst>
                                          <p:attrName>style.visibility</p:attrName>
                                        </p:attrNameLst>
                                      </p:cBhvr>
                                      <p:to>
                                        <p:strVal val="hidden"/>
                                      </p:to>
                                    </p:set>
                                  </p:childTnLst>
                                </p:cTn>
                              </p:par>
                              <p:par>
                                <p:cTn id="93" presetID="1" presetClass="entr" presetSubtype="0" fill="hold" nodeType="withEffect">
                                  <p:stCondLst>
                                    <p:cond delay="0"/>
                                  </p:stCondLst>
                                  <p:childTnLst>
                                    <p:set>
                                      <p:cBhvr>
                                        <p:cTn id="94" dur="1" fill="hold">
                                          <p:stCondLst>
                                            <p:cond delay="0"/>
                                          </p:stCondLst>
                                        </p:cTn>
                                        <p:tgtEl>
                                          <p:spTgt spid="20"/>
                                        </p:tgtEl>
                                        <p:attrNameLst>
                                          <p:attrName>style.visibility</p:attrName>
                                        </p:attrNameLst>
                                      </p:cBhvr>
                                      <p:to>
                                        <p:strVal val="visible"/>
                                      </p:to>
                                    </p:set>
                                  </p:childTnLst>
                                </p:cTn>
                              </p:par>
                              <p:par>
                                <p:cTn id="95" presetID="6" presetClass="emph" presetSubtype="0" fill="hold" nodeType="withEffect">
                                  <p:stCondLst>
                                    <p:cond delay="0"/>
                                  </p:stCondLst>
                                  <p:childTnLst>
                                    <p:animScale>
                                      <p:cBhvr>
                                        <p:cTn id="96" dur="200" fill="hold"/>
                                        <p:tgtEl>
                                          <p:spTgt spid="20"/>
                                        </p:tgtEl>
                                      </p:cBhvr>
                                      <p:by x="100000" y="100000"/>
                                      <p:from x="100000" y="0"/>
                                      <p:to x="100000" y="100000"/>
                                    </p:animScale>
                                  </p:childTnLst>
                                </p:cTn>
                              </p:par>
                              <p:par>
                                <p:cTn id="97" presetID="1" presetClass="entr" presetSubtype="0" fill="hold" nodeType="withEffect">
                                  <p:stCondLst>
                                    <p:cond delay="0"/>
                                  </p:stCondLst>
                                  <p:childTnLst>
                                    <p:set>
                                      <p:cBhvr>
                                        <p:cTn id="98" dur="1" fill="hold">
                                          <p:stCondLst>
                                            <p:cond delay="0"/>
                                          </p:stCondLst>
                                        </p:cTn>
                                        <p:tgtEl>
                                          <p:spTgt spid="21"/>
                                        </p:tgtEl>
                                        <p:attrNameLst>
                                          <p:attrName>style.visibility</p:attrName>
                                        </p:attrNameLst>
                                      </p:cBhvr>
                                      <p:to>
                                        <p:strVal val="visible"/>
                                      </p:to>
                                    </p:set>
                                  </p:childTnLst>
                                </p:cTn>
                              </p:par>
                              <p:par>
                                <p:cTn id="99" presetID="6" presetClass="emph" presetSubtype="0" fill="hold" nodeType="withEffect">
                                  <p:stCondLst>
                                    <p:cond delay="0"/>
                                  </p:stCondLst>
                                  <p:childTnLst>
                                    <p:animScale>
                                      <p:cBhvr>
                                        <p:cTn id="100" dur="200" fill="hold"/>
                                        <p:tgtEl>
                                          <p:spTgt spid="21"/>
                                        </p:tgtEl>
                                      </p:cBhvr>
                                      <p:by x="100000" y="100000"/>
                                      <p:from x="100000" y="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9" grpId="0"/>
      <p:bldP spid="9" grpId="1"/>
      <p:bldP spid="10" grpId="0"/>
      <p:bldP spid="10" grpId="1"/>
      <p:bldP spid="11" grpId="0"/>
      <p:bldP spid="12"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687388"/>
          </a:xfrm>
        </p:spPr>
        <p:txBody>
          <a:bodyPr/>
          <a:lstStyle/>
          <a:p>
            <a:r>
              <a:rPr lang="zh-CN" altLang="en-US" sz="4400" dirty="0" smtClean="0"/>
              <a:t>当前的</a:t>
            </a:r>
            <a:r>
              <a:rPr lang="en-US" altLang="zh-CN" sz="4400" dirty="0" smtClean="0"/>
              <a:t>SaaS</a:t>
            </a:r>
            <a:r>
              <a:rPr lang="zh-CN" altLang="en-US" sz="4400" dirty="0" smtClean="0"/>
              <a:t>应用部署模式</a:t>
            </a:r>
            <a:r>
              <a:rPr lang="en-US" sz="4400" dirty="0" smtClean="0"/>
              <a:t>?</a:t>
            </a:r>
            <a:r>
              <a:rPr lang="en-US" dirty="0" smtClean="0"/>
              <a:t/>
            </a:r>
            <a:br>
              <a:rPr lang="en-US" dirty="0" smtClean="0"/>
            </a:br>
            <a:r>
              <a:rPr lang="zh-CN" altLang="en-US" sz="2400" dirty="0">
                <a:solidFill>
                  <a:schemeClr val="tx2"/>
                </a:solidFill>
              </a:rPr>
              <a:t>混</a:t>
            </a:r>
            <a:r>
              <a:rPr lang="zh-CN" altLang="en-US" sz="2400" dirty="0" smtClean="0">
                <a:solidFill>
                  <a:schemeClr val="tx2"/>
                </a:solidFill>
              </a:rPr>
              <a:t>合模式</a:t>
            </a:r>
            <a:r>
              <a:rPr lang="en-US" sz="2400" dirty="0" smtClean="0">
                <a:solidFill>
                  <a:schemeClr val="tx2"/>
                </a:solidFill>
              </a:rPr>
              <a:t>: </a:t>
            </a:r>
            <a:r>
              <a:rPr lang="zh-CN" altLang="en-US" sz="2400" dirty="0" smtClean="0">
                <a:solidFill>
                  <a:schemeClr val="tx2"/>
                </a:solidFill>
              </a:rPr>
              <a:t>包含私有数据中心，托管服务商和公有云</a:t>
            </a:r>
            <a:endParaRPr lang="en-US" sz="2800" dirty="0">
              <a:solidFill>
                <a:schemeClr val="tx2"/>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2470423019"/>
              </p:ext>
            </p:extLst>
          </p:nvPr>
        </p:nvGraphicFramePr>
        <p:xfrm>
          <a:off x="2337377" y="1685673"/>
          <a:ext cx="9665633" cy="4730903"/>
        </p:xfrm>
        <a:graphic>
          <a:graphicData uri="http://schemas.openxmlformats.org/drawingml/2006/table">
            <a:tbl>
              <a:tblPr firstRow="1" bandRow="1">
                <a:tableStyleId>{5C22544A-7EE6-4342-B048-85BDC9FD1C3A}</a:tableStyleId>
              </a:tblPr>
              <a:tblGrid>
                <a:gridCol w="1518660"/>
                <a:gridCol w="3200400"/>
                <a:gridCol w="4946573"/>
              </a:tblGrid>
              <a:tr h="829726">
                <a:tc gridSpan="2">
                  <a:txBody>
                    <a:bodyPr/>
                    <a:lstStyle/>
                    <a:p>
                      <a:pPr marL="0" marR="0" lvl="0" indent="0" algn="l" defTabSz="932742" rtl="0" eaLnBrk="1" fontAlgn="auto" latinLnBrk="0" hangingPunct="1">
                        <a:lnSpc>
                          <a:spcPts val="6000"/>
                        </a:lnSpc>
                        <a:spcBef>
                          <a:spcPts val="0"/>
                        </a:spcBef>
                        <a:spcAft>
                          <a:spcPts val="0"/>
                        </a:spcAft>
                        <a:buClrTx/>
                        <a:buSzTx/>
                        <a:buFontTx/>
                        <a:buNone/>
                        <a:tabLst/>
                        <a:defRPr/>
                      </a:pPr>
                      <a:r>
                        <a:rPr kumimoji="0" lang="en-US" sz="5400" b="0" i="0" u="none" strike="noStrike" kern="1200" cap="none" spc="0" normalizeH="0" baseline="0" noProof="0" dirty="0" smtClean="0">
                          <a:ln>
                            <a:noFill/>
                          </a:ln>
                          <a:solidFill>
                            <a:schemeClr val="tx1"/>
                          </a:solidFill>
                          <a:effectLst/>
                          <a:uLnTx/>
                          <a:uFillTx/>
                          <a:latin typeface="Segoe UI Light"/>
                          <a:ea typeface="+mn-ea"/>
                          <a:cs typeface="+mn-cs"/>
                        </a:rPr>
                        <a:t>80%</a:t>
                      </a:r>
                      <a:r>
                        <a:rPr kumimoji="0" lang="en-US" sz="2400" b="0" i="0" u="none" strike="noStrike" kern="1200" cap="none" spc="0" normalizeH="0" baseline="0" noProof="0" dirty="0" smtClean="0">
                          <a:ln>
                            <a:noFill/>
                          </a:ln>
                          <a:solidFill>
                            <a:schemeClr val="tx1"/>
                          </a:solidFill>
                          <a:effectLst/>
                          <a:uLnTx/>
                          <a:uFillTx/>
                          <a:latin typeface="Segoe UI Light"/>
                          <a:ea typeface="+mn-ea"/>
                          <a:cs typeface="+mn-cs"/>
                        </a:rPr>
                        <a:t> </a:t>
                      </a:r>
                      <a:r>
                        <a:rPr kumimoji="0" lang="en-US" altLang="zh-CN" sz="2200" b="0" i="0" u="none" strike="noStrike" kern="1200" cap="none" spc="0" normalizeH="0" baseline="0" noProof="0" dirty="0" smtClean="0">
                          <a:ln>
                            <a:noFill/>
                          </a:ln>
                          <a:solidFill>
                            <a:schemeClr val="tx1"/>
                          </a:solidFill>
                          <a:effectLst/>
                          <a:uLnTx/>
                          <a:uFillTx/>
                          <a:latin typeface="Segoe UI Light"/>
                          <a:ea typeface="+mn-ea"/>
                          <a:cs typeface="+mn-cs"/>
                        </a:rPr>
                        <a:t>SaaS</a:t>
                      </a:r>
                      <a:r>
                        <a:rPr kumimoji="0" lang="zh-CN" altLang="en-US" sz="2200" b="0" i="0" u="none" strike="noStrike" kern="1200" cap="none" spc="0" normalizeH="0" baseline="0" noProof="0" dirty="0" smtClean="0">
                          <a:ln>
                            <a:noFill/>
                          </a:ln>
                          <a:solidFill>
                            <a:schemeClr val="tx1"/>
                          </a:solidFill>
                          <a:effectLst/>
                          <a:uLnTx/>
                          <a:uFillTx/>
                          <a:latin typeface="Segoe UI Light"/>
                          <a:ea typeface="+mn-ea"/>
                          <a:cs typeface="+mn-cs"/>
                        </a:rPr>
                        <a:t>使用私有数据中心</a:t>
                      </a:r>
                      <a:endParaRPr kumimoji="0" lang="en-US" sz="2200" b="0" i="0" u="none" strike="noStrike" kern="1200" cap="none" spc="0" normalizeH="0" baseline="0" noProof="0" dirty="0" smtClean="0">
                        <a:ln>
                          <a:noFill/>
                        </a:ln>
                        <a:solidFill>
                          <a:schemeClr val="tx1"/>
                        </a:solidFill>
                        <a:effectLst/>
                        <a:uLnTx/>
                        <a:uFillTx/>
                        <a:latin typeface="Segoe UI Light"/>
                        <a:ea typeface="+mn-ea"/>
                        <a:cs typeface="+mn-cs"/>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US" dirty="0">
                        <a:solidFill>
                          <a:schemeClr val="bg1"/>
                        </a:solidFill>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ts val="5500"/>
                        </a:lnSpc>
                        <a:spcBef>
                          <a:spcPts val="0"/>
                        </a:spcBef>
                        <a:spcAft>
                          <a:spcPts val="0"/>
                        </a:spcAft>
                        <a:buClrTx/>
                        <a:buSzTx/>
                        <a:buFontTx/>
                        <a:buNone/>
                        <a:tabLst/>
                        <a:defRPr/>
                      </a:pPr>
                      <a:r>
                        <a:rPr kumimoji="0" lang="zh-CN" altLang="en-US" sz="2200" b="0" i="0" u="none" strike="noStrike" kern="1200" cap="none" spc="0" normalizeH="0" baseline="0" noProof="0" dirty="0" smtClean="0">
                          <a:ln>
                            <a:noFill/>
                          </a:ln>
                          <a:solidFill>
                            <a:schemeClr val="tx1"/>
                          </a:solidFill>
                          <a:effectLst/>
                          <a:uLnTx/>
                          <a:uFillTx/>
                          <a:latin typeface="Segoe UI Light"/>
                          <a:ea typeface="+mn-ea"/>
                          <a:cs typeface="+mn-cs"/>
                        </a:rPr>
                        <a:t>主要原因</a:t>
                      </a:r>
                      <a:endParaRPr kumimoji="0" lang="en-US" sz="2200" b="0" i="0" u="none" strike="noStrike" kern="1200" cap="none" spc="0" normalizeH="0" baseline="0" noProof="0" dirty="0" smtClean="0">
                        <a:ln>
                          <a:noFill/>
                        </a:ln>
                        <a:solidFill>
                          <a:schemeClr val="tx1"/>
                        </a:solidFill>
                        <a:effectLst/>
                        <a:uLnTx/>
                        <a:uFillTx/>
                        <a:latin typeface="Segoe UI Light"/>
                        <a:ea typeface="+mn-ea"/>
                        <a:cs typeface="+mn-cs"/>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r>
              <a:tr h="989790">
                <a:tc>
                  <a:txBody>
                    <a:bodyPr/>
                    <a:lstStyle/>
                    <a:p>
                      <a:pPr algn="ctr"/>
                      <a:r>
                        <a:rPr lang="en-US" sz="2800" b="0" dirty="0" smtClean="0">
                          <a:solidFill>
                            <a:schemeClr val="bg1"/>
                          </a:solidFill>
                          <a:latin typeface="+mj-lt"/>
                        </a:rPr>
                        <a:t>&lt; 2%</a:t>
                      </a:r>
                      <a:endParaRPr lang="en-US" sz="2800" b="0" dirty="0">
                        <a:solidFill>
                          <a:schemeClr val="bg1"/>
                        </a:solidFill>
                        <a:latin typeface="+mj-lt"/>
                      </a:endParaRPr>
                    </a:p>
                  </a:txBody>
                  <a:tcPr marT="91440" marB="9144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zh-CN" altLang="en-US" dirty="0" smtClean="0">
                          <a:solidFill>
                            <a:schemeClr val="bg1"/>
                          </a:solidFill>
                        </a:rPr>
                        <a:t>公有云</a:t>
                      </a:r>
                      <a:endParaRPr lang="en-US" dirty="0">
                        <a:solidFill>
                          <a:schemeClr val="bg1"/>
                        </a:solidFill>
                      </a:endParaRPr>
                    </a:p>
                  </a:txBody>
                  <a:tcPr marT="91440" marB="9144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285750" marR="0" indent="-285750" algn="l" defTabSz="932742" rtl="0" eaLnBrk="1" fontAlgn="auto" latinLnBrk="0" hangingPunct="1">
                        <a:lnSpc>
                          <a:spcPct val="90000"/>
                        </a:lnSpc>
                        <a:spcBef>
                          <a:spcPts val="0"/>
                        </a:spcBef>
                        <a:spcAft>
                          <a:spcPts val="600"/>
                        </a:spcAft>
                        <a:buClr>
                          <a:schemeClr val="tx1"/>
                        </a:buClr>
                        <a:buSzTx/>
                        <a:buFont typeface="Wingdings" panose="05000000000000000000" pitchFamily="2" charset="2"/>
                        <a:buChar char="ü"/>
                        <a:tabLst/>
                        <a:defRPr/>
                      </a:pPr>
                      <a:r>
                        <a:rPr lang="zh-CN" altLang="en-US" sz="1400" dirty="0" smtClean="0">
                          <a:solidFill>
                            <a:schemeClr val="tx1"/>
                          </a:solidFill>
                        </a:rPr>
                        <a:t>快速实现，快速部署</a:t>
                      </a:r>
                      <a:endParaRPr lang="en-US" sz="1400" baseline="0" dirty="0" smtClean="0">
                        <a:solidFill>
                          <a:schemeClr val="tx1"/>
                        </a:solidFill>
                      </a:endParaRPr>
                    </a:p>
                    <a:p>
                      <a:pPr marL="285750" marR="0" indent="-285750" algn="l" defTabSz="932742" rtl="0" eaLnBrk="1" fontAlgn="auto" latinLnBrk="0" hangingPunct="1">
                        <a:lnSpc>
                          <a:spcPct val="90000"/>
                        </a:lnSpc>
                        <a:spcBef>
                          <a:spcPts val="0"/>
                        </a:spcBef>
                        <a:spcAft>
                          <a:spcPts val="600"/>
                        </a:spcAft>
                        <a:buClr>
                          <a:schemeClr val="tx1"/>
                        </a:buClr>
                        <a:buSzTx/>
                        <a:buFont typeface="Wingdings" panose="05000000000000000000" pitchFamily="2" charset="2"/>
                        <a:buChar char="ü"/>
                        <a:tabLst/>
                        <a:defRPr/>
                      </a:pPr>
                      <a:r>
                        <a:rPr lang="zh-CN" altLang="en-US" sz="1400" baseline="0" dirty="0" smtClean="0">
                          <a:solidFill>
                            <a:schemeClr val="tx1"/>
                          </a:solidFill>
                        </a:rPr>
                        <a:t>全球覆盖</a:t>
                      </a:r>
                      <a:endParaRPr lang="en-US" sz="1400" dirty="0">
                        <a:solidFill>
                          <a:schemeClr val="tx1"/>
                        </a:solidFill>
                      </a:endParaRPr>
                    </a:p>
                  </a:txBody>
                  <a:tcPr marT="91440" marB="9144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r>
              <a:tr h="931708">
                <a:tc>
                  <a:txBody>
                    <a:bodyPr/>
                    <a:lstStyle/>
                    <a:p>
                      <a:pPr algn="ctr"/>
                      <a:r>
                        <a:rPr lang="en-US" sz="2800" b="0" dirty="0" smtClean="0">
                          <a:solidFill>
                            <a:schemeClr val="bg1"/>
                          </a:solidFill>
                          <a:latin typeface="+mj-lt"/>
                        </a:rPr>
                        <a:t>18%</a:t>
                      </a:r>
                      <a:endParaRPr lang="en-US" sz="2800" b="0" dirty="0">
                        <a:solidFill>
                          <a:schemeClr val="bg1"/>
                        </a:solidFill>
                        <a:latin typeface="+mj-lt"/>
                      </a:endParaRPr>
                    </a:p>
                  </a:txBody>
                  <a:tcPr marT="91440" marB="9144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zh-CN" altLang="en-US" dirty="0" smtClean="0">
                          <a:solidFill>
                            <a:schemeClr val="bg1"/>
                          </a:solidFill>
                        </a:rPr>
                        <a:t>托管服务</a:t>
                      </a:r>
                      <a:endParaRPr lang="en-US" dirty="0">
                        <a:solidFill>
                          <a:schemeClr val="bg1"/>
                        </a:solidFill>
                      </a:endParaRPr>
                    </a:p>
                  </a:txBody>
                  <a:tcPr marT="91440" marB="9144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285750" marR="0" indent="-285750" algn="l" defTabSz="932742" rtl="0" eaLnBrk="1" fontAlgn="auto" latinLnBrk="0" hangingPunct="1">
                        <a:lnSpc>
                          <a:spcPct val="90000"/>
                        </a:lnSpc>
                        <a:spcBef>
                          <a:spcPts val="0"/>
                        </a:spcBef>
                        <a:spcAft>
                          <a:spcPts val="600"/>
                        </a:spcAft>
                        <a:buClr>
                          <a:schemeClr val="tx1"/>
                        </a:buClr>
                        <a:buSzTx/>
                        <a:buFont typeface="Wingdings" panose="05000000000000000000" pitchFamily="2" charset="2"/>
                        <a:buChar char="ü"/>
                        <a:tabLst/>
                        <a:defRPr/>
                      </a:pPr>
                      <a:r>
                        <a:rPr lang="zh-CN" altLang="en-US" sz="1400" kern="1200" dirty="0" smtClean="0">
                          <a:solidFill>
                            <a:schemeClr val="tx1"/>
                          </a:solidFill>
                          <a:latin typeface="+mn-lt"/>
                          <a:ea typeface="+mn-ea"/>
                          <a:cs typeface="+mn-cs"/>
                        </a:rPr>
                        <a:t>运维和基础架构服务外包</a:t>
                      </a:r>
                      <a:endParaRPr lang="en-US" sz="1400" kern="1200" dirty="0">
                        <a:solidFill>
                          <a:schemeClr val="tx1"/>
                        </a:solidFill>
                        <a:latin typeface="+mn-lt"/>
                        <a:ea typeface="+mn-ea"/>
                        <a:cs typeface="+mn-cs"/>
                      </a:endParaRPr>
                    </a:p>
                  </a:txBody>
                  <a:tcPr marT="91440" marB="9144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r>
              <a:tr h="953873">
                <a:tc>
                  <a:txBody>
                    <a:bodyPr/>
                    <a:lstStyle/>
                    <a:p>
                      <a:pPr algn="ctr"/>
                      <a:r>
                        <a:rPr lang="en-US" sz="2800" b="0" dirty="0" smtClean="0">
                          <a:solidFill>
                            <a:schemeClr val="bg1"/>
                          </a:solidFill>
                          <a:latin typeface="+mj-lt"/>
                        </a:rPr>
                        <a:t>39%</a:t>
                      </a:r>
                      <a:endParaRPr lang="en-US" sz="2800" b="0" dirty="0">
                        <a:solidFill>
                          <a:schemeClr val="bg1"/>
                        </a:solidFill>
                        <a:latin typeface="+mj-lt"/>
                      </a:endParaRPr>
                    </a:p>
                  </a:txBody>
                  <a:tcPr marT="91440" marB="9144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r>
                        <a:rPr lang="zh-CN" altLang="en-US" dirty="0" smtClean="0">
                          <a:solidFill>
                            <a:schemeClr val="bg1"/>
                          </a:solidFill>
                        </a:rPr>
                        <a:t>私有 </a:t>
                      </a:r>
                      <a:r>
                        <a:rPr lang="en-US" altLang="zh-CN" dirty="0" smtClean="0">
                          <a:solidFill>
                            <a:schemeClr val="bg1"/>
                          </a:solidFill>
                        </a:rPr>
                        <a:t>+ </a:t>
                      </a:r>
                      <a:r>
                        <a:rPr lang="zh-CN" altLang="en-US" dirty="0" smtClean="0">
                          <a:solidFill>
                            <a:schemeClr val="bg1"/>
                          </a:solidFill>
                        </a:rPr>
                        <a:t>托管服务</a:t>
                      </a:r>
                      <a:endParaRPr lang="en-US" dirty="0">
                        <a:solidFill>
                          <a:schemeClr val="bg1"/>
                        </a:solidFill>
                      </a:endParaRPr>
                    </a:p>
                  </a:txBody>
                  <a:tcPr marT="91440" marB="9144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285750" marR="0" indent="-285750" algn="l" defTabSz="932742" rtl="0" eaLnBrk="1" fontAlgn="auto" latinLnBrk="0" hangingPunct="1">
                        <a:lnSpc>
                          <a:spcPct val="90000"/>
                        </a:lnSpc>
                        <a:spcBef>
                          <a:spcPts val="0"/>
                        </a:spcBef>
                        <a:spcAft>
                          <a:spcPts val="600"/>
                        </a:spcAft>
                        <a:buClr>
                          <a:schemeClr val="tx1"/>
                        </a:buClr>
                        <a:buSzTx/>
                        <a:buFont typeface="Wingdings" panose="05000000000000000000" pitchFamily="2" charset="2"/>
                        <a:buChar char="ü"/>
                        <a:tabLst/>
                        <a:defRPr/>
                      </a:pPr>
                      <a:r>
                        <a:rPr lang="zh-CN" altLang="en-US" sz="1400" kern="1200" dirty="0" smtClean="0">
                          <a:solidFill>
                            <a:schemeClr val="tx1"/>
                          </a:solidFill>
                          <a:latin typeface="+mn-lt"/>
                          <a:ea typeface="+mn-ea"/>
                          <a:cs typeface="+mn-cs"/>
                        </a:rPr>
                        <a:t>特定地理区域覆盖，同时保证内部用户的访问等</a:t>
                      </a:r>
                      <a:endParaRPr lang="en-US" altLang="zh-CN" sz="1400" kern="1200" dirty="0" smtClean="0">
                        <a:solidFill>
                          <a:schemeClr val="tx1"/>
                        </a:solidFill>
                        <a:latin typeface="+mn-lt"/>
                        <a:ea typeface="+mn-ea"/>
                        <a:cs typeface="+mn-cs"/>
                      </a:endParaRPr>
                    </a:p>
                    <a:p>
                      <a:pPr marL="285750" marR="0" indent="-285750" algn="l" defTabSz="932742" rtl="0" eaLnBrk="1" fontAlgn="auto" latinLnBrk="0" hangingPunct="1">
                        <a:lnSpc>
                          <a:spcPct val="90000"/>
                        </a:lnSpc>
                        <a:spcBef>
                          <a:spcPts val="0"/>
                        </a:spcBef>
                        <a:spcAft>
                          <a:spcPts val="600"/>
                        </a:spcAft>
                        <a:buClr>
                          <a:schemeClr val="tx1"/>
                        </a:buClr>
                        <a:buSzTx/>
                        <a:buFont typeface="Wingdings" panose="05000000000000000000" pitchFamily="2" charset="2"/>
                        <a:buChar char="ü"/>
                        <a:tabLst/>
                        <a:defRPr/>
                      </a:pPr>
                      <a:r>
                        <a:rPr lang="zh-CN" altLang="en-US" sz="1400" kern="1200" dirty="0" smtClean="0">
                          <a:solidFill>
                            <a:schemeClr val="tx1"/>
                          </a:solidFill>
                          <a:latin typeface="+mn-lt"/>
                          <a:ea typeface="+mn-ea"/>
                          <a:cs typeface="+mn-cs"/>
                        </a:rPr>
                        <a:t>优化硬件资源使用率</a:t>
                      </a:r>
                      <a:endParaRPr lang="en-US" sz="1400" kern="1200" dirty="0">
                        <a:solidFill>
                          <a:schemeClr val="tx1"/>
                        </a:solidFill>
                        <a:latin typeface="+mn-lt"/>
                        <a:ea typeface="+mn-ea"/>
                        <a:cs typeface="+mn-cs"/>
                      </a:endParaRPr>
                    </a:p>
                  </a:txBody>
                  <a:tcPr marT="91440" marB="9144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r>
              <a:tr h="1002092">
                <a:tc>
                  <a:txBody>
                    <a:bodyPr/>
                    <a:lstStyle/>
                    <a:p>
                      <a:pPr algn="ctr"/>
                      <a:r>
                        <a:rPr lang="en-US" sz="2800" b="0" dirty="0" smtClean="0">
                          <a:solidFill>
                            <a:schemeClr val="bg1"/>
                          </a:solidFill>
                          <a:latin typeface="+mj-lt"/>
                        </a:rPr>
                        <a:t>41%</a:t>
                      </a:r>
                      <a:endParaRPr lang="en-US" sz="2800" b="0" dirty="0">
                        <a:solidFill>
                          <a:schemeClr val="bg1"/>
                        </a:solidFill>
                        <a:latin typeface="+mj-lt"/>
                      </a:endParaRPr>
                    </a:p>
                  </a:txBody>
                  <a:tcPr marT="91440" marB="9144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r>
                        <a:rPr lang="zh-CN" altLang="en-US" b="0" dirty="0" smtClean="0">
                          <a:solidFill>
                            <a:schemeClr val="bg1"/>
                          </a:solidFill>
                        </a:rPr>
                        <a:t>私有数据中心</a:t>
                      </a:r>
                      <a:endParaRPr lang="en-US" b="0" dirty="0">
                        <a:solidFill>
                          <a:schemeClr val="bg1"/>
                        </a:solidFill>
                      </a:endParaRPr>
                    </a:p>
                  </a:txBody>
                  <a:tcPr marT="91440" marB="9144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285750" marR="0" indent="-285750" algn="l" defTabSz="932742" rtl="0" eaLnBrk="1" fontAlgn="auto" latinLnBrk="0" hangingPunct="1">
                        <a:lnSpc>
                          <a:spcPct val="90000"/>
                        </a:lnSpc>
                        <a:spcBef>
                          <a:spcPts val="0"/>
                        </a:spcBef>
                        <a:spcAft>
                          <a:spcPts val="600"/>
                        </a:spcAft>
                        <a:buClr>
                          <a:schemeClr val="tx1"/>
                        </a:buClr>
                        <a:buSzTx/>
                        <a:buFont typeface="Wingdings" panose="05000000000000000000" pitchFamily="2" charset="2"/>
                        <a:buChar char="ü"/>
                        <a:tabLst/>
                        <a:defRPr/>
                      </a:pPr>
                      <a:r>
                        <a:rPr lang="zh-CN" altLang="en-US" sz="1400" kern="1200" dirty="0" smtClean="0">
                          <a:solidFill>
                            <a:schemeClr val="tx1"/>
                          </a:solidFill>
                          <a:latin typeface="+mn-lt"/>
                          <a:ea typeface="+mn-ea"/>
                          <a:cs typeface="+mn-cs"/>
                        </a:rPr>
                        <a:t>应用架构复杂，并包含大量定制化</a:t>
                      </a:r>
                      <a:endParaRPr lang="en-US" sz="1400" kern="1200" dirty="0" smtClean="0">
                        <a:solidFill>
                          <a:schemeClr val="tx1"/>
                        </a:solidFill>
                        <a:latin typeface="+mn-lt"/>
                        <a:ea typeface="+mn-ea"/>
                        <a:cs typeface="+mn-cs"/>
                      </a:endParaRPr>
                    </a:p>
                    <a:p>
                      <a:pPr marL="285750" marR="0" indent="-285750" algn="l" defTabSz="932742" rtl="0" eaLnBrk="1" fontAlgn="auto" latinLnBrk="0" hangingPunct="1">
                        <a:lnSpc>
                          <a:spcPct val="90000"/>
                        </a:lnSpc>
                        <a:spcBef>
                          <a:spcPts val="0"/>
                        </a:spcBef>
                        <a:spcAft>
                          <a:spcPts val="600"/>
                        </a:spcAft>
                        <a:buClr>
                          <a:schemeClr val="tx1"/>
                        </a:buClr>
                        <a:buSzTx/>
                        <a:buFont typeface="Wingdings" panose="05000000000000000000" pitchFamily="2" charset="2"/>
                        <a:buChar char="ü"/>
                        <a:tabLst/>
                        <a:defRPr/>
                      </a:pPr>
                      <a:r>
                        <a:rPr lang="zh-CN" altLang="en-US" sz="1400" kern="1200" dirty="0" smtClean="0">
                          <a:solidFill>
                            <a:schemeClr val="tx1"/>
                          </a:solidFill>
                          <a:latin typeface="+mn-lt"/>
                          <a:ea typeface="+mn-ea"/>
                          <a:cs typeface="+mn-cs"/>
                        </a:rPr>
                        <a:t>对运维的完全控制，以保证内部用户的访问等级</a:t>
                      </a:r>
                      <a:endParaRPr lang="en-US" sz="1400" kern="1200" dirty="0" smtClean="0">
                        <a:solidFill>
                          <a:schemeClr val="tx1"/>
                        </a:solidFill>
                        <a:latin typeface="+mn-lt"/>
                        <a:ea typeface="+mn-ea"/>
                        <a:cs typeface="+mn-cs"/>
                      </a:endParaRPr>
                    </a:p>
                    <a:p>
                      <a:pPr marL="285750" marR="0" indent="-285750" algn="l" defTabSz="932742" rtl="0" eaLnBrk="1" fontAlgn="auto" latinLnBrk="0" hangingPunct="1">
                        <a:lnSpc>
                          <a:spcPct val="90000"/>
                        </a:lnSpc>
                        <a:spcBef>
                          <a:spcPts val="0"/>
                        </a:spcBef>
                        <a:spcAft>
                          <a:spcPts val="600"/>
                        </a:spcAft>
                        <a:buClr>
                          <a:schemeClr val="tx1"/>
                        </a:buClr>
                        <a:buSzTx/>
                        <a:buFont typeface="Wingdings" panose="05000000000000000000" pitchFamily="2" charset="2"/>
                        <a:buChar char="ü"/>
                        <a:tabLst/>
                        <a:defRPr/>
                      </a:pPr>
                      <a:r>
                        <a:rPr lang="zh-CN" altLang="en-US" sz="1400" kern="1200" dirty="0" smtClean="0">
                          <a:solidFill>
                            <a:schemeClr val="tx1"/>
                          </a:solidFill>
                          <a:latin typeface="+mn-lt"/>
                          <a:ea typeface="+mn-ea"/>
                          <a:cs typeface="+mn-cs"/>
                        </a:rPr>
                        <a:t>企业规模成本模式，依靠资本性投资满足增长</a:t>
                      </a:r>
                      <a:endParaRPr lang="en-US" sz="1400" kern="1200" dirty="0" smtClean="0">
                        <a:solidFill>
                          <a:schemeClr val="tx1"/>
                        </a:solidFill>
                        <a:latin typeface="+mn-lt"/>
                        <a:ea typeface="+mn-ea"/>
                        <a:cs typeface="+mn-cs"/>
                      </a:endParaRPr>
                    </a:p>
                  </a:txBody>
                  <a:tcPr marT="91440" marB="9144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r>
            </a:tbl>
          </a:graphicData>
        </a:graphic>
      </p:graphicFrame>
      <p:sp>
        <p:nvSpPr>
          <p:cNvPr id="13" name="Rectangle 12"/>
          <p:cNvSpPr/>
          <p:nvPr/>
        </p:nvSpPr>
        <p:spPr>
          <a:xfrm>
            <a:off x="457199" y="6562036"/>
            <a:ext cx="11522076" cy="138499"/>
          </a:xfrm>
          <a:prstGeom prst="rect">
            <a:avLst/>
          </a:prstGeom>
        </p:spPr>
        <p:txBody>
          <a:bodyPr wrap="square" lIns="0" tIns="0" rIns="0" bIns="0" anchor="b">
            <a:spAutoFit/>
          </a:bodyPr>
          <a:lstStyle/>
          <a:p>
            <a:pPr>
              <a:lnSpc>
                <a:spcPct val="90000"/>
              </a:lnSpc>
              <a:spcAft>
                <a:spcPts val="340"/>
              </a:spcAft>
              <a:defRPr/>
            </a:pPr>
            <a:r>
              <a:rPr lang="en-US" sz="1000" dirty="0">
                <a:ea typeface="Segoe UI" pitchFamily="34" charset="0"/>
                <a:cs typeface="Segoe UI" pitchFamily="34" charset="0"/>
              </a:rPr>
              <a:t>Source: IDC Direction 2014, Transformation Everywhere How SaaS Gets Built, March 2014</a:t>
            </a:r>
          </a:p>
        </p:txBody>
      </p:sp>
      <p:sp>
        <p:nvSpPr>
          <p:cNvPr id="15" name="Right Triangle 14"/>
          <p:cNvSpPr/>
          <p:nvPr/>
        </p:nvSpPr>
        <p:spPr bwMode="auto">
          <a:xfrm flipH="1">
            <a:off x="457200" y="2550762"/>
            <a:ext cx="1851101" cy="3850037"/>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90114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4400" dirty="0" smtClean="0"/>
              <a:t>为什么要选择微软云平台</a:t>
            </a:r>
            <a:r>
              <a:rPr lang="en-US" sz="4400" dirty="0" smtClean="0"/>
              <a:t/>
            </a:r>
            <a:br>
              <a:rPr lang="en-US" sz="4400" dirty="0" smtClean="0"/>
            </a:br>
            <a:r>
              <a:rPr lang="zh-CN" altLang="en-US" sz="3200" dirty="0" smtClean="0">
                <a:solidFill>
                  <a:schemeClr val="tx2"/>
                </a:solidFill>
              </a:rPr>
              <a:t>完整的混合云解决方案</a:t>
            </a:r>
            <a:endParaRPr lang="en-US" sz="3200" dirty="0">
              <a:solidFill>
                <a:schemeClr val="tx2"/>
              </a:solidFill>
            </a:endParaRPr>
          </a:p>
        </p:txBody>
      </p:sp>
      <p:graphicFrame>
        <p:nvGraphicFramePr>
          <p:cNvPr id="18" name="Table 17"/>
          <p:cNvGraphicFramePr>
            <a:graphicFrameLocks noGrp="1"/>
          </p:cNvGraphicFramePr>
          <p:nvPr>
            <p:extLst>
              <p:ext uri="{D42A27DB-BD31-4B8C-83A1-F6EECF244321}">
                <p14:modId xmlns:p14="http://schemas.microsoft.com/office/powerpoint/2010/main" val="1910612925"/>
              </p:ext>
            </p:extLst>
          </p:nvPr>
        </p:nvGraphicFramePr>
        <p:xfrm>
          <a:off x="2337377" y="1685673"/>
          <a:ext cx="9665633" cy="4734091"/>
        </p:xfrm>
        <a:graphic>
          <a:graphicData uri="http://schemas.openxmlformats.org/drawingml/2006/table">
            <a:tbl>
              <a:tblPr firstRow="1" bandRow="1">
                <a:tableStyleId>{5C22544A-7EE6-4342-B048-85BDC9FD1C3A}</a:tableStyleId>
              </a:tblPr>
              <a:tblGrid>
                <a:gridCol w="1995411"/>
                <a:gridCol w="3835111"/>
                <a:gridCol w="3835111"/>
              </a:tblGrid>
              <a:tr h="850392">
                <a:tc gridSpan="3">
                  <a:txBody>
                    <a:bodyPr/>
                    <a:lstStyle/>
                    <a:p>
                      <a:pPr marL="0" marR="0" lvl="0" indent="0" algn="l" defTabSz="932742" rtl="0" eaLnBrk="1" fontAlgn="auto" latinLnBrk="0" hangingPunct="1">
                        <a:lnSpc>
                          <a:spcPts val="6000"/>
                        </a:lnSpc>
                        <a:spcBef>
                          <a:spcPts val="0"/>
                        </a:spcBef>
                        <a:spcAft>
                          <a:spcPts val="0"/>
                        </a:spcAft>
                        <a:buClrTx/>
                        <a:buSzTx/>
                        <a:buFontTx/>
                        <a:buNone/>
                        <a:tabLst/>
                        <a:defRPr/>
                      </a:pPr>
                      <a:r>
                        <a:rPr kumimoji="0" lang="zh-CN" altLang="en-US" sz="4000" b="0" i="0" u="none" strike="noStrike" kern="1200" cap="none" spc="0" normalizeH="0" baseline="0" noProof="0" dirty="0" smtClean="0">
                          <a:ln>
                            <a:noFill/>
                          </a:ln>
                          <a:solidFill>
                            <a:schemeClr val="tx1"/>
                          </a:solidFill>
                          <a:effectLst/>
                          <a:uLnTx/>
                          <a:uFillTx/>
                          <a:latin typeface="Segoe UI Semibold" panose="020B0702040204020203" pitchFamily="34" charset="0"/>
                          <a:ea typeface="+mn-ea"/>
                          <a:cs typeface="Segoe UI Semibold" panose="020B0702040204020203" pitchFamily="34" charset="0"/>
                        </a:rPr>
                        <a:t>一个</a:t>
                      </a:r>
                      <a:r>
                        <a:rPr kumimoji="0" lang="en-US" sz="1600" b="0" i="0" u="none" strike="noStrike" kern="1200" cap="none" spc="0" normalizeH="0" baseline="0" noProof="0" dirty="0" smtClean="0">
                          <a:ln>
                            <a:noFill/>
                          </a:ln>
                          <a:solidFill>
                            <a:schemeClr val="tx1"/>
                          </a:solidFill>
                          <a:effectLst/>
                          <a:uLnTx/>
                          <a:uFillTx/>
                          <a:latin typeface="Segoe UI Semibold" panose="020B0702040204020203" pitchFamily="34" charset="0"/>
                          <a:ea typeface="+mn-ea"/>
                          <a:cs typeface="Segoe UI Semibold" panose="020B0702040204020203" pitchFamily="34" charset="0"/>
                        </a:rPr>
                        <a:t> </a:t>
                      </a:r>
                      <a:r>
                        <a:rPr kumimoji="0" lang="zh-CN" altLang="en-US" sz="2600" b="0" i="0" u="none" strike="noStrike" kern="1200" cap="none" spc="0" normalizeH="0" baseline="0" noProof="0" dirty="0" smtClean="0">
                          <a:ln>
                            <a:noFill/>
                          </a:ln>
                          <a:solidFill>
                            <a:schemeClr val="tx1"/>
                          </a:solidFill>
                          <a:effectLst/>
                          <a:uLnTx/>
                          <a:uFillTx/>
                          <a:latin typeface="Segoe UI Light"/>
                          <a:ea typeface="+mn-ea"/>
                          <a:cs typeface="+mn-cs"/>
                        </a:rPr>
                        <a:t>统一的云平台满足</a:t>
                      </a:r>
                      <a:r>
                        <a:rPr kumimoji="0" lang="en-US" altLang="zh-CN" sz="2600" b="0" i="0" u="none" strike="noStrike" kern="1200" cap="none" spc="0" normalizeH="0" baseline="0" noProof="0" dirty="0" smtClean="0">
                          <a:ln>
                            <a:noFill/>
                          </a:ln>
                          <a:solidFill>
                            <a:schemeClr val="tx1"/>
                          </a:solidFill>
                          <a:effectLst/>
                          <a:uLnTx/>
                          <a:uFillTx/>
                          <a:latin typeface="Segoe UI Light"/>
                          <a:ea typeface="+mn-ea"/>
                          <a:cs typeface="+mn-cs"/>
                        </a:rPr>
                        <a:t>ISV</a:t>
                      </a:r>
                      <a:r>
                        <a:rPr kumimoji="0" lang="zh-CN" altLang="en-US" sz="2600" b="0" i="0" u="none" strike="noStrike" kern="1200" cap="none" spc="0" normalizeH="0" baseline="0" noProof="0" dirty="0" smtClean="0">
                          <a:ln>
                            <a:noFill/>
                          </a:ln>
                          <a:solidFill>
                            <a:schemeClr val="tx1"/>
                          </a:solidFill>
                          <a:effectLst/>
                          <a:uLnTx/>
                          <a:uFillTx/>
                          <a:latin typeface="Segoe UI Light"/>
                          <a:ea typeface="+mn-ea"/>
                          <a:cs typeface="+mn-cs"/>
                        </a:rPr>
                        <a:t>的所有需求</a:t>
                      </a:r>
                      <a:endParaRPr kumimoji="0" lang="en-US" sz="2600" b="0" i="0" u="none" strike="noStrike" kern="1200" cap="none" spc="0" normalizeH="0" baseline="0" noProof="0" dirty="0" smtClean="0">
                        <a:ln>
                          <a:noFill/>
                        </a:ln>
                        <a:solidFill>
                          <a:schemeClr val="tx1"/>
                        </a:solidFill>
                        <a:effectLst/>
                        <a:uLnTx/>
                        <a:uFillTx/>
                        <a:latin typeface="Segoe UI Light"/>
                        <a:ea typeface="+mn-ea"/>
                        <a:cs typeface="+mn-cs"/>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US" dirty="0">
                        <a:solidFill>
                          <a:schemeClr val="bg1"/>
                        </a:solidFill>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ts val="5500"/>
                        </a:lnSpc>
                        <a:spcBef>
                          <a:spcPts val="0"/>
                        </a:spcBef>
                        <a:spcAft>
                          <a:spcPts val="0"/>
                        </a:spcAft>
                        <a:buClrTx/>
                        <a:buSzTx/>
                        <a:buFontTx/>
                        <a:buNone/>
                        <a:tabLst/>
                        <a:defRPr/>
                      </a:pPr>
                      <a:endParaRPr kumimoji="0" lang="en-US" sz="2200" b="0" i="0" u="none" strike="noStrike" kern="1200" cap="none" spc="0" normalizeH="0" baseline="0" noProof="0" dirty="0" smtClean="0">
                        <a:ln>
                          <a:noFill/>
                        </a:ln>
                        <a:solidFill>
                          <a:schemeClr val="accent2"/>
                        </a:solidFill>
                        <a:effectLst/>
                        <a:uLnTx/>
                        <a:uFillTx/>
                        <a:latin typeface="Segoe UI Light"/>
                        <a:ea typeface="+mn-ea"/>
                        <a:cs typeface="+mn-cs"/>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987552">
                <a:tc>
                  <a:txBody>
                    <a:bodyPr/>
                    <a:lstStyle/>
                    <a:p>
                      <a:pPr algn="ctr"/>
                      <a:r>
                        <a:rPr lang="en-US" sz="2800" b="0" dirty="0" smtClean="0">
                          <a:solidFill>
                            <a:schemeClr val="bg1"/>
                          </a:solidFill>
                          <a:latin typeface="+mj-lt"/>
                        </a:rPr>
                        <a:t>&lt; 2%</a:t>
                      </a:r>
                      <a:endParaRPr lang="en-US" sz="2800" b="0" dirty="0">
                        <a:solidFill>
                          <a:schemeClr val="bg1"/>
                        </a:solidFill>
                        <a:latin typeface="+mj-lt"/>
                      </a:endParaRPr>
                    </a:p>
                  </a:txBody>
                  <a:tcPr marT="91440" marB="9144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zh-CN" altLang="en-US" dirty="0" smtClean="0">
                          <a:solidFill>
                            <a:schemeClr val="bg1"/>
                          </a:solidFill>
                        </a:rPr>
                        <a:t>公有云</a:t>
                      </a:r>
                      <a:endParaRPr lang="en-US" dirty="0">
                        <a:solidFill>
                          <a:schemeClr val="bg1"/>
                        </a:solidFill>
                      </a:endParaRPr>
                    </a:p>
                  </a:txBody>
                  <a:tcPr marT="91440" marB="9144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285750" marR="0" indent="-285750" algn="l" defTabSz="932742" rtl="0" eaLnBrk="1" fontAlgn="auto" latinLnBrk="0" hangingPunct="1">
                        <a:lnSpc>
                          <a:spcPct val="90000"/>
                        </a:lnSpc>
                        <a:spcBef>
                          <a:spcPts val="0"/>
                        </a:spcBef>
                        <a:spcAft>
                          <a:spcPts val="600"/>
                        </a:spcAft>
                        <a:buClr>
                          <a:schemeClr val="accent3"/>
                        </a:buClr>
                        <a:buSzTx/>
                        <a:buFont typeface="Wingdings" panose="05000000000000000000" pitchFamily="2" charset="2"/>
                        <a:buChar char="ü"/>
                        <a:tabLst/>
                        <a:defRPr/>
                      </a:pPr>
                      <a:endParaRPr lang="en-US" sz="1200" dirty="0">
                        <a:solidFill>
                          <a:schemeClr val="bg1"/>
                        </a:solidFill>
                      </a:endParaRPr>
                    </a:p>
                  </a:txBody>
                  <a:tcPr marT="91440" marB="9144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935718">
                <a:tc>
                  <a:txBody>
                    <a:bodyPr/>
                    <a:lstStyle/>
                    <a:p>
                      <a:pPr algn="ctr"/>
                      <a:r>
                        <a:rPr lang="en-US" sz="2800" b="0" dirty="0" smtClean="0">
                          <a:solidFill>
                            <a:schemeClr val="bg1"/>
                          </a:solidFill>
                          <a:latin typeface="+mj-lt"/>
                        </a:rPr>
                        <a:t>18%</a:t>
                      </a:r>
                      <a:endParaRPr lang="en-US" sz="2800" b="0" dirty="0">
                        <a:solidFill>
                          <a:schemeClr val="bg1"/>
                        </a:solidFill>
                        <a:latin typeface="+mj-lt"/>
                      </a:endParaRPr>
                    </a:p>
                  </a:txBody>
                  <a:tcPr marT="91440" marB="9144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zh-CN" altLang="en-US" dirty="0" smtClean="0">
                          <a:solidFill>
                            <a:schemeClr val="bg1"/>
                          </a:solidFill>
                        </a:rPr>
                        <a:t>托管服务</a:t>
                      </a:r>
                      <a:endParaRPr lang="en-US" dirty="0">
                        <a:solidFill>
                          <a:schemeClr val="bg1"/>
                        </a:solidFill>
                      </a:endParaRPr>
                    </a:p>
                  </a:txBody>
                  <a:tcPr marT="91440" marB="9144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285750" marR="0" indent="-285750" algn="l" defTabSz="932742" rtl="0" eaLnBrk="1" fontAlgn="auto" latinLnBrk="0" hangingPunct="1">
                        <a:lnSpc>
                          <a:spcPct val="90000"/>
                        </a:lnSpc>
                        <a:spcBef>
                          <a:spcPts val="0"/>
                        </a:spcBef>
                        <a:spcAft>
                          <a:spcPts val="600"/>
                        </a:spcAft>
                        <a:buClr>
                          <a:schemeClr val="accent3"/>
                        </a:buClr>
                        <a:buSzTx/>
                        <a:buFont typeface="Wingdings" panose="05000000000000000000" pitchFamily="2" charset="2"/>
                        <a:buChar char="ü"/>
                        <a:tabLst/>
                        <a:defRPr/>
                      </a:pPr>
                      <a:endParaRPr lang="en-US" sz="1200" kern="1200" dirty="0">
                        <a:solidFill>
                          <a:schemeClr val="tx1"/>
                        </a:solidFill>
                        <a:latin typeface="+mn-lt"/>
                        <a:ea typeface="+mn-ea"/>
                        <a:cs typeface="+mn-cs"/>
                      </a:endParaRPr>
                    </a:p>
                  </a:txBody>
                  <a:tcPr marT="91440" marB="9144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950976">
                <a:tc>
                  <a:txBody>
                    <a:bodyPr/>
                    <a:lstStyle/>
                    <a:p>
                      <a:pPr algn="ctr"/>
                      <a:r>
                        <a:rPr lang="en-US" sz="2800" b="0" dirty="0" smtClean="0">
                          <a:solidFill>
                            <a:schemeClr val="bg1"/>
                          </a:solidFill>
                          <a:latin typeface="+mj-lt"/>
                        </a:rPr>
                        <a:t>39%</a:t>
                      </a:r>
                      <a:endParaRPr lang="en-US" sz="2800" b="0" dirty="0">
                        <a:solidFill>
                          <a:schemeClr val="bg1"/>
                        </a:solidFill>
                        <a:latin typeface="+mj-lt"/>
                      </a:endParaRPr>
                    </a:p>
                  </a:txBody>
                  <a:tcPr marT="91440" marB="9144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r>
                        <a:rPr lang="zh-CN" altLang="en-US" dirty="0" smtClean="0">
                          <a:solidFill>
                            <a:schemeClr val="bg1"/>
                          </a:solidFill>
                        </a:rPr>
                        <a:t>私有 </a:t>
                      </a:r>
                      <a:r>
                        <a:rPr lang="en-US" altLang="zh-CN" dirty="0" smtClean="0">
                          <a:solidFill>
                            <a:schemeClr val="bg1"/>
                          </a:solidFill>
                        </a:rPr>
                        <a:t>+ </a:t>
                      </a:r>
                      <a:r>
                        <a:rPr lang="zh-CN" altLang="en-US" dirty="0" smtClean="0">
                          <a:solidFill>
                            <a:schemeClr val="bg1"/>
                          </a:solidFill>
                        </a:rPr>
                        <a:t>托管服务</a:t>
                      </a:r>
                      <a:endParaRPr lang="en-US" dirty="0">
                        <a:solidFill>
                          <a:schemeClr val="bg1"/>
                        </a:solidFill>
                      </a:endParaRPr>
                    </a:p>
                  </a:txBody>
                  <a:tcPr marT="91440" marB="9144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285750" marR="0" indent="-285750" algn="l" defTabSz="932742" rtl="0" eaLnBrk="1" fontAlgn="auto" latinLnBrk="0" hangingPunct="1">
                        <a:lnSpc>
                          <a:spcPct val="90000"/>
                        </a:lnSpc>
                        <a:spcBef>
                          <a:spcPts val="0"/>
                        </a:spcBef>
                        <a:spcAft>
                          <a:spcPts val="600"/>
                        </a:spcAft>
                        <a:buClr>
                          <a:schemeClr val="accent3"/>
                        </a:buClr>
                        <a:buSzTx/>
                        <a:buFont typeface="Wingdings" panose="05000000000000000000" pitchFamily="2" charset="2"/>
                        <a:buChar char="ü"/>
                        <a:tabLst/>
                        <a:defRPr/>
                      </a:pPr>
                      <a:endParaRPr lang="en-US" sz="1200" kern="1200" dirty="0">
                        <a:solidFill>
                          <a:schemeClr val="tx1"/>
                        </a:solidFill>
                        <a:latin typeface="+mn-lt"/>
                        <a:ea typeface="+mn-ea"/>
                        <a:cs typeface="+mn-cs"/>
                      </a:endParaRPr>
                    </a:p>
                  </a:txBody>
                  <a:tcPr marT="91440" marB="9144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006405">
                <a:tc>
                  <a:txBody>
                    <a:bodyPr/>
                    <a:lstStyle/>
                    <a:p>
                      <a:pPr algn="ctr"/>
                      <a:r>
                        <a:rPr lang="en-US" sz="2800" b="0" dirty="0" smtClean="0">
                          <a:solidFill>
                            <a:schemeClr val="bg1"/>
                          </a:solidFill>
                          <a:latin typeface="+mj-lt"/>
                        </a:rPr>
                        <a:t>41%</a:t>
                      </a:r>
                      <a:endParaRPr lang="en-US" sz="2800" b="0" dirty="0">
                        <a:solidFill>
                          <a:schemeClr val="bg1"/>
                        </a:solidFill>
                        <a:latin typeface="+mj-lt"/>
                      </a:endParaRPr>
                    </a:p>
                  </a:txBody>
                  <a:tcPr marT="91440" marB="9144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r>
                        <a:rPr lang="zh-CN" altLang="en-US" b="0" dirty="0" smtClean="0">
                          <a:solidFill>
                            <a:schemeClr val="bg1"/>
                          </a:solidFill>
                        </a:rPr>
                        <a:t>私有数据中心</a:t>
                      </a:r>
                      <a:endParaRPr lang="en-US" b="0" dirty="0">
                        <a:solidFill>
                          <a:schemeClr val="bg1"/>
                        </a:solidFill>
                      </a:endParaRPr>
                    </a:p>
                  </a:txBody>
                  <a:tcPr marT="91440" marB="9144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l" defTabSz="932742" rtl="0" eaLnBrk="1" fontAlgn="auto" latinLnBrk="0" hangingPunct="1">
                        <a:lnSpc>
                          <a:spcPct val="90000"/>
                        </a:lnSpc>
                        <a:spcBef>
                          <a:spcPts val="0"/>
                        </a:spcBef>
                        <a:spcAft>
                          <a:spcPts val="600"/>
                        </a:spcAft>
                        <a:buClr>
                          <a:schemeClr val="accent3"/>
                        </a:buClr>
                        <a:buSzTx/>
                        <a:buFont typeface="Wingdings" panose="05000000000000000000" pitchFamily="2" charset="2"/>
                        <a:buNone/>
                        <a:tabLst/>
                        <a:defRPr/>
                      </a:pPr>
                      <a:endParaRPr lang="en-US" sz="1200" kern="1200" dirty="0" smtClean="0">
                        <a:solidFill>
                          <a:schemeClr val="tx1"/>
                        </a:solidFill>
                        <a:latin typeface="+mn-lt"/>
                        <a:ea typeface="+mn-ea"/>
                        <a:cs typeface="+mn-cs"/>
                      </a:endParaRPr>
                    </a:p>
                  </a:txBody>
                  <a:tcPr marT="91440" marB="9144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19" name="Rectangle 18"/>
          <p:cNvSpPr/>
          <p:nvPr/>
        </p:nvSpPr>
        <p:spPr>
          <a:xfrm>
            <a:off x="457199" y="6562036"/>
            <a:ext cx="11522076" cy="138499"/>
          </a:xfrm>
          <a:prstGeom prst="rect">
            <a:avLst/>
          </a:prstGeom>
        </p:spPr>
        <p:txBody>
          <a:bodyPr wrap="square" lIns="0" tIns="0" rIns="0" bIns="0" anchor="b">
            <a:spAutoFit/>
          </a:bodyPr>
          <a:lstStyle/>
          <a:p>
            <a:pPr>
              <a:lnSpc>
                <a:spcPct val="90000"/>
              </a:lnSpc>
              <a:spcAft>
                <a:spcPts val="340"/>
              </a:spcAft>
              <a:defRPr/>
            </a:pPr>
            <a:r>
              <a:rPr lang="en-US" sz="1000" dirty="0">
                <a:ea typeface="Segoe UI" pitchFamily="34" charset="0"/>
                <a:cs typeface="Segoe UI" pitchFamily="34" charset="0"/>
              </a:rPr>
              <a:t>Source: IDC Direction 2014, Transformation Everywhere How SaaS Gets Built, March 2014</a:t>
            </a:r>
          </a:p>
        </p:txBody>
      </p:sp>
      <p:sp>
        <p:nvSpPr>
          <p:cNvPr id="20" name="Up-Down Arrow 19"/>
          <p:cNvSpPr/>
          <p:nvPr/>
        </p:nvSpPr>
        <p:spPr bwMode="auto">
          <a:xfrm>
            <a:off x="1022951" y="2564780"/>
            <a:ext cx="1238226" cy="3791415"/>
          </a:xfrm>
          <a:prstGeom prst="upDownArrow">
            <a:avLst>
              <a:gd name="adj1" fmla="val 55093"/>
              <a:gd name="adj2" fmla="val 34774"/>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8174943" y="2545287"/>
            <a:ext cx="3799853" cy="3857849"/>
          </a:xfrm>
          <a:prstGeom prst="rect">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fontAlgn="base">
              <a:lnSpc>
                <a:spcPct val="90000"/>
              </a:lnSpc>
              <a:spcBef>
                <a:spcPct val="0"/>
              </a:spcBef>
              <a:spcAft>
                <a:spcPct val="0"/>
              </a:spcAft>
            </a:pPr>
            <a:r>
              <a:rPr lang="en-US" sz="2800" dirty="0">
                <a:solidFill>
                  <a:schemeClr val="tx2"/>
                </a:solidFill>
                <a:latin typeface="+mj-lt"/>
              </a:rPr>
              <a:t>Microsoft Cloud OS</a:t>
            </a:r>
          </a:p>
        </p:txBody>
      </p:sp>
      <p:grpSp>
        <p:nvGrpSpPr>
          <p:cNvPr id="22" name="Group 21"/>
          <p:cNvGrpSpPr/>
          <p:nvPr/>
        </p:nvGrpSpPr>
        <p:grpSpPr>
          <a:xfrm>
            <a:off x="8759339" y="3366592"/>
            <a:ext cx="2687486" cy="1785524"/>
            <a:chOff x="6036037" y="1416951"/>
            <a:chExt cx="4850094" cy="3222785"/>
          </a:xfrm>
        </p:grpSpPr>
        <p:sp>
          <p:nvSpPr>
            <p:cNvPr id="24" name="Freeform 10"/>
            <p:cNvSpPr>
              <a:spLocks noEditPoints="1"/>
            </p:cNvSpPr>
            <p:nvPr/>
          </p:nvSpPr>
          <p:spPr bwMode="auto">
            <a:xfrm>
              <a:off x="6144651" y="1416951"/>
              <a:ext cx="4719174" cy="3222785"/>
            </a:xfrm>
            <a:custGeom>
              <a:avLst/>
              <a:gdLst>
                <a:gd name="T0" fmla="*/ 259 w 1474"/>
                <a:gd name="T1" fmla="*/ 369 h 1005"/>
                <a:gd name="T2" fmla="*/ 259 w 1474"/>
                <a:gd name="T3" fmla="*/ 362 h 1005"/>
                <a:gd name="T4" fmla="*/ 621 w 1474"/>
                <a:gd name="T5" fmla="*/ 0 h 1005"/>
                <a:gd name="T6" fmla="*/ 931 w 1474"/>
                <a:gd name="T7" fmla="*/ 175 h 1005"/>
                <a:gd name="T8" fmla="*/ 1061 w 1474"/>
                <a:gd name="T9" fmla="*/ 132 h 1005"/>
                <a:gd name="T10" fmla="*/ 1278 w 1474"/>
                <a:gd name="T11" fmla="*/ 329 h 1005"/>
                <a:gd name="T12" fmla="*/ 967 w 1474"/>
                <a:gd name="T13" fmla="*/ 486 h 1005"/>
                <a:gd name="T14" fmla="*/ 720 w 1474"/>
                <a:gd name="T15" fmla="*/ 348 h 1005"/>
                <a:gd name="T16" fmla="*/ 474 w 1474"/>
                <a:gd name="T17" fmla="*/ 485 h 1005"/>
                <a:gd name="T18" fmla="*/ 259 w 1474"/>
                <a:gd name="T19" fmla="*/ 369 h 1005"/>
                <a:gd name="T20" fmla="*/ 1292 w 1474"/>
                <a:gd name="T21" fmla="*/ 367 h 1005"/>
                <a:gd name="T22" fmla="*/ 986 w 1474"/>
                <a:gd name="T23" fmla="*/ 522 h 1005"/>
                <a:gd name="T24" fmla="*/ 1006 w 1474"/>
                <a:gd name="T25" fmla="*/ 590 h 1005"/>
                <a:gd name="T26" fmla="*/ 1066 w 1474"/>
                <a:gd name="T27" fmla="*/ 583 h 1005"/>
                <a:gd name="T28" fmla="*/ 996 w 1474"/>
                <a:gd name="T29" fmla="*/ 671 h 1005"/>
                <a:gd name="T30" fmla="*/ 907 w 1474"/>
                <a:gd name="T31" fmla="*/ 601 h 1005"/>
                <a:gd name="T32" fmla="*/ 966 w 1474"/>
                <a:gd name="T33" fmla="*/ 594 h 1005"/>
                <a:gd name="T34" fmla="*/ 946 w 1474"/>
                <a:gd name="T35" fmla="*/ 531 h 1005"/>
                <a:gd name="T36" fmla="*/ 944 w 1474"/>
                <a:gd name="T37" fmla="*/ 526 h 1005"/>
                <a:gd name="T38" fmla="*/ 720 w 1474"/>
                <a:gd name="T39" fmla="*/ 388 h 1005"/>
                <a:gd name="T40" fmla="*/ 500 w 1474"/>
                <a:gd name="T41" fmla="*/ 519 h 1005"/>
                <a:gd name="T42" fmla="*/ 499 w 1474"/>
                <a:gd name="T43" fmla="*/ 520 h 1005"/>
                <a:gd name="T44" fmla="*/ 479 w 1474"/>
                <a:gd name="T45" fmla="*/ 571 h 1005"/>
                <a:gd name="T46" fmla="*/ 439 w 1474"/>
                <a:gd name="T47" fmla="*/ 564 h 1005"/>
                <a:gd name="T48" fmla="*/ 455 w 1474"/>
                <a:gd name="T49" fmla="*/ 521 h 1005"/>
                <a:gd name="T50" fmla="*/ 232 w 1474"/>
                <a:gd name="T51" fmla="*/ 400 h 1005"/>
                <a:gd name="T52" fmla="*/ 0 w 1474"/>
                <a:gd name="T53" fmla="*/ 698 h 1005"/>
                <a:gd name="T54" fmla="*/ 308 w 1474"/>
                <a:gd name="T55" fmla="*/ 1005 h 1005"/>
                <a:gd name="T56" fmla="*/ 308 w 1474"/>
                <a:gd name="T57" fmla="*/ 1005 h 1005"/>
                <a:gd name="T58" fmla="*/ 717 w 1474"/>
                <a:gd name="T59" fmla="*/ 1005 h 1005"/>
                <a:gd name="T60" fmla="*/ 717 w 1474"/>
                <a:gd name="T61" fmla="*/ 929 h 1005"/>
                <a:gd name="T62" fmla="*/ 438 w 1474"/>
                <a:gd name="T63" fmla="*/ 706 h 1005"/>
                <a:gd name="T64" fmla="*/ 380 w 1474"/>
                <a:gd name="T65" fmla="*/ 711 h 1005"/>
                <a:gd name="T66" fmla="*/ 452 w 1474"/>
                <a:gd name="T67" fmla="*/ 624 h 1005"/>
                <a:gd name="T68" fmla="*/ 539 w 1474"/>
                <a:gd name="T69" fmla="*/ 697 h 1005"/>
                <a:gd name="T70" fmla="*/ 478 w 1474"/>
                <a:gd name="T71" fmla="*/ 702 h 1005"/>
                <a:gd name="T72" fmla="*/ 720 w 1474"/>
                <a:gd name="T73" fmla="*/ 889 h 1005"/>
                <a:gd name="T74" fmla="*/ 960 w 1474"/>
                <a:gd name="T75" fmla="*/ 709 h 1005"/>
                <a:gd name="T76" fmla="*/ 1000 w 1474"/>
                <a:gd name="T77" fmla="*/ 716 h 1005"/>
                <a:gd name="T78" fmla="*/ 757 w 1474"/>
                <a:gd name="T79" fmla="*/ 927 h 1005"/>
                <a:gd name="T80" fmla="*/ 757 w 1474"/>
                <a:gd name="T81" fmla="*/ 1005 h 1005"/>
                <a:gd name="T82" fmla="*/ 1136 w 1474"/>
                <a:gd name="T83" fmla="*/ 1005 h 1005"/>
                <a:gd name="T84" fmla="*/ 1474 w 1474"/>
                <a:gd name="T85" fmla="*/ 667 h 1005"/>
                <a:gd name="T86" fmla="*/ 1292 w 1474"/>
                <a:gd name="T87" fmla="*/ 367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74" h="1005">
                  <a:moveTo>
                    <a:pt x="259" y="369"/>
                  </a:moveTo>
                  <a:cubicBezTo>
                    <a:pt x="259" y="367"/>
                    <a:pt x="259" y="365"/>
                    <a:pt x="259" y="362"/>
                  </a:cubicBezTo>
                  <a:cubicBezTo>
                    <a:pt x="259" y="162"/>
                    <a:pt x="421" y="0"/>
                    <a:pt x="621" y="0"/>
                  </a:cubicBezTo>
                  <a:cubicBezTo>
                    <a:pt x="753" y="0"/>
                    <a:pt x="868" y="70"/>
                    <a:pt x="931" y="175"/>
                  </a:cubicBezTo>
                  <a:cubicBezTo>
                    <a:pt x="968" y="148"/>
                    <a:pt x="1013" y="132"/>
                    <a:pt x="1061" y="132"/>
                  </a:cubicBezTo>
                  <a:cubicBezTo>
                    <a:pt x="1175" y="132"/>
                    <a:pt x="1268" y="219"/>
                    <a:pt x="1278" y="329"/>
                  </a:cubicBezTo>
                  <a:cubicBezTo>
                    <a:pt x="967" y="486"/>
                    <a:pt x="967" y="486"/>
                    <a:pt x="967" y="486"/>
                  </a:cubicBezTo>
                  <a:cubicBezTo>
                    <a:pt x="916" y="404"/>
                    <a:pt x="824" y="348"/>
                    <a:pt x="720" y="348"/>
                  </a:cubicBezTo>
                  <a:cubicBezTo>
                    <a:pt x="616" y="348"/>
                    <a:pt x="525" y="403"/>
                    <a:pt x="474" y="485"/>
                  </a:cubicBezTo>
                  <a:lnTo>
                    <a:pt x="259" y="369"/>
                  </a:lnTo>
                  <a:close/>
                  <a:moveTo>
                    <a:pt x="1292" y="367"/>
                  </a:moveTo>
                  <a:cubicBezTo>
                    <a:pt x="986" y="522"/>
                    <a:pt x="986" y="522"/>
                    <a:pt x="986" y="522"/>
                  </a:cubicBezTo>
                  <a:cubicBezTo>
                    <a:pt x="995" y="543"/>
                    <a:pt x="1002" y="566"/>
                    <a:pt x="1006" y="590"/>
                  </a:cubicBezTo>
                  <a:cubicBezTo>
                    <a:pt x="1066" y="583"/>
                    <a:pt x="1066" y="583"/>
                    <a:pt x="1066" y="583"/>
                  </a:cubicBezTo>
                  <a:cubicBezTo>
                    <a:pt x="996" y="671"/>
                    <a:pt x="996" y="671"/>
                    <a:pt x="996" y="671"/>
                  </a:cubicBezTo>
                  <a:cubicBezTo>
                    <a:pt x="907" y="601"/>
                    <a:pt x="907" y="601"/>
                    <a:pt x="907" y="601"/>
                  </a:cubicBezTo>
                  <a:cubicBezTo>
                    <a:pt x="966" y="594"/>
                    <a:pt x="966" y="594"/>
                    <a:pt x="966" y="594"/>
                  </a:cubicBezTo>
                  <a:cubicBezTo>
                    <a:pt x="962" y="572"/>
                    <a:pt x="955" y="551"/>
                    <a:pt x="946" y="531"/>
                  </a:cubicBezTo>
                  <a:cubicBezTo>
                    <a:pt x="944" y="526"/>
                    <a:pt x="944" y="526"/>
                    <a:pt x="944" y="526"/>
                  </a:cubicBezTo>
                  <a:cubicBezTo>
                    <a:pt x="902" y="445"/>
                    <a:pt x="818" y="388"/>
                    <a:pt x="720" y="388"/>
                  </a:cubicBezTo>
                  <a:cubicBezTo>
                    <a:pt x="625" y="388"/>
                    <a:pt x="543" y="441"/>
                    <a:pt x="500" y="519"/>
                  </a:cubicBezTo>
                  <a:cubicBezTo>
                    <a:pt x="499" y="520"/>
                    <a:pt x="499" y="520"/>
                    <a:pt x="499" y="520"/>
                  </a:cubicBezTo>
                  <a:cubicBezTo>
                    <a:pt x="491" y="536"/>
                    <a:pt x="484" y="553"/>
                    <a:pt x="479" y="571"/>
                  </a:cubicBezTo>
                  <a:cubicBezTo>
                    <a:pt x="439" y="564"/>
                    <a:pt x="439" y="564"/>
                    <a:pt x="439" y="564"/>
                  </a:cubicBezTo>
                  <a:cubicBezTo>
                    <a:pt x="443" y="549"/>
                    <a:pt x="449" y="535"/>
                    <a:pt x="455" y="521"/>
                  </a:cubicBezTo>
                  <a:cubicBezTo>
                    <a:pt x="232" y="400"/>
                    <a:pt x="232" y="400"/>
                    <a:pt x="232" y="400"/>
                  </a:cubicBezTo>
                  <a:cubicBezTo>
                    <a:pt x="99" y="434"/>
                    <a:pt x="0" y="554"/>
                    <a:pt x="0" y="698"/>
                  </a:cubicBezTo>
                  <a:cubicBezTo>
                    <a:pt x="0" y="868"/>
                    <a:pt x="138" y="1005"/>
                    <a:pt x="308" y="1005"/>
                  </a:cubicBezTo>
                  <a:cubicBezTo>
                    <a:pt x="308" y="1005"/>
                    <a:pt x="308" y="1005"/>
                    <a:pt x="308" y="1005"/>
                  </a:cubicBezTo>
                  <a:cubicBezTo>
                    <a:pt x="717" y="1005"/>
                    <a:pt x="717" y="1005"/>
                    <a:pt x="717" y="1005"/>
                  </a:cubicBezTo>
                  <a:cubicBezTo>
                    <a:pt x="717" y="929"/>
                    <a:pt x="717" y="929"/>
                    <a:pt x="717" y="929"/>
                  </a:cubicBezTo>
                  <a:cubicBezTo>
                    <a:pt x="582" y="928"/>
                    <a:pt x="468" y="833"/>
                    <a:pt x="438" y="706"/>
                  </a:cubicBezTo>
                  <a:cubicBezTo>
                    <a:pt x="380" y="711"/>
                    <a:pt x="380" y="711"/>
                    <a:pt x="380" y="711"/>
                  </a:cubicBezTo>
                  <a:cubicBezTo>
                    <a:pt x="452" y="624"/>
                    <a:pt x="452" y="624"/>
                    <a:pt x="452" y="624"/>
                  </a:cubicBezTo>
                  <a:cubicBezTo>
                    <a:pt x="539" y="697"/>
                    <a:pt x="539" y="697"/>
                    <a:pt x="539" y="697"/>
                  </a:cubicBezTo>
                  <a:cubicBezTo>
                    <a:pt x="478" y="702"/>
                    <a:pt x="478" y="702"/>
                    <a:pt x="478" y="702"/>
                  </a:cubicBezTo>
                  <a:cubicBezTo>
                    <a:pt x="506" y="810"/>
                    <a:pt x="604" y="889"/>
                    <a:pt x="720" y="889"/>
                  </a:cubicBezTo>
                  <a:cubicBezTo>
                    <a:pt x="834" y="889"/>
                    <a:pt x="930" y="813"/>
                    <a:pt x="960" y="709"/>
                  </a:cubicBezTo>
                  <a:cubicBezTo>
                    <a:pt x="1000" y="716"/>
                    <a:pt x="1000" y="716"/>
                    <a:pt x="1000" y="716"/>
                  </a:cubicBezTo>
                  <a:cubicBezTo>
                    <a:pt x="969" y="827"/>
                    <a:pt x="874" y="912"/>
                    <a:pt x="757" y="927"/>
                  </a:cubicBezTo>
                  <a:cubicBezTo>
                    <a:pt x="757" y="1005"/>
                    <a:pt x="757" y="1005"/>
                    <a:pt x="757" y="1005"/>
                  </a:cubicBezTo>
                  <a:cubicBezTo>
                    <a:pt x="1136" y="1005"/>
                    <a:pt x="1136" y="1005"/>
                    <a:pt x="1136" y="1005"/>
                  </a:cubicBezTo>
                  <a:cubicBezTo>
                    <a:pt x="1323" y="1005"/>
                    <a:pt x="1474" y="854"/>
                    <a:pt x="1474" y="667"/>
                  </a:cubicBezTo>
                  <a:cubicBezTo>
                    <a:pt x="1474" y="537"/>
                    <a:pt x="1400" y="424"/>
                    <a:pt x="1292" y="367"/>
                  </a:cubicBezTo>
                  <a:close/>
                </a:path>
              </a:pathLst>
            </a:custGeom>
            <a:solidFill>
              <a:schemeClr val="tx2"/>
            </a:solidFill>
            <a:ln>
              <a:noFill/>
            </a:ln>
          </p:spPr>
          <p:txBody>
            <a:bodyPr vert="horz" wrap="square" lIns="89640" tIns="44820" rIns="89640" bIns="44820" numCol="1" anchor="t" anchorCtr="0" compatLnSpc="1">
              <a:prstTxWarp prst="textNoShape">
                <a:avLst/>
              </a:prstTxWarp>
            </a:bodyPr>
            <a:lstStyle/>
            <a:p>
              <a:pPr defTabSz="932813"/>
              <a:endParaRPr lang="en-US" sz="1400" dirty="0">
                <a:solidFill>
                  <a:schemeClr val="accent2"/>
                </a:solidFill>
              </a:endParaRPr>
            </a:p>
          </p:txBody>
        </p:sp>
        <p:sp>
          <p:nvSpPr>
            <p:cNvPr id="25" name="TextBox 24"/>
            <p:cNvSpPr txBox="1"/>
            <p:nvPr/>
          </p:nvSpPr>
          <p:spPr>
            <a:xfrm>
              <a:off x="7587023" y="1794686"/>
              <a:ext cx="1834442" cy="822807"/>
            </a:xfrm>
            <a:prstGeom prst="rect">
              <a:avLst/>
            </a:prstGeom>
            <a:noFill/>
          </p:spPr>
          <p:txBody>
            <a:bodyPr wrap="none" lIns="179285" tIns="143430" rIns="179285" bIns="143430" rtlCol="0">
              <a:spAutoFit/>
            </a:bodyPr>
            <a:lstStyle/>
            <a:p>
              <a:pPr algn="ctr" defTabSz="932813">
                <a:lnSpc>
                  <a:spcPct val="90000"/>
                </a:lnSpc>
                <a:spcAft>
                  <a:spcPts val="602"/>
                </a:spcAft>
              </a:pPr>
              <a:r>
                <a:rPr lang="en-US" sz="1200" dirty="0"/>
                <a:t>Customer</a:t>
              </a:r>
            </a:p>
          </p:txBody>
        </p:sp>
        <p:sp>
          <p:nvSpPr>
            <p:cNvPr id="26" name="TextBox 25"/>
            <p:cNvSpPr txBox="1"/>
            <p:nvPr/>
          </p:nvSpPr>
          <p:spPr>
            <a:xfrm>
              <a:off x="9218092" y="3384809"/>
              <a:ext cx="1668039" cy="1122788"/>
            </a:xfrm>
            <a:prstGeom prst="rect">
              <a:avLst/>
            </a:prstGeom>
            <a:noFill/>
          </p:spPr>
          <p:txBody>
            <a:bodyPr wrap="none" lIns="179285" tIns="143430" rIns="179285" bIns="143430" rtlCol="0">
              <a:spAutoFit/>
            </a:bodyPr>
            <a:lstStyle/>
            <a:p>
              <a:pPr defTabSz="932813">
                <a:lnSpc>
                  <a:spcPct val="90000"/>
                </a:lnSpc>
                <a:spcAft>
                  <a:spcPts val="602"/>
                </a:spcAft>
              </a:pPr>
              <a:r>
                <a:rPr lang="en-US" sz="1200" dirty="0"/>
                <a:t>Service</a:t>
              </a:r>
              <a:br>
                <a:rPr lang="en-US" sz="1200" dirty="0"/>
              </a:br>
              <a:r>
                <a:rPr lang="en-US" sz="1200" dirty="0"/>
                <a:t>Provider</a:t>
              </a:r>
            </a:p>
          </p:txBody>
        </p:sp>
        <p:sp>
          <p:nvSpPr>
            <p:cNvPr id="27" name="TextBox 26"/>
            <p:cNvSpPr txBox="1"/>
            <p:nvPr/>
          </p:nvSpPr>
          <p:spPr>
            <a:xfrm>
              <a:off x="6036037" y="3561245"/>
              <a:ext cx="1812687" cy="822807"/>
            </a:xfrm>
            <a:prstGeom prst="rect">
              <a:avLst/>
            </a:prstGeom>
            <a:noFill/>
          </p:spPr>
          <p:txBody>
            <a:bodyPr wrap="none" lIns="179285" tIns="143430" rIns="179285" bIns="143430" rtlCol="0">
              <a:spAutoFit/>
            </a:bodyPr>
            <a:lstStyle/>
            <a:p>
              <a:pPr algn="ctr" defTabSz="932813">
                <a:lnSpc>
                  <a:spcPct val="90000"/>
                </a:lnSpc>
                <a:spcAft>
                  <a:spcPts val="602"/>
                </a:spcAft>
              </a:pPr>
              <a:r>
                <a:rPr lang="en-US" sz="1200" dirty="0"/>
                <a:t>Microsoft</a:t>
              </a:r>
            </a:p>
          </p:txBody>
        </p:sp>
        <p:sp>
          <p:nvSpPr>
            <p:cNvPr id="29" name="TextBox 28"/>
            <p:cNvSpPr txBox="1"/>
            <p:nvPr/>
          </p:nvSpPr>
          <p:spPr>
            <a:xfrm>
              <a:off x="7532211" y="3192278"/>
              <a:ext cx="1935693" cy="1122788"/>
            </a:xfrm>
            <a:prstGeom prst="rect">
              <a:avLst/>
            </a:prstGeom>
            <a:noFill/>
          </p:spPr>
          <p:txBody>
            <a:bodyPr wrap="none" lIns="179285" tIns="143430" rIns="179285" bIns="143430" rtlCol="0">
              <a:spAutoFit/>
            </a:bodyPr>
            <a:lstStyle/>
            <a:p>
              <a:pPr algn="ctr" defTabSz="932813">
                <a:lnSpc>
                  <a:spcPct val="90000"/>
                </a:lnSpc>
                <a:spcAft>
                  <a:spcPts val="602"/>
                </a:spcAft>
              </a:pPr>
              <a:r>
                <a:rPr lang="en-US" sz="1200" dirty="0"/>
                <a:t>Consistent</a:t>
              </a:r>
              <a:br>
                <a:rPr lang="en-US" sz="1200" dirty="0"/>
              </a:br>
              <a:r>
                <a:rPr lang="en-US" sz="1200" dirty="0"/>
                <a:t>Platform</a:t>
              </a:r>
            </a:p>
          </p:txBody>
        </p:sp>
        <p:sp>
          <p:nvSpPr>
            <p:cNvPr id="32" name="TextBox 31"/>
            <p:cNvSpPr txBox="1"/>
            <p:nvPr/>
          </p:nvSpPr>
          <p:spPr>
            <a:xfrm>
              <a:off x="7658388" y="2732458"/>
              <a:ext cx="1613885" cy="1022794"/>
            </a:xfrm>
            <a:prstGeom prst="rect">
              <a:avLst/>
            </a:prstGeom>
            <a:noFill/>
          </p:spPr>
          <p:txBody>
            <a:bodyPr wrap="none" lIns="179285" tIns="143430" rIns="179285" bIns="143430" rtlCol="0">
              <a:spAutoFit/>
            </a:bodyPr>
            <a:lstStyle/>
            <a:p>
              <a:pPr algn="ctr" defTabSz="932813">
                <a:lnSpc>
                  <a:spcPct val="90000"/>
                </a:lnSpc>
                <a:spcAft>
                  <a:spcPts val="602"/>
                </a:spcAft>
              </a:pPr>
              <a:r>
                <a:rPr lang="en-US" sz="2000" b="1" dirty="0"/>
                <a:t>ONE</a:t>
              </a:r>
            </a:p>
          </p:txBody>
        </p:sp>
      </p:grpSp>
      <p:sp>
        <p:nvSpPr>
          <p:cNvPr id="33" name="TextBox 32"/>
          <p:cNvSpPr txBox="1"/>
          <p:nvPr/>
        </p:nvSpPr>
        <p:spPr>
          <a:xfrm>
            <a:off x="8203155" y="5356535"/>
            <a:ext cx="3776119" cy="794064"/>
          </a:xfrm>
          <a:prstGeom prst="rect">
            <a:avLst/>
          </a:prstGeom>
          <a:noFill/>
        </p:spPr>
        <p:txBody>
          <a:bodyPr wrap="square" lIns="182880" tIns="146304" rIns="182880" bIns="146304" rtlCol="0">
            <a:spAutoFit/>
          </a:bodyPr>
          <a:lstStyle/>
          <a:p>
            <a:pPr>
              <a:lnSpc>
                <a:spcPct val="90000"/>
              </a:lnSpc>
            </a:pPr>
            <a:r>
              <a:rPr lang="en-US" dirty="0" smtClean="0">
                <a:solidFill>
                  <a:schemeClr val="tx2"/>
                </a:solidFill>
              </a:rPr>
              <a:t>ISV</a:t>
            </a:r>
            <a:r>
              <a:rPr lang="zh-CN" altLang="en-US" dirty="0" smtClean="0">
                <a:solidFill>
                  <a:schemeClr val="tx2"/>
                </a:solidFill>
              </a:rPr>
              <a:t>可以从私有数据中心无缝过渡到公有云平台</a:t>
            </a:r>
            <a:endParaRPr lang="en-US" dirty="0" smtClean="0">
              <a:solidFill>
                <a:schemeClr val="tx2"/>
              </a:solidFill>
            </a:endParaRPr>
          </a:p>
        </p:txBody>
      </p:sp>
    </p:spTree>
    <p:extLst>
      <p:ext uri="{BB962C8B-B14F-4D97-AF65-F5344CB8AC3E}">
        <p14:creationId xmlns:p14="http://schemas.microsoft.com/office/powerpoint/2010/main" val="3484860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微软云平台</a:t>
            </a:r>
            <a:r>
              <a:rPr lang="en-US" dirty="0"/>
              <a:t/>
            </a:r>
            <a:br>
              <a:rPr lang="en-US" dirty="0"/>
            </a:br>
            <a:endParaRPr lang="en-US" dirty="0"/>
          </a:p>
        </p:txBody>
      </p:sp>
      <p:sp>
        <p:nvSpPr>
          <p:cNvPr id="5" name="Text Placeholder 12"/>
          <p:cNvSpPr txBox="1">
            <a:spLocks/>
          </p:cNvSpPr>
          <p:nvPr/>
        </p:nvSpPr>
        <p:spPr>
          <a:xfrm>
            <a:off x="369162" y="1200784"/>
            <a:ext cx="11887200" cy="36464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2800" dirty="0" smtClean="0">
                <a:solidFill>
                  <a:schemeClr val="tx2"/>
                </a:solidFill>
              </a:rPr>
              <a:t>你的</a:t>
            </a:r>
            <a:r>
              <a:rPr lang="en-US" altLang="zh-CN" sz="2800" dirty="0" smtClean="0">
                <a:solidFill>
                  <a:schemeClr val="tx2"/>
                </a:solidFill>
              </a:rPr>
              <a:t>SaaS</a:t>
            </a:r>
            <a:r>
              <a:rPr lang="zh-CN" altLang="en-US" sz="2800" dirty="0" smtClean="0">
                <a:solidFill>
                  <a:schemeClr val="tx2"/>
                </a:solidFill>
              </a:rPr>
              <a:t>应用平台</a:t>
            </a:r>
            <a:endParaRPr lang="en-US" sz="2800" dirty="0">
              <a:solidFill>
                <a:schemeClr val="tx2"/>
              </a:solidFill>
            </a:endParaRPr>
          </a:p>
        </p:txBody>
      </p:sp>
      <p:sp>
        <p:nvSpPr>
          <p:cNvPr id="6" name="Title 11"/>
          <p:cNvSpPr txBox="1">
            <a:spLocks/>
          </p:cNvSpPr>
          <p:nvPr/>
        </p:nvSpPr>
        <p:spPr>
          <a:xfrm>
            <a:off x="320041" y="573821"/>
            <a:ext cx="11887517" cy="50292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sz="4800" dirty="0">
              <a:solidFill>
                <a:schemeClr val="bg1"/>
              </a:solidFill>
            </a:endParaRPr>
          </a:p>
        </p:txBody>
      </p:sp>
      <p:sp>
        <p:nvSpPr>
          <p:cNvPr id="7" name="TextBox 6"/>
          <p:cNvSpPr txBox="1"/>
          <p:nvPr/>
        </p:nvSpPr>
        <p:spPr>
          <a:xfrm>
            <a:off x="2976792" y="4788668"/>
            <a:ext cx="923330" cy="295466"/>
          </a:xfrm>
          <a:prstGeom prst="rect">
            <a:avLst/>
          </a:prstGeom>
          <a:noFill/>
        </p:spPr>
        <p:txBody>
          <a:bodyPr wrap="none" lIns="0" tIns="45720" rIns="0" bIns="0" rtlCol="0" anchor="t" anchorCtr="0">
            <a:spAutoFit/>
          </a:bodyPr>
          <a:lstStyle>
            <a:defPPr>
              <a:defRPr lang="en-US"/>
            </a:defPPr>
            <a:lvl1pPr algn="ctr" defTabSz="731513">
              <a:defRPr sz="2000">
                <a:solidFill>
                  <a:schemeClr val="tx1">
                    <a:lumMod val="95000"/>
                    <a:lumOff val="5000"/>
                    <a:alpha val="99000"/>
                  </a:schemeClr>
                </a:solidFill>
                <a:ea typeface="Segoe UI" pitchFamily="34" charset="0"/>
                <a:cs typeface="Segoe UI" pitchFamily="34" charset="0"/>
              </a:defRPr>
            </a:lvl1pPr>
          </a:lstStyle>
          <a:p>
            <a:pPr algn="l" defTabSz="528453">
              <a:lnSpc>
                <a:spcPct val="90000"/>
              </a:lnSpc>
              <a:defRPr/>
            </a:pPr>
            <a:r>
              <a:rPr lang="zh-CN" altLang="en-US" sz="1800" kern="0" dirty="0" smtClean="0">
                <a:solidFill>
                  <a:srgbClr val="FFFFFF"/>
                </a:solidFill>
              </a:rPr>
              <a:t>统一认证</a:t>
            </a:r>
            <a:endParaRPr lang="en-US" sz="1800" kern="0" dirty="0">
              <a:solidFill>
                <a:srgbClr val="FFFFFF"/>
              </a:solidFill>
            </a:endParaRPr>
          </a:p>
        </p:txBody>
      </p:sp>
      <p:sp>
        <p:nvSpPr>
          <p:cNvPr id="8" name="Freeform 27"/>
          <p:cNvSpPr>
            <a:spLocks noChangeAspect="1" noEditPoints="1"/>
          </p:cNvSpPr>
          <p:nvPr/>
        </p:nvSpPr>
        <p:spPr bwMode="auto">
          <a:xfrm>
            <a:off x="4874574" y="4754709"/>
            <a:ext cx="412275" cy="457200"/>
          </a:xfrm>
          <a:custGeom>
            <a:avLst/>
            <a:gdLst>
              <a:gd name="T0" fmla="*/ 129 w 355"/>
              <a:gd name="T1" fmla="*/ 67 h 394"/>
              <a:gd name="T2" fmla="*/ 17 w 355"/>
              <a:gd name="T3" fmla="*/ 253 h 394"/>
              <a:gd name="T4" fmla="*/ 158 w 355"/>
              <a:gd name="T5" fmla="*/ 332 h 394"/>
              <a:gd name="T6" fmla="*/ 249 w 355"/>
              <a:gd name="T7" fmla="*/ 179 h 394"/>
              <a:gd name="T8" fmla="*/ 139 w 355"/>
              <a:gd name="T9" fmla="*/ 118 h 394"/>
              <a:gd name="T10" fmla="*/ 68 w 355"/>
              <a:gd name="T11" fmla="*/ 237 h 394"/>
              <a:gd name="T12" fmla="*/ 147 w 355"/>
              <a:gd name="T13" fmla="*/ 281 h 394"/>
              <a:gd name="T14" fmla="*/ 198 w 355"/>
              <a:gd name="T15" fmla="*/ 195 h 394"/>
              <a:gd name="T16" fmla="*/ 150 w 355"/>
              <a:gd name="T17" fmla="*/ 169 h 394"/>
              <a:gd name="T18" fmla="*/ 120 w 355"/>
              <a:gd name="T19" fmla="*/ 220 h 394"/>
              <a:gd name="T20" fmla="*/ 136 w 355"/>
              <a:gd name="T21" fmla="*/ 229 h 394"/>
              <a:gd name="T22" fmla="*/ 147 w 355"/>
              <a:gd name="T23" fmla="*/ 211 h 394"/>
              <a:gd name="T24" fmla="*/ 156 w 355"/>
              <a:gd name="T25" fmla="*/ 195 h 394"/>
              <a:gd name="T26" fmla="*/ 170 w 355"/>
              <a:gd name="T27" fmla="*/ 204 h 394"/>
              <a:gd name="T28" fmla="*/ 141 w 355"/>
              <a:gd name="T29" fmla="*/ 254 h 394"/>
              <a:gd name="T30" fmla="*/ 96 w 355"/>
              <a:gd name="T31" fmla="*/ 228 h 394"/>
              <a:gd name="T32" fmla="*/ 145 w 355"/>
              <a:gd name="T33" fmla="*/ 144 h 394"/>
              <a:gd name="T34" fmla="*/ 222 w 355"/>
              <a:gd name="T35" fmla="*/ 188 h 394"/>
              <a:gd name="T36" fmla="*/ 152 w 355"/>
              <a:gd name="T37" fmla="*/ 305 h 394"/>
              <a:gd name="T38" fmla="*/ 44 w 355"/>
              <a:gd name="T39" fmla="*/ 245 h 394"/>
              <a:gd name="T40" fmla="*/ 134 w 355"/>
              <a:gd name="T41" fmla="*/ 93 h 394"/>
              <a:gd name="T42" fmla="*/ 272 w 355"/>
              <a:gd name="T43" fmla="*/ 171 h 394"/>
              <a:gd name="T44" fmla="*/ 163 w 355"/>
              <a:gd name="T45" fmla="*/ 356 h 394"/>
              <a:gd name="T46" fmla="*/ 91 w 355"/>
              <a:gd name="T47" fmla="*/ 360 h 394"/>
              <a:gd name="T48" fmla="*/ 79 w 355"/>
              <a:gd name="T49" fmla="*/ 362 h 394"/>
              <a:gd name="T50" fmla="*/ 73 w 355"/>
              <a:gd name="T51" fmla="*/ 371 h 394"/>
              <a:gd name="T52" fmla="*/ 73 w 355"/>
              <a:gd name="T53" fmla="*/ 378 h 394"/>
              <a:gd name="T54" fmla="*/ 82 w 355"/>
              <a:gd name="T55" fmla="*/ 387 h 394"/>
              <a:gd name="T56" fmla="*/ 168 w 355"/>
              <a:gd name="T57" fmla="*/ 383 h 394"/>
              <a:gd name="T58" fmla="*/ 300 w 355"/>
              <a:gd name="T59" fmla="*/ 162 h 394"/>
              <a:gd name="T60" fmla="*/ 129 w 355"/>
              <a:gd name="T61" fmla="*/ 67 h 394"/>
              <a:gd name="T62" fmla="*/ 353 w 355"/>
              <a:gd name="T63" fmla="*/ 142 h 394"/>
              <a:gd name="T64" fmla="*/ 271 w 355"/>
              <a:gd name="T65" fmla="*/ 28 h 394"/>
              <a:gd name="T66" fmla="*/ 127 w 355"/>
              <a:gd name="T67" fmla="*/ 16 h 394"/>
              <a:gd name="T68" fmla="*/ 116 w 355"/>
              <a:gd name="T69" fmla="*/ 34 h 394"/>
              <a:gd name="T70" fmla="*/ 133 w 355"/>
              <a:gd name="T71" fmla="*/ 43 h 394"/>
              <a:gd name="T72" fmla="*/ 255 w 355"/>
              <a:gd name="T73" fmla="*/ 53 h 394"/>
              <a:gd name="T74" fmla="*/ 326 w 355"/>
              <a:gd name="T75" fmla="*/ 151 h 394"/>
              <a:gd name="T76" fmla="*/ 338 w 355"/>
              <a:gd name="T77" fmla="*/ 160 h 394"/>
              <a:gd name="T78" fmla="*/ 342 w 355"/>
              <a:gd name="T79" fmla="*/ 160 h 394"/>
              <a:gd name="T80" fmla="*/ 353 w 355"/>
              <a:gd name="T81" fmla="*/ 142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5" h="394">
                <a:moveTo>
                  <a:pt x="129" y="67"/>
                </a:moveTo>
                <a:cubicBezTo>
                  <a:pt x="50" y="92"/>
                  <a:pt x="0" y="175"/>
                  <a:pt x="17" y="253"/>
                </a:cubicBezTo>
                <a:cubicBezTo>
                  <a:pt x="30" y="317"/>
                  <a:pt x="93" y="353"/>
                  <a:pt x="158" y="332"/>
                </a:cubicBezTo>
                <a:cubicBezTo>
                  <a:pt x="222" y="311"/>
                  <a:pt x="263" y="243"/>
                  <a:pt x="249" y="179"/>
                </a:cubicBezTo>
                <a:cubicBezTo>
                  <a:pt x="239" y="129"/>
                  <a:pt x="189" y="101"/>
                  <a:pt x="139" y="118"/>
                </a:cubicBezTo>
                <a:cubicBezTo>
                  <a:pt x="90" y="133"/>
                  <a:pt x="58" y="187"/>
                  <a:pt x="68" y="237"/>
                </a:cubicBezTo>
                <a:cubicBezTo>
                  <a:pt x="76" y="273"/>
                  <a:pt x="111" y="292"/>
                  <a:pt x="147" y="281"/>
                </a:cubicBezTo>
                <a:cubicBezTo>
                  <a:pt x="183" y="270"/>
                  <a:pt x="205" y="231"/>
                  <a:pt x="198" y="195"/>
                </a:cubicBezTo>
                <a:cubicBezTo>
                  <a:pt x="193" y="173"/>
                  <a:pt x="172" y="161"/>
                  <a:pt x="150" y="169"/>
                </a:cubicBezTo>
                <a:cubicBezTo>
                  <a:pt x="129" y="175"/>
                  <a:pt x="115" y="199"/>
                  <a:pt x="120" y="220"/>
                </a:cubicBezTo>
                <a:cubicBezTo>
                  <a:pt x="121" y="228"/>
                  <a:pt x="128" y="232"/>
                  <a:pt x="136" y="229"/>
                </a:cubicBezTo>
                <a:cubicBezTo>
                  <a:pt x="144" y="226"/>
                  <a:pt x="149" y="219"/>
                  <a:pt x="147" y="211"/>
                </a:cubicBezTo>
                <a:cubicBezTo>
                  <a:pt x="146" y="205"/>
                  <a:pt x="150" y="197"/>
                  <a:pt x="156" y="195"/>
                </a:cubicBezTo>
                <a:cubicBezTo>
                  <a:pt x="162" y="193"/>
                  <a:pt x="169" y="197"/>
                  <a:pt x="170" y="204"/>
                </a:cubicBezTo>
                <a:cubicBezTo>
                  <a:pt x="175" y="225"/>
                  <a:pt x="162" y="248"/>
                  <a:pt x="141" y="254"/>
                </a:cubicBezTo>
                <a:cubicBezTo>
                  <a:pt x="121" y="261"/>
                  <a:pt x="100" y="249"/>
                  <a:pt x="96" y="228"/>
                </a:cubicBezTo>
                <a:cubicBezTo>
                  <a:pt x="88" y="193"/>
                  <a:pt x="111" y="155"/>
                  <a:pt x="145" y="144"/>
                </a:cubicBezTo>
                <a:cubicBezTo>
                  <a:pt x="180" y="133"/>
                  <a:pt x="214" y="153"/>
                  <a:pt x="222" y="188"/>
                </a:cubicBezTo>
                <a:cubicBezTo>
                  <a:pt x="232" y="237"/>
                  <a:pt x="201" y="289"/>
                  <a:pt x="152" y="305"/>
                </a:cubicBezTo>
                <a:cubicBezTo>
                  <a:pt x="103" y="321"/>
                  <a:pt x="55" y="294"/>
                  <a:pt x="44" y="245"/>
                </a:cubicBezTo>
                <a:cubicBezTo>
                  <a:pt x="31" y="181"/>
                  <a:pt x="71" y="114"/>
                  <a:pt x="134" y="93"/>
                </a:cubicBezTo>
                <a:cubicBezTo>
                  <a:pt x="197" y="73"/>
                  <a:pt x="259" y="108"/>
                  <a:pt x="272" y="171"/>
                </a:cubicBezTo>
                <a:cubicBezTo>
                  <a:pt x="289" y="249"/>
                  <a:pt x="239" y="332"/>
                  <a:pt x="163" y="356"/>
                </a:cubicBezTo>
                <a:cubicBezTo>
                  <a:pt x="140" y="364"/>
                  <a:pt x="115" y="365"/>
                  <a:pt x="91" y="360"/>
                </a:cubicBezTo>
                <a:cubicBezTo>
                  <a:pt x="87" y="359"/>
                  <a:pt x="83" y="360"/>
                  <a:pt x="79" y="362"/>
                </a:cubicBezTo>
                <a:cubicBezTo>
                  <a:pt x="76" y="364"/>
                  <a:pt x="74" y="367"/>
                  <a:pt x="73" y="371"/>
                </a:cubicBezTo>
                <a:cubicBezTo>
                  <a:pt x="72" y="373"/>
                  <a:pt x="72" y="375"/>
                  <a:pt x="73" y="378"/>
                </a:cubicBezTo>
                <a:cubicBezTo>
                  <a:pt x="74" y="383"/>
                  <a:pt x="77" y="387"/>
                  <a:pt x="82" y="387"/>
                </a:cubicBezTo>
                <a:cubicBezTo>
                  <a:pt x="110" y="394"/>
                  <a:pt x="140" y="392"/>
                  <a:pt x="168" y="383"/>
                </a:cubicBezTo>
                <a:cubicBezTo>
                  <a:pt x="260" y="354"/>
                  <a:pt x="319" y="255"/>
                  <a:pt x="300" y="162"/>
                </a:cubicBezTo>
                <a:cubicBezTo>
                  <a:pt x="284" y="85"/>
                  <a:pt x="207" y="41"/>
                  <a:pt x="129" y="67"/>
                </a:cubicBezTo>
                <a:close/>
                <a:moveTo>
                  <a:pt x="353" y="142"/>
                </a:moveTo>
                <a:cubicBezTo>
                  <a:pt x="343" y="92"/>
                  <a:pt x="314" y="52"/>
                  <a:pt x="271" y="28"/>
                </a:cubicBezTo>
                <a:cubicBezTo>
                  <a:pt x="228" y="4"/>
                  <a:pt x="177" y="0"/>
                  <a:pt x="127" y="16"/>
                </a:cubicBezTo>
                <a:cubicBezTo>
                  <a:pt x="119" y="18"/>
                  <a:pt x="114" y="26"/>
                  <a:pt x="116" y="34"/>
                </a:cubicBezTo>
                <a:cubicBezTo>
                  <a:pt x="118" y="41"/>
                  <a:pt x="125" y="46"/>
                  <a:pt x="133" y="43"/>
                </a:cubicBezTo>
                <a:cubicBezTo>
                  <a:pt x="175" y="29"/>
                  <a:pt x="219" y="33"/>
                  <a:pt x="255" y="53"/>
                </a:cubicBezTo>
                <a:cubicBezTo>
                  <a:pt x="292" y="74"/>
                  <a:pt x="317" y="108"/>
                  <a:pt x="326" y="151"/>
                </a:cubicBezTo>
                <a:cubicBezTo>
                  <a:pt x="327" y="157"/>
                  <a:pt x="332" y="160"/>
                  <a:pt x="338" y="160"/>
                </a:cubicBezTo>
                <a:cubicBezTo>
                  <a:pt x="339" y="160"/>
                  <a:pt x="341" y="160"/>
                  <a:pt x="342" y="160"/>
                </a:cubicBezTo>
                <a:cubicBezTo>
                  <a:pt x="350" y="157"/>
                  <a:pt x="355" y="149"/>
                  <a:pt x="353" y="14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defRPr/>
            </a:pPr>
            <a:endParaRPr lang="en-US" sz="1100" kern="0" dirty="0" smtClean="0">
              <a:solidFill>
                <a:srgbClr val="FFFFFF"/>
              </a:solidFill>
            </a:endParaRPr>
          </a:p>
        </p:txBody>
      </p:sp>
      <p:sp>
        <p:nvSpPr>
          <p:cNvPr id="9" name="TextBox 8"/>
          <p:cNvSpPr txBox="1"/>
          <p:nvPr/>
        </p:nvSpPr>
        <p:spPr>
          <a:xfrm>
            <a:off x="8218093" y="2766236"/>
            <a:ext cx="1154162" cy="295466"/>
          </a:xfrm>
          <a:prstGeom prst="rect">
            <a:avLst/>
          </a:prstGeom>
          <a:noFill/>
        </p:spPr>
        <p:txBody>
          <a:bodyPr wrap="none" lIns="0" tIns="45720" rIns="0" bIns="0" rtlCol="0" anchor="t" anchorCtr="0">
            <a:spAutoFit/>
          </a:bodyPr>
          <a:lstStyle/>
          <a:p>
            <a:pPr defTabSz="528453">
              <a:lnSpc>
                <a:spcPct val="90000"/>
              </a:lnSpc>
              <a:defRPr/>
            </a:pPr>
            <a:r>
              <a:rPr lang="zh-CN" altLang="en-US" kern="0" dirty="0" smtClean="0">
                <a:solidFill>
                  <a:srgbClr val="FFFFFF"/>
                </a:solidFill>
                <a:ea typeface="Segoe UI" pitchFamily="34" charset="0"/>
                <a:cs typeface="Segoe UI" pitchFamily="34" charset="0"/>
              </a:rPr>
              <a:t>虚拟化集成</a:t>
            </a:r>
            <a:endParaRPr lang="en-US" kern="0" dirty="0" smtClean="0">
              <a:solidFill>
                <a:srgbClr val="FFFFFF"/>
              </a:solidFill>
              <a:ea typeface="Segoe UI" pitchFamily="34" charset="0"/>
              <a:cs typeface="Segoe UI" pitchFamily="34" charset="0"/>
            </a:endParaRPr>
          </a:p>
        </p:txBody>
      </p:sp>
      <p:grpSp>
        <p:nvGrpSpPr>
          <p:cNvPr id="10" name="Group 9"/>
          <p:cNvGrpSpPr>
            <a:grpSpLocks noChangeAspect="1"/>
          </p:cNvGrpSpPr>
          <p:nvPr/>
        </p:nvGrpSpPr>
        <p:grpSpPr bwMode="black">
          <a:xfrm>
            <a:off x="7485359" y="2768000"/>
            <a:ext cx="557710" cy="457200"/>
            <a:chOff x="6540274" y="2133600"/>
            <a:chExt cx="2335657" cy="1914348"/>
          </a:xfrm>
          <a:solidFill>
            <a:schemeClr val="tx1"/>
          </a:solidFill>
        </p:grpSpPr>
        <p:sp>
          <p:nvSpPr>
            <p:cNvPr id="11"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p:spPr>
          <p:txBody>
            <a:bodyPr vert="horz" wrap="square" lIns="91440" tIns="45720" rIns="91440" bIns="45720" numCol="1" anchor="t" anchorCtr="0" compatLnSpc="1">
              <a:prstTxWarp prst="textNoShape">
                <a:avLst/>
              </a:prstTxWarp>
            </a:bodyPr>
            <a:lstStyle/>
            <a:p>
              <a:pPr defTabSz="792876">
                <a:defRPr/>
              </a:pPr>
              <a:endParaRPr lang="en-US" sz="1100" kern="0" dirty="0" smtClean="0">
                <a:solidFill>
                  <a:srgbClr val="002050"/>
                </a:solidFill>
              </a:endParaRPr>
            </a:p>
          </p:txBody>
        </p:sp>
        <p:sp>
          <p:nvSpPr>
            <p:cNvPr id="12"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p:spPr>
          <p:txBody>
            <a:bodyPr vert="horz" wrap="square" lIns="91440" tIns="45720" rIns="91440" bIns="45720" numCol="1" anchor="t" anchorCtr="0" compatLnSpc="1">
              <a:prstTxWarp prst="textNoShape">
                <a:avLst/>
              </a:prstTxWarp>
            </a:bodyPr>
            <a:lstStyle/>
            <a:p>
              <a:pPr defTabSz="792876">
                <a:defRPr/>
              </a:pPr>
              <a:endParaRPr lang="en-US" sz="1100" kern="0" dirty="0" smtClean="0">
                <a:solidFill>
                  <a:srgbClr val="002050"/>
                </a:solidFill>
              </a:endParaRPr>
            </a:p>
          </p:txBody>
        </p:sp>
        <p:sp>
          <p:nvSpPr>
            <p:cNvPr id="13"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p:spPr>
          <p:txBody>
            <a:bodyPr vert="horz" wrap="square" lIns="91440" tIns="45720" rIns="91440" bIns="45720" numCol="1" anchor="t" anchorCtr="0" compatLnSpc="1">
              <a:prstTxWarp prst="textNoShape">
                <a:avLst/>
              </a:prstTxWarp>
            </a:bodyPr>
            <a:lstStyle/>
            <a:p>
              <a:pPr defTabSz="792876">
                <a:defRPr/>
              </a:pPr>
              <a:endParaRPr lang="en-US" sz="1100" kern="0" dirty="0" smtClean="0">
                <a:solidFill>
                  <a:srgbClr val="002050"/>
                </a:solidFill>
              </a:endParaRPr>
            </a:p>
          </p:txBody>
        </p:sp>
        <p:sp>
          <p:nvSpPr>
            <p:cNvPr id="14"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p:spPr>
          <p:txBody>
            <a:bodyPr vert="horz" wrap="square" lIns="91440" tIns="45720" rIns="91440" bIns="45720" numCol="1" anchor="t" anchorCtr="0" compatLnSpc="1">
              <a:prstTxWarp prst="textNoShape">
                <a:avLst/>
              </a:prstTxWarp>
            </a:bodyPr>
            <a:lstStyle/>
            <a:p>
              <a:pPr defTabSz="792876">
                <a:defRPr/>
              </a:pPr>
              <a:endParaRPr lang="en-US" sz="1100" kern="0" dirty="0" smtClean="0">
                <a:solidFill>
                  <a:srgbClr val="002050"/>
                </a:solidFill>
              </a:endParaRPr>
            </a:p>
          </p:txBody>
        </p:sp>
        <p:sp>
          <p:nvSpPr>
            <p:cNvPr id="15"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p:spPr>
          <p:txBody>
            <a:bodyPr vert="horz" wrap="square" lIns="91440" tIns="45720" rIns="91440" bIns="45720" numCol="1" anchor="t" anchorCtr="0" compatLnSpc="1">
              <a:prstTxWarp prst="textNoShape">
                <a:avLst/>
              </a:prstTxWarp>
            </a:bodyPr>
            <a:lstStyle/>
            <a:p>
              <a:pPr defTabSz="792876">
                <a:defRPr/>
              </a:pPr>
              <a:endParaRPr lang="en-US" sz="1100" kern="0" dirty="0" smtClean="0">
                <a:solidFill>
                  <a:srgbClr val="002050"/>
                </a:solidFill>
              </a:endParaRPr>
            </a:p>
          </p:txBody>
        </p:sp>
        <p:sp>
          <p:nvSpPr>
            <p:cNvPr id="16"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p:spPr>
          <p:txBody>
            <a:bodyPr vert="horz" wrap="square" lIns="91440" tIns="45720" rIns="91440" bIns="45720" numCol="1" anchor="t" anchorCtr="0" compatLnSpc="1">
              <a:prstTxWarp prst="textNoShape">
                <a:avLst/>
              </a:prstTxWarp>
            </a:bodyPr>
            <a:lstStyle/>
            <a:p>
              <a:pPr defTabSz="792876">
                <a:defRPr/>
              </a:pPr>
              <a:endParaRPr lang="en-US" sz="1100" kern="0" dirty="0" smtClean="0">
                <a:solidFill>
                  <a:srgbClr val="002050"/>
                </a:solidFill>
              </a:endParaRPr>
            </a:p>
          </p:txBody>
        </p:sp>
        <p:sp>
          <p:nvSpPr>
            <p:cNvPr id="17"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p:spPr>
          <p:txBody>
            <a:bodyPr vert="horz" wrap="square" lIns="91440" tIns="45720" rIns="91440" bIns="45720" numCol="1" anchor="t" anchorCtr="0" compatLnSpc="1">
              <a:prstTxWarp prst="textNoShape">
                <a:avLst/>
              </a:prstTxWarp>
            </a:bodyPr>
            <a:lstStyle/>
            <a:p>
              <a:pPr defTabSz="792876">
                <a:defRPr/>
              </a:pPr>
              <a:endParaRPr lang="en-US" sz="1100" kern="0" dirty="0" smtClean="0">
                <a:solidFill>
                  <a:srgbClr val="002050"/>
                </a:solidFill>
              </a:endParaRPr>
            </a:p>
          </p:txBody>
        </p:sp>
        <p:sp>
          <p:nvSpPr>
            <p:cNvPr id="18"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p:spPr>
          <p:txBody>
            <a:bodyPr vert="horz" wrap="square" lIns="91440" tIns="45720" rIns="91440" bIns="45720" numCol="1" anchor="t" anchorCtr="0" compatLnSpc="1">
              <a:prstTxWarp prst="textNoShape">
                <a:avLst/>
              </a:prstTxWarp>
            </a:bodyPr>
            <a:lstStyle/>
            <a:p>
              <a:pPr defTabSz="792876">
                <a:defRPr/>
              </a:pPr>
              <a:endParaRPr lang="en-US" sz="1100" kern="0" dirty="0" smtClean="0">
                <a:solidFill>
                  <a:srgbClr val="002050"/>
                </a:solidFill>
              </a:endParaRPr>
            </a:p>
          </p:txBody>
        </p:sp>
        <p:sp>
          <p:nvSpPr>
            <p:cNvPr id="19"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p:spPr>
          <p:txBody>
            <a:bodyPr vert="horz" wrap="square" lIns="91440" tIns="45720" rIns="91440" bIns="45720" numCol="1" anchor="t" anchorCtr="0" compatLnSpc="1">
              <a:prstTxWarp prst="textNoShape">
                <a:avLst/>
              </a:prstTxWarp>
            </a:bodyPr>
            <a:lstStyle/>
            <a:p>
              <a:pPr defTabSz="792876">
                <a:defRPr/>
              </a:pPr>
              <a:endParaRPr lang="en-US" sz="1100" kern="0" dirty="0" smtClean="0">
                <a:solidFill>
                  <a:srgbClr val="002050"/>
                </a:solidFill>
              </a:endParaRPr>
            </a:p>
          </p:txBody>
        </p:sp>
        <p:sp>
          <p:nvSpPr>
            <p:cNvPr id="20"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p:spPr>
          <p:txBody>
            <a:bodyPr vert="horz" wrap="square" lIns="91440" tIns="45720" rIns="91440" bIns="45720" numCol="1" anchor="t" anchorCtr="0" compatLnSpc="1">
              <a:prstTxWarp prst="textNoShape">
                <a:avLst/>
              </a:prstTxWarp>
            </a:bodyPr>
            <a:lstStyle/>
            <a:p>
              <a:pPr defTabSz="792876">
                <a:defRPr/>
              </a:pPr>
              <a:endParaRPr lang="en-US" sz="1100" kern="0" dirty="0" smtClean="0">
                <a:solidFill>
                  <a:srgbClr val="002050"/>
                </a:solidFill>
              </a:endParaRPr>
            </a:p>
          </p:txBody>
        </p:sp>
        <p:sp>
          <p:nvSpPr>
            <p:cNvPr id="21"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p:spPr>
          <p:txBody>
            <a:bodyPr vert="horz" wrap="square" lIns="91440" tIns="45720" rIns="91440" bIns="45720" numCol="1" anchor="t" anchorCtr="0" compatLnSpc="1">
              <a:prstTxWarp prst="textNoShape">
                <a:avLst/>
              </a:prstTxWarp>
            </a:bodyPr>
            <a:lstStyle/>
            <a:p>
              <a:pPr defTabSz="792876">
                <a:defRPr/>
              </a:pPr>
              <a:endParaRPr lang="en-US" sz="1100" kern="0" dirty="0" smtClean="0">
                <a:solidFill>
                  <a:srgbClr val="002050"/>
                </a:solidFill>
              </a:endParaRPr>
            </a:p>
          </p:txBody>
        </p:sp>
        <p:sp>
          <p:nvSpPr>
            <p:cNvPr id="22"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p:spPr>
          <p:txBody>
            <a:bodyPr vert="horz" wrap="square" lIns="91440" tIns="45720" rIns="91440" bIns="45720" numCol="1" anchor="t" anchorCtr="0" compatLnSpc="1">
              <a:prstTxWarp prst="textNoShape">
                <a:avLst/>
              </a:prstTxWarp>
            </a:bodyPr>
            <a:lstStyle/>
            <a:p>
              <a:pPr defTabSz="792876">
                <a:defRPr/>
              </a:pPr>
              <a:endParaRPr lang="en-US" sz="1100" kern="0" dirty="0" smtClean="0">
                <a:solidFill>
                  <a:srgbClr val="002050"/>
                </a:solidFill>
              </a:endParaRPr>
            </a:p>
          </p:txBody>
        </p:sp>
        <p:sp>
          <p:nvSpPr>
            <p:cNvPr id="23"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p:spPr>
          <p:txBody>
            <a:bodyPr vert="horz" wrap="square" lIns="91440" tIns="45720" rIns="91440" bIns="45720" numCol="1" anchor="t" anchorCtr="0" compatLnSpc="1">
              <a:prstTxWarp prst="textNoShape">
                <a:avLst/>
              </a:prstTxWarp>
            </a:bodyPr>
            <a:lstStyle/>
            <a:p>
              <a:pPr defTabSz="792876">
                <a:defRPr/>
              </a:pPr>
              <a:endParaRPr lang="en-US" sz="1100" kern="0" dirty="0" smtClean="0">
                <a:solidFill>
                  <a:srgbClr val="002050"/>
                </a:solidFill>
              </a:endParaRPr>
            </a:p>
          </p:txBody>
        </p:sp>
        <p:sp>
          <p:nvSpPr>
            <p:cNvPr id="24"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p:spPr>
          <p:txBody>
            <a:bodyPr vert="horz" wrap="square" lIns="91440" tIns="45720" rIns="91440" bIns="45720" numCol="1" anchor="t" anchorCtr="0" compatLnSpc="1">
              <a:prstTxWarp prst="textNoShape">
                <a:avLst/>
              </a:prstTxWarp>
            </a:bodyPr>
            <a:lstStyle/>
            <a:p>
              <a:pPr defTabSz="792876">
                <a:defRPr/>
              </a:pPr>
              <a:endParaRPr lang="en-US" sz="1100" kern="0" dirty="0" smtClean="0">
                <a:solidFill>
                  <a:srgbClr val="002050"/>
                </a:solidFill>
              </a:endParaRPr>
            </a:p>
          </p:txBody>
        </p:sp>
        <p:sp>
          <p:nvSpPr>
            <p:cNvPr id="25"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p:spPr>
          <p:txBody>
            <a:bodyPr vert="horz" wrap="square" lIns="91440" tIns="45720" rIns="91440" bIns="45720" numCol="1" anchor="t" anchorCtr="0" compatLnSpc="1">
              <a:prstTxWarp prst="textNoShape">
                <a:avLst/>
              </a:prstTxWarp>
            </a:bodyPr>
            <a:lstStyle/>
            <a:p>
              <a:pPr defTabSz="792876">
                <a:defRPr/>
              </a:pPr>
              <a:endParaRPr lang="en-US" sz="1100" kern="0" dirty="0" smtClean="0">
                <a:solidFill>
                  <a:srgbClr val="002050"/>
                </a:solidFill>
              </a:endParaRPr>
            </a:p>
          </p:txBody>
        </p:sp>
        <p:sp>
          <p:nvSpPr>
            <p:cNvPr id="26"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p:spPr>
          <p:txBody>
            <a:bodyPr vert="horz" wrap="square" lIns="91440" tIns="45720" rIns="91440" bIns="45720" numCol="1" anchor="t" anchorCtr="0" compatLnSpc="1">
              <a:prstTxWarp prst="textNoShape">
                <a:avLst/>
              </a:prstTxWarp>
            </a:bodyPr>
            <a:lstStyle/>
            <a:p>
              <a:pPr defTabSz="792876">
                <a:defRPr/>
              </a:pPr>
              <a:endParaRPr lang="en-US" sz="1100" kern="0" dirty="0" smtClean="0">
                <a:solidFill>
                  <a:srgbClr val="002050"/>
                </a:solidFill>
              </a:endParaRPr>
            </a:p>
          </p:txBody>
        </p:sp>
        <p:sp>
          <p:nvSpPr>
            <p:cNvPr id="27"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p:spPr>
          <p:txBody>
            <a:bodyPr vert="horz" wrap="square" lIns="91440" tIns="45720" rIns="91440" bIns="45720" numCol="1" anchor="t" anchorCtr="0" compatLnSpc="1">
              <a:prstTxWarp prst="textNoShape">
                <a:avLst/>
              </a:prstTxWarp>
            </a:bodyPr>
            <a:lstStyle/>
            <a:p>
              <a:pPr defTabSz="792876">
                <a:defRPr/>
              </a:pPr>
              <a:endParaRPr lang="en-US" sz="1100" kern="0" dirty="0" smtClean="0">
                <a:solidFill>
                  <a:srgbClr val="002050"/>
                </a:solidFill>
              </a:endParaRPr>
            </a:p>
          </p:txBody>
        </p:sp>
        <p:sp>
          <p:nvSpPr>
            <p:cNvPr id="28"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p:spPr>
          <p:txBody>
            <a:bodyPr vert="horz" wrap="square" lIns="91440" tIns="45720" rIns="91440" bIns="45720" numCol="1" anchor="t" anchorCtr="0" compatLnSpc="1">
              <a:prstTxWarp prst="textNoShape">
                <a:avLst/>
              </a:prstTxWarp>
            </a:bodyPr>
            <a:lstStyle/>
            <a:p>
              <a:pPr defTabSz="792876">
                <a:defRPr/>
              </a:pPr>
              <a:endParaRPr lang="en-US" sz="1100" kern="0" dirty="0" smtClean="0">
                <a:solidFill>
                  <a:srgbClr val="002050"/>
                </a:solidFill>
              </a:endParaRPr>
            </a:p>
          </p:txBody>
        </p:sp>
        <p:sp>
          <p:nvSpPr>
            <p:cNvPr id="29"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p:spPr>
          <p:txBody>
            <a:bodyPr vert="horz" wrap="square" lIns="91440" tIns="45720" rIns="91440" bIns="45720" numCol="1" anchor="t" anchorCtr="0" compatLnSpc="1">
              <a:prstTxWarp prst="textNoShape">
                <a:avLst/>
              </a:prstTxWarp>
            </a:bodyPr>
            <a:lstStyle/>
            <a:p>
              <a:pPr defTabSz="792876">
                <a:defRPr/>
              </a:pPr>
              <a:endParaRPr lang="en-US" sz="1100" kern="0" dirty="0" smtClean="0">
                <a:solidFill>
                  <a:srgbClr val="002050"/>
                </a:solidFill>
              </a:endParaRPr>
            </a:p>
          </p:txBody>
        </p:sp>
        <p:sp>
          <p:nvSpPr>
            <p:cNvPr id="30"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p:spPr>
          <p:txBody>
            <a:bodyPr vert="horz" wrap="square" lIns="91440" tIns="45720" rIns="91440" bIns="45720" numCol="1" anchor="t" anchorCtr="0" compatLnSpc="1">
              <a:prstTxWarp prst="textNoShape">
                <a:avLst/>
              </a:prstTxWarp>
            </a:bodyPr>
            <a:lstStyle/>
            <a:p>
              <a:pPr defTabSz="792876">
                <a:defRPr/>
              </a:pPr>
              <a:endParaRPr lang="en-US" sz="1100" kern="0" dirty="0" smtClean="0">
                <a:solidFill>
                  <a:srgbClr val="002050"/>
                </a:solidFill>
              </a:endParaRPr>
            </a:p>
          </p:txBody>
        </p:sp>
        <p:sp>
          <p:nvSpPr>
            <p:cNvPr id="31"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p:spPr>
          <p:txBody>
            <a:bodyPr vert="horz" wrap="square" lIns="91440" tIns="45720" rIns="91440" bIns="45720" numCol="1" anchor="t" anchorCtr="0" compatLnSpc="1">
              <a:prstTxWarp prst="textNoShape">
                <a:avLst/>
              </a:prstTxWarp>
            </a:bodyPr>
            <a:lstStyle/>
            <a:p>
              <a:pPr defTabSz="792876">
                <a:defRPr/>
              </a:pPr>
              <a:endParaRPr lang="en-US" sz="1100" kern="0" dirty="0" smtClean="0">
                <a:solidFill>
                  <a:srgbClr val="002050"/>
                </a:solidFill>
              </a:endParaRPr>
            </a:p>
          </p:txBody>
        </p:sp>
        <p:sp>
          <p:nvSpPr>
            <p:cNvPr id="32"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p:spPr>
          <p:txBody>
            <a:bodyPr vert="horz" wrap="square" lIns="91440" tIns="45720" rIns="91440" bIns="45720" numCol="1" anchor="t" anchorCtr="0" compatLnSpc="1">
              <a:prstTxWarp prst="textNoShape">
                <a:avLst/>
              </a:prstTxWarp>
            </a:bodyPr>
            <a:lstStyle/>
            <a:p>
              <a:pPr defTabSz="792876">
                <a:defRPr/>
              </a:pPr>
              <a:endParaRPr lang="en-US" sz="1100" kern="0" dirty="0" smtClean="0">
                <a:solidFill>
                  <a:srgbClr val="002050"/>
                </a:solidFill>
              </a:endParaRPr>
            </a:p>
          </p:txBody>
        </p:sp>
        <p:sp>
          <p:nvSpPr>
            <p:cNvPr id="33"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p:spPr>
          <p:txBody>
            <a:bodyPr vert="horz" wrap="square" lIns="91440" tIns="45720" rIns="91440" bIns="45720" numCol="1" anchor="t" anchorCtr="0" compatLnSpc="1">
              <a:prstTxWarp prst="textNoShape">
                <a:avLst/>
              </a:prstTxWarp>
            </a:bodyPr>
            <a:lstStyle/>
            <a:p>
              <a:pPr defTabSz="792876">
                <a:defRPr/>
              </a:pPr>
              <a:endParaRPr lang="en-US" sz="1100" kern="0" dirty="0" smtClean="0">
                <a:solidFill>
                  <a:srgbClr val="002050"/>
                </a:solidFill>
              </a:endParaRPr>
            </a:p>
          </p:txBody>
        </p:sp>
        <p:sp>
          <p:nvSpPr>
            <p:cNvPr id="34"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p:spPr>
          <p:txBody>
            <a:bodyPr vert="horz" wrap="square" lIns="91440" tIns="45720" rIns="91440" bIns="45720" numCol="1" anchor="t" anchorCtr="0" compatLnSpc="1">
              <a:prstTxWarp prst="textNoShape">
                <a:avLst/>
              </a:prstTxWarp>
            </a:bodyPr>
            <a:lstStyle/>
            <a:p>
              <a:pPr defTabSz="792876">
                <a:defRPr/>
              </a:pPr>
              <a:endParaRPr lang="en-US" sz="1100" kern="0" dirty="0" smtClean="0">
                <a:solidFill>
                  <a:srgbClr val="002050"/>
                </a:solidFill>
              </a:endParaRPr>
            </a:p>
          </p:txBody>
        </p:sp>
        <p:sp>
          <p:nvSpPr>
            <p:cNvPr id="35"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p:spPr>
          <p:txBody>
            <a:bodyPr vert="horz" wrap="square" lIns="91440" tIns="45720" rIns="91440" bIns="45720" numCol="1" anchor="t" anchorCtr="0" compatLnSpc="1">
              <a:prstTxWarp prst="textNoShape">
                <a:avLst/>
              </a:prstTxWarp>
            </a:bodyPr>
            <a:lstStyle/>
            <a:p>
              <a:pPr defTabSz="792876">
                <a:defRPr/>
              </a:pPr>
              <a:endParaRPr lang="en-US" sz="1100" kern="0" dirty="0" smtClean="0">
                <a:solidFill>
                  <a:srgbClr val="002050"/>
                </a:solidFill>
              </a:endParaRPr>
            </a:p>
          </p:txBody>
        </p:sp>
        <p:sp>
          <p:nvSpPr>
            <p:cNvPr id="36"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p:spPr>
          <p:txBody>
            <a:bodyPr vert="horz" wrap="square" lIns="91440" tIns="45720" rIns="91440" bIns="45720" numCol="1" anchor="t" anchorCtr="0" compatLnSpc="1">
              <a:prstTxWarp prst="textNoShape">
                <a:avLst/>
              </a:prstTxWarp>
            </a:bodyPr>
            <a:lstStyle/>
            <a:p>
              <a:pPr defTabSz="792876">
                <a:defRPr/>
              </a:pPr>
              <a:endParaRPr lang="en-US" sz="1100" kern="0" dirty="0" smtClean="0">
                <a:solidFill>
                  <a:srgbClr val="002050"/>
                </a:solidFill>
              </a:endParaRPr>
            </a:p>
          </p:txBody>
        </p:sp>
        <p:sp>
          <p:nvSpPr>
            <p:cNvPr id="37"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p:spPr>
          <p:txBody>
            <a:bodyPr vert="horz" wrap="square" lIns="91440" tIns="45720" rIns="91440" bIns="45720" numCol="1" anchor="t" anchorCtr="0" compatLnSpc="1">
              <a:prstTxWarp prst="textNoShape">
                <a:avLst/>
              </a:prstTxWarp>
            </a:bodyPr>
            <a:lstStyle/>
            <a:p>
              <a:pPr defTabSz="792876">
                <a:defRPr/>
              </a:pPr>
              <a:endParaRPr lang="en-US" sz="1100" kern="0" dirty="0" smtClean="0">
                <a:solidFill>
                  <a:srgbClr val="002050"/>
                </a:solidFill>
              </a:endParaRPr>
            </a:p>
          </p:txBody>
        </p:sp>
        <p:sp>
          <p:nvSpPr>
            <p:cNvPr id="38"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p:spPr>
          <p:txBody>
            <a:bodyPr vert="horz" wrap="square" lIns="91440" tIns="45720" rIns="91440" bIns="45720" numCol="1" anchor="t" anchorCtr="0" compatLnSpc="1">
              <a:prstTxWarp prst="textNoShape">
                <a:avLst/>
              </a:prstTxWarp>
            </a:bodyPr>
            <a:lstStyle/>
            <a:p>
              <a:pPr defTabSz="792876">
                <a:defRPr/>
              </a:pPr>
              <a:endParaRPr lang="en-US" sz="1100" kern="0" dirty="0" smtClean="0">
                <a:solidFill>
                  <a:srgbClr val="002050"/>
                </a:solidFill>
              </a:endParaRPr>
            </a:p>
          </p:txBody>
        </p:sp>
        <p:sp>
          <p:nvSpPr>
            <p:cNvPr id="39"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p:spPr>
          <p:txBody>
            <a:bodyPr vert="horz" wrap="square" lIns="91440" tIns="45720" rIns="91440" bIns="45720" numCol="1" anchor="t" anchorCtr="0" compatLnSpc="1">
              <a:prstTxWarp prst="textNoShape">
                <a:avLst/>
              </a:prstTxWarp>
            </a:bodyPr>
            <a:lstStyle/>
            <a:p>
              <a:pPr defTabSz="792876">
                <a:defRPr/>
              </a:pPr>
              <a:endParaRPr lang="en-US" sz="1100" kern="0" dirty="0" smtClean="0">
                <a:solidFill>
                  <a:srgbClr val="002050"/>
                </a:solidFill>
              </a:endParaRPr>
            </a:p>
          </p:txBody>
        </p:sp>
        <p:sp>
          <p:nvSpPr>
            <p:cNvPr id="40"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p:spPr>
          <p:txBody>
            <a:bodyPr vert="horz" wrap="square" lIns="91440" tIns="45720" rIns="91440" bIns="45720" numCol="1" anchor="t" anchorCtr="0" compatLnSpc="1">
              <a:prstTxWarp prst="textNoShape">
                <a:avLst/>
              </a:prstTxWarp>
            </a:bodyPr>
            <a:lstStyle/>
            <a:p>
              <a:pPr defTabSz="792876">
                <a:defRPr/>
              </a:pPr>
              <a:endParaRPr lang="en-US" sz="1100" kern="0" dirty="0" smtClean="0">
                <a:solidFill>
                  <a:srgbClr val="002050"/>
                </a:solidFill>
              </a:endParaRPr>
            </a:p>
          </p:txBody>
        </p:sp>
        <p:sp>
          <p:nvSpPr>
            <p:cNvPr id="41"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p:spPr>
          <p:txBody>
            <a:bodyPr vert="horz" wrap="square" lIns="91440" tIns="45720" rIns="91440" bIns="45720" numCol="1" anchor="t" anchorCtr="0" compatLnSpc="1">
              <a:prstTxWarp prst="textNoShape">
                <a:avLst/>
              </a:prstTxWarp>
            </a:bodyPr>
            <a:lstStyle/>
            <a:p>
              <a:pPr defTabSz="792876">
                <a:defRPr/>
              </a:pPr>
              <a:endParaRPr lang="en-US" sz="1100" kern="0" dirty="0" smtClean="0">
                <a:solidFill>
                  <a:srgbClr val="002050"/>
                </a:solidFill>
              </a:endParaRPr>
            </a:p>
          </p:txBody>
        </p:sp>
        <p:sp>
          <p:nvSpPr>
            <p:cNvPr id="42"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p:spPr>
          <p:txBody>
            <a:bodyPr vert="horz" wrap="square" lIns="91440" tIns="45720" rIns="91440" bIns="45720" numCol="1" anchor="t" anchorCtr="0" compatLnSpc="1">
              <a:prstTxWarp prst="textNoShape">
                <a:avLst/>
              </a:prstTxWarp>
            </a:bodyPr>
            <a:lstStyle/>
            <a:p>
              <a:pPr defTabSz="792876">
                <a:defRPr/>
              </a:pPr>
              <a:endParaRPr lang="en-US" sz="1100" kern="0" dirty="0" smtClean="0">
                <a:solidFill>
                  <a:srgbClr val="002050"/>
                </a:solidFill>
              </a:endParaRPr>
            </a:p>
          </p:txBody>
        </p:sp>
        <p:sp>
          <p:nvSpPr>
            <p:cNvPr id="43"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p:spPr>
          <p:txBody>
            <a:bodyPr vert="horz" wrap="square" lIns="91440" tIns="45720" rIns="91440" bIns="45720" numCol="1" anchor="t" anchorCtr="0" compatLnSpc="1">
              <a:prstTxWarp prst="textNoShape">
                <a:avLst/>
              </a:prstTxWarp>
            </a:bodyPr>
            <a:lstStyle/>
            <a:p>
              <a:pPr defTabSz="792876">
                <a:defRPr/>
              </a:pPr>
              <a:endParaRPr lang="en-US" sz="1100" kern="0" dirty="0" smtClean="0">
                <a:solidFill>
                  <a:srgbClr val="002050"/>
                </a:solidFill>
              </a:endParaRPr>
            </a:p>
          </p:txBody>
        </p:sp>
        <p:sp>
          <p:nvSpPr>
            <p:cNvPr id="44"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p:spPr>
          <p:txBody>
            <a:bodyPr vert="horz" wrap="square" lIns="91440" tIns="45720" rIns="91440" bIns="45720" numCol="1" anchor="t" anchorCtr="0" compatLnSpc="1">
              <a:prstTxWarp prst="textNoShape">
                <a:avLst/>
              </a:prstTxWarp>
            </a:bodyPr>
            <a:lstStyle/>
            <a:p>
              <a:pPr defTabSz="792876">
                <a:defRPr/>
              </a:pPr>
              <a:endParaRPr lang="en-US" sz="1100" kern="0" dirty="0" smtClean="0">
                <a:solidFill>
                  <a:srgbClr val="002050"/>
                </a:solidFill>
              </a:endParaRPr>
            </a:p>
          </p:txBody>
        </p:sp>
        <p:sp>
          <p:nvSpPr>
            <p:cNvPr id="45"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p:spPr>
          <p:txBody>
            <a:bodyPr vert="horz" wrap="square" lIns="91440" tIns="45720" rIns="91440" bIns="45720" numCol="1" anchor="t" anchorCtr="0" compatLnSpc="1">
              <a:prstTxWarp prst="textNoShape">
                <a:avLst/>
              </a:prstTxWarp>
            </a:bodyPr>
            <a:lstStyle/>
            <a:p>
              <a:pPr defTabSz="792876">
                <a:defRPr/>
              </a:pPr>
              <a:endParaRPr lang="en-US" sz="1100" kern="0" dirty="0" smtClean="0">
                <a:solidFill>
                  <a:srgbClr val="002050"/>
                </a:solidFill>
              </a:endParaRPr>
            </a:p>
          </p:txBody>
        </p:sp>
        <p:sp>
          <p:nvSpPr>
            <p:cNvPr id="46"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p:spPr>
          <p:txBody>
            <a:bodyPr vert="horz" wrap="square" lIns="91440" tIns="45720" rIns="91440" bIns="45720" numCol="1" anchor="t" anchorCtr="0" compatLnSpc="1">
              <a:prstTxWarp prst="textNoShape">
                <a:avLst/>
              </a:prstTxWarp>
            </a:bodyPr>
            <a:lstStyle/>
            <a:p>
              <a:pPr defTabSz="792876">
                <a:defRPr/>
              </a:pPr>
              <a:endParaRPr lang="en-US" sz="1100" kern="0" dirty="0" smtClean="0">
                <a:solidFill>
                  <a:srgbClr val="002050"/>
                </a:solidFill>
              </a:endParaRPr>
            </a:p>
          </p:txBody>
        </p:sp>
        <p:sp>
          <p:nvSpPr>
            <p:cNvPr id="47"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p:spPr>
          <p:txBody>
            <a:bodyPr vert="horz" wrap="square" lIns="91440" tIns="45720" rIns="91440" bIns="45720" numCol="1" anchor="t" anchorCtr="0" compatLnSpc="1">
              <a:prstTxWarp prst="textNoShape">
                <a:avLst/>
              </a:prstTxWarp>
            </a:bodyPr>
            <a:lstStyle/>
            <a:p>
              <a:pPr defTabSz="792876">
                <a:defRPr/>
              </a:pPr>
              <a:endParaRPr lang="en-US" sz="1100" kern="0" dirty="0" smtClean="0">
                <a:solidFill>
                  <a:srgbClr val="002050"/>
                </a:solidFill>
              </a:endParaRPr>
            </a:p>
          </p:txBody>
        </p:sp>
        <p:sp>
          <p:nvSpPr>
            <p:cNvPr id="48"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p:spPr>
          <p:txBody>
            <a:bodyPr vert="horz" wrap="square" lIns="91440" tIns="45720" rIns="91440" bIns="45720" numCol="1" anchor="t" anchorCtr="0" compatLnSpc="1">
              <a:prstTxWarp prst="textNoShape">
                <a:avLst/>
              </a:prstTxWarp>
            </a:bodyPr>
            <a:lstStyle/>
            <a:p>
              <a:pPr defTabSz="792876">
                <a:defRPr/>
              </a:pPr>
              <a:endParaRPr lang="en-US" sz="1100" kern="0" dirty="0" smtClean="0">
                <a:solidFill>
                  <a:srgbClr val="002050"/>
                </a:solidFill>
              </a:endParaRPr>
            </a:p>
          </p:txBody>
        </p:sp>
        <p:sp>
          <p:nvSpPr>
            <p:cNvPr id="49"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p:spPr>
          <p:txBody>
            <a:bodyPr vert="horz" wrap="square" lIns="91440" tIns="45720" rIns="91440" bIns="45720" numCol="1" anchor="t" anchorCtr="0" compatLnSpc="1">
              <a:prstTxWarp prst="textNoShape">
                <a:avLst/>
              </a:prstTxWarp>
            </a:bodyPr>
            <a:lstStyle/>
            <a:p>
              <a:pPr defTabSz="792876">
                <a:defRPr/>
              </a:pPr>
              <a:endParaRPr lang="en-US" sz="1100" kern="0" dirty="0" smtClean="0">
                <a:solidFill>
                  <a:srgbClr val="002050"/>
                </a:solidFill>
              </a:endParaRPr>
            </a:p>
          </p:txBody>
        </p:sp>
        <p:sp>
          <p:nvSpPr>
            <p:cNvPr id="50"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p:spPr>
          <p:txBody>
            <a:bodyPr vert="horz" wrap="square" lIns="91440" tIns="45720" rIns="91440" bIns="45720" numCol="1" anchor="t" anchorCtr="0" compatLnSpc="1">
              <a:prstTxWarp prst="textNoShape">
                <a:avLst/>
              </a:prstTxWarp>
            </a:bodyPr>
            <a:lstStyle/>
            <a:p>
              <a:pPr defTabSz="792876">
                <a:defRPr/>
              </a:pPr>
              <a:endParaRPr lang="en-US" sz="1100" kern="0" dirty="0" smtClean="0">
                <a:solidFill>
                  <a:srgbClr val="002050"/>
                </a:solidFill>
              </a:endParaRPr>
            </a:p>
          </p:txBody>
        </p:sp>
        <p:sp>
          <p:nvSpPr>
            <p:cNvPr id="51"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p:spPr>
          <p:txBody>
            <a:bodyPr vert="horz" wrap="square" lIns="91440" tIns="45720" rIns="91440" bIns="45720" numCol="1" anchor="t" anchorCtr="0" compatLnSpc="1">
              <a:prstTxWarp prst="textNoShape">
                <a:avLst/>
              </a:prstTxWarp>
            </a:bodyPr>
            <a:lstStyle/>
            <a:p>
              <a:pPr defTabSz="792876">
                <a:defRPr/>
              </a:pPr>
              <a:endParaRPr lang="en-US" sz="1100" kern="0" dirty="0" smtClean="0">
                <a:solidFill>
                  <a:srgbClr val="002050"/>
                </a:solidFill>
              </a:endParaRPr>
            </a:p>
          </p:txBody>
        </p:sp>
        <p:sp>
          <p:nvSpPr>
            <p:cNvPr id="52"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p:spPr>
          <p:txBody>
            <a:bodyPr vert="horz" wrap="square" lIns="91440" tIns="45720" rIns="91440" bIns="45720" numCol="1" anchor="t" anchorCtr="0" compatLnSpc="1">
              <a:prstTxWarp prst="textNoShape">
                <a:avLst/>
              </a:prstTxWarp>
            </a:bodyPr>
            <a:lstStyle/>
            <a:p>
              <a:pPr defTabSz="792876">
                <a:defRPr/>
              </a:pPr>
              <a:endParaRPr lang="en-US" sz="1100" kern="0" dirty="0" smtClean="0">
                <a:solidFill>
                  <a:srgbClr val="002050"/>
                </a:solidFill>
              </a:endParaRPr>
            </a:p>
          </p:txBody>
        </p:sp>
        <p:sp>
          <p:nvSpPr>
            <p:cNvPr id="53"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p:spPr>
          <p:txBody>
            <a:bodyPr vert="horz" wrap="square" lIns="91440" tIns="45720" rIns="91440" bIns="45720" numCol="1" anchor="t" anchorCtr="0" compatLnSpc="1">
              <a:prstTxWarp prst="textNoShape">
                <a:avLst/>
              </a:prstTxWarp>
            </a:bodyPr>
            <a:lstStyle/>
            <a:p>
              <a:pPr defTabSz="792876">
                <a:defRPr/>
              </a:pPr>
              <a:endParaRPr lang="en-US" sz="1100" kern="0" dirty="0" smtClean="0">
                <a:solidFill>
                  <a:srgbClr val="002050"/>
                </a:solidFill>
              </a:endParaRPr>
            </a:p>
          </p:txBody>
        </p:sp>
        <p:sp>
          <p:nvSpPr>
            <p:cNvPr id="54"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p:spPr>
          <p:txBody>
            <a:bodyPr vert="horz" wrap="square" lIns="91440" tIns="45720" rIns="91440" bIns="45720" numCol="1" anchor="t" anchorCtr="0" compatLnSpc="1">
              <a:prstTxWarp prst="textNoShape">
                <a:avLst/>
              </a:prstTxWarp>
            </a:bodyPr>
            <a:lstStyle/>
            <a:p>
              <a:pPr defTabSz="792876">
                <a:defRPr/>
              </a:pPr>
              <a:endParaRPr lang="en-US" sz="1100" kern="0" dirty="0" smtClean="0">
                <a:solidFill>
                  <a:srgbClr val="002050"/>
                </a:solidFill>
              </a:endParaRPr>
            </a:p>
          </p:txBody>
        </p:sp>
        <p:sp>
          <p:nvSpPr>
            <p:cNvPr id="55"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p:spPr>
          <p:txBody>
            <a:bodyPr vert="horz" wrap="square" lIns="91440" tIns="45720" rIns="91440" bIns="45720" numCol="1" anchor="t" anchorCtr="0" compatLnSpc="1">
              <a:prstTxWarp prst="textNoShape">
                <a:avLst/>
              </a:prstTxWarp>
            </a:bodyPr>
            <a:lstStyle/>
            <a:p>
              <a:pPr defTabSz="792876">
                <a:defRPr/>
              </a:pPr>
              <a:endParaRPr lang="en-US" sz="1100" kern="0" dirty="0" smtClean="0">
                <a:solidFill>
                  <a:srgbClr val="002050"/>
                </a:solidFill>
              </a:endParaRPr>
            </a:p>
          </p:txBody>
        </p:sp>
        <p:sp>
          <p:nvSpPr>
            <p:cNvPr id="56"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p:spPr>
          <p:txBody>
            <a:bodyPr vert="horz" wrap="square" lIns="91440" tIns="45720" rIns="91440" bIns="45720" numCol="1" anchor="t" anchorCtr="0" compatLnSpc="1">
              <a:prstTxWarp prst="textNoShape">
                <a:avLst/>
              </a:prstTxWarp>
            </a:bodyPr>
            <a:lstStyle/>
            <a:p>
              <a:pPr defTabSz="792876">
                <a:defRPr/>
              </a:pPr>
              <a:endParaRPr lang="en-US" sz="1100" kern="0" dirty="0" smtClean="0">
                <a:solidFill>
                  <a:srgbClr val="002050"/>
                </a:solidFill>
              </a:endParaRPr>
            </a:p>
          </p:txBody>
        </p:sp>
        <p:sp>
          <p:nvSpPr>
            <p:cNvPr id="57" name="Freeform 207"/>
            <p:cNvSpPr>
              <a:spLocks noEditPoints="1"/>
            </p:cNvSpPr>
            <p:nvPr/>
          </p:nvSpPr>
          <p:spPr bwMode="black">
            <a:xfrm>
              <a:off x="6540274" y="2135486"/>
              <a:ext cx="2335657" cy="1912462"/>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p:spPr>
          <p:txBody>
            <a:bodyPr vert="horz" wrap="square" lIns="91440" tIns="45720" rIns="91440" bIns="45720" numCol="1" anchor="t" anchorCtr="0" compatLnSpc="1">
              <a:prstTxWarp prst="textNoShape">
                <a:avLst/>
              </a:prstTxWarp>
            </a:bodyPr>
            <a:lstStyle/>
            <a:p>
              <a:pPr defTabSz="792876">
                <a:defRPr/>
              </a:pPr>
              <a:endParaRPr lang="en-US" sz="1100" kern="0" dirty="0" smtClean="0">
                <a:solidFill>
                  <a:srgbClr val="002050"/>
                </a:solidFill>
              </a:endParaRPr>
            </a:p>
          </p:txBody>
        </p:sp>
      </p:grpSp>
      <p:sp>
        <p:nvSpPr>
          <p:cNvPr id="58" name="TextBox 57"/>
          <p:cNvSpPr txBox="1"/>
          <p:nvPr/>
        </p:nvSpPr>
        <p:spPr>
          <a:xfrm>
            <a:off x="2118334" y="3757785"/>
            <a:ext cx="1567335" cy="295466"/>
          </a:xfrm>
          <a:prstGeom prst="rect">
            <a:avLst/>
          </a:prstGeom>
          <a:noFill/>
          <a:ln>
            <a:noFill/>
            <a:headEnd type="none" w="med" len="med"/>
            <a:tailEnd type="none" w="med" len="med"/>
          </a:ln>
        </p:spPr>
        <p:txBody>
          <a:bodyPr wrap="square" lIns="0" tIns="45720" rIns="0" bIns="0" rtlCol="0" anchor="t" anchorCtr="0">
            <a:spAutoFit/>
          </a:bodyPr>
          <a:lstStyle>
            <a:defPPr>
              <a:defRPr lang="en-US"/>
            </a:defPPr>
            <a:lvl1pPr algn="ctr" defTabSz="731513">
              <a:defRPr sz="2000">
                <a:solidFill>
                  <a:schemeClr val="tx1">
                    <a:lumMod val="95000"/>
                    <a:lumOff val="5000"/>
                    <a:alpha val="99000"/>
                  </a:schemeClr>
                </a:solidFill>
                <a:ea typeface="Segoe UI" pitchFamily="34" charset="0"/>
                <a:cs typeface="Segoe UI" pitchFamily="34" charset="0"/>
              </a:defRPr>
            </a:lvl1pPr>
          </a:lstStyle>
          <a:p>
            <a:pPr algn="l" defTabSz="528453">
              <a:lnSpc>
                <a:spcPct val="90000"/>
              </a:lnSpc>
              <a:defRPr/>
            </a:pPr>
            <a:r>
              <a:rPr lang="zh-CN" altLang="en-US" sz="1800" kern="0" dirty="0" smtClean="0">
                <a:solidFill>
                  <a:srgbClr val="FFFFFF"/>
                </a:solidFill>
              </a:rPr>
              <a:t>数据平台</a:t>
            </a:r>
            <a:endParaRPr lang="en-US" sz="1800" kern="0" dirty="0">
              <a:solidFill>
                <a:srgbClr val="FFFFFF"/>
              </a:solidFill>
            </a:endParaRPr>
          </a:p>
        </p:txBody>
      </p:sp>
      <p:sp>
        <p:nvSpPr>
          <p:cNvPr id="59" name="Freeform 11"/>
          <p:cNvSpPr>
            <a:spLocks noChangeAspect="1" noEditPoints="1"/>
          </p:cNvSpPr>
          <p:nvPr/>
        </p:nvSpPr>
        <p:spPr bwMode="auto">
          <a:xfrm>
            <a:off x="3627543" y="3788805"/>
            <a:ext cx="450125" cy="394100"/>
          </a:xfrm>
          <a:custGeom>
            <a:avLst/>
            <a:gdLst>
              <a:gd name="T0" fmla="*/ 0 w 945"/>
              <a:gd name="T1" fmla="*/ 354 h 827"/>
              <a:gd name="T2" fmla="*/ 472 w 945"/>
              <a:gd name="T3" fmla="*/ 473 h 827"/>
              <a:gd name="T4" fmla="*/ 945 w 945"/>
              <a:gd name="T5" fmla="*/ 354 h 827"/>
              <a:gd name="T6" fmla="*/ 945 w 945"/>
              <a:gd name="T7" fmla="*/ 473 h 827"/>
              <a:gd name="T8" fmla="*/ 472 w 945"/>
              <a:gd name="T9" fmla="*/ 591 h 827"/>
              <a:gd name="T10" fmla="*/ 0 w 945"/>
              <a:gd name="T11" fmla="*/ 473 h 827"/>
              <a:gd name="T12" fmla="*/ 0 w 945"/>
              <a:gd name="T13" fmla="*/ 354 h 827"/>
              <a:gd name="T14" fmla="*/ 0 w 945"/>
              <a:gd name="T15" fmla="*/ 591 h 827"/>
              <a:gd name="T16" fmla="*/ 472 w 945"/>
              <a:gd name="T17" fmla="*/ 709 h 827"/>
              <a:gd name="T18" fmla="*/ 945 w 945"/>
              <a:gd name="T19" fmla="*/ 591 h 827"/>
              <a:gd name="T20" fmla="*/ 945 w 945"/>
              <a:gd name="T21" fmla="*/ 709 h 827"/>
              <a:gd name="T22" fmla="*/ 472 w 945"/>
              <a:gd name="T23" fmla="*/ 827 h 827"/>
              <a:gd name="T24" fmla="*/ 0 w 945"/>
              <a:gd name="T25" fmla="*/ 709 h 827"/>
              <a:gd name="T26" fmla="*/ 0 w 945"/>
              <a:gd name="T27" fmla="*/ 591 h 827"/>
              <a:gd name="T28" fmla="*/ 0 w 945"/>
              <a:gd name="T29" fmla="*/ 118 h 827"/>
              <a:gd name="T30" fmla="*/ 472 w 945"/>
              <a:gd name="T31" fmla="*/ 0 h 827"/>
              <a:gd name="T32" fmla="*/ 945 w 945"/>
              <a:gd name="T33" fmla="*/ 118 h 827"/>
              <a:gd name="T34" fmla="*/ 945 w 945"/>
              <a:gd name="T35" fmla="*/ 236 h 827"/>
              <a:gd name="T36" fmla="*/ 472 w 945"/>
              <a:gd name="T37" fmla="*/ 354 h 827"/>
              <a:gd name="T38" fmla="*/ 0 w 945"/>
              <a:gd name="T39" fmla="*/ 236 h 827"/>
              <a:gd name="T40" fmla="*/ 0 w 945"/>
              <a:gd name="T41" fmla="*/ 118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5" h="827">
                <a:moveTo>
                  <a:pt x="0" y="354"/>
                </a:moveTo>
                <a:lnTo>
                  <a:pt x="472" y="473"/>
                </a:lnTo>
                <a:lnTo>
                  <a:pt x="945" y="354"/>
                </a:lnTo>
                <a:lnTo>
                  <a:pt x="945" y="473"/>
                </a:lnTo>
                <a:lnTo>
                  <a:pt x="472" y="591"/>
                </a:lnTo>
                <a:lnTo>
                  <a:pt x="0" y="473"/>
                </a:lnTo>
                <a:lnTo>
                  <a:pt x="0" y="354"/>
                </a:lnTo>
                <a:close/>
                <a:moveTo>
                  <a:pt x="0" y="591"/>
                </a:moveTo>
                <a:lnTo>
                  <a:pt x="472" y="709"/>
                </a:lnTo>
                <a:lnTo>
                  <a:pt x="945" y="591"/>
                </a:lnTo>
                <a:lnTo>
                  <a:pt x="945" y="709"/>
                </a:lnTo>
                <a:lnTo>
                  <a:pt x="472" y="827"/>
                </a:lnTo>
                <a:lnTo>
                  <a:pt x="0" y="709"/>
                </a:lnTo>
                <a:lnTo>
                  <a:pt x="0" y="591"/>
                </a:lnTo>
                <a:close/>
                <a:moveTo>
                  <a:pt x="0" y="118"/>
                </a:moveTo>
                <a:lnTo>
                  <a:pt x="472" y="0"/>
                </a:lnTo>
                <a:lnTo>
                  <a:pt x="945" y="118"/>
                </a:lnTo>
                <a:lnTo>
                  <a:pt x="945" y="236"/>
                </a:lnTo>
                <a:lnTo>
                  <a:pt x="472" y="354"/>
                </a:lnTo>
                <a:lnTo>
                  <a:pt x="0" y="236"/>
                </a:lnTo>
                <a:lnTo>
                  <a:pt x="0" y="11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defRPr/>
            </a:pPr>
            <a:endParaRPr lang="en-US" sz="1100" kern="0" dirty="0" smtClean="0">
              <a:solidFill>
                <a:srgbClr val="FFFFFF"/>
              </a:solidFill>
            </a:endParaRPr>
          </a:p>
        </p:txBody>
      </p:sp>
      <p:sp>
        <p:nvSpPr>
          <p:cNvPr id="60" name="TextBox 59"/>
          <p:cNvSpPr txBox="1"/>
          <p:nvPr/>
        </p:nvSpPr>
        <p:spPr>
          <a:xfrm>
            <a:off x="2703924" y="2732413"/>
            <a:ext cx="1967583" cy="323165"/>
          </a:xfrm>
          <a:prstGeom prst="rect">
            <a:avLst/>
          </a:prstGeom>
          <a:noFill/>
        </p:spPr>
        <p:txBody>
          <a:bodyPr wrap="square" lIns="0" tIns="45720" rIns="0" bIns="0" rtlCol="0" anchor="t" anchorCtr="0">
            <a:spAutoFit/>
          </a:bodyPr>
          <a:lstStyle/>
          <a:p>
            <a:pPr marL="182880">
              <a:spcBef>
                <a:spcPts val="600"/>
              </a:spcBef>
              <a:spcAft>
                <a:spcPts val="600"/>
              </a:spcAft>
            </a:pPr>
            <a:r>
              <a:rPr lang="zh-CN" altLang="en-US" dirty="0" smtClean="0">
                <a:solidFill>
                  <a:srgbClr val="FFFFFF"/>
                </a:solidFill>
              </a:rPr>
              <a:t>多租户</a:t>
            </a:r>
            <a:endParaRPr lang="en-US" dirty="0">
              <a:solidFill>
                <a:srgbClr val="FFFFFF"/>
              </a:solidFill>
            </a:endParaRPr>
          </a:p>
        </p:txBody>
      </p:sp>
      <p:sp>
        <p:nvSpPr>
          <p:cNvPr id="61" name="TextBox 60"/>
          <p:cNvSpPr txBox="1"/>
          <p:nvPr/>
        </p:nvSpPr>
        <p:spPr>
          <a:xfrm>
            <a:off x="7950767" y="4835576"/>
            <a:ext cx="2568772" cy="295466"/>
          </a:xfrm>
          <a:prstGeom prst="rect">
            <a:avLst/>
          </a:prstGeom>
          <a:noFill/>
        </p:spPr>
        <p:txBody>
          <a:bodyPr wrap="square" lIns="0" tIns="45720" rIns="0" bIns="0" rtlCol="0" anchor="t" anchorCtr="0">
            <a:spAutoFit/>
          </a:bodyPr>
          <a:lstStyle/>
          <a:p>
            <a:pPr defTabSz="528453">
              <a:lnSpc>
                <a:spcPct val="90000"/>
              </a:lnSpc>
              <a:defRPr/>
            </a:pPr>
            <a:r>
              <a:rPr lang="zh-CN" altLang="en-US" kern="0" dirty="0" smtClean="0">
                <a:solidFill>
                  <a:srgbClr val="FFFFFF"/>
                </a:solidFill>
                <a:ea typeface="Segoe UI" pitchFamily="34" charset="0"/>
                <a:cs typeface="Segoe UI" pitchFamily="34" charset="0"/>
              </a:rPr>
              <a:t>灵活部署</a:t>
            </a:r>
            <a:endParaRPr lang="en-US" kern="0" dirty="0">
              <a:solidFill>
                <a:srgbClr val="FFFFFF"/>
              </a:solidFill>
              <a:ea typeface="Segoe UI" pitchFamily="34" charset="0"/>
              <a:cs typeface="Segoe UI" pitchFamily="34" charset="0"/>
            </a:endParaRPr>
          </a:p>
        </p:txBody>
      </p:sp>
      <p:sp>
        <p:nvSpPr>
          <p:cNvPr id="62" name="grey circle"/>
          <p:cNvSpPr/>
          <p:nvPr/>
        </p:nvSpPr>
        <p:spPr bwMode="auto">
          <a:xfrm>
            <a:off x="3844860" y="2718480"/>
            <a:ext cx="4746440" cy="2396367"/>
          </a:xfrm>
          <a:prstGeom prst="ellipse">
            <a:avLst/>
          </a:prstGeom>
          <a:noFill/>
          <a:ln w="38100" cap="flat" cmpd="sng" algn="ctr">
            <a:solidFill>
              <a:schemeClr val="tx1">
                <a:alpha val="50000"/>
              </a:schemeClr>
            </a:solidFill>
            <a:prstDash val="solid"/>
            <a:headEnd type="none" w="med" len="med"/>
            <a:tailEnd type="none" w="med" len="med"/>
          </a:ln>
          <a:effectLst/>
        </p:spPr>
        <p:txBody>
          <a:bodyPr vert="horz" wrap="square" lIns="79287" tIns="39643" rIns="79287" bIns="39643" numCol="1" rtlCol="0" anchor="ctr" anchorCtr="0" compatLnSpc="1">
            <a:prstTxWarp prst="textNoShape">
              <a:avLst/>
            </a:prstTxWarp>
          </a:bodyPr>
          <a:lstStyle/>
          <a:p>
            <a:pPr algn="ctr" defTabSz="792647" fontAlgn="base">
              <a:lnSpc>
                <a:spcPct val="90000"/>
              </a:lnSpc>
              <a:spcBef>
                <a:spcPct val="0"/>
              </a:spcBef>
              <a:spcAft>
                <a:spcPct val="0"/>
              </a:spcAft>
              <a:defRPr/>
            </a:pPr>
            <a:endParaRPr lang="en-US" sz="1100" kern="0" spc="-44" dirty="0" smtClean="0">
              <a:gradFill>
                <a:gsLst>
                  <a:gs pos="0">
                    <a:srgbClr val="EFEFEF"/>
                  </a:gs>
                  <a:gs pos="100000">
                    <a:srgbClr val="EFEFEF"/>
                  </a:gs>
                </a:gsLst>
                <a:lin ang="5400000" scaled="0"/>
              </a:gradFill>
            </a:endParaRPr>
          </a:p>
        </p:txBody>
      </p:sp>
      <p:sp>
        <p:nvSpPr>
          <p:cNvPr id="63" name="Freeform 647"/>
          <p:cNvSpPr>
            <a:spLocks noChangeAspect="1" noEditPoints="1"/>
          </p:cNvSpPr>
          <p:nvPr/>
        </p:nvSpPr>
        <p:spPr bwMode="auto">
          <a:xfrm rot="5400000">
            <a:off x="7366776" y="4772362"/>
            <a:ext cx="334600" cy="457200"/>
          </a:xfrm>
          <a:custGeom>
            <a:avLst/>
            <a:gdLst>
              <a:gd name="T0" fmla="*/ 110 w 293"/>
              <a:gd name="T1" fmla="*/ 266 h 400"/>
              <a:gd name="T2" fmla="*/ 110 w 293"/>
              <a:gd name="T3" fmla="*/ 314 h 400"/>
              <a:gd name="T4" fmla="*/ 119 w 293"/>
              <a:gd name="T5" fmla="*/ 181 h 400"/>
              <a:gd name="T6" fmla="*/ 90 w 293"/>
              <a:gd name="T7" fmla="*/ 211 h 400"/>
              <a:gd name="T8" fmla="*/ 39 w 293"/>
              <a:gd name="T9" fmla="*/ 206 h 400"/>
              <a:gd name="T10" fmla="*/ 40 w 293"/>
              <a:gd name="T11" fmla="*/ 248 h 400"/>
              <a:gd name="T12" fmla="*/ 1 w 293"/>
              <a:gd name="T13" fmla="*/ 281 h 400"/>
              <a:gd name="T14" fmla="*/ 30 w 293"/>
              <a:gd name="T15" fmla="*/ 310 h 400"/>
              <a:gd name="T16" fmla="*/ 26 w 293"/>
              <a:gd name="T17" fmla="*/ 361 h 400"/>
              <a:gd name="T18" fmla="*/ 68 w 293"/>
              <a:gd name="T19" fmla="*/ 361 h 400"/>
              <a:gd name="T20" fmla="*/ 101 w 293"/>
              <a:gd name="T21" fmla="*/ 399 h 400"/>
              <a:gd name="T22" fmla="*/ 130 w 293"/>
              <a:gd name="T23" fmla="*/ 370 h 400"/>
              <a:gd name="T24" fmla="*/ 181 w 293"/>
              <a:gd name="T25" fmla="*/ 374 h 400"/>
              <a:gd name="T26" fmla="*/ 181 w 293"/>
              <a:gd name="T27" fmla="*/ 332 h 400"/>
              <a:gd name="T28" fmla="*/ 219 w 293"/>
              <a:gd name="T29" fmla="*/ 299 h 400"/>
              <a:gd name="T30" fmla="*/ 190 w 293"/>
              <a:gd name="T31" fmla="*/ 270 h 400"/>
              <a:gd name="T32" fmla="*/ 194 w 293"/>
              <a:gd name="T33" fmla="*/ 219 h 400"/>
              <a:gd name="T34" fmla="*/ 152 w 293"/>
              <a:gd name="T35" fmla="*/ 220 h 400"/>
              <a:gd name="T36" fmla="*/ 119 w 293"/>
              <a:gd name="T37" fmla="*/ 181 h 400"/>
              <a:gd name="T38" fmla="*/ 179 w 293"/>
              <a:gd name="T39" fmla="*/ 82 h 400"/>
              <a:gd name="T40" fmla="*/ 197 w 293"/>
              <a:gd name="T41" fmla="*/ 126 h 400"/>
              <a:gd name="T42" fmla="*/ 155 w 293"/>
              <a:gd name="T43" fmla="*/ 0 h 400"/>
              <a:gd name="T44" fmla="*/ 139 w 293"/>
              <a:gd name="T45" fmla="*/ 38 h 400"/>
              <a:gd name="T46" fmla="*/ 91 w 293"/>
              <a:gd name="T47" fmla="*/ 54 h 400"/>
              <a:gd name="T48" fmla="*/ 107 w 293"/>
              <a:gd name="T49" fmla="*/ 92 h 400"/>
              <a:gd name="T50" fmla="*/ 84 w 293"/>
              <a:gd name="T51" fmla="*/ 137 h 400"/>
              <a:gd name="T52" fmla="*/ 122 w 293"/>
              <a:gd name="T53" fmla="*/ 153 h 400"/>
              <a:gd name="T54" fmla="*/ 138 w 293"/>
              <a:gd name="T55" fmla="*/ 201 h 400"/>
              <a:gd name="T56" fmla="*/ 176 w 293"/>
              <a:gd name="T57" fmla="*/ 185 h 400"/>
              <a:gd name="T58" fmla="*/ 222 w 293"/>
              <a:gd name="T59" fmla="*/ 208 h 400"/>
              <a:gd name="T60" fmla="*/ 237 w 293"/>
              <a:gd name="T61" fmla="*/ 170 h 400"/>
              <a:gd name="T62" fmla="*/ 286 w 293"/>
              <a:gd name="T63" fmla="*/ 154 h 400"/>
              <a:gd name="T64" fmla="*/ 270 w 293"/>
              <a:gd name="T65" fmla="*/ 116 h 400"/>
              <a:gd name="T66" fmla="*/ 293 w 293"/>
              <a:gd name="T67" fmla="*/ 71 h 400"/>
              <a:gd name="T68" fmla="*/ 254 w 293"/>
              <a:gd name="T69" fmla="*/ 55 h 400"/>
              <a:gd name="T70" fmla="*/ 239 w 293"/>
              <a:gd name="T71" fmla="*/ 7 h 400"/>
              <a:gd name="T72" fmla="*/ 200 w 293"/>
              <a:gd name="T73" fmla="*/ 23 h 400"/>
              <a:gd name="T74" fmla="*/ 155 w 293"/>
              <a:gd name="T75"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3" h="400">
                <a:moveTo>
                  <a:pt x="86" y="290"/>
                </a:moveTo>
                <a:cubicBezTo>
                  <a:pt x="86" y="277"/>
                  <a:pt x="97" y="266"/>
                  <a:pt x="110" y="266"/>
                </a:cubicBezTo>
                <a:cubicBezTo>
                  <a:pt x="123" y="266"/>
                  <a:pt x="134" y="277"/>
                  <a:pt x="134" y="290"/>
                </a:cubicBezTo>
                <a:cubicBezTo>
                  <a:pt x="134" y="303"/>
                  <a:pt x="123" y="314"/>
                  <a:pt x="110" y="314"/>
                </a:cubicBezTo>
                <a:cubicBezTo>
                  <a:pt x="97" y="314"/>
                  <a:pt x="86" y="303"/>
                  <a:pt x="86" y="290"/>
                </a:cubicBezTo>
                <a:close/>
                <a:moveTo>
                  <a:pt x="119" y="181"/>
                </a:moveTo>
                <a:cubicBezTo>
                  <a:pt x="113" y="180"/>
                  <a:pt x="107" y="180"/>
                  <a:pt x="101" y="181"/>
                </a:cubicBezTo>
                <a:cubicBezTo>
                  <a:pt x="90" y="211"/>
                  <a:pt x="90" y="211"/>
                  <a:pt x="90" y="211"/>
                </a:cubicBezTo>
                <a:cubicBezTo>
                  <a:pt x="82" y="212"/>
                  <a:pt x="75" y="216"/>
                  <a:pt x="68" y="220"/>
                </a:cubicBezTo>
                <a:cubicBezTo>
                  <a:pt x="39" y="206"/>
                  <a:pt x="39" y="206"/>
                  <a:pt x="39" y="206"/>
                </a:cubicBezTo>
                <a:cubicBezTo>
                  <a:pt x="35" y="210"/>
                  <a:pt x="30" y="215"/>
                  <a:pt x="26" y="219"/>
                </a:cubicBezTo>
                <a:cubicBezTo>
                  <a:pt x="40" y="248"/>
                  <a:pt x="40" y="248"/>
                  <a:pt x="40" y="248"/>
                </a:cubicBezTo>
                <a:cubicBezTo>
                  <a:pt x="36" y="255"/>
                  <a:pt x="32" y="262"/>
                  <a:pt x="31" y="270"/>
                </a:cubicBezTo>
                <a:cubicBezTo>
                  <a:pt x="1" y="281"/>
                  <a:pt x="1" y="281"/>
                  <a:pt x="1" y="281"/>
                </a:cubicBezTo>
                <a:cubicBezTo>
                  <a:pt x="0" y="287"/>
                  <a:pt x="0" y="293"/>
                  <a:pt x="1" y="299"/>
                </a:cubicBezTo>
                <a:cubicBezTo>
                  <a:pt x="30" y="310"/>
                  <a:pt x="30" y="310"/>
                  <a:pt x="30" y="310"/>
                </a:cubicBezTo>
                <a:cubicBezTo>
                  <a:pt x="32" y="318"/>
                  <a:pt x="36" y="325"/>
                  <a:pt x="40" y="332"/>
                </a:cubicBezTo>
                <a:cubicBezTo>
                  <a:pt x="26" y="361"/>
                  <a:pt x="26" y="361"/>
                  <a:pt x="26" y="361"/>
                </a:cubicBezTo>
                <a:cubicBezTo>
                  <a:pt x="30" y="366"/>
                  <a:pt x="35" y="370"/>
                  <a:pt x="39" y="374"/>
                </a:cubicBezTo>
                <a:cubicBezTo>
                  <a:pt x="68" y="361"/>
                  <a:pt x="68" y="361"/>
                  <a:pt x="68" y="361"/>
                </a:cubicBezTo>
                <a:cubicBezTo>
                  <a:pt x="75" y="365"/>
                  <a:pt x="82" y="368"/>
                  <a:pt x="90" y="370"/>
                </a:cubicBezTo>
                <a:cubicBezTo>
                  <a:pt x="101" y="399"/>
                  <a:pt x="101" y="399"/>
                  <a:pt x="101" y="399"/>
                </a:cubicBezTo>
                <a:cubicBezTo>
                  <a:pt x="107" y="400"/>
                  <a:pt x="113" y="400"/>
                  <a:pt x="119" y="399"/>
                </a:cubicBezTo>
                <a:cubicBezTo>
                  <a:pt x="130" y="370"/>
                  <a:pt x="130" y="370"/>
                  <a:pt x="130" y="370"/>
                </a:cubicBezTo>
                <a:cubicBezTo>
                  <a:pt x="138" y="368"/>
                  <a:pt x="145" y="365"/>
                  <a:pt x="152" y="361"/>
                </a:cubicBezTo>
                <a:cubicBezTo>
                  <a:pt x="181" y="374"/>
                  <a:pt x="181" y="374"/>
                  <a:pt x="181" y="374"/>
                </a:cubicBezTo>
                <a:cubicBezTo>
                  <a:pt x="185" y="370"/>
                  <a:pt x="190" y="366"/>
                  <a:pt x="194" y="361"/>
                </a:cubicBezTo>
                <a:cubicBezTo>
                  <a:pt x="181" y="332"/>
                  <a:pt x="181" y="332"/>
                  <a:pt x="181" y="332"/>
                </a:cubicBezTo>
                <a:cubicBezTo>
                  <a:pt x="185" y="325"/>
                  <a:pt x="188" y="318"/>
                  <a:pt x="190" y="310"/>
                </a:cubicBezTo>
                <a:cubicBezTo>
                  <a:pt x="219" y="299"/>
                  <a:pt x="219" y="299"/>
                  <a:pt x="219" y="299"/>
                </a:cubicBezTo>
                <a:cubicBezTo>
                  <a:pt x="220" y="293"/>
                  <a:pt x="220" y="287"/>
                  <a:pt x="219" y="281"/>
                </a:cubicBezTo>
                <a:cubicBezTo>
                  <a:pt x="190" y="270"/>
                  <a:pt x="190" y="270"/>
                  <a:pt x="190" y="270"/>
                </a:cubicBezTo>
                <a:cubicBezTo>
                  <a:pt x="188" y="262"/>
                  <a:pt x="185" y="255"/>
                  <a:pt x="181" y="248"/>
                </a:cubicBezTo>
                <a:cubicBezTo>
                  <a:pt x="194" y="219"/>
                  <a:pt x="194" y="219"/>
                  <a:pt x="194" y="219"/>
                </a:cubicBezTo>
                <a:cubicBezTo>
                  <a:pt x="190" y="215"/>
                  <a:pt x="185" y="210"/>
                  <a:pt x="181" y="206"/>
                </a:cubicBezTo>
                <a:cubicBezTo>
                  <a:pt x="152" y="220"/>
                  <a:pt x="152" y="220"/>
                  <a:pt x="152" y="220"/>
                </a:cubicBezTo>
                <a:cubicBezTo>
                  <a:pt x="145" y="216"/>
                  <a:pt x="138" y="212"/>
                  <a:pt x="130" y="211"/>
                </a:cubicBezTo>
                <a:lnTo>
                  <a:pt x="119" y="181"/>
                </a:lnTo>
                <a:close/>
                <a:moveTo>
                  <a:pt x="167" y="113"/>
                </a:moveTo>
                <a:cubicBezTo>
                  <a:pt x="162" y="101"/>
                  <a:pt x="167" y="87"/>
                  <a:pt x="179" y="82"/>
                </a:cubicBezTo>
                <a:cubicBezTo>
                  <a:pt x="191" y="77"/>
                  <a:pt x="205" y="83"/>
                  <a:pt x="210" y="95"/>
                </a:cubicBezTo>
                <a:cubicBezTo>
                  <a:pt x="215" y="107"/>
                  <a:pt x="210" y="121"/>
                  <a:pt x="197" y="126"/>
                </a:cubicBezTo>
                <a:cubicBezTo>
                  <a:pt x="185" y="131"/>
                  <a:pt x="172" y="125"/>
                  <a:pt x="167" y="113"/>
                </a:cubicBezTo>
                <a:close/>
                <a:moveTo>
                  <a:pt x="155" y="0"/>
                </a:moveTo>
                <a:cubicBezTo>
                  <a:pt x="149" y="2"/>
                  <a:pt x="144" y="4"/>
                  <a:pt x="138" y="7"/>
                </a:cubicBezTo>
                <a:cubicBezTo>
                  <a:pt x="139" y="38"/>
                  <a:pt x="139" y="38"/>
                  <a:pt x="139" y="38"/>
                </a:cubicBezTo>
                <a:cubicBezTo>
                  <a:pt x="133" y="43"/>
                  <a:pt x="127" y="49"/>
                  <a:pt x="123" y="55"/>
                </a:cubicBezTo>
                <a:cubicBezTo>
                  <a:pt x="91" y="54"/>
                  <a:pt x="91" y="54"/>
                  <a:pt x="91" y="54"/>
                </a:cubicBezTo>
                <a:cubicBezTo>
                  <a:pt x="88" y="59"/>
                  <a:pt x="86" y="65"/>
                  <a:pt x="84" y="71"/>
                </a:cubicBezTo>
                <a:cubicBezTo>
                  <a:pt x="107" y="92"/>
                  <a:pt x="107" y="92"/>
                  <a:pt x="107" y="92"/>
                </a:cubicBezTo>
                <a:cubicBezTo>
                  <a:pt x="106" y="100"/>
                  <a:pt x="106" y="108"/>
                  <a:pt x="107" y="116"/>
                </a:cubicBezTo>
                <a:cubicBezTo>
                  <a:pt x="84" y="137"/>
                  <a:pt x="84" y="137"/>
                  <a:pt x="84" y="137"/>
                </a:cubicBezTo>
                <a:cubicBezTo>
                  <a:pt x="86" y="143"/>
                  <a:pt x="88" y="149"/>
                  <a:pt x="91" y="154"/>
                </a:cubicBezTo>
                <a:cubicBezTo>
                  <a:pt x="122" y="153"/>
                  <a:pt x="122" y="153"/>
                  <a:pt x="122" y="153"/>
                </a:cubicBezTo>
                <a:cubicBezTo>
                  <a:pt x="127" y="159"/>
                  <a:pt x="133" y="165"/>
                  <a:pt x="139" y="170"/>
                </a:cubicBezTo>
                <a:cubicBezTo>
                  <a:pt x="138" y="201"/>
                  <a:pt x="138" y="201"/>
                  <a:pt x="138" y="201"/>
                </a:cubicBezTo>
                <a:cubicBezTo>
                  <a:pt x="144" y="204"/>
                  <a:pt x="149" y="206"/>
                  <a:pt x="155" y="208"/>
                </a:cubicBezTo>
                <a:cubicBezTo>
                  <a:pt x="176" y="185"/>
                  <a:pt x="176" y="185"/>
                  <a:pt x="176" y="185"/>
                </a:cubicBezTo>
                <a:cubicBezTo>
                  <a:pt x="184" y="186"/>
                  <a:pt x="193" y="186"/>
                  <a:pt x="200" y="185"/>
                </a:cubicBezTo>
                <a:cubicBezTo>
                  <a:pt x="222" y="208"/>
                  <a:pt x="222" y="208"/>
                  <a:pt x="222" y="208"/>
                </a:cubicBezTo>
                <a:cubicBezTo>
                  <a:pt x="228" y="206"/>
                  <a:pt x="233" y="204"/>
                  <a:pt x="239" y="201"/>
                </a:cubicBezTo>
                <a:cubicBezTo>
                  <a:pt x="237" y="170"/>
                  <a:pt x="237" y="170"/>
                  <a:pt x="237" y="170"/>
                </a:cubicBezTo>
                <a:cubicBezTo>
                  <a:pt x="244" y="165"/>
                  <a:pt x="250" y="159"/>
                  <a:pt x="254" y="153"/>
                </a:cubicBezTo>
                <a:cubicBezTo>
                  <a:pt x="286" y="154"/>
                  <a:pt x="286" y="154"/>
                  <a:pt x="286" y="154"/>
                </a:cubicBezTo>
                <a:cubicBezTo>
                  <a:pt x="289" y="149"/>
                  <a:pt x="291" y="143"/>
                  <a:pt x="293" y="137"/>
                </a:cubicBezTo>
                <a:cubicBezTo>
                  <a:pt x="270" y="116"/>
                  <a:pt x="270" y="116"/>
                  <a:pt x="270" y="116"/>
                </a:cubicBezTo>
                <a:cubicBezTo>
                  <a:pt x="271" y="108"/>
                  <a:pt x="271" y="100"/>
                  <a:pt x="270" y="92"/>
                </a:cubicBezTo>
                <a:cubicBezTo>
                  <a:pt x="293" y="71"/>
                  <a:pt x="293" y="71"/>
                  <a:pt x="293" y="71"/>
                </a:cubicBezTo>
                <a:cubicBezTo>
                  <a:pt x="291" y="65"/>
                  <a:pt x="289" y="59"/>
                  <a:pt x="286" y="54"/>
                </a:cubicBezTo>
                <a:cubicBezTo>
                  <a:pt x="254" y="55"/>
                  <a:pt x="254" y="55"/>
                  <a:pt x="254" y="55"/>
                </a:cubicBezTo>
                <a:cubicBezTo>
                  <a:pt x="249" y="49"/>
                  <a:pt x="244" y="43"/>
                  <a:pt x="237" y="38"/>
                </a:cubicBezTo>
                <a:cubicBezTo>
                  <a:pt x="239" y="7"/>
                  <a:pt x="239" y="7"/>
                  <a:pt x="239" y="7"/>
                </a:cubicBezTo>
                <a:cubicBezTo>
                  <a:pt x="233" y="4"/>
                  <a:pt x="228" y="2"/>
                  <a:pt x="222" y="0"/>
                </a:cubicBezTo>
                <a:cubicBezTo>
                  <a:pt x="200" y="23"/>
                  <a:pt x="200" y="23"/>
                  <a:pt x="200" y="23"/>
                </a:cubicBezTo>
                <a:cubicBezTo>
                  <a:pt x="192" y="22"/>
                  <a:pt x="184" y="22"/>
                  <a:pt x="176" y="23"/>
                </a:cubicBezTo>
                <a:lnTo>
                  <a:pt x="155"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defRPr/>
            </a:pPr>
            <a:endParaRPr lang="en-US" sz="1100" kern="0" dirty="0" smtClean="0">
              <a:solidFill>
                <a:srgbClr val="002050"/>
              </a:solidFill>
            </a:endParaRPr>
          </a:p>
        </p:txBody>
      </p:sp>
      <p:grpSp>
        <p:nvGrpSpPr>
          <p:cNvPr id="64" name="Group 63"/>
          <p:cNvGrpSpPr/>
          <p:nvPr/>
        </p:nvGrpSpPr>
        <p:grpSpPr>
          <a:xfrm>
            <a:off x="4704823" y="2935280"/>
            <a:ext cx="2976326" cy="1689243"/>
            <a:chOff x="4830580" y="3165387"/>
            <a:chExt cx="2775000" cy="1574978"/>
          </a:xfrm>
        </p:grpSpPr>
        <p:sp>
          <p:nvSpPr>
            <p:cNvPr id="65" name="Freeform 7"/>
            <p:cNvSpPr>
              <a:spLocks noEditPoints="1"/>
            </p:cNvSpPr>
            <p:nvPr/>
          </p:nvSpPr>
          <p:spPr bwMode="black">
            <a:xfrm>
              <a:off x="6155847" y="3947046"/>
              <a:ext cx="393704" cy="348162"/>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03">
                <a:defRPr/>
              </a:pPr>
              <a:endParaRPr lang="en-US" sz="1100" kern="0" smtClean="0">
                <a:solidFill>
                  <a:srgbClr val="505050"/>
                </a:solidFill>
              </a:endParaRPr>
            </a:p>
          </p:txBody>
        </p:sp>
        <p:sp>
          <p:nvSpPr>
            <p:cNvPr id="66" name="original cloud"/>
            <p:cNvSpPr>
              <a:spLocks noChangeAspect="1"/>
            </p:cNvSpPr>
            <p:nvPr/>
          </p:nvSpPr>
          <p:spPr bwMode="black">
            <a:xfrm>
              <a:off x="4830580" y="3165387"/>
              <a:ext cx="2775000" cy="157497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defRPr/>
              </a:pPr>
              <a:endParaRPr lang="en-US" sz="1400" kern="0" dirty="0" smtClean="0">
                <a:solidFill>
                  <a:srgbClr val="00188F"/>
                </a:solidFill>
              </a:endParaRPr>
            </a:p>
          </p:txBody>
        </p:sp>
        <p:sp>
          <p:nvSpPr>
            <p:cNvPr id="67" name="bottom line"/>
            <p:cNvSpPr>
              <a:spLocks noEditPoints="1"/>
            </p:cNvSpPr>
            <p:nvPr/>
          </p:nvSpPr>
          <p:spPr bwMode="auto">
            <a:xfrm rot="5400000">
              <a:off x="6191366" y="4643172"/>
              <a:ext cx="140999" cy="41757"/>
            </a:xfrm>
            <a:custGeom>
              <a:avLst/>
              <a:gdLst>
                <a:gd name="T0" fmla="*/ 215 w 215"/>
                <a:gd name="T1" fmla="*/ 42 h 42"/>
                <a:gd name="T2" fmla="*/ 172 w 215"/>
                <a:gd name="T3" fmla="*/ 42 h 42"/>
                <a:gd name="T4" fmla="*/ 172 w 215"/>
                <a:gd name="T5" fmla="*/ 0 h 42"/>
                <a:gd name="T6" fmla="*/ 215 w 215"/>
                <a:gd name="T7" fmla="*/ 0 h 42"/>
                <a:gd name="T8" fmla="*/ 215 w 215"/>
                <a:gd name="T9" fmla="*/ 42 h 42"/>
                <a:gd name="T10" fmla="*/ 130 w 215"/>
                <a:gd name="T11" fmla="*/ 42 h 42"/>
                <a:gd name="T12" fmla="*/ 85 w 215"/>
                <a:gd name="T13" fmla="*/ 42 h 42"/>
                <a:gd name="T14" fmla="*/ 85 w 215"/>
                <a:gd name="T15" fmla="*/ 0 h 42"/>
                <a:gd name="T16" fmla="*/ 130 w 215"/>
                <a:gd name="T17" fmla="*/ 0 h 42"/>
                <a:gd name="T18" fmla="*/ 130 w 215"/>
                <a:gd name="T19" fmla="*/ 42 h 42"/>
                <a:gd name="T20" fmla="*/ 43 w 215"/>
                <a:gd name="T21" fmla="*/ 42 h 42"/>
                <a:gd name="T22" fmla="*/ 0 w 215"/>
                <a:gd name="T23" fmla="*/ 42 h 42"/>
                <a:gd name="T24" fmla="*/ 0 w 215"/>
                <a:gd name="T25" fmla="*/ 0 h 42"/>
                <a:gd name="T26" fmla="*/ 43 w 215"/>
                <a:gd name="T27" fmla="*/ 0 h 42"/>
                <a:gd name="T28" fmla="*/ 43 w 215"/>
                <a:gd name="T2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5" h="42">
                  <a:moveTo>
                    <a:pt x="215" y="42"/>
                  </a:moveTo>
                  <a:lnTo>
                    <a:pt x="172" y="42"/>
                  </a:lnTo>
                  <a:lnTo>
                    <a:pt x="172" y="0"/>
                  </a:lnTo>
                  <a:lnTo>
                    <a:pt x="215" y="0"/>
                  </a:lnTo>
                  <a:lnTo>
                    <a:pt x="215" y="42"/>
                  </a:lnTo>
                  <a:close/>
                  <a:moveTo>
                    <a:pt x="130" y="42"/>
                  </a:moveTo>
                  <a:lnTo>
                    <a:pt x="85" y="42"/>
                  </a:lnTo>
                  <a:lnTo>
                    <a:pt x="85" y="0"/>
                  </a:lnTo>
                  <a:lnTo>
                    <a:pt x="130" y="0"/>
                  </a:lnTo>
                  <a:lnTo>
                    <a:pt x="130" y="42"/>
                  </a:lnTo>
                  <a:close/>
                  <a:moveTo>
                    <a:pt x="43" y="42"/>
                  </a:moveTo>
                  <a:lnTo>
                    <a:pt x="0" y="42"/>
                  </a:lnTo>
                  <a:lnTo>
                    <a:pt x="0" y="0"/>
                  </a:lnTo>
                  <a:lnTo>
                    <a:pt x="43" y="0"/>
                  </a:lnTo>
                  <a:lnTo>
                    <a:pt x="43" y="42"/>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defTabSz="792876">
                <a:defRPr/>
              </a:pPr>
              <a:endParaRPr lang="en-US" sz="1100" kern="0" dirty="0" smtClean="0">
                <a:solidFill>
                  <a:srgbClr val="505050"/>
                </a:solidFill>
              </a:endParaRPr>
            </a:p>
          </p:txBody>
        </p:sp>
        <p:sp>
          <p:nvSpPr>
            <p:cNvPr id="68" name="left line"/>
            <p:cNvSpPr>
              <a:spLocks noEditPoints="1"/>
            </p:cNvSpPr>
            <p:nvPr/>
          </p:nvSpPr>
          <p:spPr bwMode="auto">
            <a:xfrm rot="1143405">
              <a:off x="5329413" y="3935990"/>
              <a:ext cx="467488" cy="42912"/>
            </a:xfrm>
            <a:custGeom>
              <a:avLst/>
              <a:gdLst>
                <a:gd name="T0" fmla="*/ 39 w 588"/>
                <a:gd name="T1" fmla="*/ 40 h 40"/>
                <a:gd name="T2" fmla="*/ 0 w 588"/>
                <a:gd name="T3" fmla="*/ 40 h 40"/>
                <a:gd name="T4" fmla="*/ 0 w 588"/>
                <a:gd name="T5" fmla="*/ 0 h 40"/>
                <a:gd name="T6" fmla="*/ 39 w 588"/>
                <a:gd name="T7" fmla="*/ 0 h 40"/>
                <a:gd name="T8" fmla="*/ 39 w 588"/>
                <a:gd name="T9" fmla="*/ 40 h 40"/>
                <a:gd name="T10" fmla="*/ 588 w 588"/>
                <a:gd name="T11" fmla="*/ 0 h 40"/>
                <a:gd name="T12" fmla="*/ 549 w 588"/>
                <a:gd name="T13" fmla="*/ 0 h 40"/>
                <a:gd name="T14" fmla="*/ 549 w 588"/>
                <a:gd name="T15" fmla="*/ 40 h 40"/>
                <a:gd name="T16" fmla="*/ 588 w 588"/>
                <a:gd name="T17" fmla="*/ 40 h 40"/>
                <a:gd name="T18" fmla="*/ 588 w 588"/>
                <a:gd name="T19" fmla="*/ 0 h 40"/>
                <a:gd name="T20" fmla="*/ 510 w 588"/>
                <a:gd name="T21" fmla="*/ 0 h 40"/>
                <a:gd name="T22" fmla="*/ 471 w 588"/>
                <a:gd name="T23" fmla="*/ 0 h 40"/>
                <a:gd name="T24" fmla="*/ 471 w 588"/>
                <a:gd name="T25" fmla="*/ 40 h 40"/>
                <a:gd name="T26" fmla="*/ 510 w 588"/>
                <a:gd name="T27" fmla="*/ 40 h 40"/>
                <a:gd name="T28" fmla="*/ 510 w 588"/>
                <a:gd name="T29" fmla="*/ 0 h 40"/>
                <a:gd name="T30" fmla="*/ 431 w 588"/>
                <a:gd name="T31" fmla="*/ 0 h 40"/>
                <a:gd name="T32" fmla="*/ 392 w 588"/>
                <a:gd name="T33" fmla="*/ 0 h 40"/>
                <a:gd name="T34" fmla="*/ 392 w 588"/>
                <a:gd name="T35" fmla="*/ 40 h 40"/>
                <a:gd name="T36" fmla="*/ 431 w 588"/>
                <a:gd name="T37" fmla="*/ 40 h 40"/>
                <a:gd name="T38" fmla="*/ 431 w 588"/>
                <a:gd name="T39" fmla="*/ 0 h 40"/>
                <a:gd name="T40" fmla="*/ 353 w 588"/>
                <a:gd name="T41" fmla="*/ 0 h 40"/>
                <a:gd name="T42" fmla="*/ 314 w 588"/>
                <a:gd name="T43" fmla="*/ 0 h 40"/>
                <a:gd name="T44" fmla="*/ 314 w 588"/>
                <a:gd name="T45" fmla="*/ 40 h 40"/>
                <a:gd name="T46" fmla="*/ 353 w 588"/>
                <a:gd name="T47" fmla="*/ 40 h 40"/>
                <a:gd name="T48" fmla="*/ 353 w 588"/>
                <a:gd name="T49" fmla="*/ 0 h 40"/>
                <a:gd name="T50" fmla="*/ 274 w 588"/>
                <a:gd name="T51" fmla="*/ 0 h 40"/>
                <a:gd name="T52" fmla="*/ 235 w 588"/>
                <a:gd name="T53" fmla="*/ 0 h 40"/>
                <a:gd name="T54" fmla="*/ 235 w 588"/>
                <a:gd name="T55" fmla="*/ 40 h 40"/>
                <a:gd name="T56" fmla="*/ 274 w 588"/>
                <a:gd name="T57" fmla="*/ 40 h 40"/>
                <a:gd name="T58" fmla="*/ 274 w 588"/>
                <a:gd name="T59" fmla="*/ 0 h 40"/>
                <a:gd name="T60" fmla="*/ 196 w 588"/>
                <a:gd name="T61" fmla="*/ 0 h 40"/>
                <a:gd name="T62" fmla="*/ 156 w 588"/>
                <a:gd name="T63" fmla="*/ 0 h 40"/>
                <a:gd name="T64" fmla="*/ 156 w 588"/>
                <a:gd name="T65" fmla="*/ 40 h 40"/>
                <a:gd name="T66" fmla="*/ 196 w 588"/>
                <a:gd name="T67" fmla="*/ 40 h 40"/>
                <a:gd name="T68" fmla="*/ 196 w 588"/>
                <a:gd name="T69" fmla="*/ 0 h 40"/>
                <a:gd name="T70" fmla="*/ 117 w 588"/>
                <a:gd name="T71" fmla="*/ 0 h 40"/>
                <a:gd name="T72" fmla="*/ 78 w 588"/>
                <a:gd name="T73" fmla="*/ 0 h 40"/>
                <a:gd name="T74" fmla="*/ 78 w 588"/>
                <a:gd name="T75" fmla="*/ 40 h 40"/>
                <a:gd name="T76" fmla="*/ 117 w 588"/>
                <a:gd name="T77" fmla="*/ 40 h 40"/>
                <a:gd name="T78" fmla="*/ 117 w 588"/>
                <a:gd name="T7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88" h="40">
                  <a:moveTo>
                    <a:pt x="39" y="40"/>
                  </a:moveTo>
                  <a:lnTo>
                    <a:pt x="0" y="40"/>
                  </a:lnTo>
                  <a:lnTo>
                    <a:pt x="0" y="0"/>
                  </a:lnTo>
                  <a:lnTo>
                    <a:pt x="39" y="0"/>
                  </a:lnTo>
                  <a:lnTo>
                    <a:pt x="39" y="40"/>
                  </a:lnTo>
                  <a:close/>
                  <a:moveTo>
                    <a:pt x="588" y="0"/>
                  </a:moveTo>
                  <a:lnTo>
                    <a:pt x="549" y="0"/>
                  </a:lnTo>
                  <a:lnTo>
                    <a:pt x="549" y="40"/>
                  </a:lnTo>
                  <a:lnTo>
                    <a:pt x="588" y="40"/>
                  </a:lnTo>
                  <a:lnTo>
                    <a:pt x="588" y="0"/>
                  </a:lnTo>
                  <a:close/>
                  <a:moveTo>
                    <a:pt x="510" y="0"/>
                  </a:moveTo>
                  <a:lnTo>
                    <a:pt x="471" y="0"/>
                  </a:lnTo>
                  <a:lnTo>
                    <a:pt x="471" y="40"/>
                  </a:lnTo>
                  <a:lnTo>
                    <a:pt x="510" y="40"/>
                  </a:lnTo>
                  <a:lnTo>
                    <a:pt x="510" y="0"/>
                  </a:lnTo>
                  <a:close/>
                  <a:moveTo>
                    <a:pt x="431" y="0"/>
                  </a:moveTo>
                  <a:lnTo>
                    <a:pt x="392" y="0"/>
                  </a:lnTo>
                  <a:lnTo>
                    <a:pt x="392" y="40"/>
                  </a:lnTo>
                  <a:lnTo>
                    <a:pt x="431" y="40"/>
                  </a:lnTo>
                  <a:lnTo>
                    <a:pt x="431" y="0"/>
                  </a:lnTo>
                  <a:close/>
                  <a:moveTo>
                    <a:pt x="353" y="0"/>
                  </a:moveTo>
                  <a:lnTo>
                    <a:pt x="314" y="0"/>
                  </a:lnTo>
                  <a:lnTo>
                    <a:pt x="314" y="40"/>
                  </a:lnTo>
                  <a:lnTo>
                    <a:pt x="353" y="40"/>
                  </a:lnTo>
                  <a:lnTo>
                    <a:pt x="353" y="0"/>
                  </a:lnTo>
                  <a:close/>
                  <a:moveTo>
                    <a:pt x="274" y="0"/>
                  </a:moveTo>
                  <a:lnTo>
                    <a:pt x="235" y="0"/>
                  </a:lnTo>
                  <a:lnTo>
                    <a:pt x="235" y="40"/>
                  </a:lnTo>
                  <a:lnTo>
                    <a:pt x="274" y="40"/>
                  </a:lnTo>
                  <a:lnTo>
                    <a:pt x="274" y="0"/>
                  </a:lnTo>
                  <a:close/>
                  <a:moveTo>
                    <a:pt x="196" y="0"/>
                  </a:moveTo>
                  <a:lnTo>
                    <a:pt x="156" y="0"/>
                  </a:lnTo>
                  <a:lnTo>
                    <a:pt x="156" y="40"/>
                  </a:lnTo>
                  <a:lnTo>
                    <a:pt x="196" y="40"/>
                  </a:lnTo>
                  <a:lnTo>
                    <a:pt x="196" y="0"/>
                  </a:lnTo>
                  <a:close/>
                  <a:moveTo>
                    <a:pt x="117" y="0"/>
                  </a:moveTo>
                  <a:lnTo>
                    <a:pt x="78" y="0"/>
                  </a:lnTo>
                  <a:lnTo>
                    <a:pt x="78" y="40"/>
                  </a:lnTo>
                  <a:lnTo>
                    <a:pt x="117" y="40"/>
                  </a:lnTo>
                  <a:lnTo>
                    <a:pt x="117" y="0"/>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defTabSz="792876">
                <a:defRPr/>
              </a:pPr>
              <a:endParaRPr lang="en-US" sz="1100" kern="0" dirty="0" smtClean="0">
                <a:solidFill>
                  <a:srgbClr val="505050"/>
                </a:solidFill>
              </a:endParaRPr>
            </a:p>
          </p:txBody>
        </p:sp>
        <p:sp>
          <p:nvSpPr>
            <p:cNvPr id="69" name="right line"/>
            <p:cNvSpPr>
              <a:spLocks noEditPoints="1"/>
            </p:cNvSpPr>
            <p:nvPr/>
          </p:nvSpPr>
          <p:spPr bwMode="auto">
            <a:xfrm rot="20326157">
              <a:off x="6738616" y="3841729"/>
              <a:ext cx="748206" cy="38792"/>
            </a:xfrm>
            <a:custGeom>
              <a:avLst/>
              <a:gdLst>
                <a:gd name="T0" fmla="*/ 39 w 896"/>
                <a:gd name="T1" fmla="*/ 39 h 39"/>
                <a:gd name="T2" fmla="*/ 0 w 896"/>
                <a:gd name="T3" fmla="*/ 39 h 39"/>
                <a:gd name="T4" fmla="*/ 0 w 896"/>
                <a:gd name="T5" fmla="*/ 0 h 39"/>
                <a:gd name="T6" fmla="*/ 39 w 896"/>
                <a:gd name="T7" fmla="*/ 0 h 39"/>
                <a:gd name="T8" fmla="*/ 39 w 896"/>
                <a:gd name="T9" fmla="*/ 39 h 39"/>
                <a:gd name="T10" fmla="*/ 896 w 896"/>
                <a:gd name="T11" fmla="*/ 0 h 39"/>
                <a:gd name="T12" fmla="*/ 857 w 896"/>
                <a:gd name="T13" fmla="*/ 0 h 39"/>
                <a:gd name="T14" fmla="*/ 857 w 896"/>
                <a:gd name="T15" fmla="*/ 39 h 39"/>
                <a:gd name="T16" fmla="*/ 896 w 896"/>
                <a:gd name="T17" fmla="*/ 39 h 39"/>
                <a:gd name="T18" fmla="*/ 896 w 896"/>
                <a:gd name="T19" fmla="*/ 0 h 39"/>
                <a:gd name="T20" fmla="*/ 818 w 896"/>
                <a:gd name="T21" fmla="*/ 0 h 39"/>
                <a:gd name="T22" fmla="*/ 780 w 896"/>
                <a:gd name="T23" fmla="*/ 0 h 39"/>
                <a:gd name="T24" fmla="*/ 780 w 896"/>
                <a:gd name="T25" fmla="*/ 39 h 39"/>
                <a:gd name="T26" fmla="*/ 818 w 896"/>
                <a:gd name="T27" fmla="*/ 39 h 39"/>
                <a:gd name="T28" fmla="*/ 818 w 896"/>
                <a:gd name="T29" fmla="*/ 0 h 39"/>
                <a:gd name="T30" fmla="*/ 741 w 896"/>
                <a:gd name="T31" fmla="*/ 0 h 39"/>
                <a:gd name="T32" fmla="*/ 702 w 896"/>
                <a:gd name="T33" fmla="*/ 0 h 39"/>
                <a:gd name="T34" fmla="*/ 702 w 896"/>
                <a:gd name="T35" fmla="*/ 39 h 39"/>
                <a:gd name="T36" fmla="*/ 741 w 896"/>
                <a:gd name="T37" fmla="*/ 39 h 39"/>
                <a:gd name="T38" fmla="*/ 741 w 896"/>
                <a:gd name="T39" fmla="*/ 0 h 39"/>
                <a:gd name="T40" fmla="*/ 662 w 896"/>
                <a:gd name="T41" fmla="*/ 0 h 39"/>
                <a:gd name="T42" fmla="*/ 623 w 896"/>
                <a:gd name="T43" fmla="*/ 0 h 39"/>
                <a:gd name="T44" fmla="*/ 623 w 896"/>
                <a:gd name="T45" fmla="*/ 39 h 39"/>
                <a:gd name="T46" fmla="*/ 662 w 896"/>
                <a:gd name="T47" fmla="*/ 39 h 39"/>
                <a:gd name="T48" fmla="*/ 662 w 896"/>
                <a:gd name="T49" fmla="*/ 0 h 39"/>
                <a:gd name="T50" fmla="*/ 584 w 896"/>
                <a:gd name="T51" fmla="*/ 0 h 39"/>
                <a:gd name="T52" fmla="*/ 545 w 896"/>
                <a:gd name="T53" fmla="*/ 0 h 39"/>
                <a:gd name="T54" fmla="*/ 545 w 896"/>
                <a:gd name="T55" fmla="*/ 39 h 39"/>
                <a:gd name="T56" fmla="*/ 584 w 896"/>
                <a:gd name="T57" fmla="*/ 39 h 39"/>
                <a:gd name="T58" fmla="*/ 584 w 896"/>
                <a:gd name="T59" fmla="*/ 0 h 39"/>
                <a:gd name="T60" fmla="*/ 507 w 896"/>
                <a:gd name="T61" fmla="*/ 0 h 39"/>
                <a:gd name="T62" fmla="*/ 468 w 896"/>
                <a:gd name="T63" fmla="*/ 0 h 39"/>
                <a:gd name="T64" fmla="*/ 468 w 896"/>
                <a:gd name="T65" fmla="*/ 39 h 39"/>
                <a:gd name="T66" fmla="*/ 507 w 896"/>
                <a:gd name="T67" fmla="*/ 39 h 39"/>
                <a:gd name="T68" fmla="*/ 507 w 896"/>
                <a:gd name="T69" fmla="*/ 0 h 39"/>
                <a:gd name="T70" fmla="*/ 428 w 896"/>
                <a:gd name="T71" fmla="*/ 0 h 39"/>
                <a:gd name="T72" fmla="*/ 389 w 896"/>
                <a:gd name="T73" fmla="*/ 0 h 39"/>
                <a:gd name="T74" fmla="*/ 389 w 896"/>
                <a:gd name="T75" fmla="*/ 39 h 39"/>
                <a:gd name="T76" fmla="*/ 428 w 896"/>
                <a:gd name="T77" fmla="*/ 39 h 39"/>
                <a:gd name="T78" fmla="*/ 428 w 896"/>
                <a:gd name="T79" fmla="*/ 0 h 39"/>
                <a:gd name="T80" fmla="*/ 350 w 896"/>
                <a:gd name="T81" fmla="*/ 0 h 39"/>
                <a:gd name="T82" fmla="*/ 311 w 896"/>
                <a:gd name="T83" fmla="*/ 0 h 39"/>
                <a:gd name="T84" fmla="*/ 311 w 896"/>
                <a:gd name="T85" fmla="*/ 39 h 39"/>
                <a:gd name="T86" fmla="*/ 350 w 896"/>
                <a:gd name="T87" fmla="*/ 39 h 39"/>
                <a:gd name="T88" fmla="*/ 350 w 896"/>
                <a:gd name="T89" fmla="*/ 0 h 39"/>
                <a:gd name="T90" fmla="*/ 273 w 896"/>
                <a:gd name="T91" fmla="*/ 0 h 39"/>
                <a:gd name="T92" fmla="*/ 234 w 896"/>
                <a:gd name="T93" fmla="*/ 0 h 39"/>
                <a:gd name="T94" fmla="*/ 234 w 896"/>
                <a:gd name="T95" fmla="*/ 39 h 39"/>
                <a:gd name="T96" fmla="*/ 273 w 896"/>
                <a:gd name="T97" fmla="*/ 39 h 39"/>
                <a:gd name="T98" fmla="*/ 273 w 896"/>
                <a:gd name="T99" fmla="*/ 0 h 39"/>
                <a:gd name="T100" fmla="*/ 195 w 896"/>
                <a:gd name="T101" fmla="*/ 0 h 39"/>
                <a:gd name="T102" fmla="*/ 155 w 896"/>
                <a:gd name="T103" fmla="*/ 0 h 39"/>
                <a:gd name="T104" fmla="*/ 155 w 896"/>
                <a:gd name="T105" fmla="*/ 39 h 39"/>
                <a:gd name="T106" fmla="*/ 195 w 896"/>
                <a:gd name="T107" fmla="*/ 39 h 39"/>
                <a:gd name="T108" fmla="*/ 195 w 896"/>
                <a:gd name="T109" fmla="*/ 0 h 39"/>
                <a:gd name="T110" fmla="*/ 116 w 896"/>
                <a:gd name="T111" fmla="*/ 0 h 39"/>
                <a:gd name="T112" fmla="*/ 77 w 896"/>
                <a:gd name="T113" fmla="*/ 0 h 39"/>
                <a:gd name="T114" fmla="*/ 77 w 896"/>
                <a:gd name="T115" fmla="*/ 39 h 39"/>
                <a:gd name="T116" fmla="*/ 116 w 896"/>
                <a:gd name="T117" fmla="*/ 39 h 39"/>
                <a:gd name="T118" fmla="*/ 116 w 896"/>
                <a:gd name="T1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96" h="39">
                  <a:moveTo>
                    <a:pt x="39" y="39"/>
                  </a:moveTo>
                  <a:lnTo>
                    <a:pt x="0" y="39"/>
                  </a:lnTo>
                  <a:lnTo>
                    <a:pt x="0" y="0"/>
                  </a:lnTo>
                  <a:lnTo>
                    <a:pt x="39" y="0"/>
                  </a:lnTo>
                  <a:lnTo>
                    <a:pt x="39" y="39"/>
                  </a:lnTo>
                  <a:close/>
                  <a:moveTo>
                    <a:pt x="896" y="0"/>
                  </a:moveTo>
                  <a:lnTo>
                    <a:pt x="857" y="0"/>
                  </a:lnTo>
                  <a:lnTo>
                    <a:pt x="857" y="39"/>
                  </a:lnTo>
                  <a:lnTo>
                    <a:pt x="896" y="39"/>
                  </a:lnTo>
                  <a:lnTo>
                    <a:pt x="896" y="0"/>
                  </a:lnTo>
                  <a:close/>
                  <a:moveTo>
                    <a:pt x="818" y="0"/>
                  </a:moveTo>
                  <a:lnTo>
                    <a:pt x="780" y="0"/>
                  </a:lnTo>
                  <a:lnTo>
                    <a:pt x="780" y="39"/>
                  </a:lnTo>
                  <a:lnTo>
                    <a:pt x="818" y="39"/>
                  </a:lnTo>
                  <a:lnTo>
                    <a:pt x="818" y="0"/>
                  </a:lnTo>
                  <a:close/>
                  <a:moveTo>
                    <a:pt x="741" y="0"/>
                  </a:moveTo>
                  <a:lnTo>
                    <a:pt x="702" y="0"/>
                  </a:lnTo>
                  <a:lnTo>
                    <a:pt x="702" y="39"/>
                  </a:lnTo>
                  <a:lnTo>
                    <a:pt x="741" y="39"/>
                  </a:lnTo>
                  <a:lnTo>
                    <a:pt x="741" y="0"/>
                  </a:lnTo>
                  <a:close/>
                  <a:moveTo>
                    <a:pt x="662" y="0"/>
                  </a:moveTo>
                  <a:lnTo>
                    <a:pt x="623" y="0"/>
                  </a:lnTo>
                  <a:lnTo>
                    <a:pt x="623" y="39"/>
                  </a:lnTo>
                  <a:lnTo>
                    <a:pt x="662" y="39"/>
                  </a:lnTo>
                  <a:lnTo>
                    <a:pt x="662" y="0"/>
                  </a:lnTo>
                  <a:close/>
                  <a:moveTo>
                    <a:pt x="584" y="0"/>
                  </a:moveTo>
                  <a:lnTo>
                    <a:pt x="545" y="0"/>
                  </a:lnTo>
                  <a:lnTo>
                    <a:pt x="545" y="39"/>
                  </a:lnTo>
                  <a:lnTo>
                    <a:pt x="584" y="39"/>
                  </a:lnTo>
                  <a:lnTo>
                    <a:pt x="584" y="0"/>
                  </a:lnTo>
                  <a:close/>
                  <a:moveTo>
                    <a:pt x="507" y="0"/>
                  </a:moveTo>
                  <a:lnTo>
                    <a:pt x="468" y="0"/>
                  </a:lnTo>
                  <a:lnTo>
                    <a:pt x="468" y="39"/>
                  </a:lnTo>
                  <a:lnTo>
                    <a:pt x="507" y="39"/>
                  </a:lnTo>
                  <a:lnTo>
                    <a:pt x="507" y="0"/>
                  </a:lnTo>
                  <a:close/>
                  <a:moveTo>
                    <a:pt x="428" y="0"/>
                  </a:moveTo>
                  <a:lnTo>
                    <a:pt x="389" y="0"/>
                  </a:lnTo>
                  <a:lnTo>
                    <a:pt x="389" y="39"/>
                  </a:lnTo>
                  <a:lnTo>
                    <a:pt x="428" y="39"/>
                  </a:lnTo>
                  <a:lnTo>
                    <a:pt x="428" y="0"/>
                  </a:lnTo>
                  <a:close/>
                  <a:moveTo>
                    <a:pt x="350" y="0"/>
                  </a:moveTo>
                  <a:lnTo>
                    <a:pt x="311" y="0"/>
                  </a:lnTo>
                  <a:lnTo>
                    <a:pt x="311" y="39"/>
                  </a:lnTo>
                  <a:lnTo>
                    <a:pt x="350" y="39"/>
                  </a:lnTo>
                  <a:lnTo>
                    <a:pt x="350" y="0"/>
                  </a:lnTo>
                  <a:close/>
                  <a:moveTo>
                    <a:pt x="273" y="0"/>
                  </a:moveTo>
                  <a:lnTo>
                    <a:pt x="234" y="0"/>
                  </a:lnTo>
                  <a:lnTo>
                    <a:pt x="234" y="39"/>
                  </a:lnTo>
                  <a:lnTo>
                    <a:pt x="273" y="39"/>
                  </a:lnTo>
                  <a:lnTo>
                    <a:pt x="273" y="0"/>
                  </a:lnTo>
                  <a:close/>
                  <a:moveTo>
                    <a:pt x="195" y="0"/>
                  </a:moveTo>
                  <a:lnTo>
                    <a:pt x="155" y="0"/>
                  </a:lnTo>
                  <a:lnTo>
                    <a:pt x="155" y="39"/>
                  </a:lnTo>
                  <a:lnTo>
                    <a:pt x="195" y="39"/>
                  </a:lnTo>
                  <a:lnTo>
                    <a:pt x="195" y="0"/>
                  </a:lnTo>
                  <a:close/>
                  <a:moveTo>
                    <a:pt x="116" y="0"/>
                  </a:moveTo>
                  <a:lnTo>
                    <a:pt x="77" y="0"/>
                  </a:lnTo>
                  <a:lnTo>
                    <a:pt x="77" y="39"/>
                  </a:lnTo>
                  <a:lnTo>
                    <a:pt x="116" y="39"/>
                  </a:lnTo>
                  <a:lnTo>
                    <a:pt x="116" y="0"/>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defTabSz="792876">
                <a:defRPr/>
              </a:pPr>
              <a:endParaRPr lang="en-US" sz="1100" kern="0" dirty="0" smtClean="0">
                <a:solidFill>
                  <a:srgbClr val="505050"/>
                </a:solidFill>
              </a:endParaRPr>
            </a:p>
          </p:txBody>
        </p:sp>
        <p:sp>
          <p:nvSpPr>
            <p:cNvPr id="70" name="arrow cycle"/>
            <p:cNvSpPr>
              <a:spLocks noChangeAspect="1" noEditPoints="1"/>
            </p:cNvSpPr>
            <p:nvPr/>
          </p:nvSpPr>
          <p:spPr bwMode="auto">
            <a:xfrm rot="11880000">
              <a:off x="5705512" y="3585264"/>
              <a:ext cx="1103663" cy="979619"/>
            </a:xfrm>
            <a:custGeom>
              <a:avLst/>
              <a:gdLst>
                <a:gd name="T0" fmla="*/ 238 w 529"/>
                <a:gd name="T1" fmla="*/ 1 h 469"/>
                <a:gd name="T2" fmla="*/ 185 w 529"/>
                <a:gd name="T3" fmla="*/ 100 h 469"/>
                <a:gd name="T4" fmla="*/ 165 w 529"/>
                <a:gd name="T5" fmla="*/ 63 h 469"/>
                <a:gd name="T6" fmla="*/ 158 w 529"/>
                <a:gd name="T7" fmla="*/ 67 h 469"/>
                <a:gd name="T8" fmla="*/ 70 w 529"/>
                <a:gd name="T9" fmla="*/ 164 h 469"/>
                <a:gd name="T10" fmla="*/ 69 w 529"/>
                <a:gd name="T11" fmla="*/ 165 h 469"/>
                <a:gd name="T12" fmla="*/ 55 w 529"/>
                <a:gd name="T13" fmla="*/ 256 h 469"/>
                <a:gd name="T14" fmla="*/ 55 w 529"/>
                <a:gd name="T15" fmla="*/ 256 h 469"/>
                <a:gd name="T16" fmla="*/ 55 w 529"/>
                <a:gd name="T17" fmla="*/ 257 h 469"/>
                <a:gd name="T18" fmla="*/ 58 w 529"/>
                <a:gd name="T19" fmla="*/ 273 h 469"/>
                <a:gd name="T20" fmla="*/ 58 w 529"/>
                <a:gd name="T21" fmla="*/ 274 h 469"/>
                <a:gd name="T22" fmla="*/ 58 w 529"/>
                <a:gd name="T23" fmla="*/ 277 h 469"/>
                <a:gd name="T24" fmla="*/ 61 w 529"/>
                <a:gd name="T25" fmla="*/ 290 h 469"/>
                <a:gd name="T26" fmla="*/ 62 w 529"/>
                <a:gd name="T27" fmla="*/ 292 h 469"/>
                <a:gd name="T28" fmla="*/ 63 w 529"/>
                <a:gd name="T29" fmla="*/ 296 h 469"/>
                <a:gd name="T30" fmla="*/ 68 w 529"/>
                <a:gd name="T31" fmla="*/ 309 h 469"/>
                <a:gd name="T32" fmla="*/ 68 w 529"/>
                <a:gd name="T33" fmla="*/ 310 h 469"/>
                <a:gd name="T34" fmla="*/ 70 w 529"/>
                <a:gd name="T35" fmla="*/ 314 h 469"/>
                <a:gd name="T36" fmla="*/ 75 w 529"/>
                <a:gd name="T37" fmla="*/ 325 h 469"/>
                <a:gd name="T38" fmla="*/ 77 w 529"/>
                <a:gd name="T39" fmla="*/ 329 h 469"/>
                <a:gd name="T40" fmla="*/ 158 w 529"/>
                <a:gd name="T41" fmla="*/ 417 h 469"/>
                <a:gd name="T42" fmla="*/ 261 w 529"/>
                <a:gd name="T43" fmla="*/ 444 h 469"/>
                <a:gd name="T44" fmla="*/ 274 w 529"/>
                <a:gd name="T45" fmla="*/ 444 h 469"/>
                <a:gd name="T46" fmla="*/ 260 w 529"/>
                <a:gd name="T47" fmla="*/ 469 h 469"/>
                <a:gd name="T48" fmla="*/ 149 w 529"/>
                <a:gd name="T49" fmla="*/ 438 h 469"/>
                <a:gd name="T50" fmla="*/ 144 w 529"/>
                <a:gd name="T51" fmla="*/ 436 h 469"/>
                <a:gd name="T52" fmla="*/ 53 w 529"/>
                <a:gd name="T53" fmla="*/ 132 h 469"/>
                <a:gd name="T54" fmla="*/ 238 w 529"/>
                <a:gd name="T55" fmla="*/ 1 h 469"/>
                <a:gd name="T56" fmla="*/ 476 w 529"/>
                <a:gd name="T57" fmla="*/ 337 h 469"/>
                <a:gd name="T58" fmla="*/ 386 w 529"/>
                <a:gd name="T59" fmla="*/ 33 h 469"/>
                <a:gd name="T60" fmla="*/ 381 w 529"/>
                <a:gd name="T61" fmla="*/ 30 h 469"/>
                <a:gd name="T62" fmla="*/ 270 w 529"/>
                <a:gd name="T63" fmla="*/ 0 h 469"/>
                <a:gd name="T64" fmla="*/ 256 w 529"/>
                <a:gd name="T65" fmla="*/ 25 h 469"/>
                <a:gd name="T66" fmla="*/ 268 w 529"/>
                <a:gd name="T67" fmla="*/ 25 h 469"/>
                <a:gd name="T68" fmla="*/ 371 w 529"/>
                <a:gd name="T69" fmla="*/ 52 h 469"/>
                <a:gd name="T70" fmla="*/ 453 w 529"/>
                <a:gd name="T71" fmla="*/ 139 h 469"/>
                <a:gd name="T72" fmla="*/ 455 w 529"/>
                <a:gd name="T73" fmla="*/ 144 h 469"/>
                <a:gd name="T74" fmla="*/ 460 w 529"/>
                <a:gd name="T75" fmla="*/ 154 h 469"/>
                <a:gd name="T76" fmla="*/ 462 w 529"/>
                <a:gd name="T77" fmla="*/ 159 h 469"/>
                <a:gd name="T78" fmla="*/ 462 w 529"/>
                <a:gd name="T79" fmla="*/ 159 h 469"/>
                <a:gd name="T80" fmla="*/ 466 w 529"/>
                <a:gd name="T81" fmla="*/ 172 h 469"/>
                <a:gd name="T82" fmla="*/ 468 w 529"/>
                <a:gd name="T83" fmla="*/ 176 h 469"/>
                <a:gd name="T84" fmla="*/ 468 w 529"/>
                <a:gd name="T85" fmla="*/ 178 h 469"/>
                <a:gd name="T86" fmla="*/ 471 w 529"/>
                <a:gd name="T87" fmla="*/ 192 h 469"/>
                <a:gd name="T88" fmla="*/ 472 w 529"/>
                <a:gd name="T89" fmla="*/ 195 h 469"/>
                <a:gd name="T90" fmla="*/ 472 w 529"/>
                <a:gd name="T91" fmla="*/ 196 h 469"/>
                <a:gd name="T92" fmla="*/ 474 w 529"/>
                <a:gd name="T93" fmla="*/ 211 h 469"/>
                <a:gd name="T94" fmla="*/ 474 w 529"/>
                <a:gd name="T95" fmla="*/ 212 h 469"/>
                <a:gd name="T96" fmla="*/ 474 w 529"/>
                <a:gd name="T97" fmla="*/ 213 h 469"/>
                <a:gd name="T98" fmla="*/ 460 w 529"/>
                <a:gd name="T99" fmla="*/ 304 h 469"/>
                <a:gd name="T100" fmla="*/ 460 w 529"/>
                <a:gd name="T101" fmla="*/ 304 h 469"/>
                <a:gd name="T102" fmla="*/ 372 w 529"/>
                <a:gd name="T103" fmla="*/ 402 h 469"/>
                <a:gd name="T104" fmla="*/ 365 w 529"/>
                <a:gd name="T105" fmla="*/ 405 h 469"/>
                <a:gd name="T106" fmla="*/ 345 w 529"/>
                <a:gd name="T107" fmla="*/ 368 h 469"/>
                <a:gd name="T108" fmla="*/ 291 w 529"/>
                <a:gd name="T109" fmla="*/ 468 h 469"/>
                <a:gd name="T110" fmla="*/ 476 w 529"/>
                <a:gd name="T111" fmla="*/ 33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9" h="469">
                  <a:moveTo>
                    <a:pt x="238" y="1"/>
                  </a:moveTo>
                  <a:cubicBezTo>
                    <a:pt x="185" y="100"/>
                    <a:pt x="185" y="100"/>
                    <a:pt x="185" y="100"/>
                  </a:cubicBezTo>
                  <a:cubicBezTo>
                    <a:pt x="165" y="63"/>
                    <a:pt x="165" y="63"/>
                    <a:pt x="165" y="63"/>
                  </a:cubicBezTo>
                  <a:cubicBezTo>
                    <a:pt x="158" y="67"/>
                    <a:pt x="158" y="67"/>
                    <a:pt x="158" y="67"/>
                  </a:cubicBezTo>
                  <a:cubicBezTo>
                    <a:pt x="118" y="88"/>
                    <a:pt x="87" y="122"/>
                    <a:pt x="70" y="164"/>
                  </a:cubicBezTo>
                  <a:cubicBezTo>
                    <a:pt x="69" y="165"/>
                    <a:pt x="69" y="165"/>
                    <a:pt x="69" y="165"/>
                  </a:cubicBezTo>
                  <a:cubicBezTo>
                    <a:pt x="58" y="193"/>
                    <a:pt x="53" y="225"/>
                    <a:pt x="55" y="256"/>
                  </a:cubicBezTo>
                  <a:cubicBezTo>
                    <a:pt x="55" y="256"/>
                    <a:pt x="55" y="256"/>
                    <a:pt x="55" y="256"/>
                  </a:cubicBezTo>
                  <a:cubicBezTo>
                    <a:pt x="55" y="256"/>
                    <a:pt x="55" y="257"/>
                    <a:pt x="55" y="257"/>
                  </a:cubicBezTo>
                  <a:cubicBezTo>
                    <a:pt x="56" y="262"/>
                    <a:pt x="57" y="267"/>
                    <a:pt x="58" y="273"/>
                  </a:cubicBezTo>
                  <a:cubicBezTo>
                    <a:pt x="58" y="274"/>
                    <a:pt x="58" y="274"/>
                    <a:pt x="58" y="274"/>
                  </a:cubicBezTo>
                  <a:cubicBezTo>
                    <a:pt x="58" y="275"/>
                    <a:pt x="58" y="276"/>
                    <a:pt x="58" y="277"/>
                  </a:cubicBezTo>
                  <a:cubicBezTo>
                    <a:pt x="59" y="281"/>
                    <a:pt x="60" y="285"/>
                    <a:pt x="61" y="290"/>
                  </a:cubicBezTo>
                  <a:cubicBezTo>
                    <a:pt x="62" y="292"/>
                    <a:pt x="62" y="292"/>
                    <a:pt x="62" y="292"/>
                  </a:cubicBezTo>
                  <a:cubicBezTo>
                    <a:pt x="62" y="293"/>
                    <a:pt x="63" y="295"/>
                    <a:pt x="63" y="296"/>
                  </a:cubicBezTo>
                  <a:cubicBezTo>
                    <a:pt x="64" y="300"/>
                    <a:pt x="66" y="304"/>
                    <a:pt x="68" y="309"/>
                  </a:cubicBezTo>
                  <a:cubicBezTo>
                    <a:pt x="68" y="310"/>
                    <a:pt x="68" y="310"/>
                    <a:pt x="68" y="310"/>
                  </a:cubicBezTo>
                  <a:cubicBezTo>
                    <a:pt x="68" y="311"/>
                    <a:pt x="69" y="313"/>
                    <a:pt x="70" y="314"/>
                  </a:cubicBezTo>
                  <a:cubicBezTo>
                    <a:pt x="71" y="318"/>
                    <a:pt x="73" y="321"/>
                    <a:pt x="75" y="325"/>
                  </a:cubicBezTo>
                  <a:cubicBezTo>
                    <a:pt x="75" y="326"/>
                    <a:pt x="76" y="328"/>
                    <a:pt x="77" y="329"/>
                  </a:cubicBezTo>
                  <a:cubicBezTo>
                    <a:pt x="95" y="368"/>
                    <a:pt x="124" y="399"/>
                    <a:pt x="158" y="417"/>
                  </a:cubicBezTo>
                  <a:cubicBezTo>
                    <a:pt x="163" y="420"/>
                    <a:pt x="200" y="444"/>
                    <a:pt x="261" y="444"/>
                  </a:cubicBezTo>
                  <a:cubicBezTo>
                    <a:pt x="266" y="444"/>
                    <a:pt x="270" y="444"/>
                    <a:pt x="274" y="444"/>
                  </a:cubicBezTo>
                  <a:cubicBezTo>
                    <a:pt x="260" y="469"/>
                    <a:pt x="260" y="469"/>
                    <a:pt x="260" y="469"/>
                  </a:cubicBezTo>
                  <a:cubicBezTo>
                    <a:pt x="221" y="468"/>
                    <a:pt x="182" y="457"/>
                    <a:pt x="149" y="438"/>
                  </a:cubicBezTo>
                  <a:cubicBezTo>
                    <a:pt x="144" y="436"/>
                    <a:pt x="144" y="436"/>
                    <a:pt x="144" y="436"/>
                  </a:cubicBezTo>
                  <a:cubicBezTo>
                    <a:pt x="40" y="374"/>
                    <a:pt x="0" y="241"/>
                    <a:pt x="53" y="132"/>
                  </a:cubicBezTo>
                  <a:cubicBezTo>
                    <a:pt x="88" y="59"/>
                    <a:pt x="159" y="10"/>
                    <a:pt x="238" y="1"/>
                  </a:cubicBezTo>
                  <a:close/>
                  <a:moveTo>
                    <a:pt x="476" y="337"/>
                  </a:moveTo>
                  <a:cubicBezTo>
                    <a:pt x="529" y="227"/>
                    <a:pt x="490" y="95"/>
                    <a:pt x="386" y="33"/>
                  </a:cubicBezTo>
                  <a:cubicBezTo>
                    <a:pt x="381" y="30"/>
                    <a:pt x="381" y="30"/>
                    <a:pt x="381" y="30"/>
                  </a:cubicBezTo>
                  <a:cubicBezTo>
                    <a:pt x="347" y="11"/>
                    <a:pt x="309" y="1"/>
                    <a:pt x="270" y="0"/>
                  </a:cubicBezTo>
                  <a:cubicBezTo>
                    <a:pt x="256" y="25"/>
                    <a:pt x="256" y="25"/>
                    <a:pt x="256" y="25"/>
                  </a:cubicBezTo>
                  <a:cubicBezTo>
                    <a:pt x="259" y="25"/>
                    <a:pt x="263" y="25"/>
                    <a:pt x="268" y="25"/>
                  </a:cubicBezTo>
                  <a:cubicBezTo>
                    <a:pt x="329" y="25"/>
                    <a:pt x="366" y="48"/>
                    <a:pt x="371" y="52"/>
                  </a:cubicBezTo>
                  <a:cubicBezTo>
                    <a:pt x="405" y="69"/>
                    <a:pt x="434" y="100"/>
                    <a:pt x="453" y="139"/>
                  </a:cubicBezTo>
                  <a:cubicBezTo>
                    <a:pt x="454" y="141"/>
                    <a:pt x="454" y="142"/>
                    <a:pt x="455" y="144"/>
                  </a:cubicBezTo>
                  <a:cubicBezTo>
                    <a:pt x="457" y="147"/>
                    <a:pt x="458" y="151"/>
                    <a:pt x="460" y="154"/>
                  </a:cubicBezTo>
                  <a:cubicBezTo>
                    <a:pt x="461" y="156"/>
                    <a:pt x="461" y="157"/>
                    <a:pt x="462" y="159"/>
                  </a:cubicBezTo>
                  <a:cubicBezTo>
                    <a:pt x="462" y="159"/>
                    <a:pt x="462" y="159"/>
                    <a:pt x="462" y="159"/>
                  </a:cubicBezTo>
                  <a:cubicBezTo>
                    <a:pt x="464" y="165"/>
                    <a:pt x="465" y="169"/>
                    <a:pt x="466" y="172"/>
                  </a:cubicBezTo>
                  <a:cubicBezTo>
                    <a:pt x="467" y="174"/>
                    <a:pt x="467" y="175"/>
                    <a:pt x="468" y="176"/>
                  </a:cubicBezTo>
                  <a:cubicBezTo>
                    <a:pt x="468" y="178"/>
                    <a:pt x="468" y="178"/>
                    <a:pt x="468" y="178"/>
                  </a:cubicBezTo>
                  <a:cubicBezTo>
                    <a:pt x="470" y="184"/>
                    <a:pt x="471" y="188"/>
                    <a:pt x="471" y="192"/>
                  </a:cubicBezTo>
                  <a:cubicBezTo>
                    <a:pt x="471" y="193"/>
                    <a:pt x="472" y="194"/>
                    <a:pt x="472" y="195"/>
                  </a:cubicBezTo>
                  <a:cubicBezTo>
                    <a:pt x="472" y="196"/>
                    <a:pt x="472" y="196"/>
                    <a:pt x="472" y="196"/>
                  </a:cubicBezTo>
                  <a:cubicBezTo>
                    <a:pt x="473" y="202"/>
                    <a:pt x="474" y="207"/>
                    <a:pt x="474" y="211"/>
                  </a:cubicBezTo>
                  <a:cubicBezTo>
                    <a:pt x="474" y="212"/>
                    <a:pt x="474" y="212"/>
                    <a:pt x="474" y="212"/>
                  </a:cubicBezTo>
                  <a:cubicBezTo>
                    <a:pt x="474" y="213"/>
                    <a:pt x="474" y="213"/>
                    <a:pt x="474" y="213"/>
                  </a:cubicBezTo>
                  <a:cubicBezTo>
                    <a:pt x="477" y="244"/>
                    <a:pt x="472" y="275"/>
                    <a:pt x="460" y="304"/>
                  </a:cubicBezTo>
                  <a:cubicBezTo>
                    <a:pt x="460" y="304"/>
                    <a:pt x="460" y="304"/>
                    <a:pt x="460" y="304"/>
                  </a:cubicBezTo>
                  <a:cubicBezTo>
                    <a:pt x="443" y="346"/>
                    <a:pt x="411" y="381"/>
                    <a:pt x="372" y="402"/>
                  </a:cubicBezTo>
                  <a:cubicBezTo>
                    <a:pt x="365" y="405"/>
                    <a:pt x="365" y="405"/>
                    <a:pt x="365" y="405"/>
                  </a:cubicBezTo>
                  <a:cubicBezTo>
                    <a:pt x="345" y="368"/>
                    <a:pt x="345" y="368"/>
                    <a:pt x="345" y="368"/>
                  </a:cubicBezTo>
                  <a:cubicBezTo>
                    <a:pt x="291" y="468"/>
                    <a:pt x="291" y="468"/>
                    <a:pt x="291" y="468"/>
                  </a:cubicBezTo>
                  <a:cubicBezTo>
                    <a:pt x="371" y="459"/>
                    <a:pt x="441" y="409"/>
                    <a:pt x="476" y="3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792876">
                <a:defRPr/>
              </a:pPr>
              <a:endParaRPr lang="en-US" sz="1100" kern="0" dirty="0" smtClean="0">
                <a:solidFill>
                  <a:srgbClr val="505050"/>
                </a:solidFill>
              </a:endParaRPr>
            </a:p>
          </p:txBody>
        </p:sp>
        <p:sp>
          <p:nvSpPr>
            <p:cNvPr id="71" name="TextBox 70"/>
            <p:cNvSpPr txBox="1"/>
            <p:nvPr/>
          </p:nvSpPr>
          <p:spPr>
            <a:xfrm>
              <a:off x="5592551" y="3299857"/>
              <a:ext cx="891270" cy="277708"/>
            </a:xfrm>
            <a:prstGeom prst="rect">
              <a:avLst/>
            </a:prstGeom>
            <a:noFill/>
          </p:spPr>
          <p:txBody>
            <a:bodyPr wrap="square" lIns="0" tIns="0" rIns="0" bIns="0" rtlCol="0" anchor="ctr" anchorCtr="0">
              <a:noAutofit/>
            </a:bodyPr>
            <a:lstStyle/>
            <a:p>
              <a:pPr algn="ctr" defTabSz="528453">
                <a:defRPr/>
              </a:pPr>
              <a:r>
                <a:rPr lang="en-US" sz="1100" kern="0" dirty="0" smtClean="0">
                  <a:solidFill>
                    <a:srgbClr val="0072C6"/>
                  </a:solidFill>
                  <a:ea typeface="Segoe UI" pitchFamily="34" charset="0"/>
                  <a:cs typeface="Segoe UI" pitchFamily="34" charset="0"/>
                </a:rPr>
                <a:t>Microsoft</a:t>
              </a:r>
            </a:p>
          </p:txBody>
        </p:sp>
        <p:sp>
          <p:nvSpPr>
            <p:cNvPr id="72" name="TextBox 71"/>
            <p:cNvSpPr txBox="1"/>
            <p:nvPr/>
          </p:nvSpPr>
          <p:spPr>
            <a:xfrm>
              <a:off x="4936536" y="4209669"/>
              <a:ext cx="891270" cy="277708"/>
            </a:xfrm>
            <a:prstGeom prst="rect">
              <a:avLst/>
            </a:prstGeom>
            <a:noFill/>
          </p:spPr>
          <p:txBody>
            <a:bodyPr wrap="square" lIns="0" tIns="0" rIns="0" bIns="0" rtlCol="0" anchor="ctr" anchorCtr="0">
              <a:noAutofit/>
            </a:bodyPr>
            <a:lstStyle/>
            <a:p>
              <a:pPr algn="ctr" defTabSz="528453">
                <a:defRPr/>
              </a:pPr>
              <a:r>
                <a:rPr lang="en-US" sz="1100" kern="0" dirty="0" smtClean="0">
                  <a:solidFill>
                    <a:srgbClr val="0072C6"/>
                  </a:solidFill>
                  <a:ea typeface="Segoe UI" pitchFamily="34" charset="0"/>
                  <a:cs typeface="Segoe UI" pitchFamily="34" charset="0"/>
                </a:rPr>
                <a:t>On-Premises</a:t>
              </a:r>
            </a:p>
          </p:txBody>
        </p:sp>
        <p:sp>
          <p:nvSpPr>
            <p:cNvPr id="73" name="TextBox 72"/>
            <p:cNvSpPr txBox="1"/>
            <p:nvPr/>
          </p:nvSpPr>
          <p:spPr>
            <a:xfrm>
              <a:off x="6633067" y="4209669"/>
              <a:ext cx="891270" cy="277708"/>
            </a:xfrm>
            <a:prstGeom prst="rect">
              <a:avLst/>
            </a:prstGeom>
            <a:noFill/>
          </p:spPr>
          <p:txBody>
            <a:bodyPr wrap="square" lIns="0" tIns="0" rIns="0" bIns="0" rtlCol="0" anchor="ctr" anchorCtr="0">
              <a:noAutofit/>
            </a:bodyPr>
            <a:lstStyle/>
            <a:p>
              <a:pPr algn="ctr" defTabSz="528453">
                <a:defRPr/>
              </a:pPr>
              <a:r>
                <a:rPr lang="en-US" sz="1100" kern="0" dirty="0" smtClean="0">
                  <a:solidFill>
                    <a:srgbClr val="0072C6"/>
                  </a:solidFill>
                  <a:ea typeface="Segoe UI" pitchFamily="34" charset="0"/>
                  <a:cs typeface="Segoe UI" pitchFamily="34" charset="0"/>
                </a:rPr>
                <a:t>Service</a:t>
              </a:r>
              <a:br>
                <a:rPr lang="en-US" sz="1100" kern="0" dirty="0" smtClean="0">
                  <a:solidFill>
                    <a:srgbClr val="0072C6"/>
                  </a:solidFill>
                  <a:ea typeface="Segoe UI" pitchFamily="34" charset="0"/>
                  <a:cs typeface="Segoe UI" pitchFamily="34" charset="0"/>
                </a:rPr>
              </a:br>
              <a:r>
                <a:rPr lang="en-US" sz="1100" kern="0" dirty="0" smtClean="0">
                  <a:solidFill>
                    <a:srgbClr val="0072C6"/>
                  </a:solidFill>
                  <a:ea typeface="Segoe UI" pitchFamily="34" charset="0"/>
                  <a:cs typeface="Segoe UI" pitchFamily="34" charset="0"/>
                </a:rPr>
                <a:t>Provider</a:t>
              </a:r>
            </a:p>
          </p:txBody>
        </p:sp>
        <p:sp>
          <p:nvSpPr>
            <p:cNvPr id="74" name="TextBox 73"/>
            <p:cNvSpPr txBox="1"/>
            <p:nvPr/>
          </p:nvSpPr>
          <p:spPr>
            <a:xfrm>
              <a:off x="5811708" y="3923538"/>
              <a:ext cx="891270" cy="277708"/>
            </a:xfrm>
            <a:prstGeom prst="rect">
              <a:avLst/>
            </a:prstGeom>
            <a:noFill/>
          </p:spPr>
          <p:txBody>
            <a:bodyPr wrap="square" lIns="0" tIns="0" rIns="0" bIns="0" rtlCol="0" anchor="ctr" anchorCtr="0">
              <a:noAutofit/>
            </a:bodyPr>
            <a:lstStyle/>
            <a:p>
              <a:pPr algn="ctr" defTabSz="528453">
                <a:defRPr/>
              </a:pPr>
              <a:r>
                <a:rPr lang="en-US" sz="1100" kern="0" dirty="0" smtClean="0">
                  <a:solidFill>
                    <a:srgbClr val="0072C6"/>
                  </a:solidFill>
                  <a:ea typeface="Segoe UI" pitchFamily="34" charset="0"/>
                  <a:cs typeface="Segoe UI" pitchFamily="34" charset="0"/>
                </a:rPr>
                <a:t>One</a:t>
              </a:r>
            </a:p>
            <a:p>
              <a:pPr algn="ctr" defTabSz="528453">
                <a:defRPr/>
              </a:pPr>
              <a:r>
                <a:rPr lang="en-US" sz="1100" kern="0" dirty="0" smtClean="0">
                  <a:solidFill>
                    <a:srgbClr val="0072C6"/>
                  </a:solidFill>
                  <a:ea typeface="Segoe UI" pitchFamily="34" charset="0"/>
                  <a:cs typeface="Segoe UI" pitchFamily="34" charset="0"/>
                </a:rPr>
                <a:t>Consistent</a:t>
              </a:r>
              <a:br>
                <a:rPr lang="en-US" sz="1100" kern="0" dirty="0" smtClean="0">
                  <a:solidFill>
                    <a:srgbClr val="0072C6"/>
                  </a:solidFill>
                  <a:ea typeface="Segoe UI" pitchFamily="34" charset="0"/>
                  <a:cs typeface="Segoe UI" pitchFamily="34" charset="0"/>
                </a:rPr>
              </a:br>
              <a:r>
                <a:rPr lang="en-US" sz="1100" kern="0" dirty="0" smtClean="0">
                  <a:solidFill>
                    <a:srgbClr val="0072C6"/>
                  </a:solidFill>
                  <a:ea typeface="Segoe UI" pitchFamily="34" charset="0"/>
                  <a:cs typeface="Segoe UI" pitchFamily="34" charset="0"/>
                </a:rPr>
                <a:t>Platform</a:t>
              </a:r>
            </a:p>
          </p:txBody>
        </p:sp>
      </p:grpSp>
      <p:sp>
        <p:nvSpPr>
          <p:cNvPr id="75" name="Rectangle 74"/>
          <p:cNvSpPr/>
          <p:nvPr/>
        </p:nvSpPr>
        <p:spPr>
          <a:xfrm>
            <a:off x="-25252" y="6124073"/>
            <a:ext cx="12436475" cy="870451"/>
          </a:xfrm>
          <a:prstGeom prst="rect">
            <a:avLst/>
          </a:prstGeom>
          <a:solidFill>
            <a:schemeClr val="bg2">
              <a:lumMod val="10000"/>
              <a:alpha val="70000"/>
            </a:schemeClr>
          </a:solidFill>
          <a:ln w="12700" cap="flat" cmpd="sng" algn="ctr">
            <a:noFill/>
            <a:prstDash val="solid"/>
            <a:miter lim="800000"/>
          </a:ln>
          <a:effectLst/>
        </p:spPr>
        <p:txBody>
          <a:bodyPr lIns="91440" tIns="0" rIns="91440" bIns="91440" rtlCol="0" anchor="b" anchorCtr="0"/>
          <a:lstStyle/>
          <a:p>
            <a:pPr defTabSz="914400">
              <a:defRPr/>
            </a:pPr>
            <a:endParaRPr lang="en-US" sz="2400" kern="0" dirty="0" smtClean="0">
              <a:ln>
                <a:solidFill>
                  <a:srgbClr val="0072C6">
                    <a:alpha val="0"/>
                  </a:srgbClr>
                </a:solidFill>
              </a:ln>
              <a:solidFill>
                <a:srgbClr val="FFFFFF"/>
              </a:solidFill>
              <a:ea typeface="Segoe UI" panose="020B0502040204020203" pitchFamily="34" charset="0"/>
              <a:cs typeface="Segoe UI" panose="020B0502040204020203" pitchFamily="34" charset="0"/>
            </a:endParaRPr>
          </a:p>
        </p:txBody>
      </p:sp>
      <p:sp>
        <p:nvSpPr>
          <p:cNvPr id="76" name="Rectangle 75"/>
          <p:cNvSpPr/>
          <p:nvPr/>
        </p:nvSpPr>
        <p:spPr bwMode="auto">
          <a:xfrm>
            <a:off x="15971" y="6274202"/>
            <a:ext cx="12436158" cy="472114"/>
          </a:xfrm>
          <a:prstGeom prst="rect">
            <a:avLst/>
          </a:prstGeom>
          <a:no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 tIns="146304" rIns="146304" bIns="146304" numCol="1" rtlCol="0" anchor="t" anchorCtr="0" compatLnSpc="1">
            <a:prstTxWarp prst="textNoShape">
              <a:avLst/>
            </a:prstTxWarp>
          </a:bodyPr>
          <a:lstStyle/>
          <a:p>
            <a:pPr algn="ctr" defTabSz="950850" fontAlgn="base">
              <a:spcBef>
                <a:spcPct val="0"/>
              </a:spcBef>
              <a:spcAft>
                <a:spcPts val="1224"/>
              </a:spcAft>
            </a:pPr>
            <a:r>
              <a:rPr lang="zh-CN" altLang="en-US" sz="1600" dirty="0" smtClean="0">
                <a:solidFill>
                  <a:srgbClr val="FFFFFF"/>
                </a:solidFill>
              </a:rPr>
              <a:t>微软云平台提供跨私有云，公有云和托管服务商的无缝集成能力</a:t>
            </a:r>
            <a:endParaRPr lang="en-US" sz="1600" dirty="0" smtClean="0">
              <a:solidFill>
                <a:srgbClr val="FFFFFF"/>
              </a:solidFill>
            </a:endParaRPr>
          </a:p>
        </p:txBody>
      </p:sp>
      <p:sp>
        <p:nvSpPr>
          <p:cNvPr id="77" name="TextBox 76"/>
          <p:cNvSpPr txBox="1"/>
          <p:nvPr/>
        </p:nvSpPr>
        <p:spPr>
          <a:xfrm>
            <a:off x="8924987" y="3784802"/>
            <a:ext cx="923330" cy="295466"/>
          </a:xfrm>
          <a:prstGeom prst="rect">
            <a:avLst/>
          </a:prstGeom>
          <a:noFill/>
        </p:spPr>
        <p:txBody>
          <a:bodyPr wrap="none" lIns="0" tIns="45720" rIns="0" bIns="0" rtlCol="0" anchor="t" anchorCtr="0">
            <a:spAutoFit/>
          </a:bodyPr>
          <a:lstStyle/>
          <a:p>
            <a:pPr defTabSz="528453">
              <a:lnSpc>
                <a:spcPct val="90000"/>
              </a:lnSpc>
              <a:defRPr/>
            </a:pPr>
            <a:r>
              <a:rPr lang="zh-CN" altLang="en-US" kern="0" dirty="0" smtClean="0">
                <a:solidFill>
                  <a:srgbClr val="FFFFFF"/>
                </a:solidFill>
                <a:ea typeface="Segoe UI" pitchFamily="34" charset="0"/>
                <a:cs typeface="Segoe UI" pitchFamily="34" charset="0"/>
              </a:rPr>
              <a:t>统一管理</a:t>
            </a:r>
            <a:endParaRPr lang="en-US" kern="0" dirty="0" smtClean="0">
              <a:solidFill>
                <a:srgbClr val="FFFFFF"/>
              </a:solidFill>
              <a:ea typeface="Segoe UI" pitchFamily="34" charset="0"/>
              <a:cs typeface="Segoe UI" pitchFamily="34" charset="0"/>
            </a:endParaRPr>
          </a:p>
        </p:txBody>
      </p:sp>
      <p:pic>
        <p:nvPicPr>
          <p:cNvPr id="78" name="Picture 77" descr="C:\Users\bbrzeg\AppData\Local\Microsoft\Windows\Temporary Internet Files\Content.Outlook\Y1FPMCIQ\Multi_icon.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4478631" y="2722778"/>
            <a:ext cx="679669" cy="411195"/>
          </a:xfrm>
          <a:prstGeom prst="rect">
            <a:avLst/>
          </a:prstGeom>
          <a:noFill/>
          <a:extLst>
            <a:ext uri="{909E8E84-426E-40DD-AFC4-6F175D3DCCD1}">
              <a14:hiddenFill xmlns:a14="http://schemas.microsoft.com/office/drawing/2010/main">
                <a:solidFill>
                  <a:srgbClr val="FFFFFF"/>
                </a:solidFill>
              </a14:hiddenFill>
            </a:ext>
          </a:extLst>
        </p:spPr>
      </p:pic>
      <p:sp>
        <p:nvSpPr>
          <p:cNvPr id="79" name="Freeform 230"/>
          <p:cNvSpPr>
            <a:spLocks noChangeAspect="1" noEditPoints="1"/>
          </p:cNvSpPr>
          <p:nvPr/>
        </p:nvSpPr>
        <p:spPr bwMode="auto">
          <a:xfrm>
            <a:off x="8341105" y="3767650"/>
            <a:ext cx="496377" cy="368045"/>
          </a:xfrm>
          <a:custGeom>
            <a:avLst/>
            <a:gdLst>
              <a:gd name="T0" fmla="*/ 237 w 365"/>
              <a:gd name="T1" fmla="*/ 179 h 292"/>
              <a:gd name="T2" fmla="*/ 0 w 365"/>
              <a:gd name="T3" fmla="*/ 292 h 292"/>
              <a:gd name="T4" fmla="*/ 27 w 365"/>
              <a:gd name="T5" fmla="*/ 60 h 292"/>
              <a:gd name="T6" fmla="*/ 118 w 365"/>
              <a:gd name="T7" fmla="*/ 81 h 292"/>
              <a:gd name="T8" fmla="*/ 22 w 365"/>
              <a:gd name="T9" fmla="*/ 86 h 292"/>
              <a:gd name="T10" fmla="*/ 102 w 365"/>
              <a:gd name="T11" fmla="*/ 271 h 292"/>
              <a:gd name="T12" fmla="*/ 134 w 365"/>
              <a:gd name="T13" fmla="*/ 216 h 292"/>
              <a:gd name="T14" fmla="*/ 216 w 365"/>
              <a:gd name="T15" fmla="*/ 271 h 292"/>
              <a:gd name="T16" fmla="*/ 217 w 365"/>
              <a:gd name="T17" fmla="*/ 181 h 292"/>
              <a:gd name="T18" fmla="*/ 134 w 365"/>
              <a:gd name="T19" fmla="*/ 137 h 292"/>
              <a:gd name="T20" fmla="*/ 121 w 365"/>
              <a:gd name="T21" fmla="*/ 105 h 292"/>
              <a:gd name="T22" fmla="*/ 102 w 365"/>
              <a:gd name="T23" fmla="*/ 137 h 292"/>
              <a:gd name="T24" fmla="*/ 78 w 365"/>
              <a:gd name="T25" fmla="*/ 248 h 292"/>
              <a:gd name="T26" fmla="*/ 46 w 365"/>
              <a:gd name="T27" fmla="*/ 216 h 292"/>
              <a:gd name="T28" fmla="*/ 159 w 365"/>
              <a:gd name="T29" fmla="*/ 248 h 292"/>
              <a:gd name="T30" fmla="*/ 191 w 365"/>
              <a:gd name="T31" fmla="*/ 216 h 292"/>
              <a:gd name="T32" fmla="*/ 159 w 365"/>
              <a:gd name="T33" fmla="*/ 248 h 292"/>
              <a:gd name="T34" fmla="*/ 134 w 365"/>
              <a:gd name="T35" fmla="*/ 193 h 292"/>
              <a:gd name="T36" fmla="*/ 102 w 365"/>
              <a:gd name="T37" fmla="*/ 161 h 292"/>
              <a:gd name="T38" fmla="*/ 78 w 365"/>
              <a:gd name="T39" fmla="*/ 105 h 292"/>
              <a:gd name="T40" fmla="*/ 46 w 365"/>
              <a:gd name="T41" fmla="*/ 137 h 292"/>
              <a:gd name="T42" fmla="*/ 78 w 365"/>
              <a:gd name="T43" fmla="*/ 105 h 292"/>
              <a:gd name="T44" fmla="*/ 46 w 365"/>
              <a:gd name="T45" fmla="*/ 161 h 292"/>
              <a:gd name="T46" fmla="*/ 78 w 365"/>
              <a:gd name="T47" fmla="*/ 193 h 292"/>
              <a:gd name="T48" fmla="*/ 191 w 365"/>
              <a:gd name="T49" fmla="*/ 177 h 292"/>
              <a:gd name="T50" fmla="*/ 159 w 365"/>
              <a:gd name="T51" fmla="*/ 193 h 292"/>
              <a:gd name="T52" fmla="*/ 191 w 365"/>
              <a:gd name="T53" fmla="*/ 177 h 292"/>
              <a:gd name="T54" fmla="*/ 305 w 365"/>
              <a:gd name="T55" fmla="*/ 128 h 292"/>
              <a:gd name="T56" fmla="*/ 290 w 365"/>
              <a:gd name="T57" fmla="*/ 149 h 292"/>
              <a:gd name="T58" fmla="*/ 285 w 365"/>
              <a:gd name="T59" fmla="*/ 154 h 292"/>
              <a:gd name="T60" fmla="*/ 270 w 365"/>
              <a:gd name="T61" fmla="*/ 166 h 292"/>
              <a:gd name="T62" fmla="*/ 263 w 365"/>
              <a:gd name="T63" fmla="*/ 170 h 292"/>
              <a:gd name="T64" fmla="*/ 314 w 365"/>
              <a:gd name="T65" fmla="*/ 220 h 292"/>
              <a:gd name="T66" fmla="*/ 356 w 365"/>
              <a:gd name="T67" fmla="*/ 220 h 292"/>
              <a:gd name="T68" fmla="*/ 356 w 365"/>
              <a:gd name="T69" fmla="*/ 178 h 292"/>
              <a:gd name="T70" fmla="*/ 217 w 365"/>
              <a:gd name="T71" fmla="*/ 163 h 292"/>
              <a:gd name="T72" fmla="*/ 136 w 365"/>
              <a:gd name="T73" fmla="*/ 82 h 292"/>
              <a:gd name="T74" fmla="*/ 139 w 365"/>
              <a:gd name="T75" fmla="*/ 60 h 292"/>
              <a:gd name="T76" fmla="*/ 299 w 365"/>
              <a:gd name="T77" fmla="*/ 82 h 292"/>
              <a:gd name="T78" fmla="*/ 272 w 365"/>
              <a:gd name="T79" fmla="*/ 82 h 292"/>
              <a:gd name="T80" fmla="*/ 167 w 365"/>
              <a:gd name="T81" fmla="*/ 60 h 292"/>
              <a:gd name="T82" fmla="*/ 162 w 365"/>
              <a:gd name="T83" fmla="*/ 82 h 292"/>
              <a:gd name="T84" fmla="*/ 191 w 365"/>
              <a:gd name="T85" fmla="*/ 130 h 292"/>
              <a:gd name="T86" fmla="*/ 217 w 365"/>
              <a:gd name="T87" fmla="*/ 137 h 292"/>
              <a:gd name="T88" fmla="*/ 272 w 365"/>
              <a:gd name="T89" fmla="*/ 8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5" h="292">
                <a:moveTo>
                  <a:pt x="217" y="181"/>
                </a:moveTo>
                <a:cubicBezTo>
                  <a:pt x="224" y="181"/>
                  <a:pt x="231" y="180"/>
                  <a:pt x="237" y="179"/>
                </a:cubicBezTo>
                <a:cubicBezTo>
                  <a:pt x="237" y="292"/>
                  <a:pt x="237" y="292"/>
                  <a:pt x="237" y="292"/>
                </a:cubicBezTo>
                <a:cubicBezTo>
                  <a:pt x="0" y="292"/>
                  <a:pt x="0" y="292"/>
                  <a:pt x="0" y="292"/>
                </a:cubicBezTo>
                <a:cubicBezTo>
                  <a:pt x="0" y="86"/>
                  <a:pt x="0" y="86"/>
                  <a:pt x="0" y="86"/>
                </a:cubicBezTo>
                <a:cubicBezTo>
                  <a:pt x="1" y="72"/>
                  <a:pt x="12" y="60"/>
                  <a:pt x="27" y="60"/>
                </a:cubicBezTo>
                <a:cubicBezTo>
                  <a:pt x="120" y="60"/>
                  <a:pt x="120" y="60"/>
                  <a:pt x="120" y="60"/>
                </a:cubicBezTo>
                <a:cubicBezTo>
                  <a:pt x="119" y="67"/>
                  <a:pt x="118" y="74"/>
                  <a:pt x="118" y="81"/>
                </a:cubicBezTo>
                <a:cubicBezTo>
                  <a:pt x="27" y="81"/>
                  <a:pt x="27" y="81"/>
                  <a:pt x="27" y="81"/>
                </a:cubicBezTo>
                <a:cubicBezTo>
                  <a:pt x="24" y="81"/>
                  <a:pt x="22" y="84"/>
                  <a:pt x="22" y="86"/>
                </a:cubicBezTo>
                <a:cubicBezTo>
                  <a:pt x="22" y="271"/>
                  <a:pt x="22" y="271"/>
                  <a:pt x="22" y="271"/>
                </a:cubicBezTo>
                <a:cubicBezTo>
                  <a:pt x="102" y="271"/>
                  <a:pt x="102" y="271"/>
                  <a:pt x="102" y="271"/>
                </a:cubicBezTo>
                <a:cubicBezTo>
                  <a:pt x="102" y="216"/>
                  <a:pt x="102" y="216"/>
                  <a:pt x="102" y="216"/>
                </a:cubicBezTo>
                <a:cubicBezTo>
                  <a:pt x="134" y="216"/>
                  <a:pt x="134" y="216"/>
                  <a:pt x="134" y="216"/>
                </a:cubicBezTo>
                <a:cubicBezTo>
                  <a:pt x="134" y="271"/>
                  <a:pt x="134" y="271"/>
                  <a:pt x="134" y="271"/>
                </a:cubicBezTo>
                <a:cubicBezTo>
                  <a:pt x="216" y="271"/>
                  <a:pt x="216" y="271"/>
                  <a:pt x="216" y="271"/>
                </a:cubicBezTo>
                <a:cubicBezTo>
                  <a:pt x="216" y="181"/>
                  <a:pt x="216" y="181"/>
                  <a:pt x="216" y="181"/>
                </a:cubicBezTo>
                <a:cubicBezTo>
                  <a:pt x="217" y="181"/>
                  <a:pt x="217" y="181"/>
                  <a:pt x="217" y="181"/>
                </a:cubicBezTo>
                <a:close/>
                <a:moveTo>
                  <a:pt x="102" y="137"/>
                </a:moveTo>
                <a:cubicBezTo>
                  <a:pt x="134" y="137"/>
                  <a:pt x="134" y="137"/>
                  <a:pt x="134" y="137"/>
                </a:cubicBezTo>
                <a:cubicBezTo>
                  <a:pt x="134" y="136"/>
                  <a:pt x="134" y="136"/>
                  <a:pt x="134" y="136"/>
                </a:cubicBezTo>
                <a:cubicBezTo>
                  <a:pt x="128" y="127"/>
                  <a:pt x="124" y="117"/>
                  <a:pt x="121" y="105"/>
                </a:cubicBezTo>
                <a:cubicBezTo>
                  <a:pt x="102" y="105"/>
                  <a:pt x="102" y="105"/>
                  <a:pt x="102" y="105"/>
                </a:cubicBezTo>
                <a:lnTo>
                  <a:pt x="102" y="137"/>
                </a:lnTo>
                <a:close/>
                <a:moveTo>
                  <a:pt x="46" y="248"/>
                </a:moveTo>
                <a:cubicBezTo>
                  <a:pt x="78" y="248"/>
                  <a:pt x="78" y="248"/>
                  <a:pt x="78" y="248"/>
                </a:cubicBezTo>
                <a:cubicBezTo>
                  <a:pt x="78" y="216"/>
                  <a:pt x="78" y="216"/>
                  <a:pt x="78" y="216"/>
                </a:cubicBezTo>
                <a:cubicBezTo>
                  <a:pt x="46" y="216"/>
                  <a:pt x="46" y="216"/>
                  <a:pt x="46" y="216"/>
                </a:cubicBezTo>
                <a:lnTo>
                  <a:pt x="46" y="248"/>
                </a:lnTo>
                <a:close/>
                <a:moveTo>
                  <a:pt x="159" y="248"/>
                </a:moveTo>
                <a:cubicBezTo>
                  <a:pt x="191" y="248"/>
                  <a:pt x="191" y="248"/>
                  <a:pt x="191" y="248"/>
                </a:cubicBezTo>
                <a:cubicBezTo>
                  <a:pt x="191" y="216"/>
                  <a:pt x="191" y="216"/>
                  <a:pt x="191" y="216"/>
                </a:cubicBezTo>
                <a:cubicBezTo>
                  <a:pt x="159" y="216"/>
                  <a:pt x="159" y="216"/>
                  <a:pt x="159" y="216"/>
                </a:cubicBezTo>
                <a:lnTo>
                  <a:pt x="159" y="248"/>
                </a:lnTo>
                <a:close/>
                <a:moveTo>
                  <a:pt x="102" y="193"/>
                </a:moveTo>
                <a:cubicBezTo>
                  <a:pt x="134" y="193"/>
                  <a:pt x="134" y="193"/>
                  <a:pt x="134" y="193"/>
                </a:cubicBezTo>
                <a:cubicBezTo>
                  <a:pt x="134" y="161"/>
                  <a:pt x="134" y="161"/>
                  <a:pt x="134" y="161"/>
                </a:cubicBezTo>
                <a:cubicBezTo>
                  <a:pt x="102" y="161"/>
                  <a:pt x="102" y="161"/>
                  <a:pt x="102" y="161"/>
                </a:cubicBezTo>
                <a:lnTo>
                  <a:pt x="102" y="193"/>
                </a:lnTo>
                <a:close/>
                <a:moveTo>
                  <a:pt x="78" y="105"/>
                </a:moveTo>
                <a:cubicBezTo>
                  <a:pt x="46" y="105"/>
                  <a:pt x="46" y="105"/>
                  <a:pt x="46" y="105"/>
                </a:cubicBezTo>
                <a:cubicBezTo>
                  <a:pt x="46" y="137"/>
                  <a:pt x="46" y="137"/>
                  <a:pt x="46" y="137"/>
                </a:cubicBezTo>
                <a:cubicBezTo>
                  <a:pt x="78" y="137"/>
                  <a:pt x="78" y="137"/>
                  <a:pt x="78" y="137"/>
                </a:cubicBezTo>
                <a:lnTo>
                  <a:pt x="78" y="105"/>
                </a:lnTo>
                <a:close/>
                <a:moveTo>
                  <a:pt x="78" y="161"/>
                </a:moveTo>
                <a:cubicBezTo>
                  <a:pt x="46" y="161"/>
                  <a:pt x="46" y="161"/>
                  <a:pt x="46" y="161"/>
                </a:cubicBezTo>
                <a:cubicBezTo>
                  <a:pt x="46" y="193"/>
                  <a:pt x="46" y="193"/>
                  <a:pt x="46" y="193"/>
                </a:cubicBezTo>
                <a:cubicBezTo>
                  <a:pt x="78" y="193"/>
                  <a:pt x="78" y="193"/>
                  <a:pt x="78" y="193"/>
                </a:cubicBezTo>
                <a:lnTo>
                  <a:pt x="78" y="161"/>
                </a:lnTo>
                <a:close/>
                <a:moveTo>
                  <a:pt x="191" y="177"/>
                </a:moveTo>
                <a:cubicBezTo>
                  <a:pt x="179" y="174"/>
                  <a:pt x="168" y="169"/>
                  <a:pt x="159" y="162"/>
                </a:cubicBezTo>
                <a:cubicBezTo>
                  <a:pt x="159" y="193"/>
                  <a:pt x="159" y="193"/>
                  <a:pt x="159" y="193"/>
                </a:cubicBezTo>
                <a:cubicBezTo>
                  <a:pt x="191" y="193"/>
                  <a:pt x="191" y="193"/>
                  <a:pt x="191" y="193"/>
                </a:cubicBezTo>
                <a:lnTo>
                  <a:pt x="191" y="177"/>
                </a:lnTo>
                <a:close/>
                <a:moveTo>
                  <a:pt x="356" y="178"/>
                </a:moveTo>
                <a:cubicBezTo>
                  <a:pt x="305" y="128"/>
                  <a:pt x="305" y="128"/>
                  <a:pt x="305" y="128"/>
                </a:cubicBezTo>
                <a:cubicBezTo>
                  <a:pt x="305" y="128"/>
                  <a:pt x="305" y="128"/>
                  <a:pt x="305" y="128"/>
                </a:cubicBezTo>
                <a:cubicBezTo>
                  <a:pt x="301" y="136"/>
                  <a:pt x="296" y="143"/>
                  <a:pt x="290" y="149"/>
                </a:cubicBezTo>
                <a:cubicBezTo>
                  <a:pt x="290" y="149"/>
                  <a:pt x="290" y="149"/>
                  <a:pt x="290" y="149"/>
                </a:cubicBezTo>
                <a:cubicBezTo>
                  <a:pt x="288" y="151"/>
                  <a:pt x="286" y="153"/>
                  <a:pt x="285" y="154"/>
                </a:cubicBezTo>
                <a:cubicBezTo>
                  <a:pt x="285" y="154"/>
                  <a:pt x="285" y="154"/>
                  <a:pt x="285" y="154"/>
                </a:cubicBezTo>
                <a:cubicBezTo>
                  <a:pt x="280" y="159"/>
                  <a:pt x="275" y="163"/>
                  <a:pt x="270" y="166"/>
                </a:cubicBezTo>
                <a:cubicBezTo>
                  <a:pt x="270" y="166"/>
                  <a:pt x="270" y="166"/>
                  <a:pt x="270" y="166"/>
                </a:cubicBezTo>
                <a:cubicBezTo>
                  <a:pt x="268" y="167"/>
                  <a:pt x="265" y="168"/>
                  <a:pt x="263" y="170"/>
                </a:cubicBezTo>
                <a:cubicBezTo>
                  <a:pt x="263" y="170"/>
                  <a:pt x="263" y="170"/>
                  <a:pt x="263" y="170"/>
                </a:cubicBezTo>
                <a:cubicBezTo>
                  <a:pt x="314" y="220"/>
                  <a:pt x="314" y="220"/>
                  <a:pt x="314" y="220"/>
                </a:cubicBezTo>
                <a:cubicBezTo>
                  <a:pt x="320" y="226"/>
                  <a:pt x="327" y="229"/>
                  <a:pt x="335" y="229"/>
                </a:cubicBezTo>
                <a:cubicBezTo>
                  <a:pt x="342" y="229"/>
                  <a:pt x="350" y="226"/>
                  <a:pt x="356" y="220"/>
                </a:cubicBezTo>
                <a:cubicBezTo>
                  <a:pt x="362" y="215"/>
                  <a:pt x="365" y="207"/>
                  <a:pt x="365" y="199"/>
                </a:cubicBezTo>
                <a:cubicBezTo>
                  <a:pt x="365" y="192"/>
                  <a:pt x="362" y="184"/>
                  <a:pt x="356" y="178"/>
                </a:cubicBezTo>
                <a:close/>
                <a:moveTo>
                  <a:pt x="237" y="161"/>
                </a:moveTo>
                <a:cubicBezTo>
                  <a:pt x="231" y="162"/>
                  <a:pt x="224" y="163"/>
                  <a:pt x="217" y="163"/>
                </a:cubicBezTo>
                <a:cubicBezTo>
                  <a:pt x="217" y="163"/>
                  <a:pt x="217" y="163"/>
                  <a:pt x="216" y="163"/>
                </a:cubicBezTo>
                <a:cubicBezTo>
                  <a:pt x="172" y="163"/>
                  <a:pt x="136" y="126"/>
                  <a:pt x="136" y="82"/>
                </a:cubicBezTo>
                <a:cubicBezTo>
                  <a:pt x="136" y="82"/>
                  <a:pt x="136" y="82"/>
                  <a:pt x="136" y="81"/>
                </a:cubicBezTo>
                <a:cubicBezTo>
                  <a:pt x="136" y="74"/>
                  <a:pt x="137" y="67"/>
                  <a:pt x="139" y="60"/>
                </a:cubicBezTo>
                <a:cubicBezTo>
                  <a:pt x="148" y="26"/>
                  <a:pt x="180" y="0"/>
                  <a:pt x="217" y="0"/>
                </a:cubicBezTo>
                <a:cubicBezTo>
                  <a:pt x="262" y="0"/>
                  <a:pt x="299" y="37"/>
                  <a:pt x="299" y="82"/>
                </a:cubicBezTo>
                <a:cubicBezTo>
                  <a:pt x="299" y="120"/>
                  <a:pt x="273" y="152"/>
                  <a:pt x="237" y="161"/>
                </a:cubicBezTo>
                <a:close/>
                <a:moveTo>
                  <a:pt x="272" y="82"/>
                </a:moveTo>
                <a:cubicBezTo>
                  <a:pt x="272" y="51"/>
                  <a:pt x="247" y="27"/>
                  <a:pt x="217" y="27"/>
                </a:cubicBezTo>
                <a:cubicBezTo>
                  <a:pt x="195" y="27"/>
                  <a:pt x="175" y="41"/>
                  <a:pt x="167" y="60"/>
                </a:cubicBezTo>
                <a:cubicBezTo>
                  <a:pt x="164" y="67"/>
                  <a:pt x="163" y="74"/>
                  <a:pt x="162" y="81"/>
                </a:cubicBezTo>
                <a:cubicBezTo>
                  <a:pt x="162" y="82"/>
                  <a:pt x="162" y="82"/>
                  <a:pt x="162" y="82"/>
                </a:cubicBezTo>
                <a:cubicBezTo>
                  <a:pt x="162" y="90"/>
                  <a:pt x="164" y="98"/>
                  <a:pt x="168" y="105"/>
                </a:cubicBezTo>
                <a:cubicBezTo>
                  <a:pt x="173" y="116"/>
                  <a:pt x="181" y="124"/>
                  <a:pt x="191" y="130"/>
                </a:cubicBezTo>
                <a:cubicBezTo>
                  <a:pt x="198" y="134"/>
                  <a:pt x="207" y="136"/>
                  <a:pt x="216" y="136"/>
                </a:cubicBezTo>
                <a:cubicBezTo>
                  <a:pt x="217" y="136"/>
                  <a:pt x="217" y="137"/>
                  <a:pt x="217" y="137"/>
                </a:cubicBezTo>
                <a:cubicBezTo>
                  <a:pt x="224" y="137"/>
                  <a:pt x="231" y="135"/>
                  <a:pt x="237" y="133"/>
                </a:cubicBezTo>
                <a:cubicBezTo>
                  <a:pt x="258" y="125"/>
                  <a:pt x="272" y="105"/>
                  <a:pt x="272" y="8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914400"/>
            <a:endParaRPr lang="en-US" sz="1400">
              <a:solidFill>
                <a:prstClr val="black"/>
              </a:solidFill>
              <a:latin typeface="Segoe"/>
            </a:endParaRPr>
          </a:p>
        </p:txBody>
      </p:sp>
    </p:spTree>
    <p:extLst>
      <p:ext uri="{BB962C8B-B14F-4D97-AF65-F5344CB8AC3E}">
        <p14:creationId xmlns:p14="http://schemas.microsoft.com/office/powerpoint/2010/main" val="158354724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zh-CN" altLang="en-US" sz="4000" dirty="0" smtClean="0"/>
              <a:t>功能丰富且灵活的混合云平台</a:t>
            </a:r>
            <a:r>
              <a:rPr lang="en-US" sz="4000" dirty="0"/>
              <a:t/>
            </a:r>
            <a:br>
              <a:rPr lang="en-US" sz="4000" dirty="0"/>
            </a:br>
            <a:r>
              <a:rPr lang="zh-CN" altLang="en-US" sz="2400" dirty="0" smtClean="0">
                <a:solidFill>
                  <a:schemeClr val="tx2"/>
                </a:solidFill>
              </a:rPr>
              <a:t>无论你的应用现在位于何处</a:t>
            </a:r>
            <a:endParaRPr lang="en-US" sz="2400" dirty="0">
              <a:solidFill>
                <a:schemeClr val="tx2"/>
              </a:solidFill>
            </a:endParaRPr>
          </a:p>
        </p:txBody>
      </p:sp>
      <p:grpSp>
        <p:nvGrpSpPr>
          <p:cNvPr id="12" name="Group 11"/>
          <p:cNvGrpSpPr/>
          <p:nvPr/>
        </p:nvGrpSpPr>
        <p:grpSpPr>
          <a:xfrm>
            <a:off x="9166687" y="2081342"/>
            <a:ext cx="2537950" cy="1735147"/>
            <a:chOff x="8892049" y="1619736"/>
            <a:chExt cx="3087226" cy="2110677"/>
          </a:xfrm>
        </p:grpSpPr>
        <p:sp>
          <p:nvSpPr>
            <p:cNvPr id="92" name="Freeform 6"/>
            <p:cNvSpPr>
              <a:spLocks/>
            </p:cNvSpPr>
            <p:nvPr/>
          </p:nvSpPr>
          <p:spPr bwMode="auto">
            <a:xfrm>
              <a:off x="8906491" y="1619736"/>
              <a:ext cx="3072784" cy="1684614"/>
            </a:xfrm>
            <a:custGeom>
              <a:avLst/>
              <a:gdLst>
                <a:gd name="T0" fmla="*/ 2366 w 5587"/>
                <a:gd name="T1" fmla="*/ 4 h 3063"/>
                <a:gd name="T2" fmla="*/ 2606 w 5587"/>
                <a:gd name="T3" fmla="*/ 41 h 3063"/>
                <a:gd name="T4" fmla="*/ 2832 w 5587"/>
                <a:gd name="T5" fmla="*/ 114 h 3063"/>
                <a:gd name="T6" fmla="*/ 3038 w 5587"/>
                <a:gd name="T7" fmla="*/ 217 h 3063"/>
                <a:gd name="T8" fmla="*/ 3223 w 5587"/>
                <a:gd name="T9" fmla="*/ 346 h 3063"/>
                <a:gd name="T10" fmla="*/ 3381 w 5587"/>
                <a:gd name="T11" fmla="*/ 504 h 3063"/>
                <a:gd name="T12" fmla="*/ 3508 w 5587"/>
                <a:gd name="T13" fmla="*/ 584 h 3063"/>
                <a:gd name="T14" fmla="*/ 3675 w 5587"/>
                <a:gd name="T15" fmla="*/ 589 h 3063"/>
                <a:gd name="T16" fmla="*/ 3879 w 5587"/>
                <a:gd name="T17" fmla="*/ 621 h 3063"/>
                <a:gd name="T18" fmla="*/ 4070 w 5587"/>
                <a:gd name="T19" fmla="*/ 687 h 3063"/>
                <a:gd name="T20" fmla="*/ 4243 w 5587"/>
                <a:gd name="T21" fmla="*/ 779 h 3063"/>
                <a:gd name="T22" fmla="*/ 4394 w 5587"/>
                <a:gd name="T23" fmla="*/ 896 h 3063"/>
                <a:gd name="T24" fmla="*/ 4518 w 5587"/>
                <a:gd name="T25" fmla="*/ 1033 h 3063"/>
                <a:gd name="T26" fmla="*/ 4616 w 5587"/>
                <a:gd name="T27" fmla="*/ 1191 h 3063"/>
                <a:gd name="T28" fmla="*/ 4682 w 5587"/>
                <a:gd name="T29" fmla="*/ 1364 h 3063"/>
                <a:gd name="T30" fmla="*/ 4877 w 5587"/>
                <a:gd name="T31" fmla="*/ 1391 h 3063"/>
                <a:gd name="T32" fmla="*/ 5058 w 5587"/>
                <a:gd name="T33" fmla="*/ 1452 h 3063"/>
                <a:gd name="T34" fmla="*/ 5219 w 5587"/>
                <a:gd name="T35" fmla="*/ 1542 h 3063"/>
                <a:gd name="T36" fmla="*/ 5355 w 5587"/>
                <a:gd name="T37" fmla="*/ 1659 h 3063"/>
                <a:gd name="T38" fmla="*/ 5465 w 5587"/>
                <a:gd name="T39" fmla="*/ 1796 h 3063"/>
                <a:gd name="T40" fmla="*/ 5541 w 5587"/>
                <a:gd name="T41" fmla="*/ 1952 h 3063"/>
                <a:gd name="T42" fmla="*/ 5580 w 5587"/>
                <a:gd name="T43" fmla="*/ 2124 h 3063"/>
                <a:gd name="T44" fmla="*/ 5580 w 5587"/>
                <a:gd name="T45" fmla="*/ 2300 h 3063"/>
                <a:gd name="T46" fmla="*/ 5543 w 5587"/>
                <a:gd name="T47" fmla="*/ 2466 h 3063"/>
                <a:gd name="T48" fmla="*/ 5470 w 5587"/>
                <a:gd name="T49" fmla="*/ 2619 h 3063"/>
                <a:gd name="T50" fmla="*/ 5368 w 5587"/>
                <a:gd name="T51" fmla="*/ 2753 h 3063"/>
                <a:gd name="T52" fmla="*/ 5238 w 5587"/>
                <a:gd name="T53" fmla="*/ 2868 h 3063"/>
                <a:gd name="T54" fmla="*/ 5085 w 5587"/>
                <a:gd name="T55" fmla="*/ 2961 h 3063"/>
                <a:gd name="T56" fmla="*/ 4916 w 5587"/>
                <a:gd name="T57" fmla="*/ 3024 h 3063"/>
                <a:gd name="T58" fmla="*/ 4729 w 5587"/>
                <a:gd name="T59" fmla="*/ 3058 h 3063"/>
                <a:gd name="T60" fmla="*/ 1156 w 5587"/>
                <a:gd name="T61" fmla="*/ 3063 h 3063"/>
                <a:gd name="T62" fmla="*/ 935 w 5587"/>
                <a:gd name="T63" fmla="*/ 3044 h 3063"/>
                <a:gd name="T64" fmla="*/ 729 w 5587"/>
                <a:gd name="T65" fmla="*/ 2990 h 3063"/>
                <a:gd name="T66" fmla="*/ 542 w 5587"/>
                <a:gd name="T67" fmla="*/ 2905 h 3063"/>
                <a:gd name="T68" fmla="*/ 376 w 5587"/>
                <a:gd name="T69" fmla="*/ 2793 h 3063"/>
                <a:gd name="T70" fmla="*/ 236 w 5587"/>
                <a:gd name="T71" fmla="*/ 2656 h 3063"/>
                <a:gd name="T72" fmla="*/ 124 w 5587"/>
                <a:gd name="T73" fmla="*/ 2498 h 3063"/>
                <a:gd name="T74" fmla="*/ 46 w 5587"/>
                <a:gd name="T75" fmla="*/ 2324 h 3063"/>
                <a:gd name="T76" fmla="*/ 5 w 5587"/>
                <a:gd name="T77" fmla="*/ 2132 h 3063"/>
                <a:gd name="T78" fmla="*/ 5 w 5587"/>
                <a:gd name="T79" fmla="*/ 1934 h 3063"/>
                <a:gd name="T80" fmla="*/ 46 w 5587"/>
                <a:gd name="T81" fmla="*/ 1745 h 3063"/>
                <a:gd name="T82" fmla="*/ 122 w 5587"/>
                <a:gd name="T83" fmla="*/ 1571 h 3063"/>
                <a:gd name="T84" fmla="*/ 232 w 5587"/>
                <a:gd name="T85" fmla="*/ 1413 h 3063"/>
                <a:gd name="T86" fmla="*/ 371 w 5587"/>
                <a:gd name="T87" fmla="*/ 1277 h 3063"/>
                <a:gd name="T88" fmla="*/ 537 w 5587"/>
                <a:gd name="T89" fmla="*/ 1164 h 3063"/>
                <a:gd name="T90" fmla="*/ 722 w 5587"/>
                <a:gd name="T91" fmla="*/ 1079 h 3063"/>
                <a:gd name="T92" fmla="*/ 849 w 5587"/>
                <a:gd name="T93" fmla="*/ 945 h 3063"/>
                <a:gd name="T94" fmla="*/ 930 w 5587"/>
                <a:gd name="T95" fmla="*/ 747 h 3063"/>
                <a:gd name="T96" fmla="*/ 1044 w 5587"/>
                <a:gd name="T97" fmla="*/ 567 h 3063"/>
                <a:gd name="T98" fmla="*/ 1188 w 5587"/>
                <a:gd name="T99" fmla="*/ 406 h 3063"/>
                <a:gd name="T100" fmla="*/ 1357 w 5587"/>
                <a:gd name="T101" fmla="*/ 268 h 3063"/>
                <a:gd name="T102" fmla="*/ 1552 w 5587"/>
                <a:gd name="T103" fmla="*/ 155 h 3063"/>
                <a:gd name="T104" fmla="*/ 1766 w 5587"/>
                <a:gd name="T105" fmla="*/ 72 h 3063"/>
                <a:gd name="T106" fmla="*/ 1996 w 5587"/>
                <a:gd name="T107" fmla="*/ 17 h 3063"/>
                <a:gd name="T108" fmla="*/ 2238 w 5587"/>
                <a:gd name="T109" fmla="*/ 0 h 3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587" h="3063">
                  <a:moveTo>
                    <a:pt x="2238" y="0"/>
                  </a:moveTo>
                  <a:lnTo>
                    <a:pt x="2366" y="4"/>
                  </a:lnTo>
                  <a:lnTo>
                    <a:pt x="2486" y="21"/>
                  </a:lnTo>
                  <a:lnTo>
                    <a:pt x="2606" y="41"/>
                  </a:lnTo>
                  <a:lnTo>
                    <a:pt x="2723" y="73"/>
                  </a:lnTo>
                  <a:lnTo>
                    <a:pt x="2832" y="114"/>
                  </a:lnTo>
                  <a:lnTo>
                    <a:pt x="2938" y="161"/>
                  </a:lnTo>
                  <a:lnTo>
                    <a:pt x="3038" y="217"/>
                  </a:lnTo>
                  <a:lnTo>
                    <a:pt x="3133" y="280"/>
                  </a:lnTo>
                  <a:lnTo>
                    <a:pt x="3223" y="346"/>
                  </a:lnTo>
                  <a:lnTo>
                    <a:pt x="3306" y="423"/>
                  </a:lnTo>
                  <a:lnTo>
                    <a:pt x="3381" y="504"/>
                  </a:lnTo>
                  <a:lnTo>
                    <a:pt x="3448" y="591"/>
                  </a:lnTo>
                  <a:lnTo>
                    <a:pt x="3508" y="584"/>
                  </a:lnTo>
                  <a:lnTo>
                    <a:pt x="3567" y="584"/>
                  </a:lnTo>
                  <a:lnTo>
                    <a:pt x="3675" y="589"/>
                  </a:lnTo>
                  <a:lnTo>
                    <a:pt x="3777" y="602"/>
                  </a:lnTo>
                  <a:lnTo>
                    <a:pt x="3879" y="621"/>
                  </a:lnTo>
                  <a:lnTo>
                    <a:pt x="3975" y="652"/>
                  </a:lnTo>
                  <a:lnTo>
                    <a:pt x="4070" y="687"/>
                  </a:lnTo>
                  <a:lnTo>
                    <a:pt x="4158" y="730"/>
                  </a:lnTo>
                  <a:lnTo>
                    <a:pt x="4243" y="779"/>
                  </a:lnTo>
                  <a:lnTo>
                    <a:pt x="4319" y="835"/>
                  </a:lnTo>
                  <a:lnTo>
                    <a:pt x="4394" y="896"/>
                  </a:lnTo>
                  <a:lnTo>
                    <a:pt x="4458" y="962"/>
                  </a:lnTo>
                  <a:lnTo>
                    <a:pt x="4518" y="1033"/>
                  </a:lnTo>
                  <a:lnTo>
                    <a:pt x="4570" y="1111"/>
                  </a:lnTo>
                  <a:lnTo>
                    <a:pt x="4616" y="1191"/>
                  </a:lnTo>
                  <a:lnTo>
                    <a:pt x="4653" y="1276"/>
                  </a:lnTo>
                  <a:lnTo>
                    <a:pt x="4682" y="1364"/>
                  </a:lnTo>
                  <a:lnTo>
                    <a:pt x="4780" y="1374"/>
                  </a:lnTo>
                  <a:lnTo>
                    <a:pt x="4877" y="1391"/>
                  </a:lnTo>
                  <a:lnTo>
                    <a:pt x="4970" y="1416"/>
                  </a:lnTo>
                  <a:lnTo>
                    <a:pt x="5058" y="1452"/>
                  </a:lnTo>
                  <a:lnTo>
                    <a:pt x="5140" y="1493"/>
                  </a:lnTo>
                  <a:lnTo>
                    <a:pt x="5219" y="1542"/>
                  </a:lnTo>
                  <a:lnTo>
                    <a:pt x="5290" y="1598"/>
                  </a:lnTo>
                  <a:lnTo>
                    <a:pt x="5355" y="1659"/>
                  </a:lnTo>
                  <a:lnTo>
                    <a:pt x="5414" y="1723"/>
                  </a:lnTo>
                  <a:lnTo>
                    <a:pt x="5465" y="1796"/>
                  </a:lnTo>
                  <a:lnTo>
                    <a:pt x="5506" y="1873"/>
                  </a:lnTo>
                  <a:lnTo>
                    <a:pt x="5541" y="1952"/>
                  </a:lnTo>
                  <a:lnTo>
                    <a:pt x="5567" y="2035"/>
                  </a:lnTo>
                  <a:lnTo>
                    <a:pt x="5580" y="2124"/>
                  </a:lnTo>
                  <a:lnTo>
                    <a:pt x="5587" y="2213"/>
                  </a:lnTo>
                  <a:lnTo>
                    <a:pt x="5580" y="2300"/>
                  </a:lnTo>
                  <a:lnTo>
                    <a:pt x="5567" y="2383"/>
                  </a:lnTo>
                  <a:lnTo>
                    <a:pt x="5543" y="2466"/>
                  </a:lnTo>
                  <a:lnTo>
                    <a:pt x="5512" y="2544"/>
                  </a:lnTo>
                  <a:lnTo>
                    <a:pt x="5470" y="2619"/>
                  </a:lnTo>
                  <a:lnTo>
                    <a:pt x="5423" y="2687"/>
                  </a:lnTo>
                  <a:lnTo>
                    <a:pt x="5368" y="2753"/>
                  </a:lnTo>
                  <a:lnTo>
                    <a:pt x="5307" y="2814"/>
                  </a:lnTo>
                  <a:lnTo>
                    <a:pt x="5238" y="2868"/>
                  </a:lnTo>
                  <a:lnTo>
                    <a:pt x="5167" y="2917"/>
                  </a:lnTo>
                  <a:lnTo>
                    <a:pt x="5085" y="2961"/>
                  </a:lnTo>
                  <a:lnTo>
                    <a:pt x="5002" y="2997"/>
                  </a:lnTo>
                  <a:lnTo>
                    <a:pt x="4916" y="3024"/>
                  </a:lnTo>
                  <a:lnTo>
                    <a:pt x="4826" y="3044"/>
                  </a:lnTo>
                  <a:lnTo>
                    <a:pt x="4729" y="3058"/>
                  </a:lnTo>
                  <a:lnTo>
                    <a:pt x="4631" y="3063"/>
                  </a:lnTo>
                  <a:lnTo>
                    <a:pt x="1156" y="3063"/>
                  </a:lnTo>
                  <a:lnTo>
                    <a:pt x="1042" y="3058"/>
                  </a:lnTo>
                  <a:lnTo>
                    <a:pt x="935" y="3044"/>
                  </a:lnTo>
                  <a:lnTo>
                    <a:pt x="830" y="3022"/>
                  </a:lnTo>
                  <a:lnTo>
                    <a:pt x="729" y="2990"/>
                  </a:lnTo>
                  <a:lnTo>
                    <a:pt x="634" y="2951"/>
                  </a:lnTo>
                  <a:lnTo>
                    <a:pt x="542" y="2905"/>
                  </a:lnTo>
                  <a:lnTo>
                    <a:pt x="456" y="2853"/>
                  </a:lnTo>
                  <a:lnTo>
                    <a:pt x="376" y="2793"/>
                  </a:lnTo>
                  <a:lnTo>
                    <a:pt x="302" y="2727"/>
                  </a:lnTo>
                  <a:lnTo>
                    <a:pt x="236" y="2656"/>
                  </a:lnTo>
                  <a:lnTo>
                    <a:pt x="176" y="2580"/>
                  </a:lnTo>
                  <a:lnTo>
                    <a:pt x="124" y="2498"/>
                  </a:lnTo>
                  <a:lnTo>
                    <a:pt x="81" y="2412"/>
                  </a:lnTo>
                  <a:lnTo>
                    <a:pt x="46" y="2324"/>
                  </a:lnTo>
                  <a:lnTo>
                    <a:pt x="20" y="2229"/>
                  </a:lnTo>
                  <a:lnTo>
                    <a:pt x="5" y="2132"/>
                  </a:lnTo>
                  <a:lnTo>
                    <a:pt x="0" y="2034"/>
                  </a:lnTo>
                  <a:lnTo>
                    <a:pt x="5" y="1934"/>
                  </a:lnTo>
                  <a:lnTo>
                    <a:pt x="20" y="1837"/>
                  </a:lnTo>
                  <a:lnTo>
                    <a:pt x="46" y="1745"/>
                  </a:lnTo>
                  <a:lnTo>
                    <a:pt x="80" y="1657"/>
                  </a:lnTo>
                  <a:lnTo>
                    <a:pt x="122" y="1571"/>
                  </a:lnTo>
                  <a:lnTo>
                    <a:pt x="175" y="1489"/>
                  </a:lnTo>
                  <a:lnTo>
                    <a:pt x="232" y="1413"/>
                  </a:lnTo>
                  <a:lnTo>
                    <a:pt x="298" y="1342"/>
                  </a:lnTo>
                  <a:lnTo>
                    <a:pt x="371" y="1277"/>
                  </a:lnTo>
                  <a:lnTo>
                    <a:pt x="451" y="1218"/>
                  </a:lnTo>
                  <a:lnTo>
                    <a:pt x="537" y="1164"/>
                  </a:lnTo>
                  <a:lnTo>
                    <a:pt x="627" y="1118"/>
                  </a:lnTo>
                  <a:lnTo>
                    <a:pt x="722" y="1079"/>
                  </a:lnTo>
                  <a:lnTo>
                    <a:pt x="822" y="1047"/>
                  </a:lnTo>
                  <a:lnTo>
                    <a:pt x="849" y="945"/>
                  </a:lnTo>
                  <a:lnTo>
                    <a:pt x="885" y="842"/>
                  </a:lnTo>
                  <a:lnTo>
                    <a:pt x="930" y="747"/>
                  </a:lnTo>
                  <a:lnTo>
                    <a:pt x="983" y="653"/>
                  </a:lnTo>
                  <a:lnTo>
                    <a:pt x="1044" y="567"/>
                  </a:lnTo>
                  <a:lnTo>
                    <a:pt x="1112" y="484"/>
                  </a:lnTo>
                  <a:lnTo>
                    <a:pt x="1188" y="406"/>
                  </a:lnTo>
                  <a:lnTo>
                    <a:pt x="1269" y="333"/>
                  </a:lnTo>
                  <a:lnTo>
                    <a:pt x="1357" y="268"/>
                  </a:lnTo>
                  <a:lnTo>
                    <a:pt x="1452" y="209"/>
                  </a:lnTo>
                  <a:lnTo>
                    <a:pt x="1552" y="155"/>
                  </a:lnTo>
                  <a:lnTo>
                    <a:pt x="1656" y="109"/>
                  </a:lnTo>
                  <a:lnTo>
                    <a:pt x="1766" y="72"/>
                  </a:lnTo>
                  <a:lnTo>
                    <a:pt x="1878" y="39"/>
                  </a:lnTo>
                  <a:lnTo>
                    <a:pt x="1996" y="17"/>
                  </a:lnTo>
                  <a:lnTo>
                    <a:pt x="2115" y="4"/>
                  </a:lnTo>
                  <a:lnTo>
                    <a:pt x="2238"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lowchart: Magnetic Disk 118"/>
            <p:cNvSpPr/>
            <p:nvPr/>
          </p:nvSpPr>
          <p:spPr>
            <a:xfrm>
              <a:off x="9783484" y="2028043"/>
              <a:ext cx="479959" cy="502954"/>
            </a:xfrm>
            <a:prstGeom prst="flowChartMagneticDisk">
              <a:avLst/>
            </a:prstGeom>
            <a:solidFill>
              <a:schemeClr val="tx2"/>
            </a:solidFill>
            <a:ln w="19050">
              <a:solidFill>
                <a:schemeClr val="tx1"/>
              </a:solidFill>
            </a:ln>
            <a:effectLst/>
          </p:spPr>
          <p:style>
            <a:lnRef idx="1">
              <a:schemeClr val="accent3"/>
            </a:lnRef>
            <a:fillRef idx="2">
              <a:schemeClr val="accent3"/>
            </a:fillRef>
            <a:effectRef idx="1">
              <a:schemeClr val="accent3"/>
            </a:effectRef>
            <a:fontRef idx="minor">
              <a:schemeClr val="dk1"/>
            </a:fontRef>
          </p:style>
          <p:txBody>
            <a:bodyPr lIns="76179" tIns="38089" rIns="76179" bIns="38089" rtlCol="0" anchor="ctr"/>
            <a:lstStyle/>
            <a:p>
              <a:pPr algn="ctr" defTabSz="914400"/>
              <a:endParaRPr lang="en-US" dirty="0">
                <a:solidFill>
                  <a:prstClr val="black"/>
                </a:solidFill>
              </a:endParaRPr>
            </a:p>
          </p:txBody>
        </p:sp>
        <p:sp>
          <p:nvSpPr>
            <p:cNvPr id="127" name="Flowchart: Magnetic Disk 126"/>
            <p:cNvSpPr/>
            <p:nvPr/>
          </p:nvSpPr>
          <p:spPr>
            <a:xfrm>
              <a:off x="10550326" y="2041724"/>
              <a:ext cx="479959" cy="502954"/>
            </a:xfrm>
            <a:prstGeom prst="flowChartMagneticDisk">
              <a:avLst/>
            </a:prstGeom>
            <a:solidFill>
              <a:schemeClr val="tx2"/>
            </a:solidFill>
            <a:ln w="19050">
              <a:solidFill>
                <a:schemeClr val="tx1"/>
              </a:solidFill>
            </a:ln>
            <a:effectLst/>
          </p:spPr>
          <p:style>
            <a:lnRef idx="1">
              <a:schemeClr val="accent3"/>
            </a:lnRef>
            <a:fillRef idx="2">
              <a:schemeClr val="accent3"/>
            </a:fillRef>
            <a:effectRef idx="1">
              <a:schemeClr val="accent3"/>
            </a:effectRef>
            <a:fontRef idx="minor">
              <a:schemeClr val="dk1"/>
            </a:fontRef>
          </p:style>
          <p:txBody>
            <a:bodyPr lIns="76179" tIns="38089" rIns="76179" bIns="38089" rtlCol="0" anchor="ctr"/>
            <a:lstStyle/>
            <a:p>
              <a:pPr algn="ctr" defTabSz="914400"/>
              <a:endParaRPr lang="en-US" dirty="0">
                <a:solidFill>
                  <a:prstClr val="black"/>
                </a:solidFill>
              </a:endParaRPr>
            </a:p>
          </p:txBody>
        </p:sp>
        <p:grpSp>
          <p:nvGrpSpPr>
            <p:cNvPr id="93" name="Group 4"/>
            <p:cNvGrpSpPr>
              <a:grpSpLocks noChangeAspect="1"/>
            </p:cNvGrpSpPr>
            <p:nvPr/>
          </p:nvGrpSpPr>
          <p:grpSpPr bwMode="auto">
            <a:xfrm>
              <a:off x="9317947" y="2665039"/>
              <a:ext cx="611879" cy="480974"/>
              <a:chOff x="2484" y="1098"/>
              <a:chExt cx="2697" cy="2120"/>
            </a:xfrm>
            <a:solidFill>
              <a:schemeClr val="bg1"/>
            </a:solidFill>
          </p:grpSpPr>
          <p:sp>
            <p:nvSpPr>
              <p:cNvPr id="94" name="Freeform 6"/>
              <p:cNvSpPr>
                <a:spLocks noEditPoints="1"/>
              </p:cNvSpPr>
              <p:nvPr/>
            </p:nvSpPr>
            <p:spPr bwMode="auto">
              <a:xfrm>
                <a:off x="2484" y="1471"/>
                <a:ext cx="2697" cy="1747"/>
              </a:xfrm>
              <a:custGeom>
                <a:avLst/>
                <a:gdLst>
                  <a:gd name="T0" fmla="*/ 403 w 5394"/>
                  <a:gd name="T1" fmla="*/ 269 h 3494"/>
                  <a:gd name="T2" fmla="*/ 340 w 5394"/>
                  <a:gd name="T3" fmla="*/ 271 h 3494"/>
                  <a:gd name="T4" fmla="*/ 309 w 5394"/>
                  <a:gd name="T5" fmla="*/ 282 h 3494"/>
                  <a:gd name="T6" fmla="*/ 297 w 5394"/>
                  <a:gd name="T7" fmla="*/ 315 h 3494"/>
                  <a:gd name="T8" fmla="*/ 296 w 5394"/>
                  <a:gd name="T9" fmla="*/ 379 h 3494"/>
                  <a:gd name="T10" fmla="*/ 296 w 5394"/>
                  <a:gd name="T11" fmla="*/ 3156 h 3494"/>
                  <a:gd name="T12" fmla="*/ 302 w 5394"/>
                  <a:gd name="T13" fmla="*/ 3195 h 3494"/>
                  <a:gd name="T14" fmla="*/ 329 w 5394"/>
                  <a:gd name="T15" fmla="*/ 3212 h 3494"/>
                  <a:gd name="T16" fmla="*/ 386 w 5394"/>
                  <a:gd name="T17" fmla="*/ 3213 h 3494"/>
                  <a:gd name="T18" fmla="*/ 5025 w 5394"/>
                  <a:gd name="T19" fmla="*/ 3213 h 3494"/>
                  <a:gd name="T20" fmla="*/ 5080 w 5394"/>
                  <a:gd name="T21" fmla="*/ 3212 h 3494"/>
                  <a:gd name="T22" fmla="*/ 5105 w 5394"/>
                  <a:gd name="T23" fmla="*/ 3197 h 3494"/>
                  <a:gd name="T24" fmla="*/ 5112 w 5394"/>
                  <a:gd name="T25" fmla="*/ 3156 h 3494"/>
                  <a:gd name="T26" fmla="*/ 5112 w 5394"/>
                  <a:gd name="T27" fmla="*/ 2511 h 3494"/>
                  <a:gd name="T28" fmla="*/ 5112 w 5394"/>
                  <a:gd name="T29" fmla="*/ 335 h 3494"/>
                  <a:gd name="T30" fmla="*/ 5110 w 5394"/>
                  <a:gd name="T31" fmla="*/ 305 h 3494"/>
                  <a:gd name="T32" fmla="*/ 5097 w 5394"/>
                  <a:gd name="T33" fmla="*/ 282 h 3494"/>
                  <a:gd name="T34" fmla="*/ 5069 w 5394"/>
                  <a:gd name="T35" fmla="*/ 269 h 3494"/>
                  <a:gd name="T36" fmla="*/ 5100 w 5394"/>
                  <a:gd name="T37" fmla="*/ 0 h 3494"/>
                  <a:gd name="T38" fmla="*/ 5197 w 5394"/>
                  <a:gd name="T39" fmla="*/ 15 h 3494"/>
                  <a:gd name="T40" fmla="*/ 5278 w 5394"/>
                  <a:gd name="T41" fmla="*/ 54 h 3494"/>
                  <a:gd name="T42" fmla="*/ 5340 w 5394"/>
                  <a:gd name="T43" fmla="*/ 116 h 3494"/>
                  <a:gd name="T44" fmla="*/ 5378 w 5394"/>
                  <a:gd name="T45" fmla="*/ 197 h 3494"/>
                  <a:gd name="T46" fmla="*/ 5393 w 5394"/>
                  <a:gd name="T47" fmla="*/ 294 h 3494"/>
                  <a:gd name="T48" fmla="*/ 5389 w 5394"/>
                  <a:gd name="T49" fmla="*/ 3197 h 3494"/>
                  <a:gd name="T50" fmla="*/ 5375 w 5394"/>
                  <a:gd name="T51" fmla="*/ 3276 h 3494"/>
                  <a:gd name="T52" fmla="*/ 5339 w 5394"/>
                  <a:gd name="T53" fmla="*/ 3351 h 3494"/>
                  <a:gd name="T54" fmla="*/ 5291 w 5394"/>
                  <a:gd name="T55" fmla="*/ 3415 h 3494"/>
                  <a:gd name="T56" fmla="*/ 5232 w 5394"/>
                  <a:gd name="T57" fmla="*/ 3460 h 3494"/>
                  <a:gd name="T58" fmla="*/ 5161 w 5394"/>
                  <a:gd name="T59" fmla="*/ 3483 h 3494"/>
                  <a:gd name="T60" fmla="*/ 5087 w 5394"/>
                  <a:gd name="T61" fmla="*/ 3493 h 3494"/>
                  <a:gd name="T62" fmla="*/ 449 w 5394"/>
                  <a:gd name="T63" fmla="*/ 3494 h 3494"/>
                  <a:gd name="T64" fmla="*/ 294 w 5394"/>
                  <a:gd name="T65" fmla="*/ 3481 h 3494"/>
                  <a:gd name="T66" fmla="*/ 179 w 5394"/>
                  <a:gd name="T67" fmla="*/ 3456 h 3494"/>
                  <a:gd name="T68" fmla="*/ 113 w 5394"/>
                  <a:gd name="T69" fmla="*/ 3419 h 3494"/>
                  <a:gd name="T70" fmla="*/ 64 w 5394"/>
                  <a:gd name="T71" fmla="*/ 3361 h 3494"/>
                  <a:gd name="T72" fmla="*/ 33 w 5394"/>
                  <a:gd name="T73" fmla="*/ 3286 h 3494"/>
                  <a:gd name="T74" fmla="*/ 12 w 5394"/>
                  <a:gd name="T75" fmla="*/ 3244 h 3494"/>
                  <a:gd name="T76" fmla="*/ 0 w 5394"/>
                  <a:gd name="T77" fmla="*/ 274 h 3494"/>
                  <a:gd name="T78" fmla="*/ 26 w 5394"/>
                  <a:gd name="T79" fmla="*/ 217 h 3494"/>
                  <a:gd name="T80" fmla="*/ 46 w 5394"/>
                  <a:gd name="T81" fmla="*/ 159 h 3494"/>
                  <a:gd name="T82" fmla="*/ 84 w 5394"/>
                  <a:gd name="T83" fmla="*/ 95 h 3494"/>
                  <a:gd name="T84" fmla="*/ 146 w 5394"/>
                  <a:gd name="T85" fmla="*/ 39 h 3494"/>
                  <a:gd name="T86" fmla="*/ 224 w 5394"/>
                  <a:gd name="T87" fmla="*/ 10 h 3494"/>
                  <a:gd name="T88" fmla="*/ 314 w 5394"/>
                  <a:gd name="T89" fmla="*/ 1 h 3494"/>
                  <a:gd name="T90" fmla="*/ 5100 w 5394"/>
                  <a:gd name="T91" fmla="*/ 0 h 3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394" h="3494">
                    <a:moveTo>
                      <a:pt x="5046" y="268"/>
                    </a:moveTo>
                    <a:lnTo>
                      <a:pt x="403" y="269"/>
                    </a:lnTo>
                    <a:lnTo>
                      <a:pt x="368" y="269"/>
                    </a:lnTo>
                    <a:lnTo>
                      <a:pt x="340" y="271"/>
                    </a:lnTo>
                    <a:lnTo>
                      <a:pt x="322" y="274"/>
                    </a:lnTo>
                    <a:lnTo>
                      <a:pt x="309" y="282"/>
                    </a:lnTo>
                    <a:lnTo>
                      <a:pt x="301" y="296"/>
                    </a:lnTo>
                    <a:lnTo>
                      <a:pt x="297" y="315"/>
                    </a:lnTo>
                    <a:lnTo>
                      <a:pt x="296" y="343"/>
                    </a:lnTo>
                    <a:lnTo>
                      <a:pt x="296" y="379"/>
                    </a:lnTo>
                    <a:lnTo>
                      <a:pt x="296" y="3121"/>
                    </a:lnTo>
                    <a:lnTo>
                      <a:pt x="296" y="3156"/>
                    </a:lnTo>
                    <a:lnTo>
                      <a:pt x="297" y="3179"/>
                    </a:lnTo>
                    <a:lnTo>
                      <a:pt x="302" y="3195"/>
                    </a:lnTo>
                    <a:lnTo>
                      <a:pt x="312" y="3207"/>
                    </a:lnTo>
                    <a:lnTo>
                      <a:pt x="329" y="3212"/>
                    </a:lnTo>
                    <a:lnTo>
                      <a:pt x="353" y="3213"/>
                    </a:lnTo>
                    <a:lnTo>
                      <a:pt x="386" y="3213"/>
                    </a:lnTo>
                    <a:lnTo>
                      <a:pt x="2702" y="3213"/>
                    </a:lnTo>
                    <a:lnTo>
                      <a:pt x="5025" y="3213"/>
                    </a:lnTo>
                    <a:lnTo>
                      <a:pt x="5056" y="3213"/>
                    </a:lnTo>
                    <a:lnTo>
                      <a:pt x="5080" y="3212"/>
                    </a:lnTo>
                    <a:lnTo>
                      <a:pt x="5095" y="3207"/>
                    </a:lnTo>
                    <a:lnTo>
                      <a:pt x="5105" y="3197"/>
                    </a:lnTo>
                    <a:lnTo>
                      <a:pt x="5110" y="3180"/>
                    </a:lnTo>
                    <a:lnTo>
                      <a:pt x="5112" y="3156"/>
                    </a:lnTo>
                    <a:lnTo>
                      <a:pt x="5112" y="3123"/>
                    </a:lnTo>
                    <a:lnTo>
                      <a:pt x="5112" y="2511"/>
                    </a:lnTo>
                    <a:lnTo>
                      <a:pt x="5112" y="352"/>
                    </a:lnTo>
                    <a:lnTo>
                      <a:pt x="5112" y="335"/>
                    </a:lnTo>
                    <a:lnTo>
                      <a:pt x="5112" y="319"/>
                    </a:lnTo>
                    <a:lnTo>
                      <a:pt x="5110" y="305"/>
                    </a:lnTo>
                    <a:lnTo>
                      <a:pt x="5105" y="292"/>
                    </a:lnTo>
                    <a:lnTo>
                      <a:pt x="5097" y="282"/>
                    </a:lnTo>
                    <a:lnTo>
                      <a:pt x="5085" y="274"/>
                    </a:lnTo>
                    <a:lnTo>
                      <a:pt x="5069" y="269"/>
                    </a:lnTo>
                    <a:lnTo>
                      <a:pt x="5046" y="268"/>
                    </a:lnTo>
                    <a:close/>
                    <a:moveTo>
                      <a:pt x="5100" y="0"/>
                    </a:moveTo>
                    <a:lnTo>
                      <a:pt x="5151" y="3"/>
                    </a:lnTo>
                    <a:lnTo>
                      <a:pt x="5197" y="15"/>
                    </a:lnTo>
                    <a:lnTo>
                      <a:pt x="5240" y="31"/>
                    </a:lnTo>
                    <a:lnTo>
                      <a:pt x="5278" y="54"/>
                    </a:lnTo>
                    <a:lnTo>
                      <a:pt x="5312" y="82"/>
                    </a:lnTo>
                    <a:lnTo>
                      <a:pt x="5340" y="116"/>
                    </a:lnTo>
                    <a:lnTo>
                      <a:pt x="5362" y="154"/>
                    </a:lnTo>
                    <a:lnTo>
                      <a:pt x="5378" y="197"/>
                    </a:lnTo>
                    <a:lnTo>
                      <a:pt x="5389" y="245"/>
                    </a:lnTo>
                    <a:lnTo>
                      <a:pt x="5393" y="294"/>
                    </a:lnTo>
                    <a:lnTo>
                      <a:pt x="5394" y="1745"/>
                    </a:lnTo>
                    <a:lnTo>
                      <a:pt x="5389" y="3197"/>
                    </a:lnTo>
                    <a:lnTo>
                      <a:pt x="5386" y="3236"/>
                    </a:lnTo>
                    <a:lnTo>
                      <a:pt x="5375" y="3276"/>
                    </a:lnTo>
                    <a:lnTo>
                      <a:pt x="5358" y="3315"/>
                    </a:lnTo>
                    <a:lnTo>
                      <a:pt x="5339" y="3351"/>
                    </a:lnTo>
                    <a:lnTo>
                      <a:pt x="5316" y="3386"/>
                    </a:lnTo>
                    <a:lnTo>
                      <a:pt x="5291" y="3415"/>
                    </a:lnTo>
                    <a:lnTo>
                      <a:pt x="5263" y="3440"/>
                    </a:lnTo>
                    <a:lnTo>
                      <a:pt x="5232" y="3460"/>
                    </a:lnTo>
                    <a:lnTo>
                      <a:pt x="5197" y="3473"/>
                    </a:lnTo>
                    <a:lnTo>
                      <a:pt x="5161" y="3483"/>
                    </a:lnTo>
                    <a:lnTo>
                      <a:pt x="5125" y="3489"/>
                    </a:lnTo>
                    <a:lnTo>
                      <a:pt x="5087" y="3493"/>
                    </a:lnTo>
                    <a:lnTo>
                      <a:pt x="5049" y="3494"/>
                    </a:lnTo>
                    <a:lnTo>
                      <a:pt x="449" y="3494"/>
                    </a:lnTo>
                    <a:lnTo>
                      <a:pt x="371" y="3491"/>
                    </a:lnTo>
                    <a:lnTo>
                      <a:pt x="294" y="3481"/>
                    </a:lnTo>
                    <a:lnTo>
                      <a:pt x="219" y="3468"/>
                    </a:lnTo>
                    <a:lnTo>
                      <a:pt x="179" y="3456"/>
                    </a:lnTo>
                    <a:lnTo>
                      <a:pt x="143" y="3440"/>
                    </a:lnTo>
                    <a:lnTo>
                      <a:pt x="113" y="3419"/>
                    </a:lnTo>
                    <a:lnTo>
                      <a:pt x="87" y="3392"/>
                    </a:lnTo>
                    <a:lnTo>
                      <a:pt x="64" y="3361"/>
                    </a:lnTo>
                    <a:lnTo>
                      <a:pt x="46" y="3325"/>
                    </a:lnTo>
                    <a:lnTo>
                      <a:pt x="33" y="3286"/>
                    </a:lnTo>
                    <a:lnTo>
                      <a:pt x="23" y="3266"/>
                    </a:lnTo>
                    <a:lnTo>
                      <a:pt x="12" y="3244"/>
                    </a:lnTo>
                    <a:lnTo>
                      <a:pt x="0" y="3225"/>
                    </a:lnTo>
                    <a:lnTo>
                      <a:pt x="0" y="274"/>
                    </a:lnTo>
                    <a:lnTo>
                      <a:pt x="13" y="245"/>
                    </a:lnTo>
                    <a:lnTo>
                      <a:pt x="26" y="217"/>
                    </a:lnTo>
                    <a:lnTo>
                      <a:pt x="36" y="189"/>
                    </a:lnTo>
                    <a:lnTo>
                      <a:pt x="46" y="159"/>
                    </a:lnTo>
                    <a:lnTo>
                      <a:pt x="58" y="133"/>
                    </a:lnTo>
                    <a:lnTo>
                      <a:pt x="84" y="95"/>
                    </a:lnTo>
                    <a:lnTo>
                      <a:pt x="113" y="64"/>
                    </a:lnTo>
                    <a:lnTo>
                      <a:pt x="146" y="39"/>
                    </a:lnTo>
                    <a:lnTo>
                      <a:pt x="184" y="21"/>
                    </a:lnTo>
                    <a:lnTo>
                      <a:pt x="224" y="10"/>
                    </a:lnTo>
                    <a:lnTo>
                      <a:pt x="268" y="3"/>
                    </a:lnTo>
                    <a:lnTo>
                      <a:pt x="314" y="1"/>
                    </a:lnTo>
                    <a:lnTo>
                      <a:pt x="2707" y="3"/>
                    </a:lnTo>
                    <a:lnTo>
                      <a:pt x="5100"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7"/>
              <p:cNvSpPr>
                <a:spLocks noEditPoints="1"/>
              </p:cNvSpPr>
              <p:nvPr/>
            </p:nvSpPr>
            <p:spPr bwMode="auto">
              <a:xfrm>
                <a:off x="2484" y="1098"/>
                <a:ext cx="2696" cy="298"/>
              </a:xfrm>
              <a:custGeom>
                <a:avLst/>
                <a:gdLst>
                  <a:gd name="T0" fmla="*/ 4124 w 5391"/>
                  <a:gd name="T1" fmla="*/ 350 h 596"/>
                  <a:gd name="T2" fmla="*/ 4185 w 5391"/>
                  <a:gd name="T3" fmla="*/ 363 h 596"/>
                  <a:gd name="T4" fmla="*/ 4247 w 5391"/>
                  <a:gd name="T5" fmla="*/ 358 h 596"/>
                  <a:gd name="T6" fmla="*/ 4293 w 5391"/>
                  <a:gd name="T7" fmla="*/ 335 h 596"/>
                  <a:gd name="T8" fmla="*/ 5010 w 5391"/>
                  <a:gd name="T9" fmla="*/ 177 h 596"/>
                  <a:gd name="T10" fmla="*/ 4965 w 5391"/>
                  <a:gd name="T11" fmla="*/ 215 h 596"/>
                  <a:gd name="T12" fmla="*/ 4918 w 5391"/>
                  <a:gd name="T13" fmla="*/ 220 h 596"/>
                  <a:gd name="T14" fmla="*/ 4872 w 5391"/>
                  <a:gd name="T15" fmla="*/ 203 h 596"/>
                  <a:gd name="T16" fmla="*/ 4862 w 5391"/>
                  <a:gd name="T17" fmla="*/ 218 h 596"/>
                  <a:gd name="T18" fmla="*/ 4895 w 5391"/>
                  <a:gd name="T19" fmla="*/ 269 h 596"/>
                  <a:gd name="T20" fmla="*/ 4934 w 5391"/>
                  <a:gd name="T21" fmla="*/ 312 h 596"/>
                  <a:gd name="T22" fmla="*/ 4988 w 5391"/>
                  <a:gd name="T23" fmla="*/ 341 h 596"/>
                  <a:gd name="T24" fmla="*/ 5007 w 5391"/>
                  <a:gd name="T25" fmla="*/ 327 h 596"/>
                  <a:gd name="T26" fmla="*/ 4977 w 5391"/>
                  <a:gd name="T27" fmla="*/ 287 h 596"/>
                  <a:gd name="T28" fmla="*/ 4977 w 5391"/>
                  <a:gd name="T29" fmla="*/ 251 h 596"/>
                  <a:gd name="T30" fmla="*/ 5003 w 5391"/>
                  <a:gd name="T31" fmla="*/ 215 h 596"/>
                  <a:gd name="T32" fmla="*/ 5010 w 5391"/>
                  <a:gd name="T33" fmla="*/ 177 h 596"/>
                  <a:gd name="T34" fmla="*/ 5219 w 5391"/>
                  <a:gd name="T35" fmla="*/ 0 h 596"/>
                  <a:gd name="T36" fmla="*/ 5237 w 5391"/>
                  <a:gd name="T37" fmla="*/ 21 h 596"/>
                  <a:gd name="T38" fmla="*/ 5278 w 5391"/>
                  <a:gd name="T39" fmla="*/ 49 h 596"/>
                  <a:gd name="T40" fmla="*/ 5330 w 5391"/>
                  <a:gd name="T41" fmla="*/ 95 h 596"/>
                  <a:gd name="T42" fmla="*/ 5365 w 5391"/>
                  <a:gd name="T43" fmla="*/ 154 h 596"/>
                  <a:gd name="T44" fmla="*/ 5383 w 5391"/>
                  <a:gd name="T45" fmla="*/ 313 h 596"/>
                  <a:gd name="T46" fmla="*/ 5391 w 5391"/>
                  <a:gd name="T47" fmla="*/ 563 h 596"/>
                  <a:gd name="T48" fmla="*/ 5381 w 5391"/>
                  <a:gd name="T49" fmla="*/ 591 h 596"/>
                  <a:gd name="T50" fmla="*/ 5357 w 5391"/>
                  <a:gd name="T51" fmla="*/ 596 h 596"/>
                  <a:gd name="T52" fmla="*/ 5324 w 5391"/>
                  <a:gd name="T53" fmla="*/ 586 h 596"/>
                  <a:gd name="T54" fmla="*/ 5174 w 5391"/>
                  <a:gd name="T55" fmla="*/ 535 h 596"/>
                  <a:gd name="T56" fmla="*/ 5099 w 5391"/>
                  <a:gd name="T57" fmla="*/ 532 h 596"/>
                  <a:gd name="T58" fmla="*/ 2677 w 5391"/>
                  <a:gd name="T59" fmla="*/ 532 h 596"/>
                  <a:gd name="T60" fmla="*/ 238 w 5391"/>
                  <a:gd name="T61" fmla="*/ 539 h 596"/>
                  <a:gd name="T62" fmla="*/ 128 w 5391"/>
                  <a:gd name="T63" fmla="*/ 563 h 596"/>
                  <a:gd name="T64" fmla="*/ 49 w 5391"/>
                  <a:gd name="T65" fmla="*/ 573 h 596"/>
                  <a:gd name="T66" fmla="*/ 0 w 5391"/>
                  <a:gd name="T67" fmla="*/ 563 h 596"/>
                  <a:gd name="T68" fmla="*/ 2 w 5391"/>
                  <a:gd name="T69" fmla="*/ 262 h 596"/>
                  <a:gd name="T70" fmla="*/ 5 w 5391"/>
                  <a:gd name="T71" fmla="*/ 261 h 596"/>
                  <a:gd name="T72" fmla="*/ 44 w 5391"/>
                  <a:gd name="T73" fmla="*/ 161 h 596"/>
                  <a:gd name="T74" fmla="*/ 104 w 5391"/>
                  <a:gd name="T75" fmla="*/ 73 h 596"/>
                  <a:gd name="T76" fmla="*/ 179 w 5391"/>
                  <a:gd name="T77" fmla="*/ 0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391" h="596">
                    <a:moveTo>
                      <a:pt x="4101" y="335"/>
                    </a:moveTo>
                    <a:lnTo>
                      <a:pt x="4124" y="350"/>
                    </a:lnTo>
                    <a:lnTo>
                      <a:pt x="4153" y="358"/>
                    </a:lnTo>
                    <a:lnTo>
                      <a:pt x="4185" y="363"/>
                    </a:lnTo>
                    <a:lnTo>
                      <a:pt x="4218" y="363"/>
                    </a:lnTo>
                    <a:lnTo>
                      <a:pt x="4247" y="358"/>
                    </a:lnTo>
                    <a:lnTo>
                      <a:pt x="4273" y="348"/>
                    </a:lnTo>
                    <a:lnTo>
                      <a:pt x="4293" y="335"/>
                    </a:lnTo>
                    <a:lnTo>
                      <a:pt x="4101" y="335"/>
                    </a:lnTo>
                    <a:close/>
                    <a:moveTo>
                      <a:pt x="5010" y="177"/>
                    </a:moveTo>
                    <a:lnTo>
                      <a:pt x="4988" y="202"/>
                    </a:lnTo>
                    <a:lnTo>
                      <a:pt x="4965" y="215"/>
                    </a:lnTo>
                    <a:lnTo>
                      <a:pt x="4942" y="221"/>
                    </a:lnTo>
                    <a:lnTo>
                      <a:pt x="4918" y="220"/>
                    </a:lnTo>
                    <a:lnTo>
                      <a:pt x="4895" y="213"/>
                    </a:lnTo>
                    <a:lnTo>
                      <a:pt x="4872" y="203"/>
                    </a:lnTo>
                    <a:lnTo>
                      <a:pt x="4847" y="192"/>
                    </a:lnTo>
                    <a:lnTo>
                      <a:pt x="4862" y="218"/>
                    </a:lnTo>
                    <a:lnTo>
                      <a:pt x="4878" y="244"/>
                    </a:lnTo>
                    <a:lnTo>
                      <a:pt x="4895" y="269"/>
                    </a:lnTo>
                    <a:lnTo>
                      <a:pt x="4913" y="292"/>
                    </a:lnTo>
                    <a:lnTo>
                      <a:pt x="4934" y="312"/>
                    </a:lnTo>
                    <a:lnTo>
                      <a:pt x="4959" y="328"/>
                    </a:lnTo>
                    <a:lnTo>
                      <a:pt x="4988" y="341"/>
                    </a:lnTo>
                    <a:lnTo>
                      <a:pt x="5023" y="350"/>
                    </a:lnTo>
                    <a:lnTo>
                      <a:pt x="5007" y="327"/>
                    </a:lnTo>
                    <a:lnTo>
                      <a:pt x="4990" y="307"/>
                    </a:lnTo>
                    <a:lnTo>
                      <a:pt x="4977" y="287"/>
                    </a:lnTo>
                    <a:lnTo>
                      <a:pt x="4972" y="271"/>
                    </a:lnTo>
                    <a:lnTo>
                      <a:pt x="4977" y="251"/>
                    </a:lnTo>
                    <a:lnTo>
                      <a:pt x="4988" y="233"/>
                    </a:lnTo>
                    <a:lnTo>
                      <a:pt x="5003" y="215"/>
                    </a:lnTo>
                    <a:lnTo>
                      <a:pt x="5016" y="197"/>
                    </a:lnTo>
                    <a:lnTo>
                      <a:pt x="5010" y="177"/>
                    </a:lnTo>
                    <a:close/>
                    <a:moveTo>
                      <a:pt x="179" y="0"/>
                    </a:moveTo>
                    <a:lnTo>
                      <a:pt x="5219" y="0"/>
                    </a:lnTo>
                    <a:lnTo>
                      <a:pt x="5228" y="9"/>
                    </a:lnTo>
                    <a:lnTo>
                      <a:pt x="5237" y="21"/>
                    </a:lnTo>
                    <a:lnTo>
                      <a:pt x="5248" y="29"/>
                    </a:lnTo>
                    <a:lnTo>
                      <a:pt x="5278" y="49"/>
                    </a:lnTo>
                    <a:lnTo>
                      <a:pt x="5306" y="70"/>
                    </a:lnTo>
                    <a:lnTo>
                      <a:pt x="5330" y="95"/>
                    </a:lnTo>
                    <a:lnTo>
                      <a:pt x="5350" y="123"/>
                    </a:lnTo>
                    <a:lnTo>
                      <a:pt x="5365" y="154"/>
                    </a:lnTo>
                    <a:lnTo>
                      <a:pt x="5373" y="189"/>
                    </a:lnTo>
                    <a:lnTo>
                      <a:pt x="5383" y="313"/>
                    </a:lnTo>
                    <a:lnTo>
                      <a:pt x="5389" y="438"/>
                    </a:lnTo>
                    <a:lnTo>
                      <a:pt x="5391" y="563"/>
                    </a:lnTo>
                    <a:lnTo>
                      <a:pt x="5388" y="580"/>
                    </a:lnTo>
                    <a:lnTo>
                      <a:pt x="5381" y="591"/>
                    </a:lnTo>
                    <a:lnTo>
                      <a:pt x="5370" y="596"/>
                    </a:lnTo>
                    <a:lnTo>
                      <a:pt x="5357" y="596"/>
                    </a:lnTo>
                    <a:lnTo>
                      <a:pt x="5342" y="593"/>
                    </a:lnTo>
                    <a:lnTo>
                      <a:pt x="5324" y="586"/>
                    </a:lnTo>
                    <a:lnTo>
                      <a:pt x="5250" y="557"/>
                    </a:lnTo>
                    <a:lnTo>
                      <a:pt x="5174" y="535"/>
                    </a:lnTo>
                    <a:lnTo>
                      <a:pt x="5136" y="532"/>
                    </a:lnTo>
                    <a:lnTo>
                      <a:pt x="5099" y="532"/>
                    </a:lnTo>
                    <a:lnTo>
                      <a:pt x="5061" y="532"/>
                    </a:lnTo>
                    <a:lnTo>
                      <a:pt x="2677" y="532"/>
                    </a:lnTo>
                    <a:lnTo>
                      <a:pt x="293" y="534"/>
                    </a:lnTo>
                    <a:lnTo>
                      <a:pt x="238" y="539"/>
                    </a:lnTo>
                    <a:lnTo>
                      <a:pt x="182" y="550"/>
                    </a:lnTo>
                    <a:lnTo>
                      <a:pt x="128" y="563"/>
                    </a:lnTo>
                    <a:lnTo>
                      <a:pt x="72" y="573"/>
                    </a:lnTo>
                    <a:lnTo>
                      <a:pt x="49" y="573"/>
                    </a:lnTo>
                    <a:lnTo>
                      <a:pt x="25" y="568"/>
                    </a:lnTo>
                    <a:lnTo>
                      <a:pt x="0" y="563"/>
                    </a:lnTo>
                    <a:lnTo>
                      <a:pt x="0" y="264"/>
                    </a:lnTo>
                    <a:lnTo>
                      <a:pt x="2" y="262"/>
                    </a:lnTo>
                    <a:lnTo>
                      <a:pt x="3" y="262"/>
                    </a:lnTo>
                    <a:lnTo>
                      <a:pt x="5" y="261"/>
                    </a:lnTo>
                    <a:lnTo>
                      <a:pt x="21" y="210"/>
                    </a:lnTo>
                    <a:lnTo>
                      <a:pt x="44" y="161"/>
                    </a:lnTo>
                    <a:lnTo>
                      <a:pt x="71" y="116"/>
                    </a:lnTo>
                    <a:lnTo>
                      <a:pt x="104" y="73"/>
                    </a:lnTo>
                    <a:lnTo>
                      <a:pt x="140" y="36"/>
                    </a:lnTo>
                    <a:lnTo>
                      <a:pt x="179"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13"/>
              <p:cNvSpPr>
                <a:spLocks noEditPoints="1"/>
              </p:cNvSpPr>
              <p:nvPr/>
            </p:nvSpPr>
            <p:spPr bwMode="auto">
              <a:xfrm>
                <a:off x="3676" y="2017"/>
                <a:ext cx="830" cy="828"/>
              </a:xfrm>
              <a:custGeom>
                <a:avLst/>
                <a:gdLst>
                  <a:gd name="T0" fmla="*/ 646 w 1658"/>
                  <a:gd name="T1" fmla="*/ 368 h 1655"/>
                  <a:gd name="T2" fmla="*/ 458 w 1658"/>
                  <a:gd name="T3" fmla="*/ 506 h 1655"/>
                  <a:gd name="T4" fmla="*/ 357 w 1658"/>
                  <a:gd name="T5" fmla="*/ 708 h 1655"/>
                  <a:gd name="T6" fmla="*/ 357 w 1658"/>
                  <a:gd name="T7" fmla="*/ 950 h 1655"/>
                  <a:gd name="T8" fmla="*/ 485 w 1658"/>
                  <a:gd name="T9" fmla="*/ 1170 h 1655"/>
                  <a:gd name="T10" fmla="*/ 705 w 1658"/>
                  <a:gd name="T11" fmla="*/ 1303 h 1655"/>
                  <a:gd name="T12" fmla="*/ 965 w 1658"/>
                  <a:gd name="T13" fmla="*/ 1303 h 1655"/>
                  <a:gd name="T14" fmla="*/ 1183 w 1658"/>
                  <a:gd name="T15" fmla="*/ 1173 h 1655"/>
                  <a:gd name="T16" fmla="*/ 1310 w 1658"/>
                  <a:gd name="T17" fmla="*/ 955 h 1655"/>
                  <a:gd name="T18" fmla="*/ 1308 w 1658"/>
                  <a:gd name="T19" fmla="*/ 693 h 1655"/>
                  <a:gd name="T20" fmla="*/ 1185 w 1658"/>
                  <a:gd name="T21" fmla="*/ 478 h 1655"/>
                  <a:gd name="T22" fmla="*/ 966 w 1658"/>
                  <a:gd name="T23" fmla="*/ 352 h 1655"/>
                  <a:gd name="T24" fmla="*/ 871 w 1658"/>
                  <a:gd name="T25" fmla="*/ 0 h 1655"/>
                  <a:gd name="T26" fmla="*/ 952 w 1658"/>
                  <a:gd name="T27" fmla="*/ 33 h 1655"/>
                  <a:gd name="T28" fmla="*/ 1019 w 1658"/>
                  <a:gd name="T29" fmla="*/ 149 h 1655"/>
                  <a:gd name="T30" fmla="*/ 1146 w 1658"/>
                  <a:gd name="T31" fmla="*/ 218 h 1655"/>
                  <a:gd name="T32" fmla="*/ 1300 w 1658"/>
                  <a:gd name="T33" fmla="*/ 194 h 1655"/>
                  <a:gd name="T34" fmla="*/ 1374 w 1658"/>
                  <a:gd name="T35" fmla="*/ 202 h 1655"/>
                  <a:gd name="T36" fmla="*/ 1445 w 1658"/>
                  <a:gd name="T37" fmla="*/ 268 h 1655"/>
                  <a:gd name="T38" fmla="*/ 1481 w 1658"/>
                  <a:gd name="T39" fmla="*/ 350 h 1655"/>
                  <a:gd name="T40" fmla="*/ 1440 w 1658"/>
                  <a:gd name="T41" fmla="*/ 473 h 1655"/>
                  <a:gd name="T42" fmla="*/ 1479 w 1658"/>
                  <a:gd name="T43" fmla="*/ 611 h 1655"/>
                  <a:gd name="T44" fmla="*/ 1594 w 1658"/>
                  <a:gd name="T45" fmla="*/ 700 h 1655"/>
                  <a:gd name="T46" fmla="*/ 1655 w 1658"/>
                  <a:gd name="T47" fmla="*/ 758 h 1655"/>
                  <a:gd name="T48" fmla="*/ 1658 w 1658"/>
                  <a:gd name="T49" fmla="*/ 835 h 1655"/>
                  <a:gd name="T50" fmla="*/ 1645 w 1658"/>
                  <a:gd name="T51" fmla="*/ 915 h 1655"/>
                  <a:gd name="T52" fmla="*/ 1550 w 1658"/>
                  <a:gd name="T53" fmla="*/ 979 h 1655"/>
                  <a:gd name="T54" fmla="*/ 1451 w 1658"/>
                  <a:gd name="T55" fmla="*/ 1104 h 1655"/>
                  <a:gd name="T56" fmla="*/ 1468 w 1658"/>
                  <a:gd name="T57" fmla="*/ 1267 h 1655"/>
                  <a:gd name="T58" fmla="*/ 1466 w 1658"/>
                  <a:gd name="T59" fmla="*/ 1362 h 1655"/>
                  <a:gd name="T60" fmla="*/ 1356 w 1658"/>
                  <a:gd name="T61" fmla="*/ 1466 h 1655"/>
                  <a:gd name="T62" fmla="*/ 1256 w 1658"/>
                  <a:gd name="T63" fmla="*/ 1443 h 1655"/>
                  <a:gd name="T64" fmla="*/ 1101 w 1658"/>
                  <a:gd name="T65" fmla="*/ 1448 h 1655"/>
                  <a:gd name="T66" fmla="*/ 986 w 1658"/>
                  <a:gd name="T67" fmla="*/ 1553 h 1655"/>
                  <a:gd name="T68" fmla="*/ 930 w 1658"/>
                  <a:gd name="T69" fmla="*/ 1647 h 1655"/>
                  <a:gd name="T70" fmla="*/ 837 w 1658"/>
                  <a:gd name="T71" fmla="*/ 1653 h 1655"/>
                  <a:gd name="T72" fmla="*/ 721 w 1658"/>
                  <a:gd name="T73" fmla="*/ 1624 h 1655"/>
                  <a:gd name="T74" fmla="*/ 636 w 1658"/>
                  <a:gd name="T75" fmla="*/ 1491 h 1655"/>
                  <a:gd name="T76" fmla="*/ 496 w 1658"/>
                  <a:gd name="T77" fmla="*/ 1430 h 1655"/>
                  <a:gd name="T78" fmla="*/ 357 w 1658"/>
                  <a:gd name="T79" fmla="*/ 1463 h 1655"/>
                  <a:gd name="T80" fmla="*/ 286 w 1658"/>
                  <a:gd name="T81" fmla="*/ 1448 h 1655"/>
                  <a:gd name="T82" fmla="*/ 240 w 1658"/>
                  <a:gd name="T83" fmla="*/ 1402 h 1655"/>
                  <a:gd name="T84" fmla="*/ 189 w 1658"/>
                  <a:gd name="T85" fmla="*/ 1338 h 1655"/>
                  <a:gd name="T86" fmla="*/ 205 w 1658"/>
                  <a:gd name="T87" fmla="*/ 1254 h 1655"/>
                  <a:gd name="T88" fmla="*/ 227 w 1658"/>
                  <a:gd name="T89" fmla="*/ 1185 h 1655"/>
                  <a:gd name="T90" fmla="*/ 179 w 1658"/>
                  <a:gd name="T91" fmla="*/ 1032 h 1655"/>
                  <a:gd name="T92" fmla="*/ 62 w 1658"/>
                  <a:gd name="T93" fmla="*/ 943 h 1655"/>
                  <a:gd name="T94" fmla="*/ 2 w 1658"/>
                  <a:gd name="T95" fmla="*/ 832 h 1655"/>
                  <a:gd name="T96" fmla="*/ 30 w 1658"/>
                  <a:gd name="T97" fmla="*/ 725 h 1655"/>
                  <a:gd name="T98" fmla="*/ 138 w 1658"/>
                  <a:gd name="T99" fmla="*/ 662 h 1655"/>
                  <a:gd name="T100" fmla="*/ 220 w 1658"/>
                  <a:gd name="T101" fmla="*/ 526 h 1655"/>
                  <a:gd name="T102" fmla="*/ 192 w 1658"/>
                  <a:gd name="T103" fmla="*/ 363 h 1655"/>
                  <a:gd name="T104" fmla="*/ 187 w 1658"/>
                  <a:gd name="T105" fmla="*/ 314 h 1655"/>
                  <a:gd name="T106" fmla="*/ 237 w 1658"/>
                  <a:gd name="T107" fmla="*/ 255 h 1655"/>
                  <a:gd name="T108" fmla="*/ 284 w 1658"/>
                  <a:gd name="T109" fmla="*/ 204 h 1655"/>
                  <a:gd name="T110" fmla="*/ 340 w 1658"/>
                  <a:gd name="T111" fmla="*/ 181 h 1655"/>
                  <a:gd name="T112" fmla="*/ 483 w 1658"/>
                  <a:gd name="T113" fmla="*/ 222 h 1655"/>
                  <a:gd name="T114" fmla="*/ 626 w 1658"/>
                  <a:gd name="T115" fmla="*/ 171 h 1655"/>
                  <a:gd name="T116" fmla="*/ 707 w 1658"/>
                  <a:gd name="T117" fmla="*/ 44 h 1655"/>
                  <a:gd name="T118" fmla="*/ 769 w 1658"/>
                  <a:gd name="T119" fmla="*/ 1 h 1655"/>
                  <a:gd name="T120" fmla="*/ 846 w 1658"/>
                  <a:gd name="T121" fmla="*/ 0 h 1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58" h="1655">
                    <a:moveTo>
                      <a:pt x="832" y="333"/>
                    </a:moveTo>
                    <a:lnTo>
                      <a:pt x="766" y="337"/>
                    </a:lnTo>
                    <a:lnTo>
                      <a:pt x="703" y="350"/>
                    </a:lnTo>
                    <a:lnTo>
                      <a:pt x="646" y="368"/>
                    </a:lnTo>
                    <a:lnTo>
                      <a:pt x="592" y="394"/>
                    </a:lnTo>
                    <a:lnTo>
                      <a:pt x="542" y="427"/>
                    </a:lnTo>
                    <a:lnTo>
                      <a:pt x="498" y="463"/>
                    </a:lnTo>
                    <a:lnTo>
                      <a:pt x="458" y="506"/>
                    </a:lnTo>
                    <a:lnTo>
                      <a:pt x="424" y="552"/>
                    </a:lnTo>
                    <a:lnTo>
                      <a:pt x="396" y="601"/>
                    </a:lnTo>
                    <a:lnTo>
                      <a:pt x="373" y="654"/>
                    </a:lnTo>
                    <a:lnTo>
                      <a:pt x="357" y="708"/>
                    </a:lnTo>
                    <a:lnTo>
                      <a:pt x="347" y="766"/>
                    </a:lnTo>
                    <a:lnTo>
                      <a:pt x="343" y="822"/>
                    </a:lnTo>
                    <a:lnTo>
                      <a:pt x="345" y="887"/>
                    </a:lnTo>
                    <a:lnTo>
                      <a:pt x="357" y="950"/>
                    </a:lnTo>
                    <a:lnTo>
                      <a:pt x="378" y="1011"/>
                    </a:lnTo>
                    <a:lnTo>
                      <a:pt x="406" y="1068"/>
                    </a:lnTo>
                    <a:lnTo>
                      <a:pt x="442" y="1122"/>
                    </a:lnTo>
                    <a:lnTo>
                      <a:pt x="485" y="1170"/>
                    </a:lnTo>
                    <a:lnTo>
                      <a:pt x="532" y="1213"/>
                    </a:lnTo>
                    <a:lnTo>
                      <a:pt x="587" y="1251"/>
                    </a:lnTo>
                    <a:lnTo>
                      <a:pt x="644" y="1280"/>
                    </a:lnTo>
                    <a:lnTo>
                      <a:pt x="705" y="1303"/>
                    </a:lnTo>
                    <a:lnTo>
                      <a:pt x="769" y="1316"/>
                    </a:lnTo>
                    <a:lnTo>
                      <a:pt x="833" y="1321"/>
                    </a:lnTo>
                    <a:lnTo>
                      <a:pt x="901" y="1316"/>
                    </a:lnTo>
                    <a:lnTo>
                      <a:pt x="965" y="1303"/>
                    </a:lnTo>
                    <a:lnTo>
                      <a:pt x="1026" y="1282"/>
                    </a:lnTo>
                    <a:lnTo>
                      <a:pt x="1081" y="1252"/>
                    </a:lnTo>
                    <a:lnTo>
                      <a:pt x="1134" y="1216"/>
                    </a:lnTo>
                    <a:lnTo>
                      <a:pt x="1183" y="1173"/>
                    </a:lnTo>
                    <a:lnTo>
                      <a:pt x="1224" y="1126"/>
                    </a:lnTo>
                    <a:lnTo>
                      <a:pt x="1261" y="1073"/>
                    </a:lnTo>
                    <a:lnTo>
                      <a:pt x="1289" y="1016"/>
                    </a:lnTo>
                    <a:lnTo>
                      <a:pt x="1310" y="955"/>
                    </a:lnTo>
                    <a:lnTo>
                      <a:pt x="1323" y="889"/>
                    </a:lnTo>
                    <a:lnTo>
                      <a:pt x="1326" y="823"/>
                    </a:lnTo>
                    <a:lnTo>
                      <a:pt x="1321" y="758"/>
                    </a:lnTo>
                    <a:lnTo>
                      <a:pt x="1308" y="693"/>
                    </a:lnTo>
                    <a:lnTo>
                      <a:pt x="1287" y="634"/>
                    </a:lnTo>
                    <a:lnTo>
                      <a:pt x="1259" y="577"/>
                    </a:lnTo>
                    <a:lnTo>
                      <a:pt x="1224" y="526"/>
                    </a:lnTo>
                    <a:lnTo>
                      <a:pt x="1185" y="478"/>
                    </a:lnTo>
                    <a:lnTo>
                      <a:pt x="1137" y="437"/>
                    </a:lnTo>
                    <a:lnTo>
                      <a:pt x="1086" y="401"/>
                    </a:lnTo>
                    <a:lnTo>
                      <a:pt x="1029" y="373"/>
                    </a:lnTo>
                    <a:lnTo>
                      <a:pt x="966" y="352"/>
                    </a:lnTo>
                    <a:lnTo>
                      <a:pt x="901" y="338"/>
                    </a:lnTo>
                    <a:lnTo>
                      <a:pt x="832" y="333"/>
                    </a:lnTo>
                    <a:close/>
                    <a:moveTo>
                      <a:pt x="846" y="0"/>
                    </a:moveTo>
                    <a:lnTo>
                      <a:pt x="871" y="0"/>
                    </a:lnTo>
                    <a:lnTo>
                      <a:pt x="894" y="3"/>
                    </a:lnTo>
                    <a:lnTo>
                      <a:pt x="915" y="8"/>
                    </a:lnTo>
                    <a:lnTo>
                      <a:pt x="934" y="18"/>
                    </a:lnTo>
                    <a:lnTo>
                      <a:pt x="952" y="33"/>
                    </a:lnTo>
                    <a:lnTo>
                      <a:pt x="966" y="54"/>
                    </a:lnTo>
                    <a:lnTo>
                      <a:pt x="980" y="82"/>
                    </a:lnTo>
                    <a:lnTo>
                      <a:pt x="996" y="118"/>
                    </a:lnTo>
                    <a:lnTo>
                      <a:pt x="1019" y="149"/>
                    </a:lnTo>
                    <a:lnTo>
                      <a:pt x="1045" y="176"/>
                    </a:lnTo>
                    <a:lnTo>
                      <a:pt x="1076" y="195"/>
                    </a:lnTo>
                    <a:lnTo>
                      <a:pt x="1109" y="209"/>
                    </a:lnTo>
                    <a:lnTo>
                      <a:pt x="1146" y="218"/>
                    </a:lnTo>
                    <a:lnTo>
                      <a:pt x="1183" y="220"/>
                    </a:lnTo>
                    <a:lnTo>
                      <a:pt x="1223" y="218"/>
                    </a:lnTo>
                    <a:lnTo>
                      <a:pt x="1261" y="209"/>
                    </a:lnTo>
                    <a:lnTo>
                      <a:pt x="1300" y="194"/>
                    </a:lnTo>
                    <a:lnTo>
                      <a:pt x="1316" y="190"/>
                    </a:lnTo>
                    <a:lnTo>
                      <a:pt x="1336" y="190"/>
                    </a:lnTo>
                    <a:lnTo>
                      <a:pt x="1356" y="195"/>
                    </a:lnTo>
                    <a:lnTo>
                      <a:pt x="1374" y="202"/>
                    </a:lnTo>
                    <a:lnTo>
                      <a:pt x="1392" y="215"/>
                    </a:lnTo>
                    <a:lnTo>
                      <a:pt x="1409" y="232"/>
                    </a:lnTo>
                    <a:lnTo>
                      <a:pt x="1427" y="250"/>
                    </a:lnTo>
                    <a:lnTo>
                      <a:pt x="1445" y="268"/>
                    </a:lnTo>
                    <a:lnTo>
                      <a:pt x="1461" y="287"/>
                    </a:lnTo>
                    <a:lnTo>
                      <a:pt x="1473" y="307"/>
                    </a:lnTo>
                    <a:lnTo>
                      <a:pt x="1479" y="327"/>
                    </a:lnTo>
                    <a:lnTo>
                      <a:pt x="1481" y="350"/>
                    </a:lnTo>
                    <a:lnTo>
                      <a:pt x="1474" y="376"/>
                    </a:lnTo>
                    <a:lnTo>
                      <a:pt x="1461" y="404"/>
                    </a:lnTo>
                    <a:lnTo>
                      <a:pt x="1446" y="437"/>
                    </a:lnTo>
                    <a:lnTo>
                      <a:pt x="1440" y="473"/>
                    </a:lnTo>
                    <a:lnTo>
                      <a:pt x="1440" y="508"/>
                    </a:lnTo>
                    <a:lnTo>
                      <a:pt x="1448" y="544"/>
                    </a:lnTo>
                    <a:lnTo>
                      <a:pt x="1461" y="578"/>
                    </a:lnTo>
                    <a:lnTo>
                      <a:pt x="1479" y="611"/>
                    </a:lnTo>
                    <a:lnTo>
                      <a:pt x="1504" y="639"/>
                    </a:lnTo>
                    <a:lnTo>
                      <a:pt x="1530" y="666"/>
                    </a:lnTo>
                    <a:lnTo>
                      <a:pt x="1561" y="685"/>
                    </a:lnTo>
                    <a:lnTo>
                      <a:pt x="1594" y="700"/>
                    </a:lnTo>
                    <a:lnTo>
                      <a:pt x="1619" y="710"/>
                    </a:lnTo>
                    <a:lnTo>
                      <a:pt x="1637" y="725"/>
                    </a:lnTo>
                    <a:lnTo>
                      <a:pt x="1648" y="739"/>
                    </a:lnTo>
                    <a:lnTo>
                      <a:pt x="1655" y="758"/>
                    </a:lnTo>
                    <a:lnTo>
                      <a:pt x="1658" y="776"/>
                    </a:lnTo>
                    <a:lnTo>
                      <a:pt x="1658" y="795"/>
                    </a:lnTo>
                    <a:lnTo>
                      <a:pt x="1658" y="815"/>
                    </a:lnTo>
                    <a:lnTo>
                      <a:pt x="1658" y="835"/>
                    </a:lnTo>
                    <a:lnTo>
                      <a:pt x="1658" y="856"/>
                    </a:lnTo>
                    <a:lnTo>
                      <a:pt x="1657" y="878"/>
                    </a:lnTo>
                    <a:lnTo>
                      <a:pt x="1653" y="897"/>
                    </a:lnTo>
                    <a:lnTo>
                      <a:pt x="1645" y="915"/>
                    </a:lnTo>
                    <a:lnTo>
                      <a:pt x="1634" y="932"/>
                    </a:lnTo>
                    <a:lnTo>
                      <a:pt x="1616" y="947"/>
                    </a:lnTo>
                    <a:lnTo>
                      <a:pt x="1591" y="960"/>
                    </a:lnTo>
                    <a:lnTo>
                      <a:pt x="1550" y="979"/>
                    </a:lnTo>
                    <a:lnTo>
                      <a:pt x="1515" y="1006"/>
                    </a:lnTo>
                    <a:lnTo>
                      <a:pt x="1487" y="1035"/>
                    </a:lnTo>
                    <a:lnTo>
                      <a:pt x="1464" y="1068"/>
                    </a:lnTo>
                    <a:lnTo>
                      <a:pt x="1451" y="1104"/>
                    </a:lnTo>
                    <a:lnTo>
                      <a:pt x="1443" y="1144"/>
                    </a:lnTo>
                    <a:lnTo>
                      <a:pt x="1443" y="1183"/>
                    </a:lnTo>
                    <a:lnTo>
                      <a:pt x="1451" y="1226"/>
                    </a:lnTo>
                    <a:lnTo>
                      <a:pt x="1468" y="1267"/>
                    </a:lnTo>
                    <a:lnTo>
                      <a:pt x="1478" y="1295"/>
                    </a:lnTo>
                    <a:lnTo>
                      <a:pt x="1481" y="1320"/>
                    </a:lnTo>
                    <a:lnTo>
                      <a:pt x="1478" y="1341"/>
                    </a:lnTo>
                    <a:lnTo>
                      <a:pt x="1466" y="1362"/>
                    </a:lnTo>
                    <a:lnTo>
                      <a:pt x="1448" y="1382"/>
                    </a:lnTo>
                    <a:lnTo>
                      <a:pt x="1410" y="1417"/>
                    </a:lnTo>
                    <a:lnTo>
                      <a:pt x="1374" y="1451"/>
                    </a:lnTo>
                    <a:lnTo>
                      <a:pt x="1356" y="1466"/>
                    </a:lnTo>
                    <a:lnTo>
                      <a:pt x="1336" y="1473"/>
                    </a:lnTo>
                    <a:lnTo>
                      <a:pt x="1316" y="1469"/>
                    </a:lnTo>
                    <a:lnTo>
                      <a:pt x="1293" y="1459"/>
                    </a:lnTo>
                    <a:lnTo>
                      <a:pt x="1256" y="1443"/>
                    </a:lnTo>
                    <a:lnTo>
                      <a:pt x="1215" y="1435"/>
                    </a:lnTo>
                    <a:lnTo>
                      <a:pt x="1175" y="1431"/>
                    </a:lnTo>
                    <a:lnTo>
                      <a:pt x="1137" y="1436"/>
                    </a:lnTo>
                    <a:lnTo>
                      <a:pt x="1101" y="1448"/>
                    </a:lnTo>
                    <a:lnTo>
                      <a:pt x="1067" y="1466"/>
                    </a:lnTo>
                    <a:lnTo>
                      <a:pt x="1035" y="1489"/>
                    </a:lnTo>
                    <a:lnTo>
                      <a:pt x="1007" y="1519"/>
                    </a:lnTo>
                    <a:lnTo>
                      <a:pt x="986" y="1553"/>
                    </a:lnTo>
                    <a:lnTo>
                      <a:pt x="970" y="1593"/>
                    </a:lnTo>
                    <a:lnTo>
                      <a:pt x="960" y="1617"/>
                    </a:lnTo>
                    <a:lnTo>
                      <a:pt x="947" y="1635"/>
                    </a:lnTo>
                    <a:lnTo>
                      <a:pt x="930" y="1647"/>
                    </a:lnTo>
                    <a:lnTo>
                      <a:pt x="910" y="1653"/>
                    </a:lnTo>
                    <a:lnTo>
                      <a:pt x="884" y="1652"/>
                    </a:lnTo>
                    <a:lnTo>
                      <a:pt x="861" y="1652"/>
                    </a:lnTo>
                    <a:lnTo>
                      <a:pt x="837" y="1653"/>
                    </a:lnTo>
                    <a:lnTo>
                      <a:pt x="802" y="1655"/>
                    </a:lnTo>
                    <a:lnTo>
                      <a:pt x="771" y="1652"/>
                    </a:lnTo>
                    <a:lnTo>
                      <a:pt x="744" y="1642"/>
                    </a:lnTo>
                    <a:lnTo>
                      <a:pt x="721" y="1624"/>
                    </a:lnTo>
                    <a:lnTo>
                      <a:pt x="700" y="1598"/>
                    </a:lnTo>
                    <a:lnTo>
                      <a:pt x="682" y="1563"/>
                    </a:lnTo>
                    <a:lnTo>
                      <a:pt x="662" y="1524"/>
                    </a:lnTo>
                    <a:lnTo>
                      <a:pt x="636" y="1491"/>
                    </a:lnTo>
                    <a:lnTo>
                      <a:pt x="606" y="1464"/>
                    </a:lnTo>
                    <a:lnTo>
                      <a:pt x="574" y="1446"/>
                    </a:lnTo>
                    <a:lnTo>
                      <a:pt x="536" y="1435"/>
                    </a:lnTo>
                    <a:lnTo>
                      <a:pt x="496" y="1430"/>
                    </a:lnTo>
                    <a:lnTo>
                      <a:pt x="455" y="1433"/>
                    </a:lnTo>
                    <a:lnTo>
                      <a:pt x="414" y="1443"/>
                    </a:lnTo>
                    <a:lnTo>
                      <a:pt x="371" y="1458"/>
                    </a:lnTo>
                    <a:lnTo>
                      <a:pt x="357" y="1463"/>
                    </a:lnTo>
                    <a:lnTo>
                      <a:pt x="340" y="1463"/>
                    </a:lnTo>
                    <a:lnTo>
                      <a:pt x="322" y="1459"/>
                    </a:lnTo>
                    <a:lnTo>
                      <a:pt x="304" y="1453"/>
                    </a:lnTo>
                    <a:lnTo>
                      <a:pt x="286" y="1448"/>
                    </a:lnTo>
                    <a:lnTo>
                      <a:pt x="273" y="1440"/>
                    </a:lnTo>
                    <a:lnTo>
                      <a:pt x="261" y="1428"/>
                    </a:lnTo>
                    <a:lnTo>
                      <a:pt x="251" y="1415"/>
                    </a:lnTo>
                    <a:lnTo>
                      <a:pt x="240" y="1402"/>
                    </a:lnTo>
                    <a:lnTo>
                      <a:pt x="223" y="1387"/>
                    </a:lnTo>
                    <a:lnTo>
                      <a:pt x="209" y="1371"/>
                    </a:lnTo>
                    <a:lnTo>
                      <a:pt x="197" y="1354"/>
                    </a:lnTo>
                    <a:lnTo>
                      <a:pt x="189" y="1338"/>
                    </a:lnTo>
                    <a:lnTo>
                      <a:pt x="184" y="1318"/>
                    </a:lnTo>
                    <a:lnTo>
                      <a:pt x="186" y="1298"/>
                    </a:lnTo>
                    <a:lnTo>
                      <a:pt x="192" y="1277"/>
                    </a:lnTo>
                    <a:lnTo>
                      <a:pt x="205" y="1254"/>
                    </a:lnTo>
                    <a:lnTo>
                      <a:pt x="215" y="1238"/>
                    </a:lnTo>
                    <a:lnTo>
                      <a:pt x="220" y="1218"/>
                    </a:lnTo>
                    <a:lnTo>
                      <a:pt x="223" y="1200"/>
                    </a:lnTo>
                    <a:lnTo>
                      <a:pt x="227" y="1185"/>
                    </a:lnTo>
                    <a:lnTo>
                      <a:pt x="222" y="1141"/>
                    </a:lnTo>
                    <a:lnTo>
                      <a:pt x="212" y="1101"/>
                    </a:lnTo>
                    <a:lnTo>
                      <a:pt x="199" y="1065"/>
                    </a:lnTo>
                    <a:lnTo>
                      <a:pt x="179" y="1032"/>
                    </a:lnTo>
                    <a:lnTo>
                      <a:pt x="154" y="1004"/>
                    </a:lnTo>
                    <a:lnTo>
                      <a:pt x="125" y="979"/>
                    </a:lnTo>
                    <a:lnTo>
                      <a:pt x="89" y="960"/>
                    </a:lnTo>
                    <a:lnTo>
                      <a:pt x="62" y="943"/>
                    </a:lnTo>
                    <a:lnTo>
                      <a:pt x="41" y="922"/>
                    </a:lnTo>
                    <a:lnTo>
                      <a:pt x="23" y="894"/>
                    </a:lnTo>
                    <a:lnTo>
                      <a:pt x="10" y="864"/>
                    </a:lnTo>
                    <a:lnTo>
                      <a:pt x="2" y="832"/>
                    </a:lnTo>
                    <a:lnTo>
                      <a:pt x="0" y="800"/>
                    </a:lnTo>
                    <a:lnTo>
                      <a:pt x="5" y="769"/>
                    </a:lnTo>
                    <a:lnTo>
                      <a:pt x="16" y="741"/>
                    </a:lnTo>
                    <a:lnTo>
                      <a:pt x="30" y="725"/>
                    </a:lnTo>
                    <a:lnTo>
                      <a:pt x="48" y="712"/>
                    </a:lnTo>
                    <a:lnTo>
                      <a:pt x="69" y="703"/>
                    </a:lnTo>
                    <a:lnTo>
                      <a:pt x="105" y="685"/>
                    </a:lnTo>
                    <a:lnTo>
                      <a:pt x="138" y="662"/>
                    </a:lnTo>
                    <a:lnTo>
                      <a:pt x="168" y="634"/>
                    </a:lnTo>
                    <a:lnTo>
                      <a:pt x="191" y="601"/>
                    </a:lnTo>
                    <a:lnTo>
                      <a:pt x="209" y="565"/>
                    </a:lnTo>
                    <a:lnTo>
                      <a:pt x="220" y="526"/>
                    </a:lnTo>
                    <a:lnTo>
                      <a:pt x="225" y="486"/>
                    </a:lnTo>
                    <a:lnTo>
                      <a:pt x="222" y="445"/>
                    </a:lnTo>
                    <a:lnTo>
                      <a:pt x="212" y="404"/>
                    </a:lnTo>
                    <a:lnTo>
                      <a:pt x="192" y="363"/>
                    </a:lnTo>
                    <a:lnTo>
                      <a:pt x="191" y="360"/>
                    </a:lnTo>
                    <a:lnTo>
                      <a:pt x="189" y="358"/>
                    </a:lnTo>
                    <a:lnTo>
                      <a:pt x="186" y="333"/>
                    </a:lnTo>
                    <a:lnTo>
                      <a:pt x="187" y="314"/>
                    </a:lnTo>
                    <a:lnTo>
                      <a:pt x="196" y="296"/>
                    </a:lnTo>
                    <a:lnTo>
                      <a:pt x="207" y="281"/>
                    </a:lnTo>
                    <a:lnTo>
                      <a:pt x="222" y="268"/>
                    </a:lnTo>
                    <a:lnTo>
                      <a:pt x="237" y="255"/>
                    </a:lnTo>
                    <a:lnTo>
                      <a:pt x="251" y="241"/>
                    </a:lnTo>
                    <a:lnTo>
                      <a:pt x="265" y="228"/>
                    </a:lnTo>
                    <a:lnTo>
                      <a:pt x="274" y="217"/>
                    </a:lnTo>
                    <a:lnTo>
                      <a:pt x="284" y="204"/>
                    </a:lnTo>
                    <a:lnTo>
                      <a:pt x="296" y="194"/>
                    </a:lnTo>
                    <a:lnTo>
                      <a:pt x="309" y="184"/>
                    </a:lnTo>
                    <a:lnTo>
                      <a:pt x="324" y="179"/>
                    </a:lnTo>
                    <a:lnTo>
                      <a:pt x="340" y="181"/>
                    </a:lnTo>
                    <a:lnTo>
                      <a:pt x="360" y="187"/>
                    </a:lnTo>
                    <a:lnTo>
                      <a:pt x="401" y="207"/>
                    </a:lnTo>
                    <a:lnTo>
                      <a:pt x="442" y="218"/>
                    </a:lnTo>
                    <a:lnTo>
                      <a:pt x="483" y="222"/>
                    </a:lnTo>
                    <a:lnTo>
                      <a:pt x="523" y="218"/>
                    </a:lnTo>
                    <a:lnTo>
                      <a:pt x="560" y="209"/>
                    </a:lnTo>
                    <a:lnTo>
                      <a:pt x="595" y="192"/>
                    </a:lnTo>
                    <a:lnTo>
                      <a:pt x="626" y="171"/>
                    </a:lnTo>
                    <a:lnTo>
                      <a:pt x="654" y="141"/>
                    </a:lnTo>
                    <a:lnTo>
                      <a:pt x="679" y="107"/>
                    </a:lnTo>
                    <a:lnTo>
                      <a:pt x="697" y="66"/>
                    </a:lnTo>
                    <a:lnTo>
                      <a:pt x="707" y="44"/>
                    </a:lnTo>
                    <a:lnTo>
                      <a:pt x="718" y="26"/>
                    </a:lnTo>
                    <a:lnTo>
                      <a:pt x="731" y="13"/>
                    </a:lnTo>
                    <a:lnTo>
                      <a:pt x="748" y="5"/>
                    </a:lnTo>
                    <a:lnTo>
                      <a:pt x="769" y="1"/>
                    </a:lnTo>
                    <a:lnTo>
                      <a:pt x="792" y="3"/>
                    </a:lnTo>
                    <a:lnTo>
                      <a:pt x="810" y="3"/>
                    </a:lnTo>
                    <a:lnTo>
                      <a:pt x="828" y="1"/>
                    </a:lnTo>
                    <a:lnTo>
                      <a:pt x="846"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14"/>
              <p:cNvSpPr>
                <a:spLocks noEditPoints="1"/>
              </p:cNvSpPr>
              <p:nvPr/>
            </p:nvSpPr>
            <p:spPr bwMode="auto">
              <a:xfrm>
                <a:off x="3198" y="1800"/>
                <a:ext cx="547" cy="543"/>
              </a:xfrm>
              <a:custGeom>
                <a:avLst/>
                <a:gdLst>
                  <a:gd name="T0" fmla="*/ 441 w 1093"/>
                  <a:gd name="T1" fmla="*/ 239 h 1087"/>
                  <a:gd name="T2" fmla="*/ 306 w 1093"/>
                  <a:gd name="T3" fmla="*/ 334 h 1087"/>
                  <a:gd name="T4" fmla="*/ 234 w 1093"/>
                  <a:gd name="T5" fmla="*/ 483 h 1087"/>
                  <a:gd name="T6" fmla="*/ 249 w 1093"/>
                  <a:gd name="T7" fmla="*/ 649 h 1087"/>
                  <a:gd name="T8" fmla="*/ 344 w 1093"/>
                  <a:gd name="T9" fmla="*/ 786 h 1087"/>
                  <a:gd name="T10" fmla="*/ 490 w 1093"/>
                  <a:gd name="T11" fmla="*/ 858 h 1087"/>
                  <a:gd name="T12" fmla="*/ 658 w 1093"/>
                  <a:gd name="T13" fmla="*/ 843 h 1087"/>
                  <a:gd name="T14" fmla="*/ 794 w 1093"/>
                  <a:gd name="T15" fmla="*/ 748 h 1087"/>
                  <a:gd name="T16" fmla="*/ 868 w 1093"/>
                  <a:gd name="T17" fmla="*/ 599 h 1087"/>
                  <a:gd name="T18" fmla="*/ 852 w 1093"/>
                  <a:gd name="T19" fmla="*/ 434 h 1087"/>
                  <a:gd name="T20" fmla="*/ 755 w 1093"/>
                  <a:gd name="T21" fmla="*/ 299 h 1087"/>
                  <a:gd name="T22" fmla="*/ 607 w 1093"/>
                  <a:gd name="T23" fmla="*/ 224 h 1087"/>
                  <a:gd name="T24" fmla="*/ 554 w 1093"/>
                  <a:gd name="T25" fmla="*/ 0 h 1087"/>
                  <a:gd name="T26" fmla="*/ 607 w 1093"/>
                  <a:gd name="T27" fmla="*/ 8 h 1087"/>
                  <a:gd name="T28" fmla="*/ 648 w 1093"/>
                  <a:gd name="T29" fmla="*/ 51 h 1087"/>
                  <a:gd name="T30" fmla="*/ 717 w 1093"/>
                  <a:gd name="T31" fmla="*/ 130 h 1087"/>
                  <a:gd name="T32" fmla="*/ 812 w 1093"/>
                  <a:gd name="T33" fmla="*/ 138 h 1087"/>
                  <a:gd name="T34" fmla="*/ 886 w 1093"/>
                  <a:gd name="T35" fmla="*/ 120 h 1087"/>
                  <a:gd name="T36" fmla="*/ 926 w 1093"/>
                  <a:gd name="T37" fmla="*/ 147 h 1087"/>
                  <a:gd name="T38" fmla="*/ 962 w 1093"/>
                  <a:gd name="T39" fmla="*/ 183 h 1087"/>
                  <a:gd name="T40" fmla="*/ 977 w 1093"/>
                  <a:gd name="T41" fmla="*/ 230 h 1087"/>
                  <a:gd name="T42" fmla="*/ 952 w 1093"/>
                  <a:gd name="T43" fmla="*/ 321 h 1087"/>
                  <a:gd name="T44" fmla="*/ 980 w 1093"/>
                  <a:gd name="T45" fmla="*/ 406 h 1087"/>
                  <a:gd name="T46" fmla="*/ 1060 w 1093"/>
                  <a:gd name="T47" fmla="*/ 462 h 1087"/>
                  <a:gd name="T48" fmla="*/ 1090 w 1093"/>
                  <a:gd name="T49" fmla="*/ 511 h 1087"/>
                  <a:gd name="T50" fmla="*/ 1092 w 1093"/>
                  <a:gd name="T51" fmla="*/ 576 h 1087"/>
                  <a:gd name="T52" fmla="*/ 1065 w 1093"/>
                  <a:gd name="T53" fmla="*/ 618 h 1087"/>
                  <a:gd name="T54" fmla="*/ 1003 w 1093"/>
                  <a:gd name="T55" fmla="*/ 656 h 1087"/>
                  <a:gd name="T56" fmla="*/ 952 w 1093"/>
                  <a:gd name="T57" fmla="*/ 732 h 1087"/>
                  <a:gd name="T58" fmla="*/ 968 w 1093"/>
                  <a:gd name="T59" fmla="*/ 827 h 1087"/>
                  <a:gd name="T60" fmla="*/ 973 w 1093"/>
                  <a:gd name="T61" fmla="*/ 880 h 1087"/>
                  <a:gd name="T62" fmla="*/ 945 w 1093"/>
                  <a:gd name="T63" fmla="*/ 917 h 1087"/>
                  <a:gd name="T64" fmla="*/ 909 w 1093"/>
                  <a:gd name="T65" fmla="*/ 952 h 1087"/>
                  <a:gd name="T66" fmla="*/ 865 w 1093"/>
                  <a:gd name="T67" fmla="*/ 965 h 1087"/>
                  <a:gd name="T68" fmla="*/ 779 w 1093"/>
                  <a:gd name="T69" fmla="*/ 940 h 1087"/>
                  <a:gd name="T70" fmla="*/ 694 w 1093"/>
                  <a:gd name="T71" fmla="*/ 968 h 1087"/>
                  <a:gd name="T72" fmla="*/ 636 w 1093"/>
                  <a:gd name="T73" fmla="*/ 1051 h 1087"/>
                  <a:gd name="T74" fmla="*/ 574 w 1093"/>
                  <a:gd name="T75" fmla="*/ 1085 h 1087"/>
                  <a:gd name="T76" fmla="*/ 497 w 1093"/>
                  <a:gd name="T77" fmla="*/ 1079 h 1087"/>
                  <a:gd name="T78" fmla="*/ 446 w 1093"/>
                  <a:gd name="T79" fmla="*/ 1021 h 1087"/>
                  <a:gd name="T80" fmla="*/ 382 w 1093"/>
                  <a:gd name="T81" fmla="*/ 954 h 1087"/>
                  <a:gd name="T82" fmla="*/ 293 w 1093"/>
                  <a:gd name="T83" fmla="*/ 944 h 1087"/>
                  <a:gd name="T84" fmla="*/ 216 w 1093"/>
                  <a:gd name="T85" fmla="*/ 963 h 1087"/>
                  <a:gd name="T86" fmla="*/ 166 w 1093"/>
                  <a:gd name="T87" fmla="*/ 931 h 1087"/>
                  <a:gd name="T88" fmla="*/ 133 w 1093"/>
                  <a:gd name="T89" fmla="*/ 893 h 1087"/>
                  <a:gd name="T90" fmla="*/ 125 w 1093"/>
                  <a:gd name="T91" fmla="*/ 847 h 1087"/>
                  <a:gd name="T92" fmla="*/ 148 w 1093"/>
                  <a:gd name="T93" fmla="*/ 755 h 1087"/>
                  <a:gd name="T94" fmla="*/ 107 w 1093"/>
                  <a:gd name="T95" fmla="*/ 668 h 1087"/>
                  <a:gd name="T96" fmla="*/ 20 w 1093"/>
                  <a:gd name="T97" fmla="*/ 594 h 1087"/>
                  <a:gd name="T98" fmla="*/ 5 w 1093"/>
                  <a:gd name="T99" fmla="*/ 518 h 1087"/>
                  <a:gd name="T100" fmla="*/ 73 w 1093"/>
                  <a:gd name="T101" fmla="*/ 444 h 1087"/>
                  <a:gd name="T102" fmla="*/ 142 w 1093"/>
                  <a:gd name="T103" fmla="*/ 362 h 1087"/>
                  <a:gd name="T104" fmla="*/ 132 w 1093"/>
                  <a:gd name="T105" fmla="*/ 255 h 1087"/>
                  <a:gd name="T106" fmla="*/ 140 w 1093"/>
                  <a:gd name="T107" fmla="*/ 193 h 1087"/>
                  <a:gd name="T108" fmla="*/ 186 w 1093"/>
                  <a:gd name="T109" fmla="*/ 133 h 1087"/>
                  <a:gd name="T110" fmla="*/ 240 w 1093"/>
                  <a:gd name="T111" fmla="*/ 125 h 1087"/>
                  <a:gd name="T112" fmla="*/ 326 w 1093"/>
                  <a:gd name="T113" fmla="*/ 145 h 1087"/>
                  <a:gd name="T114" fmla="*/ 410 w 1093"/>
                  <a:gd name="T115" fmla="*/ 112 h 1087"/>
                  <a:gd name="T116" fmla="*/ 459 w 1093"/>
                  <a:gd name="T117" fmla="*/ 35 h 1087"/>
                  <a:gd name="T118" fmla="*/ 510 w 1093"/>
                  <a:gd name="T119" fmla="*/ 2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3" h="1087">
                    <a:moveTo>
                      <a:pt x="551" y="219"/>
                    </a:moveTo>
                    <a:lnTo>
                      <a:pt x="495" y="224"/>
                    </a:lnTo>
                    <a:lnTo>
                      <a:pt x="441" y="239"/>
                    </a:lnTo>
                    <a:lnTo>
                      <a:pt x="392" y="263"/>
                    </a:lnTo>
                    <a:lnTo>
                      <a:pt x="345" y="294"/>
                    </a:lnTo>
                    <a:lnTo>
                      <a:pt x="306" y="334"/>
                    </a:lnTo>
                    <a:lnTo>
                      <a:pt x="273" y="380"/>
                    </a:lnTo>
                    <a:lnTo>
                      <a:pt x="249" y="429"/>
                    </a:lnTo>
                    <a:lnTo>
                      <a:pt x="234" y="483"/>
                    </a:lnTo>
                    <a:lnTo>
                      <a:pt x="227" y="539"/>
                    </a:lnTo>
                    <a:lnTo>
                      <a:pt x="234" y="595"/>
                    </a:lnTo>
                    <a:lnTo>
                      <a:pt x="249" y="649"/>
                    </a:lnTo>
                    <a:lnTo>
                      <a:pt x="273" y="700"/>
                    </a:lnTo>
                    <a:lnTo>
                      <a:pt x="304" y="745"/>
                    </a:lnTo>
                    <a:lnTo>
                      <a:pt x="344" y="786"/>
                    </a:lnTo>
                    <a:lnTo>
                      <a:pt x="388" y="817"/>
                    </a:lnTo>
                    <a:lnTo>
                      <a:pt x="438" y="843"/>
                    </a:lnTo>
                    <a:lnTo>
                      <a:pt x="490" y="858"/>
                    </a:lnTo>
                    <a:lnTo>
                      <a:pt x="546" y="865"/>
                    </a:lnTo>
                    <a:lnTo>
                      <a:pt x="604" y="860"/>
                    </a:lnTo>
                    <a:lnTo>
                      <a:pt x="658" y="843"/>
                    </a:lnTo>
                    <a:lnTo>
                      <a:pt x="709" y="820"/>
                    </a:lnTo>
                    <a:lnTo>
                      <a:pt x="755" y="788"/>
                    </a:lnTo>
                    <a:lnTo>
                      <a:pt x="794" y="748"/>
                    </a:lnTo>
                    <a:lnTo>
                      <a:pt x="827" y="704"/>
                    </a:lnTo>
                    <a:lnTo>
                      <a:pt x="852" y="653"/>
                    </a:lnTo>
                    <a:lnTo>
                      <a:pt x="868" y="599"/>
                    </a:lnTo>
                    <a:lnTo>
                      <a:pt x="873" y="541"/>
                    </a:lnTo>
                    <a:lnTo>
                      <a:pt x="868" y="487"/>
                    </a:lnTo>
                    <a:lnTo>
                      <a:pt x="852" y="434"/>
                    </a:lnTo>
                    <a:lnTo>
                      <a:pt x="827" y="383"/>
                    </a:lnTo>
                    <a:lnTo>
                      <a:pt x="794" y="339"/>
                    </a:lnTo>
                    <a:lnTo>
                      <a:pt x="755" y="299"/>
                    </a:lnTo>
                    <a:lnTo>
                      <a:pt x="709" y="265"/>
                    </a:lnTo>
                    <a:lnTo>
                      <a:pt x="659" y="240"/>
                    </a:lnTo>
                    <a:lnTo>
                      <a:pt x="607" y="224"/>
                    </a:lnTo>
                    <a:lnTo>
                      <a:pt x="551" y="219"/>
                    </a:lnTo>
                    <a:close/>
                    <a:moveTo>
                      <a:pt x="535" y="0"/>
                    </a:moveTo>
                    <a:lnTo>
                      <a:pt x="554" y="0"/>
                    </a:lnTo>
                    <a:lnTo>
                      <a:pt x="572" y="2"/>
                    </a:lnTo>
                    <a:lnTo>
                      <a:pt x="590" y="4"/>
                    </a:lnTo>
                    <a:lnTo>
                      <a:pt x="607" y="8"/>
                    </a:lnTo>
                    <a:lnTo>
                      <a:pt x="622" y="17"/>
                    </a:lnTo>
                    <a:lnTo>
                      <a:pt x="636" y="31"/>
                    </a:lnTo>
                    <a:lnTo>
                      <a:pt x="648" y="51"/>
                    </a:lnTo>
                    <a:lnTo>
                      <a:pt x="668" y="86"/>
                    </a:lnTo>
                    <a:lnTo>
                      <a:pt x="691" y="112"/>
                    </a:lnTo>
                    <a:lnTo>
                      <a:pt x="717" y="130"/>
                    </a:lnTo>
                    <a:lnTo>
                      <a:pt x="745" y="142"/>
                    </a:lnTo>
                    <a:lnTo>
                      <a:pt x="776" y="143"/>
                    </a:lnTo>
                    <a:lnTo>
                      <a:pt x="812" y="138"/>
                    </a:lnTo>
                    <a:lnTo>
                      <a:pt x="850" y="125"/>
                    </a:lnTo>
                    <a:lnTo>
                      <a:pt x="870" y="120"/>
                    </a:lnTo>
                    <a:lnTo>
                      <a:pt x="886" y="120"/>
                    </a:lnTo>
                    <a:lnTo>
                      <a:pt x="901" y="127"/>
                    </a:lnTo>
                    <a:lnTo>
                      <a:pt x="914" y="135"/>
                    </a:lnTo>
                    <a:lnTo>
                      <a:pt x="926" y="147"/>
                    </a:lnTo>
                    <a:lnTo>
                      <a:pt x="937" y="158"/>
                    </a:lnTo>
                    <a:lnTo>
                      <a:pt x="950" y="170"/>
                    </a:lnTo>
                    <a:lnTo>
                      <a:pt x="962" y="183"/>
                    </a:lnTo>
                    <a:lnTo>
                      <a:pt x="972" y="197"/>
                    </a:lnTo>
                    <a:lnTo>
                      <a:pt x="977" y="212"/>
                    </a:lnTo>
                    <a:lnTo>
                      <a:pt x="977" y="230"/>
                    </a:lnTo>
                    <a:lnTo>
                      <a:pt x="972" y="250"/>
                    </a:lnTo>
                    <a:lnTo>
                      <a:pt x="957" y="288"/>
                    </a:lnTo>
                    <a:lnTo>
                      <a:pt x="952" y="321"/>
                    </a:lnTo>
                    <a:lnTo>
                      <a:pt x="954" y="352"/>
                    </a:lnTo>
                    <a:lnTo>
                      <a:pt x="963" y="380"/>
                    </a:lnTo>
                    <a:lnTo>
                      <a:pt x="980" y="406"/>
                    </a:lnTo>
                    <a:lnTo>
                      <a:pt x="1005" y="429"/>
                    </a:lnTo>
                    <a:lnTo>
                      <a:pt x="1039" y="447"/>
                    </a:lnTo>
                    <a:lnTo>
                      <a:pt x="1060" y="462"/>
                    </a:lnTo>
                    <a:lnTo>
                      <a:pt x="1075" y="477"/>
                    </a:lnTo>
                    <a:lnTo>
                      <a:pt x="1085" y="493"/>
                    </a:lnTo>
                    <a:lnTo>
                      <a:pt x="1090" y="511"/>
                    </a:lnTo>
                    <a:lnTo>
                      <a:pt x="1092" y="531"/>
                    </a:lnTo>
                    <a:lnTo>
                      <a:pt x="1093" y="554"/>
                    </a:lnTo>
                    <a:lnTo>
                      <a:pt x="1092" y="576"/>
                    </a:lnTo>
                    <a:lnTo>
                      <a:pt x="1087" y="594"/>
                    </a:lnTo>
                    <a:lnTo>
                      <a:pt x="1077" y="607"/>
                    </a:lnTo>
                    <a:lnTo>
                      <a:pt x="1065" y="618"/>
                    </a:lnTo>
                    <a:lnTo>
                      <a:pt x="1051" y="628"/>
                    </a:lnTo>
                    <a:lnTo>
                      <a:pt x="1033" y="638"/>
                    </a:lnTo>
                    <a:lnTo>
                      <a:pt x="1003" y="656"/>
                    </a:lnTo>
                    <a:lnTo>
                      <a:pt x="978" y="679"/>
                    </a:lnTo>
                    <a:lnTo>
                      <a:pt x="962" y="704"/>
                    </a:lnTo>
                    <a:lnTo>
                      <a:pt x="952" y="732"/>
                    </a:lnTo>
                    <a:lnTo>
                      <a:pt x="950" y="761"/>
                    </a:lnTo>
                    <a:lnTo>
                      <a:pt x="955" y="794"/>
                    </a:lnTo>
                    <a:lnTo>
                      <a:pt x="968" y="827"/>
                    </a:lnTo>
                    <a:lnTo>
                      <a:pt x="975" y="847"/>
                    </a:lnTo>
                    <a:lnTo>
                      <a:pt x="977" y="865"/>
                    </a:lnTo>
                    <a:lnTo>
                      <a:pt x="973" y="880"/>
                    </a:lnTo>
                    <a:lnTo>
                      <a:pt x="965" y="893"/>
                    </a:lnTo>
                    <a:lnTo>
                      <a:pt x="957" y="906"/>
                    </a:lnTo>
                    <a:lnTo>
                      <a:pt x="945" y="917"/>
                    </a:lnTo>
                    <a:lnTo>
                      <a:pt x="934" y="929"/>
                    </a:lnTo>
                    <a:lnTo>
                      <a:pt x="921" y="942"/>
                    </a:lnTo>
                    <a:lnTo>
                      <a:pt x="909" y="952"/>
                    </a:lnTo>
                    <a:lnTo>
                      <a:pt x="896" y="960"/>
                    </a:lnTo>
                    <a:lnTo>
                      <a:pt x="883" y="965"/>
                    </a:lnTo>
                    <a:lnTo>
                      <a:pt x="865" y="965"/>
                    </a:lnTo>
                    <a:lnTo>
                      <a:pt x="847" y="959"/>
                    </a:lnTo>
                    <a:lnTo>
                      <a:pt x="812" y="945"/>
                    </a:lnTo>
                    <a:lnTo>
                      <a:pt x="779" y="940"/>
                    </a:lnTo>
                    <a:lnTo>
                      <a:pt x="748" y="942"/>
                    </a:lnTo>
                    <a:lnTo>
                      <a:pt x="719" y="952"/>
                    </a:lnTo>
                    <a:lnTo>
                      <a:pt x="694" y="968"/>
                    </a:lnTo>
                    <a:lnTo>
                      <a:pt x="671" y="993"/>
                    </a:lnTo>
                    <a:lnTo>
                      <a:pt x="651" y="1026"/>
                    </a:lnTo>
                    <a:lnTo>
                      <a:pt x="636" y="1051"/>
                    </a:lnTo>
                    <a:lnTo>
                      <a:pt x="618" y="1067"/>
                    </a:lnTo>
                    <a:lnTo>
                      <a:pt x="597" y="1079"/>
                    </a:lnTo>
                    <a:lnTo>
                      <a:pt x="574" y="1085"/>
                    </a:lnTo>
                    <a:lnTo>
                      <a:pt x="548" y="1087"/>
                    </a:lnTo>
                    <a:lnTo>
                      <a:pt x="520" y="1085"/>
                    </a:lnTo>
                    <a:lnTo>
                      <a:pt x="497" y="1079"/>
                    </a:lnTo>
                    <a:lnTo>
                      <a:pt x="477" y="1065"/>
                    </a:lnTo>
                    <a:lnTo>
                      <a:pt x="459" y="1047"/>
                    </a:lnTo>
                    <a:lnTo>
                      <a:pt x="446" y="1021"/>
                    </a:lnTo>
                    <a:lnTo>
                      <a:pt x="429" y="993"/>
                    </a:lnTo>
                    <a:lnTo>
                      <a:pt x="408" y="970"/>
                    </a:lnTo>
                    <a:lnTo>
                      <a:pt x="382" y="954"/>
                    </a:lnTo>
                    <a:lnTo>
                      <a:pt x="354" y="944"/>
                    </a:lnTo>
                    <a:lnTo>
                      <a:pt x="324" y="940"/>
                    </a:lnTo>
                    <a:lnTo>
                      <a:pt x="293" y="944"/>
                    </a:lnTo>
                    <a:lnTo>
                      <a:pt x="260" y="955"/>
                    </a:lnTo>
                    <a:lnTo>
                      <a:pt x="237" y="963"/>
                    </a:lnTo>
                    <a:lnTo>
                      <a:pt x="216" y="963"/>
                    </a:lnTo>
                    <a:lnTo>
                      <a:pt x="198" y="957"/>
                    </a:lnTo>
                    <a:lnTo>
                      <a:pt x="181" y="945"/>
                    </a:lnTo>
                    <a:lnTo>
                      <a:pt x="166" y="931"/>
                    </a:lnTo>
                    <a:lnTo>
                      <a:pt x="155" y="917"/>
                    </a:lnTo>
                    <a:lnTo>
                      <a:pt x="143" y="906"/>
                    </a:lnTo>
                    <a:lnTo>
                      <a:pt x="133" y="893"/>
                    </a:lnTo>
                    <a:lnTo>
                      <a:pt x="127" y="880"/>
                    </a:lnTo>
                    <a:lnTo>
                      <a:pt x="124" y="865"/>
                    </a:lnTo>
                    <a:lnTo>
                      <a:pt x="125" y="847"/>
                    </a:lnTo>
                    <a:lnTo>
                      <a:pt x="132" y="827"/>
                    </a:lnTo>
                    <a:lnTo>
                      <a:pt x="145" y="789"/>
                    </a:lnTo>
                    <a:lnTo>
                      <a:pt x="148" y="755"/>
                    </a:lnTo>
                    <a:lnTo>
                      <a:pt x="143" y="723"/>
                    </a:lnTo>
                    <a:lnTo>
                      <a:pt x="130" y="694"/>
                    </a:lnTo>
                    <a:lnTo>
                      <a:pt x="107" y="668"/>
                    </a:lnTo>
                    <a:lnTo>
                      <a:pt x="74" y="643"/>
                    </a:lnTo>
                    <a:lnTo>
                      <a:pt x="43" y="618"/>
                    </a:lnTo>
                    <a:lnTo>
                      <a:pt x="20" y="594"/>
                    </a:lnTo>
                    <a:lnTo>
                      <a:pt x="5" y="567"/>
                    </a:lnTo>
                    <a:lnTo>
                      <a:pt x="0" y="543"/>
                    </a:lnTo>
                    <a:lnTo>
                      <a:pt x="5" y="518"/>
                    </a:lnTo>
                    <a:lnTo>
                      <a:pt x="18" y="492"/>
                    </a:lnTo>
                    <a:lnTo>
                      <a:pt x="41" y="469"/>
                    </a:lnTo>
                    <a:lnTo>
                      <a:pt x="73" y="444"/>
                    </a:lnTo>
                    <a:lnTo>
                      <a:pt x="104" y="421"/>
                    </a:lnTo>
                    <a:lnTo>
                      <a:pt x="127" y="393"/>
                    </a:lnTo>
                    <a:lnTo>
                      <a:pt x="142" y="362"/>
                    </a:lnTo>
                    <a:lnTo>
                      <a:pt x="148" y="329"/>
                    </a:lnTo>
                    <a:lnTo>
                      <a:pt x="145" y="293"/>
                    </a:lnTo>
                    <a:lnTo>
                      <a:pt x="132" y="255"/>
                    </a:lnTo>
                    <a:lnTo>
                      <a:pt x="129" y="237"/>
                    </a:lnTo>
                    <a:lnTo>
                      <a:pt x="132" y="216"/>
                    </a:lnTo>
                    <a:lnTo>
                      <a:pt x="140" y="193"/>
                    </a:lnTo>
                    <a:lnTo>
                      <a:pt x="153" y="170"/>
                    </a:lnTo>
                    <a:lnTo>
                      <a:pt x="168" y="150"/>
                    </a:lnTo>
                    <a:lnTo>
                      <a:pt x="186" y="133"/>
                    </a:lnTo>
                    <a:lnTo>
                      <a:pt x="206" y="122"/>
                    </a:lnTo>
                    <a:lnTo>
                      <a:pt x="225" y="117"/>
                    </a:lnTo>
                    <a:lnTo>
                      <a:pt x="240" y="125"/>
                    </a:lnTo>
                    <a:lnTo>
                      <a:pt x="260" y="133"/>
                    </a:lnTo>
                    <a:lnTo>
                      <a:pt x="293" y="142"/>
                    </a:lnTo>
                    <a:lnTo>
                      <a:pt x="326" y="145"/>
                    </a:lnTo>
                    <a:lnTo>
                      <a:pt x="355" y="140"/>
                    </a:lnTo>
                    <a:lnTo>
                      <a:pt x="385" y="128"/>
                    </a:lnTo>
                    <a:lnTo>
                      <a:pt x="410" y="112"/>
                    </a:lnTo>
                    <a:lnTo>
                      <a:pt x="431" y="87"/>
                    </a:lnTo>
                    <a:lnTo>
                      <a:pt x="447" y="56"/>
                    </a:lnTo>
                    <a:lnTo>
                      <a:pt x="459" y="35"/>
                    </a:lnTo>
                    <a:lnTo>
                      <a:pt x="474" y="18"/>
                    </a:lnTo>
                    <a:lnTo>
                      <a:pt x="490" y="7"/>
                    </a:lnTo>
                    <a:lnTo>
                      <a:pt x="510" y="2"/>
                    </a:lnTo>
                    <a:lnTo>
                      <a:pt x="535"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17"/>
              <p:cNvSpPr>
                <a:spLocks noEditPoints="1"/>
              </p:cNvSpPr>
              <p:nvPr/>
            </p:nvSpPr>
            <p:spPr bwMode="auto">
              <a:xfrm>
                <a:off x="3921" y="2258"/>
                <a:ext cx="345" cy="347"/>
              </a:xfrm>
              <a:custGeom>
                <a:avLst/>
                <a:gdLst>
                  <a:gd name="T0" fmla="*/ 306 w 690"/>
                  <a:gd name="T1" fmla="*/ 178 h 694"/>
                  <a:gd name="T2" fmla="*/ 240 w 690"/>
                  <a:gd name="T3" fmla="*/ 214 h 694"/>
                  <a:gd name="T4" fmla="*/ 196 w 690"/>
                  <a:gd name="T5" fmla="*/ 275 h 694"/>
                  <a:gd name="T6" fmla="*/ 179 w 690"/>
                  <a:gd name="T7" fmla="*/ 349 h 694"/>
                  <a:gd name="T8" fmla="*/ 197 w 690"/>
                  <a:gd name="T9" fmla="*/ 423 h 694"/>
                  <a:gd name="T10" fmla="*/ 243 w 690"/>
                  <a:gd name="T11" fmla="*/ 480 h 694"/>
                  <a:gd name="T12" fmla="*/ 309 w 690"/>
                  <a:gd name="T13" fmla="*/ 512 h 694"/>
                  <a:gd name="T14" fmla="*/ 386 w 690"/>
                  <a:gd name="T15" fmla="*/ 512 h 694"/>
                  <a:gd name="T16" fmla="*/ 452 w 690"/>
                  <a:gd name="T17" fmla="*/ 477 h 694"/>
                  <a:gd name="T18" fmla="*/ 498 w 690"/>
                  <a:gd name="T19" fmla="*/ 420 h 694"/>
                  <a:gd name="T20" fmla="*/ 515 w 690"/>
                  <a:gd name="T21" fmla="*/ 346 h 694"/>
                  <a:gd name="T22" fmla="*/ 500 w 690"/>
                  <a:gd name="T23" fmla="*/ 277 h 694"/>
                  <a:gd name="T24" fmla="*/ 459 w 690"/>
                  <a:gd name="T25" fmla="*/ 222 h 694"/>
                  <a:gd name="T26" fmla="*/ 401 w 690"/>
                  <a:gd name="T27" fmla="*/ 186 h 694"/>
                  <a:gd name="T28" fmla="*/ 342 w 690"/>
                  <a:gd name="T29" fmla="*/ 173 h 694"/>
                  <a:gd name="T30" fmla="*/ 403 w 690"/>
                  <a:gd name="T31" fmla="*/ 4 h 694"/>
                  <a:gd name="T32" fmla="*/ 505 w 690"/>
                  <a:gd name="T33" fmla="*/ 38 h 694"/>
                  <a:gd name="T34" fmla="*/ 590 w 690"/>
                  <a:gd name="T35" fmla="*/ 101 h 694"/>
                  <a:gd name="T36" fmla="*/ 653 w 690"/>
                  <a:gd name="T37" fmla="*/ 186 h 694"/>
                  <a:gd name="T38" fmla="*/ 685 w 690"/>
                  <a:gd name="T39" fmla="*/ 290 h 694"/>
                  <a:gd name="T40" fmla="*/ 687 w 690"/>
                  <a:gd name="T41" fmla="*/ 403 h 694"/>
                  <a:gd name="T42" fmla="*/ 653 w 690"/>
                  <a:gd name="T43" fmla="*/ 507 h 694"/>
                  <a:gd name="T44" fmla="*/ 590 w 690"/>
                  <a:gd name="T45" fmla="*/ 594 h 694"/>
                  <a:gd name="T46" fmla="*/ 505 w 690"/>
                  <a:gd name="T47" fmla="*/ 658 h 694"/>
                  <a:gd name="T48" fmla="*/ 401 w 690"/>
                  <a:gd name="T49" fmla="*/ 691 h 694"/>
                  <a:gd name="T50" fmla="*/ 294 w 690"/>
                  <a:gd name="T51" fmla="*/ 689 h 694"/>
                  <a:gd name="T52" fmla="*/ 202 w 690"/>
                  <a:gd name="T53" fmla="*/ 663 h 694"/>
                  <a:gd name="T54" fmla="*/ 122 w 690"/>
                  <a:gd name="T55" fmla="*/ 614 h 694"/>
                  <a:gd name="T56" fmla="*/ 59 w 690"/>
                  <a:gd name="T57" fmla="*/ 543 h 694"/>
                  <a:gd name="T58" fmla="*/ 17 w 690"/>
                  <a:gd name="T59" fmla="*/ 452 h 694"/>
                  <a:gd name="T60" fmla="*/ 0 w 690"/>
                  <a:gd name="T61" fmla="*/ 346 h 694"/>
                  <a:gd name="T62" fmla="*/ 15 w 690"/>
                  <a:gd name="T63" fmla="*/ 239 h 694"/>
                  <a:gd name="T64" fmla="*/ 64 w 690"/>
                  <a:gd name="T65" fmla="*/ 143 h 694"/>
                  <a:gd name="T66" fmla="*/ 140 w 690"/>
                  <a:gd name="T67" fmla="*/ 69 h 694"/>
                  <a:gd name="T68" fmla="*/ 235 w 690"/>
                  <a:gd name="T69" fmla="*/ 19 h 694"/>
                  <a:gd name="T70" fmla="*/ 347 w 690"/>
                  <a:gd name="T71"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0" h="694">
                    <a:moveTo>
                      <a:pt x="342" y="173"/>
                    </a:moveTo>
                    <a:lnTo>
                      <a:pt x="306" y="178"/>
                    </a:lnTo>
                    <a:lnTo>
                      <a:pt x="271" y="193"/>
                    </a:lnTo>
                    <a:lnTo>
                      <a:pt x="240" y="214"/>
                    </a:lnTo>
                    <a:lnTo>
                      <a:pt x="215" y="242"/>
                    </a:lnTo>
                    <a:lnTo>
                      <a:pt x="196" y="275"/>
                    </a:lnTo>
                    <a:lnTo>
                      <a:pt x="183" y="311"/>
                    </a:lnTo>
                    <a:lnTo>
                      <a:pt x="179" y="349"/>
                    </a:lnTo>
                    <a:lnTo>
                      <a:pt x="184" y="388"/>
                    </a:lnTo>
                    <a:lnTo>
                      <a:pt x="197" y="423"/>
                    </a:lnTo>
                    <a:lnTo>
                      <a:pt x="217" y="454"/>
                    </a:lnTo>
                    <a:lnTo>
                      <a:pt x="243" y="480"/>
                    </a:lnTo>
                    <a:lnTo>
                      <a:pt x="275" y="500"/>
                    </a:lnTo>
                    <a:lnTo>
                      <a:pt x="309" y="512"/>
                    </a:lnTo>
                    <a:lnTo>
                      <a:pt x="349" y="517"/>
                    </a:lnTo>
                    <a:lnTo>
                      <a:pt x="386" y="512"/>
                    </a:lnTo>
                    <a:lnTo>
                      <a:pt x="421" y="498"/>
                    </a:lnTo>
                    <a:lnTo>
                      <a:pt x="452" y="477"/>
                    </a:lnTo>
                    <a:lnTo>
                      <a:pt x="478" y="451"/>
                    </a:lnTo>
                    <a:lnTo>
                      <a:pt x="498" y="420"/>
                    </a:lnTo>
                    <a:lnTo>
                      <a:pt x="511" y="383"/>
                    </a:lnTo>
                    <a:lnTo>
                      <a:pt x="515" y="346"/>
                    </a:lnTo>
                    <a:lnTo>
                      <a:pt x="511" y="309"/>
                    </a:lnTo>
                    <a:lnTo>
                      <a:pt x="500" y="277"/>
                    </a:lnTo>
                    <a:lnTo>
                      <a:pt x="482" y="247"/>
                    </a:lnTo>
                    <a:lnTo>
                      <a:pt x="459" y="222"/>
                    </a:lnTo>
                    <a:lnTo>
                      <a:pt x="431" y="201"/>
                    </a:lnTo>
                    <a:lnTo>
                      <a:pt x="401" y="186"/>
                    </a:lnTo>
                    <a:lnTo>
                      <a:pt x="372" y="176"/>
                    </a:lnTo>
                    <a:lnTo>
                      <a:pt x="342" y="173"/>
                    </a:lnTo>
                    <a:close/>
                    <a:moveTo>
                      <a:pt x="347" y="0"/>
                    </a:moveTo>
                    <a:lnTo>
                      <a:pt x="403" y="4"/>
                    </a:lnTo>
                    <a:lnTo>
                      <a:pt x="455" y="17"/>
                    </a:lnTo>
                    <a:lnTo>
                      <a:pt x="505" y="38"/>
                    </a:lnTo>
                    <a:lnTo>
                      <a:pt x="549" y="66"/>
                    </a:lnTo>
                    <a:lnTo>
                      <a:pt x="590" y="101"/>
                    </a:lnTo>
                    <a:lnTo>
                      <a:pt x="623" y="140"/>
                    </a:lnTo>
                    <a:lnTo>
                      <a:pt x="653" y="186"/>
                    </a:lnTo>
                    <a:lnTo>
                      <a:pt x="672" y="237"/>
                    </a:lnTo>
                    <a:lnTo>
                      <a:pt x="685" y="290"/>
                    </a:lnTo>
                    <a:lnTo>
                      <a:pt x="690" y="347"/>
                    </a:lnTo>
                    <a:lnTo>
                      <a:pt x="687" y="403"/>
                    </a:lnTo>
                    <a:lnTo>
                      <a:pt x="674" y="457"/>
                    </a:lnTo>
                    <a:lnTo>
                      <a:pt x="653" y="507"/>
                    </a:lnTo>
                    <a:lnTo>
                      <a:pt x="625" y="553"/>
                    </a:lnTo>
                    <a:lnTo>
                      <a:pt x="590" y="594"/>
                    </a:lnTo>
                    <a:lnTo>
                      <a:pt x="551" y="628"/>
                    </a:lnTo>
                    <a:lnTo>
                      <a:pt x="505" y="658"/>
                    </a:lnTo>
                    <a:lnTo>
                      <a:pt x="455" y="678"/>
                    </a:lnTo>
                    <a:lnTo>
                      <a:pt x="401" y="691"/>
                    </a:lnTo>
                    <a:lnTo>
                      <a:pt x="345" y="694"/>
                    </a:lnTo>
                    <a:lnTo>
                      <a:pt x="294" y="689"/>
                    </a:lnTo>
                    <a:lnTo>
                      <a:pt x="247" y="679"/>
                    </a:lnTo>
                    <a:lnTo>
                      <a:pt x="202" y="663"/>
                    </a:lnTo>
                    <a:lnTo>
                      <a:pt x="160" y="640"/>
                    </a:lnTo>
                    <a:lnTo>
                      <a:pt x="122" y="614"/>
                    </a:lnTo>
                    <a:lnTo>
                      <a:pt x="89" y="581"/>
                    </a:lnTo>
                    <a:lnTo>
                      <a:pt x="59" y="543"/>
                    </a:lnTo>
                    <a:lnTo>
                      <a:pt x="35" y="500"/>
                    </a:lnTo>
                    <a:lnTo>
                      <a:pt x="17" y="452"/>
                    </a:lnTo>
                    <a:lnTo>
                      <a:pt x="5" y="401"/>
                    </a:lnTo>
                    <a:lnTo>
                      <a:pt x="0" y="346"/>
                    </a:lnTo>
                    <a:lnTo>
                      <a:pt x="3" y="290"/>
                    </a:lnTo>
                    <a:lnTo>
                      <a:pt x="15" y="239"/>
                    </a:lnTo>
                    <a:lnTo>
                      <a:pt x="36" y="189"/>
                    </a:lnTo>
                    <a:lnTo>
                      <a:pt x="64" y="143"/>
                    </a:lnTo>
                    <a:lnTo>
                      <a:pt x="99" y="104"/>
                    </a:lnTo>
                    <a:lnTo>
                      <a:pt x="140" y="69"/>
                    </a:lnTo>
                    <a:lnTo>
                      <a:pt x="186" y="40"/>
                    </a:lnTo>
                    <a:lnTo>
                      <a:pt x="235" y="19"/>
                    </a:lnTo>
                    <a:lnTo>
                      <a:pt x="289" y="5"/>
                    </a:lnTo>
                    <a:lnTo>
                      <a:pt x="347"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18"/>
              <p:cNvSpPr>
                <a:spLocks noEditPoints="1"/>
              </p:cNvSpPr>
              <p:nvPr/>
            </p:nvSpPr>
            <p:spPr bwMode="auto">
              <a:xfrm>
                <a:off x="3358" y="1958"/>
                <a:ext cx="227" cy="225"/>
              </a:xfrm>
              <a:custGeom>
                <a:avLst/>
                <a:gdLst>
                  <a:gd name="T0" fmla="*/ 228 w 453"/>
                  <a:gd name="T1" fmla="*/ 116 h 451"/>
                  <a:gd name="T2" fmla="*/ 199 w 453"/>
                  <a:gd name="T3" fmla="*/ 119 h 451"/>
                  <a:gd name="T4" fmla="*/ 174 w 453"/>
                  <a:gd name="T5" fmla="*/ 130 h 451"/>
                  <a:gd name="T6" fmla="*/ 153 w 453"/>
                  <a:gd name="T7" fmla="*/ 148 h 451"/>
                  <a:gd name="T8" fmla="*/ 136 w 453"/>
                  <a:gd name="T9" fmla="*/ 171 h 451"/>
                  <a:gd name="T10" fmla="*/ 126 w 453"/>
                  <a:gd name="T11" fmla="*/ 198 h 451"/>
                  <a:gd name="T12" fmla="*/ 123 w 453"/>
                  <a:gd name="T13" fmla="*/ 229 h 451"/>
                  <a:gd name="T14" fmla="*/ 126 w 453"/>
                  <a:gd name="T15" fmla="*/ 257 h 451"/>
                  <a:gd name="T16" fmla="*/ 136 w 453"/>
                  <a:gd name="T17" fmla="*/ 283 h 451"/>
                  <a:gd name="T18" fmla="*/ 153 w 453"/>
                  <a:gd name="T19" fmla="*/ 303 h 451"/>
                  <a:gd name="T20" fmla="*/ 174 w 453"/>
                  <a:gd name="T21" fmla="*/ 319 h 451"/>
                  <a:gd name="T22" fmla="*/ 199 w 453"/>
                  <a:gd name="T23" fmla="*/ 328 h 451"/>
                  <a:gd name="T24" fmla="*/ 228 w 453"/>
                  <a:gd name="T25" fmla="*/ 331 h 451"/>
                  <a:gd name="T26" fmla="*/ 258 w 453"/>
                  <a:gd name="T27" fmla="*/ 326 h 451"/>
                  <a:gd name="T28" fmla="*/ 284 w 453"/>
                  <a:gd name="T29" fmla="*/ 314 h 451"/>
                  <a:gd name="T30" fmla="*/ 307 w 453"/>
                  <a:gd name="T31" fmla="*/ 298 h 451"/>
                  <a:gd name="T32" fmla="*/ 324 w 453"/>
                  <a:gd name="T33" fmla="*/ 275 h 451"/>
                  <a:gd name="T34" fmla="*/ 335 w 453"/>
                  <a:gd name="T35" fmla="*/ 249 h 451"/>
                  <a:gd name="T36" fmla="*/ 338 w 453"/>
                  <a:gd name="T37" fmla="*/ 221 h 451"/>
                  <a:gd name="T38" fmla="*/ 332 w 453"/>
                  <a:gd name="T39" fmla="*/ 189 h 451"/>
                  <a:gd name="T40" fmla="*/ 314 w 453"/>
                  <a:gd name="T41" fmla="*/ 160 h 451"/>
                  <a:gd name="T42" fmla="*/ 291 w 453"/>
                  <a:gd name="T43" fmla="*/ 137 h 451"/>
                  <a:gd name="T44" fmla="*/ 261 w 453"/>
                  <a:gd name="T45" fmla="*/ 122 h 451"/>
                  <a:gd name="T46" fmla="*/ 228 w 453"/>
                  <a:gd name="T47" fmla="*/ 116 h 451"/>
                  <a:gd name="T48" fmla="*/ 232 w 453"/>
                  <a:gd name="T49" fmla="*/ 0 h 451"/>
                  <a:gd name="T50" fmla="*/ 278 w 453"/>
                  <a:gd name="T51" fmla="*/ 5 h 451"/>
                  <a:gd name="T52" fmla="*/ 320 w 453"/>
                  <a:gd name="T53" fmla="*/ 17 h 451"/>
                  <a:gd name="T54" fmla="*/ 358 w 453"/>
                  <a:gd name="T55" fmla="*/ 38 h 451"/>
                  <a:gd name="T56" fmla="*/ 391 w 453"/>
                  <a:gd name="T57" fmla="*/ 65 h 451"/>
                  <a:gd name="T58" fmla="*/ 417 w 453"/>
                  <a:gd name="T59" fmla="*/ 97 h 451"/>
                  <a:gd name="T60" fmla="*/ 437 w 453"/>
                  <a:gd name="T61" fmla="*/ 135 h 451"/>
                  <a:gd name="T62" fmla="*/ 450 w 453"/>
                  <a:gd name="T63" fmla="*/ 178 h 451"/>
                  <a:gd name="T64" fmla="*/ 453 w 453"/>
                  <a:gd name="T65" fmla="*/ 224 h 451"/>
                  <a:gd name="T66" fmla="*/ 450 w 453"/>
                  <a:gd name="T67" fmla="*/ 272 h 451"/>
                  <a:gd name="T68" fmla="*/ 437 w 453"/>
                  <a:gd name="T69" fmla="*/ 316 h 451"/>
                  <a:gd name="T70" fmla="*/ 417 w 453"/>
                  <a:gd name="T71" fmla="*/ 356 h 451"/>
                  <a:gd name="T72" fmla="*/ 389 w 453"/>
                  <a:gd name="T73" fmla="*/ 388 h 451"/>
                  <a:gd name="T74" fmla="*/ 356 w 453"/>
                  <a:gd name="T75" fmla="*/ 416 h 451"/>
                  <a:gd name="T76" fmla="*/ 317 w 453"/>
                  <a:gd name="T77" fmla="*/ 436 h 451"/>
                  <a:gd name="T78" fmla="*/ 273 w 453"/>
                  <a:gd name="T79" fmla="*/ 448 h 451"/>
                  <a:gd name="T80" fmla="*/ 225 w 453"/>
                  <a:gd name="T81" fmla="*/ 451 h 451"/>
                  <a:gd name="T82" fmla="*/ 179 w 453"/>
                  <a:gd name="T83" fmla="*/ 446 h 451"/>
                  <a:gd name="T84" fmla="*/ 135 w 453"/>
                  <a:gd name="T85" fmla="*/ 433 h 451"/>
                  <a:gd name="T86" fmla="*/ 97 w 453"/>
                  <a:gd name="T87" fmla="*/ 411 h 451"/>
                  <a:gd name="T88" fmla="*/ 64 w 453"/>
                  <a:gd name="T89" fmla="*/ 383 h 451"/>
                  <a:gd name="T90" fmla="*/ 36 w 453"/>
                  <a:gd name="T91" fmla="*/ 351 h 451"/>
                  <a:gd name="T92" fmla="*/ 16 w 453"/>
                  <a:gd name="T93" fmla="*/ 311 h 451"/>
                  <a:gd name="T94" fmla="*/ 5 w 453"/>
                  <a:gd name="T95" fmla="*/ 268 h 451"/>
                  <a:gd name="T96" fmla="*/ 0 w 453"/>
                  <a:gd name="T97" fmla="*/ 222 h 451"/>
                  <a:gd name="T98" fmla="*/ 5 w 453"/>
                  <a:gd name="T99" fmla="*/ 175 h 451"/>
                  <a:gd name="T100" fmla="*/ 18 w 453"/>
                  <a:gd name="T101" fmla="*/ 132 h 451"/>
                  <a:gd name="T102" fmla="*/ 39 w 453"/>
                  <a:gd name="T103" fmla="*/ 94 h 451"/>
                  <a:gd name="T104" fmla="*/ 67 w 453"/>
                  <a:gd name="T105" fmla="*/ 63 h 451"/>
                  <a:gd name="T106" fmla="*/ 100 w 453"/>
                  <a:gd name="T107" fmla="*/ 37 h 451"/>
                  <a:gd name="T108" fmla="*/ 140 w 453"/>
                  <a:gd name="T109" fmla="*/ 17 h 451"/>
                  <a:gd name="T110" fmla="*/ 184 w 453"/>
                  <a:gd name="T111" fmla="*/ 4 h 451"/>
                  <a:gd name="T112" fmla="*/ 232 w 453"/>
                  <a:gd name="T113" fmla="*/ 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3" h="451">
                    <a:moveTo>
                      <a:pt x="228" y="116"/>
                    </a:moveTo>
                    <a:lnTo>
                      <a:pt x="199" y="119"/>
                    </a:lnTo>
                    <a:lnTo>
                      <a:pt x="174" y="130"/>
                    </a:lnTo>
                    <a:lnTo>
                      <a:pt x="153" y="148"/>
                    </a:lnTo>
                    <a:lnTo>
                      <a:pt x="136" y="171"/>
                    </a:lnTo>
                    <a:lnTo>
                      <a:pt x="126" y="198"/>
                    </a:lnTo>
                    <a:lnTo>
                      <a:pt x="123" y="229"/>
                    </a:lnTo>
                    <a:lnTo>
                      <a:pt x="126" y="257"/>
                    </a:lnTo>
                    <a:lnTo>
                      <a:pt x="136" y="283"/>
                    </a:lnTo>
                    <a:lnTo>
                      <a:pt x="153" y="303"/>
                    </a:lnTo>
                    <a:lnTo>
                      <a:pt x="174" y="319"/>
                    </a:lnTo>
                    <a:lnTo>
                      <a:pt x="199" y="328"/>
                    </a:lnTo>
                    <a:lnTo>
                      <a:pt x="228" y="331"/>
                    </a:lnTo>
                    <a:lnTo>
                      <a:pt x="258" y="326"/>
                    </a:lnTo>
                    <a:lnTo>
                      <a:pt x="284" y="314"/>
                    </a:lnTo>
                    <a:lnTo>
                      <a:pt x="307" y="298"/>
                    </a:lnTo>
                    <a:lnTo>
                      <a:pt x="324" y="275"/>
                    </a:lnTo>
                    <a:lnTo>
                      <a:pt x="335" y="249"/>
                    </a:lnTo>
                    <a:lnTo>
                      <a:pt x="338" y="221"/>
                    </a:lnTo>
                    <a:lnTo>
                      <a:pt x="332" y="189"/>
                    </a:lnTo>
                    <a:lnTo>
                      <a:pt x="314" y="160"/>
                    </a:lnTo>
                    <a:lnTo>
                      <a:pt x="291" y="137"/>
                    </a:lnTo>
                    <a:lnTo>
                      <a:pt x="261" y="122"/>
                    </a:lnTo>
                    <a:lnTo>
                      <a:pt x="228" y="116"/>
                    </a:lnTo>
                    <a:close/>
                    <a:moveTo>
                      <a:pt x="232" y="0"/>
                    </a:moveTo>
                    <a:lnTo>
                      <a:pt x="278" y="5"/>
                    </a:lnTo>
                    <a:lnTo>
                      <a:pt x="320" y="17"/>
                    </a:lnTo>
                    <a:lnTo>
                      <a:pt x="358" y="38"/>
                    </a:lnTo>
                    <a:lnTo>
                      <a:pt x="391" y="65"/>
                    </a:lnTo>
                    <a:lnTo>
                      <a:pt x="417" y="97"/>
                    </a:lnTo>
                    <a:lnTo>
                      <a:pt x="437" y="135"/>
                    </a:lnTo>
                    <a:lnTo>
                      <a:pt x="450" y="178"/>
                    </a:lnTo>
                    <a:lnTo>
                      <a:pt x="453" y="224"/>
                    </a:lnTo>
                    <a:lnTo>
                      <a:pt x="450" y="272"/>
                    </a:lnTo>
                    <a:lnTo>
                      <a:pt x="437" y="316"/>
                    </a:lnTo>
                    <a:lnTo>
                      <a:pt x="417" y="356"/>
                    </a:lnTo>
                    <a:lnTo>
                      <a:pt x="389" y="388"/>
                    </a:lnTo>
                    <a:lnTo>
                      <a:pt x="356" y="416"/>
                    </a:lnTo>
                    <a:lnTo>
                      <a:pt x="317" y="436"/>
                    </a:lnTo>
                    <a:lnTo>
                      <a:pt x="273" y="448"/>
                    </a:lnTo>
                    <a:lnTo>
                      <a:pt x="225" y="451"/>
                    </a:lnTo>
                    <a:lnTo>
                      <a:pt x="179" y="446"/>
                    </a:lnTo>
                    <a:lnTo>
                      <a:pt x="135" y="433"/>
                    </a:lnTo>
                    <a:lnTo>
                      <a:pt x="97" y="411"/>
                    </a:lnTo>
                    <a:lnTo>
                      <a:pt x="64" y="383"/>
                    </a:lnTo>
                    <a:lnTo>
                      <a:pt x="36" y="351"/>
                    </a:lnTo>
                    <a:lnTo>
                      <a:pt x="16" y="311"/>
                    </a:lnTo>
                    <a:lnTo>
                      <a:pt x="5" y="268"/>
                    </a:lnTo>
                    <a:lnTo>
                      <a:pt x="0" y="222"/>
                    </a:lnTo>
                    <a:lnTo>
                      <a:pt x="5" y="175"/>
                    </a:lnTo>
                    <a:lnTo>
                      <a:pt x="18" y="132"/>
                    </a:lnTo>
                    <a:lnTo>
                      <a:pt x="39" y="94"/>
                    </a:lnTo>
                    <a:lnTo>
                      <a:pt x="67" y="63"/>
                    </a:lnTo>
                    <a:lnTo>
                      <a:pt x="100" y="37"/>
                    </a:lnTo>
                    <a:lnTo>
                      <a:pt x="140" y="17"/>
                    </a:lnTo>
                    <a:lnTo>
                      <a:pt x="184" y="4"/>
                    </a:lnTo>
                    <a:lnTo>
                      <a:pt x="232"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0" name="Group 4"/>
            <p:cNvGrpSpPr>
              <a:grpSpLocks noChangeAspect="1"/>
            </p:cNvGrpSpPr>
            <p:nvPr/>
          </p:nvGrpSpPr>
          <p:grpSpPr bwMode="auto">
            <a:xfrm>
              <a:off x="10091587" y="2665039"/>
              <a:ext cx="611879" cy="480974"/>
              <a:chOff x="2484" y="1098"/>
              <a:chExt cx="2697" cy="2120"/>
            </a:xfrm>
            <a:solidFill>
              <a:schemeClr val="bg1"/>
            </a:solidFill>
          </p:grpSpPr>
          <p:sp>
            <p:nvSpPr>
              <p:cNvPr id="101" name="Freeform 6"/>
              <p:cNvSpPr>
                <a:spLocks noEditPoints="1"/>
              </p:cNvSpPr>
              <p:nvPr/>
            </p:nvSpPr>
            <p:spPr bwMode="auto">
              <a:xfrm>
                <a:off x="2484" y="1471"/>
                <a:ext cx="2697" cy="1747"/>
              </a:xfrm>
              <a:custGeom>
                <a:avLst/>
                <a:gdLst>
                  <a:gd name="T0" fmla="*/ 403 w 5394"/>
                  <a:gd name="T1" fmla="*/ 269 h 3494"/>
                  <a:gd name="T2" fmla="*/ 340 w 5394"/>
                  <a:gd name="T3" fmla="*/ 271 h 3494"/>
                  <a:gd name="T4" fmla="*/ 309 w 5394"/>
                  <a:gd name="T5" fmla="*/ 282 h 3494"/>
                  <a:gd name="T6" fmla="*/ 297 w 5394"/>
                  <a:gd name="T7" fmla="*/ 315 h 3494"/>
                  <a:gd name="T8" fmla="*/ 296 w 5394"/>
                  <a:gd name="T9" fmla="*/ 379 h 3494"/>
                  <a:gd name="T10" fmla="*/ 296 w 5394"/>
                  <a:gd name="T11" fmla="*/ 3156 h 3494"/>
                  <a:gd name="T12" fmla="*/ 302 w 5394"/>
                  <a:gd name="T13" fmla="*/ 3195 h 3494"/>
                  <a:gd name="T14" fmla="*/ 329 w 5394"/>
                  <a:gd name="T15" fmla="*/ 3212 h 3494"/>
                  <a:gd name="T16" fmla="*/ 386 w 5394"/>
                  <a:gd name="T17" fmla="*/ 3213 h 3494"/>
                  <a:gd name="T18" fmla="*/ 5025 w 5394"/>
                  <a:gd name="T19" fmla="*/ 3213 h 3494"/>
                  <a:gd name="T20" fmla="*/ 5080 w 5394"/>
                  <a:gd name="T21" fmla="*/ 3212 h 3494"/>
                  <a:gd name="T22" fmla="*/ 5105 w 5394"/>
                  <a:gd name="T23" fmla="*/ 3197 h 3494"/>
                  <a:gd name="T24" fmla="*/ 5112 w 5394"/>
                  <a:gd name="T25" fmla="*/ 3156 h 3494"/>
                  <a:gd name="T26" fmla="*/ 5112 w 5394"/>
                  <a:gd name="T27" fmla="*/ 2511 h 3494"/>
                  <a:gd name="T28" fmla="*/ 5112 w 5394"/>
                  <a:gd name="T29" fmla="*/ 335 h 3494"/>
                  <a:gd name="T30" fmla="*/ 5110 w 5394"/>
                  <a:gd name="T31" fmla="*/ 305 h 3494"/>
                  <a:gd name="T32" fmla="*/ 5097 w 5394"/>
                  <a:gd name="T33" fmla="*/ 282 h 3494"/>
                  <a:gd name="T34" fmla="*/ 5069 w 5394"/>
                  <a:gd name="T35" fmla="*/ 269 h 3494"/>
                  <a:gd name="T36" fmla="*/ 5100 w 5394"/>
                  <a:gd name="T37" fmla="*/ 0 h 3494"/>
                  <a:gd name="T38" fmla="*/ 5197 w 5394"/>
                  <a:gd name="T39" fmla="*/ 15 h 3494"/>
                  <a:gd name="T40" fmla="*/ 5278 w 5394"/>
                  <a:gd name="T41" fmla="*/ 54 h 3494"/>
                  <a:gd name="T42" fmla="*/ 5340 w 5394"/>
                  <a:gd name="T43" fmla="*/ 116 h 3494"/>
                  <a:gd name="T44" fmla="*/ 5378 w 5394"/>
                  <a:gd name="T45" fmla="*/ 197 h 3494"/>
                  <a:gd name="T46" fmla="*/ 5393 w 5394"/>
                  <a:gd name="T47" fmla="*/ 294 h 3494"/>
                  <a:gd name="T48" fmla="*/ 5389 w 5394"/>
                  <a:gd name="T49" fmla="*/ 3197 h 3494"/>
                  <a:gd name="T50" fmla="*/ 5375 w 5394"/>
                  <a:gd name="T51" fmla="*/ 3276 h 3494"/>
                  <a:gd name="T52" fmla="*/ 5339 w 5394"/>
                  <a:gd name="T53" fmla="*/ 3351 h 3494"/>
                  <a:gd name="T54" fmla="*/ 5291 w 5394"/>
                  <a:gd name="T55" fmla="*/ 3415 h 3494"/>
                  <a:gd name="T56" fmla="*/ 5232 w 5394"/>
                  <a:gd name="T57" fmla="*/ 3460 h 3494"/>
                  <a:gd name="T58" fmla="*/ 5161 w 5394"/>
                  <a:gd name="T59" fmla="*/ 3483 h 3494"/>
                  <a:gd name="T60" fmla="*/ 5087 w 5394"/>
                  <a:gd name="T61" fmla="*/ 3493 h 3494"/>
                  <a:gd name="T62" fmla="*/ 449 w 5394"/>
                  <a:gd name="T63" fmla="*/ 3494 h 3494"/>
                  <a:gd name="T64" fmla="*/ 294 w 5394"/>
                  <a:gd name="T65" fmla="*/ 3481 h 3494"/>
                  <a:gd name="T66" fmla="*/ 179 w 5394"/>
                  <a:gd name="T67" fmla="*/ 3456 h 3494"/>
                  <a:gd name="T68" fmla="*/ 113 w 5394"/>
                  <a:gd name="T69" fmla="*/ 3419 h 3494"/>
                  <a:gd name="T70" fmla="*/ 64 w 5394"/>
                  <a:gd name="T71" fmla="*/ 3361 h 3494"/>
                  <a:gd name="T72" fmla="*/ 33 w 5394"/>
                  <a:gd name="T73" fmla="*/ 3286 h 3494"/>
                  <a:gd name="T74" fmla="*/ 12 w 5394"/>
                  <a:gd name="T75" fmla="*/ 3244 h 3494"/>
                  <a:gd name="T76" fmla="*/ 0 w 5394"/>
                  <a:gd name="T77" fmla="*/ 274 h 3494"/>
                  <a:gd name="T78" fmla="*/ 26 w 5394"/>
                  <a:gd name="T79" fmla="*/ 217 h 3494"/>
                  <a:gd name="T80" fmla="*/ 46 w 5394"/>
                  <a:gd name="T81" fmla="*/ 159 h 3494"/>
                  <a:gd name="T82" fmla="*/ 84 w 5394"/>
                  <a:gd name="T83" fmla="*/ 95 h 3494"/>
                  <a:gd name="T84" fmla="*/ 146 w 5394"/>
                  <a:gd name="T85" fmla="*/ 39 h 3494"/>
                  <a:gd name="T86" fmla="*/ 224 w 5394"/>
                  <a:gd name="T87" fmla="*/ 10 h 3494"/>
                  <a:gd name="T88" fmla="*/ 314 w 5394"/>
                  <a:gd name="T89" fmla="*/ 1 h 3494"/>
                  <a:gd name="T90" fmla="*/ 5100 w 5394"/>
                  <a:gd name="T91" fmla="*/ 0 h 3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394" h="3494">
                    <a:moveTo>
                      <a:pt x="5046" y="268"/>
                    </a:moveTo>
                    <a:lnTo>
                      <a:pt x="403" y="269"/>
                    </a:lnTo>
                    <a:lnTo>
                      <a:pt x="368" y="269"/>
                    </a:lnTo>
                    <a:lnTo>
                      <a:pt x="340" y="271"/>
                    </a:lnTo>
                    <a:lnTo>
                      <a:pt x="322" y="274"/>
                    </a:lnTo>
                    <a:lnTo>
                      <a:pt x="309" y="282"/>
                    </a:lnTo>
                    <a:lnTo>
                      <a:pt x="301" y="296"/>
                    </a:lnTo>
                    <a:lnTo>
                      <a:pt x="297" y="315"/>
                    </a:lnTo>
                    <a:lnTo>
                      <a:pt x="296" y="343"/>
                    </a:lnTo>
                    <a:lnTo>
                      <a:pt x="296" y="379"/>
                    </a:lnTo>
                    <a:lnTo>
                      <a:pt x="296" y="3121"/>
                    </a:lnTo>
                    <a:lnTo>
                      <a:pt x="296" y="3156"/>
                    </a:lnTo>
                    <a:lnTo>
                      <a:pt x="297" y="3179"/>
                    </a:lnTo>
                    <a:lnTo>
                      <a:pt x="302" y="3195"/>
                    </a:lnTo>
                    <a:lnTo>
                      <a:pt x="312" y="3207"/>
                    </a:lnTo>
                    <a:lnTo>
                      <a:pt x="329" y="3212"/>
                    </a:lnTo>
                    <a:lnTo>
                      <a:pt x="353" y="3213"/>
                    </a:lnTo>
                    <a:lnTo>
                      <a:pt x="386" y="3213"/>
                    </a:lnTo>
                    <a:lnTo>
                      <a:pt x="2702" y="3213"/>
                    </a:lnTo>
                    <a:lnTo>
                      <a:pt x="5025" y="3213"/>
                    </a:lnTo>
                    <a:lnTo>
                      <a:pt x="5056" y="3213"/>
                    </a:lnTo>
                    <a:lnTo>
                      <a:pt x="5080" y="3212"/>
                    </a:lnTo>
                    <a:lnTo>
                      <a:pt x="5095" y="3207"/>
                    </a:lnTo>
                    <a:lnTo>
                      <a:pt x="5105" y="3197"/>
                    </a:lnTo>
                    <a:lnTo>
                      <a:pt x="5110" y="3180"/>
                    </a:lnTo>
                    <a:lnTo>
                      <a:pt x="5112" y="3156"/>
                    </a:lnTo>
                    <a:lnTo>
                      <a:pt x="5112" y="3123"/>
                    </a:lnTo>
                    <a:lnTo>
                      <a:pt x="5112" y="2511"/>
                    </a:lnTo>
                    <a:lnTo>
                      <a:pt x="5112" y="352"/>
                    </a:lnTo>
                    <a:lnTo>
                      <a:pt x="5112" y="335"/>
                    </a:lnTo>
                    <a:lnTo>
                      <a:pt x="5112" y="319"/>
                    </a:lnTo>
                    <a:lnTo>
                      <a:pt x="5110" y="305"/>
                    </a:lnTo>
                    <a:lnTo>
                      <a:pt x="5105" y="292"/>
                    </a:lnTo>
                    <a:lnTo>
                      <a:pt x="5097" y="282"/>
                    </a:lnTo>
                    <a:lnTo>
                      <a:pt x="5085" y="274"/>
                    </a:lnTo>
                    <a:lnTo>
                      <a:pt x="5069" y="269"/>
                    </a:lnTo>
                    <a:lnTo>
                      <a:pt x="5046" y="268"/>
                    </a:lnTo>
                    <a:close/>
                    <a:moveTo>
                      <a:pt x="5100" y="0"/>
                    </a:moveTo>
                    <a:lnTo>
                      <a:pt x="5151" y="3"/>
                    </a:lnTo>
                    <a:lnTo>
                      <a:pt x="5197" y="15"/>
                    </a:lnTo>
                    <a:lnTo>
                      <a:pt x="5240" y="31"/>
                    </a:lnTo>
                    <a:lnTo>
                      <a:pt x="5278" y="54"/>
                    </a:lnTo>
                    <a:lnTo>
                      <a:pt x="5312" y="82"/>
                    </a:lnTo>
                    <a:lnTo>
                      <a:pt x="5340" y="116"/>
                    </a:lnTo>
                    <a:lnTo>
                      <a:pt x="5362" y="154"/>
                    </a:lnTo>
                    <a:lnTo>
                      <a:pt x="5378" y="197"/>
                    </a:lnTo>
                    <a:lnTo>
                      <a:pt x="5389" y="245"/>
                    </a:lnTo>
                    <a:lnTo>
                      <a:pt x="5393" y="294"/>
                    </a:lnTo>
                    <a:lnTo>
                      <a:pt x="5394" y="1745"/>
                    </a:lnTo>
                    <a:lnTo>
                      <a:pt x="5389" y="3197"/>
                    </a:lnTo>
                    <a:lnTo>
                      <a:pt x="5386" y="3236"/>
                    </a:lnTo>
                    <a:lnTo>
                      <a:pt x="5375" y="3276"/>
                    </a:lnTo>
                    <a:lnTo>
                      <a:pt x="5358" y="3315"/>
                    </a:lnTo>
                    <a:lnTo>
                      <a:pt x="5339" y="3351"/>
                    </a:lnTo>
                    <a:lnTo>
                      <a:pt x="5316" y="3386"/>
                    </a:lnTo>
                    <a:lnTo>
                      <a:pt x="5291" y="3415"/>
                    </a:lnTo>
                    <a:lnTo>
                      <a:pt x="5263" y="3440"/>
                    </a:lnTo>
                    <a:lnTo>
                      <a:pt x="5232" y="3460"/>
                    </a:lnTo>
                    <a:lnTo>
                      <a:pt x="5197" y="3473"/>
                    </a:lnTo>
                    <a:lnTo>
                      <a:pt x="5161" y="3483"/>
                    </a:lnTo>
                    <a:lnTo>
                      <a:pt x="5125" y="3489"/>
                    </a:lnTo>
                    <a:lnTo>
                      <a:pt x="5087" y="3493"/>
                    </a:lnTo>
                    <a:lnTo>
                      <a:pt x="5049" y="3494"/>
                    </a:lnTo>
                    <a:lnTo>
                      <a:pt x="449" y="3494"/>
                    </a:lnTo>
                    <a:lnTo>
                      <a:pt x="371" y="3491"/>
                    </a:lnTo>
                    <a:lnTo>
                      <a:pt x="294" y="3481"/>
                    </a:lnTo>
                    <a:lnTo>
                      <a:pt x="219" y="3468"/>
                    </a:lnTo>
                    <a:lnTo>
                      <a:pt x="179" y="3456"/>
                    </a:lnTo>
                    <a:lnTo>
                      <a:pt x="143" y="3440"/>
                    </a:lnTo>
                    <a:lnTo>
                      <a:pt x="113" y="3419"/>
                    </a:lnTo>
                    <a:lnTo>
                      <a:pt x="87" y="3392"/>
                    </a:lnTo>
                    <a:lnTo>
                      <a:pt x="64" y="3361"/>
                    </a:lnTo>
                    <a:lnTo>
                      <a:pt x="46" y="3325"/>
                    </a:lnTo>
                    <a:lnTo>
                      <a:pt x="33" y="3286"/>
                    </a:lnTo>
                    <a:lnTo>
                      <a:pt x="23" y="3266"/>
                    </a:lnTo>
                    <a:lnTo>
                      <a:pt x="12" y="3244"/>
                    </a:lnTo>
                    <a:lnTo>
                      <a:pt x="0" y="3225"/>
                    </a:lnTo>
                    <a:lnTo>
                      <a:pt x="0" y="274"/>
                    </a:lnTo>
                    <a:lnTo>
                      <a:pt x="13" y="245"/>
                    </a:lnTo>
                    <a:lnTo>
                      <a:pt x="26" y="217"/>
                    </a:lnTo>
                    <a:lnTo>
                      <a:pt x="36" y="189"/>
                    </a:lnTo>
                    <a:lnTo>
                      <a:pt x="46" y="159"/>
                    </a:lnTo>
                    <a:lnTo>
                      <a:pt x="58" y="133"/>
                    </a:lnTo>
                    <a:lnTo>
                      <a:pt x="84" y="95"/>
                    </a:lnTo>
                    <a:lnTo>
                      <a:pt x="113" y="64"/>
                    </a:lnTo>
                    <a:lnTo>
                      <a:pt x="146" y="39"/>
                    </a:lnTo>
                    <a:lnTo>
                      <a:pt x="184" y="21"/>
                    </a:lnTo>
                    <a:lnTo>
                      <a:pt x="224" y="10"/>
                    </a:lnTo>
                    <a:lnTo>
                      <a:pt x="268" y="3"/>
                    </a:lnTo>
                    <a:lnTo>
                      <a:pt x="314" y="1"/>
                    </a:lnTo>
                    <a:lnTo>
                      <a:pt x="2707" y="3"/>
                    </a:lnTo>
                    <a:lnTo>
                      <a:pt x="5100"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7"/>
              <p:cNvSpPr>
                <a:spLocks noEditPoints="1"/>
              </p:cNvSpPr>
              <p:nvPr/>
            </p:nvSpPr>
            <p:spPr bwMode="auto">
              <a:xfrm>
                <a:off x="2484" y="1098"/>
                <a:ext cx="2696" cy="298"/>
              </a:xfrm>
              <a:custGeom>
                <a:avLst/>
                <a:gdLst>
                  <a:gd name="T0" fmla="*/ 4124 w 5391"/>
                  <a:gd name="T1" fmla="*/ 350 h 596"/>
                  <a:gd name="T2" fmla="*/ 4185 w 5391"/>
                  <a:gd name="T3" fmla="*/ 363 h 596"/>
                  <a:gd name="T4" fmla="*/ 4247 w 5391"/>
                  <a:gd name="T5" fmla="*/ 358 h 596"/>
                  <a:gd name="T6" fmla="*/ 4293 w 5391"/>
                  <a:gd name="T7" fmla="*/ 335 h 596"/>
                  <a:gd name="T8" fmla="*/ 5010 w 5391"/>
                  <a:gd name="T9" fmla="*/ 177 h 596"/>
                  <a:gd name="T10" fmla="*/ 4965 w 5391"/>
                  <a:gd name="T11" fmla="*/ 215 h 596"/>
                  <a:gd name="T12" fmla="*/ 4918 w 5391"/>
                  <a:gd name="T13" fmla="*/ 220 h 596"/>
                  <a:gd name="T14" fmla="*/ 4872 w 5391"/>
                  <a:gd name="T15" fmla="*/ 203 h 596"/>
                  <a:gd name="T16" fmla="*/ 4862 w 5391"/>
                  <a:gd name="T17" fmla="*/ 218 h 596"/>
                  <a:gd name="T18" fmla="*/ 4895 w 5391"/>
                  <a:gd name="T19" fmla="*/ 269 h 596"/>
                  <a:gd name="T20" fmla="*/ 4934 w 5391"/>
                  <a:gd name="T21" fmla="*/ 312 h 596"/>
                  <a:gd name="T22" fmla="*/ 4988 w 5391"/>
                  <a:gd name="T23" fmla="*/ 341 h 596"/>
                  <a:gd name="T24" fmla="*/ 5007 w 5391"/>
                  <a:gd name="T25" fmla="*/ 327 h 596"/>
                  <a:gd name="T26" fmla="*/ 4977 w 5391"/>
                  <a:gd name="T27" fmla="*/ 287 h 596"/>
                  <a:gd name="T28" fmla="*/ 4977 w 5391"/>
                  <a:gd name="T29" fmla="*/ 251 h 596"/>
                  <a:gd name="T30" fmla="*/ 5003 w 5391"/>
                  <a:gd name="T31" fmla="*/ 215 h 596"/>
                  <a:gd name="T32" fmla="*/ 5010 w 5391"/>
                  <a:gd name="T33" fmla="*/ 177 h 596"/>
                  <a:gd name="T34" fmla="*/ 5219 w 5391"/>
                  <a:gd name="T35" fmla="*/ 0 h 596"/>
                  <a:gd name="T36" fmla="*/ 5237 w 5391"/>
                  <a:gd name="T37" fmla="*/ 21 h 596"/>
                  <a:gd name="T38" fmla="*/ 5278 w 5391"/>
                  <a:gd name="T39" fmla="*/ 49 h 596"/>
                  <a:gd name="T40" fmla="*/ 5330 w 5391"/>
                  <a:gd name="T41" fmla="*/ 95 h 596"/>
                  <a:gd name="T42" fmla="*/ 5365 w 5391"/>
                  <a:gd name="T43" fmla="*/ 154 h 596"/>
                  <a:gd name="T44" fmla="*/ 5383 w 5391"/>
                  <a:gd name="T45" fmla="*/ 313 h 596"/>
                  <a:gd name="T46" fmla="*/ 5391 w 5391"/>
                  <a:gd name="T47" fmla="*/ 563 h 596"/>
                  <a:gd name="T48" fmla="*/ 5381 w 5391"/>
                  <a:gd name="T49" fmla="*/ 591 h 596"/>
                  <a:gd name="T50" fmla="*/ 5357 w 5391"/>
                  <a:gd name="T51" fmla="*/ 596 h 596"/>
                  <a:gd name="T52" fmla="*/ 5324 w 5391"/>
                  <a:gd name="T53" fmla="*/ 586 h 596"/>
                  <a:gd name="T54" fmla="*/ 5174 w 5391"/>
                  <a:gd name="T55" fmla="*/ 535 h 596"/>
                  <a:gd name="T56" fmla="*/ 5099 w 5391"/>
                  <a:gd name="T57" fmla="*/ 532 h 596"/>
                  <a:gd name="T58" fmla="*/ 2677 w 5391"/>
                  <a:gd name="T59" fmla="*/ 532 h 596"/>
                  <a:gd name="T60" fmla="*/ 238 w 5391"/>
                  <a:gd name="T61" fmla="*/ 539 h 596"/>
                  <a:gd name="T62" fmla="*/ 128 w 5391"/>
                  <a:gd name="T63" fmla="*/ 563 h 596"/>
                  <a:gd name="T64" fmla="*/ 49 w 5391"/>
                  <a:gd name="T65" fmla="*/ 573 h 596"/>
                  <a:gd name="T66" fmla="*/ 0 w 5391"/>
                  <a:gd name="T67" fmla="*/ 563 h 596"/>
                  <a:gd name="T68" fmla="*/ 2 w 5391"/>
                  <a:gd name="T69" fmla="*/ 262 h 596"/>
                  <a:gd name="T70" fmla="*/ 5 w 5391"/>
                  <a:gd name="T71" fmla="*/ 261 h 596"/>
                  <a:gd name="T72" fmla="*/ 44 w 5391"/>
                  <a:gd name="T73" fmla="*/ 161 h 596"/>
                  <a:gd name="T74" fmla="*/ 104 w 5391"/>
                  <a:gd name="T75" fmla="*/ 73 h 596"/>
                  <a:gd name="T76" fmla="*/ 179 w 5391"/>
                  <a:gd name="T77" fmla="*/ 0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391" h="596">
                    <a:moveTo>
                      <a:pt x="4101" y="335"/>
                    </a:moveTo>
                    <a:lnTo>
                      <a:pt x="4124" y="350"/>
                    </a:lnTo>
                    <a:lnTo>
                      <a:pt x="4153" y="358"/>
                    </a:lnTo>
                    <a:lnTo>
                      <a:pt x="4185" y="363"/>
                    </a:lnTo>
                    <a:lnTo>
                      <a:pt x="4218" y="363"/>
                    </a:lnTo>
                    <a:lnTo>
                      <a:pt x="4247" y="358"/>
                    </a:lnTo>
                    <a:lnTo>
                      <a:pt x="4273" y="348"/>
                    </a:lnTo>
                    <a:lnTo>
                      <a:pt x="4293" y="335"/>
                    </a:lnTo>
                    <a:lnTo>
                      <a:pt x="4101" y="335"/>
                    </a:lnTo>
                    <a:close/>
                    <a:moveTo>
                      <a:pt x="5010" y="177"/>
                    </a:moveTo>
                    <a:lnTo>
                      <a:pt x="4988" y="202"/>
                    </a:lnTo>
                    <a:lnTo>
                      <a:pt x="4965" y="215"/>
                    </a:lnTo>
                    <a:lnTo>
                      <a:pt x="4942" y="221"/>
                    </a:lnTo>
                    <a:lnTo>
                      <a:pt x="4918" y="220"/>
                    </a:lnTo>
                    <a:lnTo>
                      <a:pt x="4895" y="213"/>
                    </a:lnTo>
                    <a:lnTo>
                      <a:pt x="4872" y="203"/>
                    </a:lnTo>
                    <a:lnTo>
                      <a:pt x="4847" y="192"/>
                    </a:lnTo>
                    <a:lnTo>
                      <a:pt x="4862" y="218"/>
                    </a:lnTo>
                    <a:lnTo>
                      <a:pt x="4878" y="244"/>
                    </a:lnTo>
                    <a:lnTo>
                      <a:pt x="4895" y="269"/>
                    </a:lnTo>
                    <a:lnTo>
                      <a:pt x="4913" y="292"/>
                    </a:lnTo>
                    <a:lnTo>
                      <a:pt x="4934" y="312"/>
                    </a:lnTo>
                    <a:lnTo>
                      <a:pt x="4959" y="328"/>
                    </a:lnTo>
                    <a:lnTo>
                      <a:pt x="4988" y="341"/>
                    </a:lnTo>
                    <a:lnTo>
                      <a:pt x="5023" y="350"/>
                    </a:lnTo>
                    <a:lnTo>
                      <a:pt x="5007" y="327"/>
                    </a:lnTo>
                    <a:lnTo>
                      <a:pt x="4990" y="307"/>
                    </a:lnTo>
                    <a:lnTo>
                      <a:pt x="4977" y="287"/>
                    </a:lnTo>
                    <a:lnTo>
                      <a:pt x="4972" y="271"/>
                    </a:lnTo>
                    <a:lnTo>
                      <a:pt x="4977" y="251"/>
                    </a:lnTo>
                    <a:lnTo>
                      <a:pt x="4988" y="233"/>
                    </a:lnTo>
                    <a:lnTo>
                      <a:pt x="5003" y="215"/>
                    </a:lnTo>
                    <a:lnTo>
                      <a:pt x="5016" y="197"/>
                    </a:lnTo>
                    <a:lnTo>
                      <a:pt x="5010" y="177"/>
                    </a:lnTo>
                    <a:close/>
                    <a:moveTo>
                      <a:pt x="179" y="0"/>
                    </a:moveTo>
                    <a:lnTo>
                      <a:pt x="5219" y="0"/>
                    </a:lnTo>
                    <a:lnTo>
                      <a:pt x="5228" y="9"/>
                    </a:lnTo>
                    <a:lnTo>
                      <a:pt x="5237" y="21"/>
                    </a:lnTo>
                    <a:lnTo>
                      <a:pt x="5248" y="29"/>
                    </a:lnTo>
                    <a:lnTo>
                      <a:pt x="5278" y="49"/>
                    </a:lnTo>
                    <a:lnTo>
                      <a:pt x="5306" y="70"/>
                    </a:lnTo>
                    <a:lnTo>
                      <a:pt x="5330" y="95"/>
                    </a:lnTo>
                    <a:lnTo>
                      <a:pt x="5350" y="123"/>
                    </a:lnTo>
                    <a:lnTo>
                      <a:pt x="5365" y="154"/>
                    </a:lnTo>
                    <a:lnTo>
                      <a:pt x="5373" y="189"/>
                    </a:lnTo>
                    <a:lnTo>
                      <a:pt x="5383" y="313"/>
                    </a:lnTo>
                    <a:lnTo>
                      <a:pt x="5389" y="438"/>
                    </a:lnTo>
                    <a:lnTo>
                      <a:pt x="5391" y="563"/>
                    </a:lnTo>
                    <a:lnTo>
                      <a:pt x="5388" y="580"/>
                    </a:lnTo>
                    <a:lnTo>
                      <a:pt x="5381" y="591"/>
                    </a:lnTo>
                    <a:lnTo>
                      <a:pt x="5370" y="596"/>
                    </a:lnTo>
                    <a:lnTo>
                      <a:pt x="5357" y="596"/>
                    </a:lnTo>
                    <a:lnTo>
                      <a:pt x="5342" y="593"/>
                    </a:lnTo>
                    <a:lnTo>
                      <a:pt x="5324" y="586"/>
                    </a:lnTo>
                    <a:lnTo>
                      <a:pt x="5250" y="557"/>
                    </a:lnTo>
                    <a:lnTo>
                      <a:pt x="5174" y="535"/>
                    </a:lnTo>
                    <a:lnTo>
                      <a:pt x="5136" y="532"/>
                    </a:lnTo>
                    <a:lnTo>
                      <a:pt x="5099" y="532"/>
                    </a:lnTo>
                    <a:lnTo>
                      <a:pt x="5061" y="532"/>
                    </a:lnTo>
                    <a:lnTo>
                      <a:pt x="2677" y="532"/>
                    </a:lnTo>
                    <a:lnTo>
                      <a:pt x="293" y="534"/>
                    </a:lnTo>
                    <a:lnTo>
                      <a:pt x="238" y="539"/>
                    </a:lnTo>
                    <a:lnTo>
                      <a:pt x="182" y="550"/>
                    </a:lnTo>
                    <a:lnTo>
                      <a:pt x="128" y="563"/>
                    </a:lnTo>
                    <a:lnTo>
                      <a:pt x="72" y="573"/>
                    </a:lnTo>
                    <a:lnTo>
                      <a:pt x="49" y="573"/>
                    </a:lnTo>
                    <a:lnTo>
                      <a:pt x="25" y="568"/>
                    </a:lnTo>
                    <a:lnTo>
                      <a:pt x="0" y="563"/>
                    </a:lnTo>
                    <a:lnTo>
                      <a:pt x="0" y="264"/>
                    </a:lnTo>
                    <a:lnTo>
                      <a:pt x="2" y="262"/>
                    </a:lnTo>
                    <a:lnTo>
                      <a:pt x="3" y="262"/>
                    </a:lnTo>
                    <a:lnTo>
                      <a:pt x="5" y="261"/>
                    </a:lnTo>
                    <a:lnTo>
                      <a:pt x="21" y="210"/>
                    </a:lnTo>
                    <a:lnTo>
                      <a:pt x="44" y="161"/>
                    </a:lnTo>
                    <a:lnTo>
                      <a:pt x="71" y="116"/>
                    </a:lnTo>
                    <a:lnTo>
                      <a:pt x="104" y="73"/>
                    </a:lnTo>
                    <a:lnTo>
                      <a:pt x="140" y="36"/>
                    </a:lnTo>
                    <a:lnTo>
                      <a:pt x="179"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13"/>
              <p:cNvSpPr>
                <a:spLocks noEditPoints="1"/>
              </p:cNvSpPr>
              <p:nvPr/>
            </p:nvSpPr>
            <p:spPr bwMode="auto">
              <a:xfrm>
                <a:off x="3676" y="2017"/>
                <a:ext cx="830" cy="828"/>
              </a:xfrm>
              <a:custGeom>
                <a:avLst/>
                <a:gdLst>
                  <a:gd name="T0" fmla="*/ 646 w 1658"/>
                  <a:gd name="T1" fmla="*/ 368 h 1655"/>
                  <a:gd name="T2" fmla="*/ 458 w 1658"/>
                  <a:gd name="T3" fmla="*/ 506 h 1655"/>
                  <a:gd name="T4" fmla="*/ 357 w 1658"/>
                  <a:gd name="T5" fmla="*/ 708 h 1655"/>
                  <a:gd name="T6" fmla="*/ 357 w 1658"/>
                  <a:gd name="T7" fmla="*/ 950 h 1655"/>
                  <a:gd name="T8" fmla="*/ 485 w 1658"/>
                  <a:gd name="T9" fmla="*/ 1170 h 1655"/>
                  <a:gd name="T10" fmla="*/ 705 w 1658"/>
                  <a:gd name="T11" fmla="*/ 1303 h 1655"/>
                  <a:gd name="T12" fmla="*/ 965 w 1658"/>
                  <a:gd name="T13" fmla="*/ 1303 h 1655"/>
                  <a:gd name="T14" fmla="*/ 1183 w 1658"/>
                  <a:gd name="T15" fmla="*/ 1173 h 1655"/>
                  <a:gd name="T16" fmla="*/ 1310 w 1658"/>
                  <a:gd name="T17" fmla="*/ 955 h 1655"/>
                  <a:gd name="T18" fmla="*/ 1308 w 1658"/>
                  <a:gd name="T19" fmla="*/ 693 h 1655"/>
                  <a:gd name="T20" fmla="*/ 1185 w 1658"/>
                  <a:gd name="T21" fmla="*/ 478 h 1655"/>
                  <a:gd name="T22" fmla="*/ 966 w 1658"/>
                  <a:gd name="T23" fmla="*/ 352 h 1655"/>
                  <a:gd name="T24" fmla="*/ 871 w 1658"/>
                  <a:gd name="T25" fmla="*/ 0 h 1655"/>
                  <a:gd name="T26" fmla="*/ 952 w 1658"/>
                  <a:gd name="T27" fmla="*/ 33 h 1655"/>
                  <a:gd name="T28" fmla="*/ 1019 w 1658"/>
                  <a:gd name="T29" fmla="*/ 149 h 1655"/>
                  <a:gd name="T30" fmla="*/ 1146 w 1658"/>
                  <a:gd name="T31" fmla="*/ 218 h 1655"/>
                  <a:gd name="T32" fmla="*/ 1300 w 1658"/>
                  <a:gd name="T33" fmla="*/ 194 h 1655"/>
                  <a:gd name="T34" fmla="*/ 1374 w 1658"/>
                  <a:gd name="T35" fmla="*/ 202 h 1655"/>
                  <a:gd name="T36" fmla="*/ 1445 w 1658"/>
                  <a:gd name="T37" fmla="*/ 268 h 1655"/>
                  <a:gd name="T38" fmla="*/ 1481 w 1658"/>
                  <a:gd name="T39" fmla="*/ 350 h 1655"/>
                  <a:gd name="T40" fmla="*/ 1440 w 1658"/>
                  <a:gd name="T41" fmla="*/ 473 h 1655"/>
                  <a:gd name="T42" fmla="*/ 1479 w 1658"/>
                  <a:gd name="T43" fmla="*/ 611 h 1655"/>
                  <a:gd name="T44" fmla="*/ 1594 w 1658"/>
                  <a:gd name="T45" fmla="*/ 700 h 1655"/>
                  <a:gd name="T46" fmla="*/ 1655 w 1658"/>
                  <a:gd name="T47" fmla="*/ 758 h 1655"/>
                  <a:gd name="T48" fmla="*/ 1658 w 1658"/>
                  <a:gd name="T49" fmla="*/ 835 h 1655"/>
                  <a:gd name="T50" fmla="*/ 1645 w 1658"/>
                  <a:gd name="T51" fmla="*/ 915 h 1655"/>
                  <a:gd name="T52" fmla="*/ 1550 w 1658"/>
                  <a:gd name="T53" fmla="*/ 979 h 1655"/>
                  <a:gd name="T54" fmla="*/ 1451 w 1658"/>
                  <a:gd name="T55" fmla="*/ 1104 h 1655"/>
                  <a:gd name="T56" fmla="*/ 1468 w 1658"/>
                  <a:gd name="T57" fmla="*/ 1267 h 1655"/>
                  <a:gd name="T58" fmla="*/ 1466 w 1658"/>
                  <a:gd name="T59" fmla="*/ 1362 h 1655"/>
                  <a:gd name="T60" fmla="*/ 1356 w 1658"/>
                  <a:gd name="T61" fmla="*/ 1466 h 1655"/>
                  <a:gd name="T62" fmla="*/ 1256 w 1658"/>
                  <a:gd name="T63" fmla="*/ 1443 h 1655"/>
                  <a:gd name="T64" fmla="*/ 1101 w 1658"/>
                  <a:gd name="T65" fmla="*/ 1448 h 1655"/>
                  <a:gd name="T66" fmla="*/ 986 w 1658"/>
                  <a:gd name="T67" fmla="*/ 1553 h 1655"/>
                  <a:gd name="T68" fmla="*/ 930 w 1658"/>
                  <a:gd name="T69" fmla="*/ 1647 h 1655"/>
                  <a:gd name="T70" fmla="*/ 837 w 1658"/>
                  <a:gd name="T71" fmla="*/ 1653 h 1655"/>
                  <a:gd name="T72" fmla="*/ 721 w 1658"/>
                  <a:gd name="T73" fmla="*/ 1624 h 1655"/>
                  <a:gd name="T74" fmla="*/ 636 w 1658"/>
                  <a:gd name="T75" fmla="*/ 1491 h 1655"/>
                  <a:gd name="T76" fmla="*/ 496 w 1658"/>
                  <a:gd name="T77" fmla="*/ 1430 h 1655"/>
                  <a:gd name="T78" fmla="*/ 357 w 1658"/>
                  <a:gd name="T79" fmla="*/ 1463 h 1655"/>
                  <a:gd name="T80" fmla="*/ 286 w 1658"/>
                  <a:gd name="T81" fmla="*/ 1448 h 1655"/>
                  <a:gd name="T82" fmla="*/ 240 w 1658"/>
                  <a:gd name="T83" fmla="*/ 1402 h 1655"/>
                  <a:gd name="T84" fmla="*/ 189 w 1658"/>
                  <a:gd name="T85" fmla="*/ 1338 h 1655"/>
                  <a:gd name="T86" fmla="*/ 205 w 1658"/>
                  <a:gd name="T87" fmla="*/ 1254 h 1655"/>
                  <a:gd name="T88" fmla="*/ 227 w 1658"/>
                  <a:gd name="T89" fmla="*/ 1185 h 1655"/>
                  <a:gd name="T90" fmla="*/ 179 w 1658"/>
                  <a:gd name="T91" fmla="*/ 1032 h 1655"/>
                  <a:gd name="T92" fmla="*/ 62 w 1658"/>
                  <a:gd name="T93" fmla="*/ 943 h 1655"/>
                  <a:gd name="T94" fmla="*/ 2 w 1658"/>
                  <a:gd name="T95" fmla="*/ 832 h 1655"/>
                  <a:gd name="T96" fmla="*/ 30 w 1658"/>
                  <a:gd name="T97" fmla="*/ 725 h 1655"/>
                  <a:gd name="T98" fmla="*/ 138 w 1658"/>
                  <a:gd name="T99" fmla="*/ 662 h 1655"/>
                  <a:gd name="T100" fmla="*/ 220 w 1658"/>
                  <a:gd name="T101" fmla="*/ 526 h 1655"/>
                  <a:gd name="T102" fmla="*/ 192 w 1658"/>
                  <a:gd name="T103" fmla="*/ 363 h 1655"/>
                  <a:gd name="T104" fmla="*/ 187 w 1658"/>
                  <a:gd name="T105" fmla="*/ 314 h 1655"/>
                  <a:gd name="T106" fmla="*/ 237 w 1658"/>
                  <a:gd name="T107" fmla="*/ 255 h 1655"/>
                  <a:gd name="T108" fmla="*/ 284 w 1658"/>
                  <a:gd name="T109" fmla="*/ 204 h 1655"/>
                  <a:gd name="T110" fmla="*/ 340 w 1658"/>
                  <a:gd name="T111" fmla="*/ 181 h 1655"/>
                  <a:gd name="T112" fmla="*/ 483 w 1658"/>
                  <a:gd name="T113" fmla="*/ 222 h 1655"/>
                  <a:gd name="T114" fmla="*/ 626 w 1658"/>
                  <a:gd name="T115" fmla="*/ 171 h 1655"/>
                  <a:gd name="T116" fmla="*/ 707 w 1658"/>
                  <a:gd name="T117" fmla="*/ 44 h 1655"/>
                  <a:gd name="T118" fmla="*/ 769 w 1658"/>
                  <a:gd name="T119" fmla="*/ 1 h 1655"/>
                  <a:gd name="T120" fmla="*/ 846 w 1658"/>
                  <a:gd name="T121" fmla="*/ 0 h 1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58" h="1655">
                    <a:moveTo>
                      <a:pt x="832" y="333"/>
                    </a:moveTo>
                    <a:lnTo>
                      <a:pt x="766" y="337"/>
                    </a:lnTo>
                    <a:lnTo>
                      <a:pt x="703" y="350"/>
                    </a:lnTo>
                    <a:lnTo>
                      <a:pt x="646" y="368"/>
                    </a:lnTo>
                    <a:lnTo>
                      <a:pt x="592" y="394"/>
                    </a:lnTo>
                    <a:lnTo>
                      <a:pt x="542" y="427"/>
                    </a:lnTo>
                    <a:lnTo>
                      <a:pt x="498" y="463"/>
                    </a:lnTo>
                    <a:lnTo>
                      <a:pt x="458" y="506"/>
                    </a:lnTo>
                    <a:lnTo>
                      <a:pt x="424" y="552"/>
                    </a:lnTo>
                    <a:lnTo>
                      <a:pt x="396" y="601"/>
                    </a:lnTo>
                    <a:lnTo>
                      <a:pt x="373" y="654"/>
                    </a:lnTo>
                    <a:lnTo>
                      <a:pt x="357" y="708"/>
                    </a:lnTo>
                    <a:lnTo>
                      <a:pt x="347" y="766"/>
                    </a:lnTo>
                    <a:lnTo>
                      <a:pt x="343" y="822"/>
                    </a:lnTo>
                    <a:lnTo>
                      <a:pt x="345" y="887"/>
                    </a:lnTo>
                    <a:lnTo>
                      <a:pt x="357" y="950"/>
                    </a:lnTo>
                    <a:lnTo>
                      <a:pt x="378" y="1011"/>
                    </a:lnTo>
                    <a:lnTo>
                      <a:pt x="406" y="1068"/>
                    </a:lnTo>
                    <a:lnTo>
                      <a:pt x="442" y="1122"/>
                    </a:lnTo>
                    <a:lnTo>
                      <a:pt x="485" y="1170"/>
                    </a:lnTo>
                    <a:lnTo>
                      <a:pt x="532" y="1213"/>
                    </a:lnTo>
                    <a:lnTo>
                      <a:pt x="587" y="1251"/>
                    </a:lnTo>
                    <a:lnTo>
                      <a:pt x="644" y="1280"/>
                    </a:lnTo>
                    <a:lnTo>
                      <a:pt x="705" y="1303"/>
                    </a:lnTo>
                    <a:lnTo>
                      <a:pt x="769" y="1316"/>
                    </a:lnTo>
                    <a:lnTo>
                      <a:pt x="833" y="1321"/>
                    </a:lnTo>
                    <a:lnTo>
                      <a:pt x="901" y="1316"/>
                    </a:lnTo>
                    <a:lnTo>
                      <a:pt x="965" y="1303"/>
                    </a:lnTo>
                    <a:lnTo>
                      <a:pt x="1026" y="1282"/>
                    </a:lnTo>
                    <a:lnTo>
                      <a:pt x="1081" y="1252"/>
                    </a:lnTo>
                    <a:lnTo>
                      <a:pt x="1134" y="1216"/>
                    </a:lnTo>
                    <a:lnTo>
                      <a:pt x="1183" y="1173"/>
                    </a:lnTo>
                    <a:lnTo>
                      <a:pt x="1224" y="1126"/>
                    </a:lnTo>
                    <a:lnTo>
                      <a:pt x="1261" y="1073"/>
                    </a:lnTo>
                    <a:lnTo>
                      <a:pt x="1289" y="1016"/>
                    </a:lnTo>
                    <a:lnTo>
                      <a:pt x="1310" y="955"/>
                    </a:lnTo>
                    <a:lnTo>
                      <a:pt x="1323" y="889"/>
                    </a:lnTo>
                    <a:lnTo>
                      <a:pt x="1326" y="823"/>
                    </a:lnTo>
                    <a:lnTo>
                      <a:pt x="1321" y="758"/>
                    </a:lnTo>
                    <a:lnTo>
                      <a:pt x="1308" y="693"/>
                    </a:lnTo>
                    <a:lnTo>
                      <a:pt x="1287" y="634"/>
                    </a:lnTo>
                    <a:lnTo>
                      <a:pt x="1259" y="577"/>
                    </a:lnTo>
                    <a:lnTo>
                      <a:pt x="1224" y="526"/>
                    </a:lnTo>
                    <a:lnTo>
                      <a:pt x="1185" y="478"/>
                    </a:lnTo>
                    <a:lnTo>
                      <a:pt x="1137" y="437"/>
                    </a:lnTo>
                    <a:lnTo>
                      <a:pt x="1086" y="401"/>
                    </a:lnTo>
                    <a:lnTo>
                      <a:pt x="1029" y="373"/>
                    </a:lnTo>
                    <a:lnTo>
                      <a:pt x="966" y="352"/>
                    </a:lnTo>
                    <a:lnTo>
                      <a:pt x="901" y="338"/>
                    </a:lnTo>
                    <a:lnTo>
                      <a:pt x="832" y="333"/>
                    </a:lnTo>
                    <a:close/>
                    <a:moveTo>
                      <a:pt x="846" y="0"/>
                    </a:moveTo>
                    <a:lnTo>
                      <a:pt x="871" y="0"/>
                    </a:lnTo>
                    <a:lnTo>
                      <a:pt x="894" y="3"/>
                    </a:lnTo>
                    <a:lnTo>
                      <a:pt x="915" y="8"/>
                    </a:lnTo>
                    <a:lnTo>
                      <a:pt x="934" y="18"/>
                    </a:lnTo>
                    <a:lnTo>
                      <a:pt x="952" y="33"/>
                    </a:lnTo>
                    <a:lnTo>
                      <a:pt x="966" y="54"/>
                    </a:lnTo>
                    <a:lnTo>
                      <a:pt x="980" y="82"/>
                    </a:lnTo>
                    <a:lnTo>
                      <a:pt x="996" y="118"/>
                    </a:lnTo>
                    <a:lnTo>
                      <a:pt x="1019" y="149"/>
                    </a:lnTo>
                    <a:lnTo>
                      <a:pt x="1045" y="176"/>
                    </a:lnTo>
                    <a:lnTo>
                      <a:pt x="1076" y="195"/>
                    </a:lnTo>
                    <a:lnTo>
                      <a:pt x="1109" y="209"/>
                    </a:lnTo>
                    <a:lnTo>
                      <a:pt x="1146" y="218"/>
                    </a:lnTo>
                    <a:lnTo>
                      <a:pt x="1183" y="220"/>
                    </a:lnTo>
                    <a:lnTo>
                      <a:pt x="1223" y="218"/>
                    </a:lnTo>
                    <a:lnTo>
                      <a:pt x="1261" y="209"/>
                    </a:lnTo>
                    <a:lnTo>
                      <a:pt x="1300" y="194"/>
                    </a:lnTo>
                    <a:lnTo>
                      <a:pt x="1316" y="190"/>
                    </a:lnTo>
                    <a:lnTo>
                      <a:pt x="1336" y="190"/>
                    </a:lnTo>
                    <a:lnTo>
                      <a:pt x="1356" y="195"/>
                    </a:lnTo>
                    <a:lnTo>
                      <a:pt x="1374" y="202"/>
                    </a:lnTo>
                    <a:lnTo>
                      <a:pt x="1392" y="215"/>
                    </a:lnTo>
                    <a:lnTo>
                      <a:pt x="1409" y="232"/>
                    </a:lnTo>
                    <a:lnTo>
                      <a:pt x="1427" y="250"/>
                    </a:lnTo>
                    <a:lnTo>
                      <a:pt x="1445" y="268"/>
                    </a:lnTo>
                    <a:lnTo>
                      <a:pt x="1461" y="287"/>
                    </a:lnTo>
                    <a:lnTo>
                      <a:pt x="1473" y="307"/>
                    </a:lnTo>
                    <a:lnTo>
                      <a:pt x="1479" y="327"/>
                    </a:lnTo>
                    <a:lnTo>
                      <a:pt x="1481" y="350"/>
                    </a:lnTo>
                    <a:lnTo>
                      <a:pt x="1474" y="376"/>
                    </a:lnTo>
                    <a:lnTo>
                      <a:pt x="1461" y="404"/>
                    </a:lnTo>
                    <a:lnTo>
                      <a:pt x="1446" y="437"/>
                    </a:lnTo>
                    <a:lnTo>
                      <a:pt x="1440" y="473"/>
                    </a:lnTo>
                    <a:lnTo>
                      <a:pt x="1440" y="508"/>
                    </a:lnTo>
                    <a:lnTo>
                      <a:pt x="1448" y="544"/>
                    </a:lnTo>
                    <a:lnTo>
                      <a:pt x="1461" y="578"/>
                    </a:lnTo>
                    <a:lnTo>
                      <a:pt x="1479" y="611"/>
                    </a:lnTo>
                    <a:lnTo>
                      <a:pt x="1504" y="639"/>
                    </a:lnTo>
                    <a:lnTo>
                      <a:pt x="1530" y="666"/>
                    </a:lnTo>
                    <a:lnTo>
                      <a:pt x="1561" y="685"/>
                    </a:lnTo>
                    <a:lnTo>
                      <a:pt x="1594" y="700"/>
                    </a:lnTo>
                    <a:lnTo>
                      <a:pt x="1619" y="710"/>
                    </a:lnTo>
                    <a:lnTo>
                      <a:pt x="1637" y="725"/>
                    </a:lnTo>
                    <a:lnTo>
                      <a:pt x="1648" y="739"/>
                    </a:lnTo>
                    <a:lnTo>
                      <a:pt x="1655" y="758"/>
                    </a:lnTo>
                    <a:lnTo>
                      <a:pt x="1658" y="776"/>
                    </a:lnTo>
                    <a:lnTo>
                      <a:pt x="1658" y="795"/>
                    </a:lnTo>
                    <a:lnTo>
                      <a:pt x="1658" y="815"/>
                    </a:lnTo>
                    <a:lnTo>
                      <a:pt x="1658" y="835"/>
                    </a:lnTo>
                    <a:lnTo>
                      <a:pt x="1658" y="856"/>
                    </a:lnTo>
                    <a:lnTo>
                      <a:pt x="1657" y="878"/>
                    </a:lnTo>
                    <a:lnTo>
                      <a:pt x="1653" y="897"/>
                    </a:lnTo>
                    <a:lnTo>
                      <a:pt x="1645" y="915"/>
                    </a:lnTo>
                    <a:lnTo>
                      <a:pt x="1634" y="932"/>
                    </a:lnTo>
                    <a:lnTo>
                      <a:pt x="1616" y="947"/>
                    </a:lnTo>
                    <a:lnTo>
                      <a:pt x="1591" y="960"/>
                    </a:lnTo>
                    <a:lnTo>
                      <a:pt x="1550" y="979"/>
                    </a:lnTo>
                    <a:lnTo>
                      <a:pt x="1515" y="1006"/>
                    </a:lnTo>
                    <a:lnTo>
                      <a:pt x="1487" y="1035"/>
                    </a:lnTo>
                    <a:lnTo>
                      <a:pt x="1464" y="1068"/>
                    </a:lnTo>
                    <a:lnTo>
                      <a:pt x="1451" y="1104"/>
                    </a:lnTo>
                    <a:lnTo>
                      <a:pt x="1443" y="1144"/>
                    </a:lnTo>
                    <a:lnTo>
                      <a:pt x="1443" y="1183"/>
                    </a:lnTo>
                    <a:lnTo>
                      <a:pt x="1451" y="1226"/>
                    </a:lnTo>
                    <a:lnTo>
                      <a:pt x="1468" y="1267"/>
                    </a:lnTo>
                    <a:lnTo>
                      <a:pt x="1478" y="1295"/>
                    </a:lnTo>
                    <a:lnTo>
                      <a:pt x="1481" y="1320"/>
                    </a:lnTo>
                    <a:lnTo>
                      <a:pt x="1478" y="1341"/>
                    </a:lnTo>
                    <a:lnTo>
                      <a:pt x="1466" y="1362"/>
                    </a:lnTo>
                    <a:lnTo>
                      <a:pt x="1448" y="1382"/>
                    </a:lnTo>
                    <a:lnTo>
                      <a:pt x="1410" y="1417"/>
                    </a:lnTo>
                    <a:lnTo>
                      <a:pt x="1374" y="1451"/>
                    </a:lnTo>
                    <a:lnTo>
                      <a:pt x="1356" y="1466"/>
                    </a:lnTo>
                    <a:lnTo>
                      <a:pt x="1336" y="1473"/>
                    </a:lnTo>
                    <a:lnTo>
                      <a:pt x="1316" y="1469"/>
                    </a:lnTo>
                    <a:lnTo>
                      <a:pt x="1293" y="1459"/>
                    </a:lnTo>
                    <a:lnTo>
                      <a:pt x="1256" y="1443"/>
                    </a:lnTo>
                    <a:lnTo>
                      <a:pt x="1215" y="1435"/>
                    </a:lnTo>
                    <a:lnTo>
                      <a:pt x="1175" y="1431"/>
                    </a:lnTo>
                    <a:lnTo>
                      <a:pt x="1137" y="1436"/>
                    </a:lnTo>
                    <a:lnTo>
                      <a:pt x="1101" y="1448"/>
                    </a:lnTo>
                    <a:lnTo>
                      <a:pt x="1067" y="1466"/>
                    </a:lnTo>
                    <a:lnTo>
                      <a:pt x="1035" y="1489"/>
                    </a:lnTo>
                    <a:lnTo>
                      <a:pt x="1007" y="1519"/>
                    </a:lnTo>
                    <a:lnTo>
                      <a:pt x="986" y="1553"/>
                    </a:lnTo>
                    <a:lnTo>
                      <a:pt x="970" y="1593"/>
                    </a:lnTo>
                    <a:lnTo>
                      <a:pt x="960" y="1617"/>
                    </a:lnTo>
                    <a:lnTo>
                      <a:pt x="947" y="1635"/>
                    </a:lnTo>
                    <a:lnTo>
                      <a:pt x="930" y="1647"/>
                    </a:lnTo>
                    <a:lnTo>
                      <a:pt x="910" y="1653"/>
                    </a:lnTo>
                    <a:lnTo>
                      <a:pt x="884" y="1652"/>
                    </a:lnTo>
                    <a:lnTo>
                      <a:pt x="861" y="1652"/>
                    </a:lnTo>
                    <a:lnTo>
                      <a:pt x="837" y="1653"/>
                    </a:lnTo>
                    <a:lnTo>
                      <a:pt x="802" y="1655"/>
                    </a:lnTo>
                    <a:lnTo>
                      <a:pt x="771" y="1652"/>
                    </a:lnTo>
                    <a:lnTo>
                      <a:pt x="744" y="1642"/>
                    </a:lnTo>
                    <a:lnTo>
                      <a:pt x="721" y="1624"/>
                    </a:lnTo>
                    <a:lnTo>
                      <a:pt x="700" y="1598"/>
                    </a:lnTo>
                    <a:lnTo>
                      <a:pt x="682" y="1563"/>
                    </a:lnTo>
                    <a:lnTo>
                      <a:pt x="662" y="1524"/>
                    </a:lnTo>
                    <a:lnTo>
                      <a:pt x="636" y="1491"/>
                    </a:lnTo>
                    <a:lnTo>
                      <a:pt x="606" y="1464"/>
                    </a:lnTo>
                    <a:lnTo>
                      <a:pt x="574" y="1446"/>
                    </a:lnTo>
                    <a:lnTo>
                      <a:pt x="536" y="1435"/>
                    </a:lnTo>
                    <a:lnTo>
                      <a:pt x="496" y="1430"/>
                    </a:lnTo>
                    <a:lnTo>
                      <a:pt x="455" y="1433"/>
                    </a:lnTo>
                    <a:lnTo>
                      <a:pt x="414" y="1443"/>
                    </a:lnTo>
                    <a:lnTo>
                      <a:pt x="371" y="1458"/>
                    </a:lnTo>
                    <a:lnTo>
                      <a:pt x="357" y="1463"/>
                    </a:lnTo>
                    <a:lnTo>
                      <a:pt x="340" y="1463"/>
                    </a:lnTo>
                    <a:lnTo>
                      <a:pt x="322" y="1459"/>
                    </a:lnTo>
                    <a:lnTo>
                      <a:pt x="304" y="1453"/>
                    </a:lnTo>
                    <a:lnTo>
                      <a:pt x="286" y="1448"/>
                    </a:lnTo>
                    <a:lnTo>
                      <a:pt x="273" y="1440"/>
                    </a:lnTo>
                    <a:lnTo>
                      <a:pt x="261" y="1428"/>
                    </a:lnTo>
                    <a:lnTo>
                      <a:pt x="251" y="1415"/>
                    </a:lnTo>
                    <a:lnTo>
                      <a:pt x="240" y="1402"/>
                    </a:lnTo>
                    <a:lnTo>
                      <a:pt x="223" y="1387"/>
                    </a:lnTo>
                    <a:lnTo>
                      <a:pt x="209" y="1371"/>
                    </a:lnTo>
                    <a:lnTo>
                      <a:pt x="197" y="1354"/>
                    </a:lnTo>
                    <a:lnTo>
                      <a:pt x="189" y="1338"/>
                    </a:lnTo>
                    <a:lnTo>
                      <a:pt x="184" y="1318"/>
                    </a:lnTo>
                    <a:lnTo>
                      <a:pt x="186" y="1298"/>
                    </a:lnTo>
                    <a:lnTo>
                      <a:pt x="192" y="1277"/>
                    </a:lnTo>
                    <a:lnTo>
                      <a:pt x="205" y="1254"/>
                    </a:lnTo>
                    <a:lnTo>
                      <a:pt x="215" y="1238"/>
                    </a:lnTo>
                    <a:lnTo>
                      <a:pt x="220" y="1218"/>
                    </a:lnTo>
                    <a:lnTo>
                      <a:pt x="223" y="1200"/>
                    </a:lnTo>
                    <a:lnTo>
                      <a:pt x="227" y="1185"/>
                    </a:lnTo>
                    <a:lnTo>
                      <a:pt x="222" y="1141"/>
                    </a:lnTo>
                    <a:lnTo>
                      <a:pt x="212" y="1101"/>
                    </a:lnTo>
                    <a:lnTo>
                      <a:pt x="199" y="1065"/>
                    </a:lnTo>
                    <a:lnTo>
                      <a:pt x="179" y="1032"/>
                    </a:lnTo>
                    <a:lnTo>
                      <a:pt x="154" y="1004"/>
                    </a:lnTo>
                    <a:lnTo>
                      <a:pt x="125" y="979"/>
                    </a:lnTo>
                    <a:lnTo>
                      <a:pt x="89" y="960"/>
                    </a:lnTo>
                    <a:lnTo>
                      <a:pt x="62" y="943"/>
                    </a:lnTo>
                    <a:lnTo>
                      <a:pt x="41" y="922"/>
                    </a:lnTo>
                    <a:lnTo>
                      <a:pt x="23" y="894"/>
                    </a:lnTo>
                    <a:lnTo>
                      <a:pt x="10" y="864"/>
                    </a:lnTo>
                    <a:lnTo>
                      <a:pt x="2" y="832"/>
                    </a:lnTo>
                    <a:lnTo>
                      <a:pt x="0" y="800"/>
                    </a:lnTo>
                    <a:lnTo>
                      <a:pt x="5" y="769"/>
                    </a:lnTo>
                    <a:lnTo>
                      <a:pt x="16" y="741"/>
                    </a:lnTo>
                    <a:lnTo>
                      <a:pt x="30" y="725"/>
                    </a:lnTo>
                    <a:lnTo>
                      <a:pt x="48" y="712"/>
                    </a:lnTo>
                    <a:lnTo>
                      <a:pt x="69" y="703"/>
                    </a:lnTo>
                    <a:lnTo>
                      <a:pt x="105" y="685"/>
                    </a:lnTo>
                    <a:lnTo>
                      <a:pt x="138" y="662"/>
                    </a:lnTo>
                    <a:lnTo>
                      <a:pt x="168" y="634"/>
                    </a:lnTo>
                    <a:lnTo>
                      <a:pt x="191" y="601"/>
                    </a:lnTo>
                    <a:lnTo>
                      <a:pt x="209" y="565"/>
                    </a:lnTo>
                    <a:lnTo>
                      <a:pt x="220" y="526"/>
                    </a:lnTo>
                    <a:lnTo>
                      <a:pt x="225" y="486"/>
                    </a:lnTo>
                    <a:lnTo>
                      <a:pt x="222" y="445"/>
                    </a:lnTo>
                    <a:lnTo>
                      <a:pt x="212" y="404"/>
                    </a:lnTo>
                    <a:lnTo>
                      <a:pt x="192" y="363"/>
                    </a:lnTo>
                    <a:lnTo>
                      <a:pt x="191" y="360"/>
                    </a:lnTo>
                    <a:lnTo>
                      <a:pt x="189" y="358"/>
                    </a:lnTo>
                    <a:lnTo>
                      <a:pt x="186" y="333"/>
                    </a:lnTo>
                    <a:lnTo>
                      <a:pt x="187" y="314"/>
                    </a:lnTo>
                    <a:lnTo>
                      <a:pt x="196" y="296"/>
                    </a:lnTo>
                    <a:lnTo>
                      <a:pt x="207" y="281"/>
                    </a:lnTo>
                    <a:lnTo>
                      <a:pt x="222" y="268"/>
                    </a:lnTo>
                    <a:lnTo>
                      <a:pt x="237" y="255"/>
                    </a:lnTo>
                    <a:lnTo>
                      <a:pt x="251" y="241"/>
                    </a:lnTo>
                    <a:lnTo>
                      <a:pt x="265" y="228"/>
                    </a:lnTo>
                    <a:lnTo>
                      <a:pt x="274" y="217"/>
                    </a:lnTo>
                    <a:lnTo>
                      <a:pt x="284" y="204"/>
                    </a:lnTo>
                    <a:lnTo>
                      <a:pt x="296" y="194"/>
                    </a:lnTo>
                    <a:lnTo>
                      <a:pt x="309" y="184"/>
                    </a:lnTo>
                    <a:lnTo>
                      <a:pt x="324" y="179"/>
                    </a:lnTo>
                    <a:lnTo>
                      <a:pt x="340" y="181"/>
                    </a:lnTo>
                    <a:lnTo>
                      <a:pt x="360" y="187"/>
                    </a:lnTo>
                    <a:lnTo>
                      <a:pt x="401" y="207"/>
                    </a:lnTo>
                    <a:lnTo>
                      <a:pt x="442" y="218"/>
                    </a:lnTo>
                    <a:lnTo>
                      <a:pt x="483" y="222"/>
                    </a:lnTo>
                    <a:lnTo>
                      <a:pt x="523" y="218"/>
                    </a:lnTo>
                    <a:lnTo>
                      <a:pt x="560" y="209"/>
                    </a:lnTo>
                    <a:lnTo>
                      <a:pt x="595" y="192"/>
                    </a:lnTo>
                    <a:lnTo>
                      <a:pt x="626" y="171"/>
                    </a:lnTo>
                    <a:lnTo>
                      <a:pt x="654" y="141"/>
                    </a:lnTo>
                    <a:lnTo>
                      <a:pt x="679" y="107"/>
                    </a:lnTo>
                    <a:lnTo>
                      <a:pt x="697" y="66"/>
                    </a:lnTo>
                    <a:lnTo>
                      <a:pt x="707" y="44"/>
                    </a:lnTo>
                    <a:lnTo>
                      <a:pt x="718" y="26"/>
                    </a:lnTo>
                    <a:lnTo>
                      <a:pt x="731" y="13"/>
                    </a:lnTo>
                    <a:lnTo>
                      <a:pt x="748" y="5"/>
                    </a:lnTo>
                    <a:lnTo>
                      <a:pt x="769" y="1"/>
                    </a:lnTo>
                    <a:lnTo>
                      <a:pt x="792" y="3"/>
                    </a:lnTo>
                    <a:lnTo>
                      <a:pt x="810" y="3"/>
                    </a:lnTo>
                    <a:lnTo>
                      <a:pt x="828" y="1"/>
                    </a:lnTo>
                    <a:lnTo>
                      <a:pt x="846"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14"/>
              <p:cNvSpPr>
                <a:spLocks noEditPoints="1"/>
              </p:cNvSpPr>
              <p:nvPr/>
            </p:nvSpPr>
            <p:spPr bwMode="auto">
              <a:xfrm>
                <a:off x="3198" y="1800"/>
                <a:ext cx="547" cy="543"/>
              </a:xfrm>
              <a:custGeom>
                <a:avLst/>
                <a:gdLst>
                  <a:gd name="T0" fmla="*/ 441 w 1093"/>
                  <a:gd name="T1" fmla="*/ 239 h 1087"/>
                  <a:gd name="T2" fmla="*/ 306 w 1093"/>
                  <a:gd name="T3" fmla="*/ 334 h 1087"/>
                  <a:gd name="T4" fmla="*/ 234 w 1093"/>
                  <a:gd name="T5" fmla="*/ 483 h 1087"/>
                  <a:gd name="T6" fmla="*/ 249 w 1093"/>
                  <a:gd name="T7" fmla="*/ 649 h 1087"/>
                  <a:gd name="T8" fmla="*/ 344 w 1093"/>
                  <a:gd name="T9" fmla="*/ 786 h 1087"/>
                  <a:gd name="T10" fmla="*/ 490 w 1093"/>
                  <a:gd name="T11" fmla="*/ 858 h 1087"/>
                  <a:gd name="T12" fmla="*/ 658 w 1093"/>
                  <a:gd name="T13" fmla="*/ 843 h 1087"/>
                  <a:gd name="T14" fmla="*/ 794 w 1093"/>
                  <a:gd name="T15" fmla="*/ 748 h 1087"/>
                  <a:gd name="T16" fmla="*/ 868 w 1093"/>
                  <a:gd name="T17" fmla="*/ 599 h 1087"/>
                  <a:gd name="T18" fmla="*/ 852 w 1093"/>
                  <a:gd name="T19" fmla="*/ 434 h 1087"/>
                  <a:gd name="T20" fmla="*/ 755 w 1093"/>
                  <a:gd name="T21" fmla="*/ 299 h 1087"/>
                  <a:gd name="T22" fmla="*/ 607 w 1093"/>
                  <a:gd name="T23" fmla="*/ 224 h 1087"/>
                  <a:gd name="T24" fmla="*/ 554 w 1093"/>
                  <a:gd name="T25" fmla="*/ 0 h 1087"/>
                  <a:gd name="T26" fmla="*/ 607 w 1093"/>
                  <a:gd name="T27" fmla="*/ 8 h 1087"/>
                  <a:gd name="T28" fmla="*/ 648 w 1093"/>
                  <a:gd name="T29" fmla="*/ 51 h 1087"/>
                  <a:gd name="T30" fmla="*/ 717 w 1093"/>
                  <a:gd name="T31" fmla="*/ 130 h 1087"/>
                  <a:gd name="T32" fmla="*/ 812 w 1093"/>
                  <a:gd name="T33" fmla="*/ 138 h 1087"/>
                  <a:gd name="T34" fmla="*/ 886 w 1093"/>
                  <a:gd name="T35" fmla="*/ 120 h 1087"/>
                  <a:gd name="T36" fmla="*/ 926 w 1093"/>
                  <a:gd name="T37" fmla="*/ 147 h 1087"/>
                  <a:gd name="T38" fmla="*/ 962 w 1093"/>
                  <a:gd name="T39" fmla="*/ 183 h 1087"/>
                  <a:gd name="T40" fmla="*/ 977 w 1093"/>
                  <a:gd name="T41" fmla="*/ 230 h 1087"/>
                  <a:gd name="T42" fmla="*/ 952 w 1093"/>
                  <a:gd name="T43" fmla="*/ 321 h 1087"/>
                  <a:gd name="T44" fmla="*/ 980 w 1093"/>
                  <a:gd name="T45" fmla="*/ 406 h 1087"/>
                  <a:gd name="T46" fmla="*/ 1060 w 1093"/>
                  <a:gd name="T47" fmla="*/ 462 h 1087"/>
                  <a:gd name="T48" fmla="*/ 1090 w 1093"/>
                  <a:gd name="T49" fmla="*/ 511 h 1087"/>
                  <a:gd name="T50" fmla="*/ 1092 w 1093"/>
                  <a:gd name="T51" fmla="*/ 576 h 1087"/>
                  <a:gd name="T52" fmla="*/ 1065 w 1093"/>
                  <a:gd name="T53" fmla="*/ 618 h 1087"/>
                  <a:gd name="T54" fmla="*/ 1003 w 1093"/>
                  <a:gd name="T55" fmla="*/ 656 h 1087"/>
                  <a:gd name="T56" fmla="*/ 952 w 1093"/>
                  <a:gd name="T57" fmla="*/ 732 h 1087"/>
                  <a:gd name="T58" fmla="*/ 968 w 1093"/>
                  <a:gd name="T59" fmla="*/ 827 h 1087"/>
                  <a:gd name="T60" fmla="*/ 973 w 1093"/>
                  <a:gd name="T61" fmla="*/ 880 h 1087"/>
                  <a:gd name="T62" fmla="*/ 945 w 1093"/>
                  <a:gd name="T63" fmla="*/ 917 h 1087"/>
                  <a:gd name="T64" fmla="*/ 909 w 1093"/>
                  <a:gd name="T65" fmla="*/ 952 h 1087"/>
                  <a:gd name="T66" fmla="*/ 865 w 1093"/>
                  <a:gd name="T67" fmla="*/ 965 h 1087"/>
                  <a:gd name="T68" fmla="*/ 779 w 1093"/>
                  <a:gd name="T69" fmla="*/ 940 h 1087"/>
                  <a:gd name="T70" fmla="*/ 694 w 1093"/>
                  <a:gd name="T71" fmla="*/ 968 h 1087"/>
                  <a:gd name="T72" fmla="*/ 636 w 1093"/>
                  <a:gd name="T73" fmla="*/ 1051 h 1087"/>
                  <a:gd name="T74" fmla="*/ 574 w 1093"/>
                  <a:gd name="T75" fmla="*/ 1085 h 1087"/>
                  <a:gd name="T76" fmla="*/ 497 w 1093"/>
                  <a:gd name="T77" fmla="*/ 1079 h 1087"/>
                  <a:gd name="T78" fmla="*/ 446 w 1093"/>
                  <a:gd name="T79" fmla="*/ 1021 h 1087"/>
                  <a:gd name="T80" fmla="*/ 382 w 1093"/>
                  <a:gd name="T81" fmla="*/ 954 h 1087"/>
                  <a:gd name="T82" fmla="*/ 293 w 1093"/>
                  <a:gd name="T83" fmla="*/ 944 h 1087"/>
                  <a:gd name="T84" fmla="*/ 216 w 1093"/>
                  <a:gd name="T85" fmla="*/ 963 h 1087"/>
                  <a:gd name="T86" fmla="*/ 166 w 1093"/>
                  <a:gd name="T87" fmla="*/ 931 h 1087"/>
                  <a:gd name="T88" fmla="*/ 133 w 1093"/>
                  <a:gd name="T89" fmla="*/ 893 h 1087"/>
                  <a:gd name="T90" fmla="*/ 125 w 1093"/>
                  <a:gd name="T91" fmla="*/ 847 h 1087"/>
                  <a:gd name="T92" fmla="*/ 148 w 1093"/>
                  <a:gd name="T93" fmla="*/ 755 h 1087"/>
                  <a:gd name="T94" fmla="*/ 107 w 1093"/>
                  <a:gd name="T95" fmla="*/ 668 h 1087"/>
                  <a:gd name="T96" fmla="*/ 20 w 1093"/>
                  <a:gd name="T97" fmla="*/ 594 h 1087"/>
                  <a:gd name="T98" fmla="*/ 5 w 1093"/>
                  <a:gd name="T99" fmla="*/ 518 h 1087"/>
                  <a:gd name="T100" fmla="*/ 73 w 1093"/>
                  <a:gd name="T101" fmla="*/ 444 h 1087"/>
                  <a:gd name="T102" fmla="*/ 142 w 1093"/>
                  <a:gd name="T103" fmla="*/ 362 h 1087"/>
                  <a:gd name="T104" fmla="*/ 132 w 1093"/>
                  <a:gd name="T105" fmla="*/ 255 h 1087"/>
                  <a:gd name="T106" fmla="*/ 140 w 1093"/>
                  <a:gd name="T107" fmla="*/ 193 h 1087"/>
                  <a:gd name="T108" fmla="*/ 186 w 1093"/>
                  <a:gd name="T109" fmla="*/ 133 h 1087"/>
                  <a:gd name="T110" fmla="*/ 240 w 1093"/>
                  <a:gd name="T111" fmla="*/ 125 h 1087"/>
                  <a:gd name="T112" fmla="*/ 326 w 1093"/>
                  <a:gd name="T113" fmla="*/ 145 h 1087"/>
                  <a:gd name="T114" fmla="*/ 410 w 1093"/>
                  <a:gd name="T115" fmla="*/ 112 h 1087"/>
                  <a:gd name="T116" fmla="*/ 459 w 1093"/>
                  <a:gd name="T117" fmla="*/ 35 h 1087"/>
                  <a:gd name="T118" fmla="*/ 510 w 1093"/>
                  <a:gd name="T119" fmla="*/ 2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3" h="1087">
                    <a:moveTo>
                      <a:pt x="551" y="219"/>
                    </a:moveTo>
                    <a:lnTo>
                      <a:pt x="495" y="224"/>
                    </a:lnTo>
                    <a:lnTo>
                      <a:pt x="441" y="239"/>
                    </a:lnTo>
                    <a:lnTo>
                      <a:pt x="392" y="263"/>
                    </a:lnTo>
                    <a:lnTo>
                      <a:pt x="345" y="294"/>
                    </a:lnTo>
                    <a:lnTo>
                      <a:pt x="306" y="334"/>
                    </a:lnTo>
                    <a:lnTo>
                      <a:pt x="273" y="380"/>
                    </a:lnTo>
                    <a:lnTo>
                      <a:pt x="249" y="429"/>
                    </a:lnTo>
                    <a:lnTo>
                      <a:pt x="234" y="483"/>
                    </a:lnTo>
                    <a:lnTo>
                      <a:pt x="227" y="539"/>
                    </a:lnTo>
                    <a:lnTo>
                      <a:pt x="234" y="595"/>
                    </a:lnTo>
                    <a:lnTo>
                      <a:pt x="249" y="649"/>
                    </a:lnTo>
                    <a:lnTo>
                      <a:pt x="273" y="700"/>
                    </a:lnTo>
                    <a:lnTo>
                      <a:pt x="304" y="745"/>
                    </a:lnTo>
                    <a:lnTo>
                      <a:pt x="344" y="786"/>
                    </a:lnTo>
                    <a:lnTo>
                      <a:pt x="388" y="817"/>
                    </a:lnTo>
                    <a:lnTo>
                      <a:pt x="438" y="843"/>
                    </a:lnTo>
                    <a:lnTo>
                      <a:pt x="490" y="858"/>
                    </a:lnTo>
                    <a:lnTo>
                      <a:pt x="546" y="865"/>
                    </a:lnTo>
                    <a:lnTo>
                      <a:pt x="604" y="860"/>
                    </a:lnTo>
                    <a:lnTo>
                      <a:pt x="658" y="843"/>
                    </a:lnTo>
                    <a:lnTo>
                      <a:pt x="709" y="820"/>
                    </a:lnTo>
                    <a:lnTo>
                      <a:pt x="755" y="788"/>
                    </a:lnTo>
                    <a:lnTo>
                      <a:pt x="794" y="748"/>
                    </a:lnTo>
                    <a:lnTo>
                      <a:pt x="827" y="704"/>
                    </a:lnTo>
                    <a:lnTo>
                      <a:pt x="852" y="653"/>
                    </a:lnTo>
                    <a:lnTo>
                      <a:pt x="868" y="599"/>
                    </a:lnTo>
                    <a:lnTo>
                      <a:pt x="873" y="541"/>
                    </a:lnTo>
                    <a:lnTo>
                      <a:pt x="868" y="487"/>
                    </a:lnTo>
                    <a:lnTo>
                      <a:pt x="852" y="434"/>
                    </a:lnTo>
                    <a:lnTo>
                      <a:pt x="827" y="383"/>
                    </a:lnTo>
                    <a:lnTo>
                      <a:pt x="794" y="339"/>
                    </a:lnTo>
                    <a:lnTo>
                      <a:pt x="755" y="299"/>
                    </a:lnTo>
                    <a:lnTo>
                      <a:pt x="709" y="265"/>
                    </a:lnTo>
                    <a:lnTo>
                      <a:pt x="659" y="240"/>
                    </a:lnTo>
                    <a:lnTo>
                      <a:pt x="607" y="224"/>
                    </a:lnTo>
                    <a:lnTo>
                      <a:pt x="551" y="219"/>
                    </a:lnTo>
                    <a:close/>
                    <a:moveTo>
                      <a:pt x="535" y="0"/>
                    </a:moveTo>
                    <a:lnTo>
                      <a:pt x="554" y="0"/>
                    </a:lnTo>
                    <a:lnTo>
                      <a:pt x="572" y="2"/>
                    </a:lnTo>
                    <a:lnTo>
                      <a:pt x="590" y="4"/>
                    </a:lnTo>
                    <a:lnTo>
                      <a:pt x="607" y="8"/>
                    </a:lnTo>
                    <a:lnTo>
                      <a:pt x="622" y="17"/>
                    </a:lnTo>
                    <a:lnTo>
                      <a:pt x="636" y="31"/>
                    </a:lnTo>
                    <a:lnTo>
                      <a:pt x="648" y="51"/>
                    </a:lnTo>
                    <a:lnTo>
                      <a:pt x="668" y="86"/>
                    </a:lnTo>
                    <a:lnTo>
                      <a:pt x="691" y="112"/>
                    </a:lnTo>
                    <a:lnTo>
                      <a:pt x="717" y="130"/>
                    </a:lnTo>
                    <a:lnTo>
                      <a:pt x="745" y="142"/>
                    </a:lnTo>
                    <a:lnTo>
                      <a:pt x="776" y="143"/>
                    </a:lnTo>
                    <a:lnTo>
                      <a:pt x="812" y="138"/>
                    </a:lnTo>
                    <a:lnTo>
                      <a:pt x="850" y="125"/>
                    </a:lnTo>
                    <a:lnTo>
                      <a:pt x="870" y="120"/>
                    </a:lnTo>
                    <a:lnTo>
                      <a:pt x="886" y="120"/>
                    </a:lnTo>
                    <a:lnTo>
                      <a:pt x="901" y="127"/>
                    </a:lnTo>
                    <a:lnTo>
                      <a:pt x="914" y="135"/>
                    </a:lnTo>
                    <a:lnTo>
                      <a:pt x="926" y="147"/>
                    </a:lnTo>
                    <a:lnTo>
                      <a:pt x="937" y="158"/>
                    </a:lnTo>
                    <a:lnTo>
                      <a:pt x="950" y="170"/>
                    </a:lnTo>
                    <a:lnTo>
                      <a:pt x="962" y="183"/>
                    </a:lnTo>
                    <a:lnTo>
                      <a:pt x="972" y="197"/>
                    </a:lnTo>
                    <a:lnTo>
                      <a:pt x="977" y="212"/>
                    </a:lnTo>
                    <a:lnTo>
                      <a:pt x="977" y="230"/>
                    </a:lnTo>
                    <a:lnTo>
                      <a:pt x="972" y="250"/>
                    </a:lnTo>
                    <a:lnTo>
                      <a:pt x="957" y="288"/>
                    </a:lnTo>
                    <a:lnTo>
                      <a:pt x="952" y="321"/>
                    </a:lnTo>
                    <a:lnTo>
                      <a:pt x="954" y="352"/>
                    </a:lnTo>
                    <a:lnTo>
                      <a:pt x="963" y="380"/>
                    </a:lnTo>
                    <a:lnTo>
                      <a:pt x="980" y="406"/>
                    </a:lnTo>
                    <a:lnTo>
                      <a:pt x="1005" y="429"/>
                    </a:lnTo>
                    <a:lnTo>
                      <a:pt x="1039" y="447"/>
                    </a:lnTo>
                    <a:lnTo>
                      <a:pt x="1060" y="462"/>
                    </a:lnTo>
                    <a:lnTo>
                      <a:pt x="1075" y="477"/>
                    </a:lnTo>
                    <a:lnTo>
                      <a:pt x="1085" y="493"/>
                    </a:lnTo>
                    <a:lnTo>
                      <a:pt x="1090" y="511"/>
                    </a:lnTo>
                    <a:lnTo>
                      <a:pt x="1092" y="531"/>
                    </a:lnTo>
                    <a:lnTo>
                      <a:pt x="1093" y="554"/>
                    </a:lnTo>
                    <a:lnTo>
                      <a:pt x="1092" y="576"/>
                    </a:lnTo>
                    <a:lnTo>
                      <a:pt x="1087" y="594"/>
                    </a:lnTo>
                    <a:lnTo>
                      <a:pt x="1077" y="607"/>
                    </a:lnTo>
                    <a:lnTo>
                      <a:pt x="1065" y="618"/>
                    </a:lnTo>
                    <a:lnTo>
                      <a:pt x="1051" y="628"/>
                    </a:lnTo>
                    <a:lnTo>
                      <a:pt x="1033" y="638"/>
                    </a:lnTo>
                    <a:lnTo>
                      <a:pt x="1003" y="656"/>
                    </a:lnTo>
                    <a:lnTo>
                      <a:pt x="978" y="679"/>
                    </a:lnTo>
                    <a:lnTo>
                      <a:pt x="962" y="704"/>
                    </a:lnTo>
                    <a:lnTo>
                      <a:pt x="952" y="732"/>
                    </a:lnTo>
                    <a:lnTo>
                      <a:pt x="950" y="761"/>
                    </a:lnTo>
                    <a:lnTo>
                      <a:pt x="955" y="794"/>
                    </a:lnTo>
                    <a:lnTo>
                      <a:pt x="968" y="827"/>
                    </a:lnTo>
                    <a:lnTo>
                      <a:pt x="975" y="847"/>
                    </a:lnTo>
                    <a:lnTo>
                      <a:pt x="977" y="865"/>
                    </a:lnTo>
                    <a:lnTo>
                      <a:pt x="973" y="880"/>
                    </a:lnTo>
                    <a:lnTo>
                      <a:pt x="965" y="893"/>
                    </a:lnTo>
                    <a:lnTo>
                      <a:pt x="957" y="906"/>
                    </a:lnTo>
                    <a:lnTo>
                      <a:pt x="945" y="917"/>
                    </a:lnTo>
                    <a:lnTo>
                      <a:pt x="934" y="929"/>
                    </a:lnTo>
                    <a:lnTo>
                      <a:pt x="921" y="942"/>
                    </a:lnTo>
                    <a:lnTo>
                      <a:pt x="909" y="952"/>
                    </a:lnTo>
                    <a:lnTo>
                      <a:pt x="896" y="960"/>
                    </a:lnTo>
                    <a:lnTo>
                      <a:pt x="883" y="965"/>
                    </a:lnTo>
                    <a:lnTo>
                      <a:pt x="865" y="965"/>
                    </a:lnTo>
                    <a:lnTo>
                      <a:pt x="847" y="959"/>
                    </a:lnTo>
                    <a:lnTo>
                      <a:pt x="812" y="945"/>
                    </a:lnTo>
                    <a:lnTo>
                      <a:pt x="779" y="940"/>
                    </a:lnTo>
                    <a:lnTo>
                      <a:pt x="748" y="942"/>
                    </a:lnTo>
                    <a:lnTo>
                      <a:pt x="719" y="952"/>
                    </a:lnTo>
                    <a:lnTo>
                      <a:pt x="694" y="968"/>
                    </a:lnTo>
                    <a:lnTo>
                      <a:pt x="671" y="993"/>
                    </a:lnTo>
                    <a:lnTo>
                      <a:pt x="651" y="1026"/>
                    </a:lnTo>
                    <a:lnTo>
                      <a:pt x="636" y="1051"/>
                    </a:lnTo>
                    <a:lnTo>
                      <a:pt x="618" y="1067"/>
                    </a:lnTo>
                    <a:lnTo>
                      <a:pt x="597" y="1079"/>
                    </a:lnTo>
                    <a:lnTo>
                      <a:pt x="574" y="1085"/>
                    </a:lnTo>
                    <a:lnTo>
                      <a:pt x="548" y="1087"/>
                    </a:lnTo>
                    <a:lnTo>
                      <a:pt x="520" y="1085"/>
                    </a:lnTo>
                    <a:lnTo>
                      <a:pt x="497" y="1079"/>
                    </a:lnTo>
                    <a:lnTo>
                      <a:pt x="477" y="1065"/>
                    </a:lnTo>
                    <a:lnTo>
                      <a:pt x="459" y="1047"/>
                    </a:lnTo>
                    <a:lnTo>
                      <a:pt x="446" y="1021"/>
                    </a:lnTo>
                    <a:lnTo>
                      <a:pt x="429" y="993"/>
                    </a:lnTo>
                    <a:lnTo>
                      <a:pt x="408" y="970"/>
                    </a:lnTo>
                    <a:lnTo>
                      <a:pt x="382" y="954"/>
                    </a:lnTo>
                    <a:lnTo>
                      <a:pt x="354" y="944"/>
                    </a:lnTo>
                    <a:lnTo>
                      <a:pt x="324" y="940"/>
                    </a:lnTo>
                    <a:lnTo>
                      <a:pt x="293" y="944"/>
                    </a:lnTo>
                    <a:lnTo>
                      <a:pt x="260" y="955"/>
                    </a:lnTo>
                    <a:lnTo>
                      <a:pt x="237" y="963"/>
                    </a:lnTo>
                    <a:lnTo>
                      <a:pt x="216" y="963"/>
                    </a:lnTo>
                    <a:lnTo>
                      <a:pt x="198" y="957"/>
                    </a:lnTo>
                    <a:lnTo>
                      <a:pt x="181" y="945"/>
                    </a:lnTo>
                    <a:lnTo>
                      <a:pt x="166" y="931"/>
                    </a:lnTo>
                    <a:lnTo>
                      <a:pt x="155" y="917"/>
                    </a:lnTo>
                    <a:lnTo>
                      <a:pt x="143" y="906"/>
                    </a:lnTo>
                    <a:lnTo>
                      <a:pt x="133" y="893"/>
                    </a:lnTo>
                    <a:lnTo>
                      <a:pt x="127" y="880"/>
                    </a:lnTo>
                    <a:lnTo>
                      <a:pt x="124" y="865"/>
                    </a:lnTo>
                    <a:lnTo>
                      <a:pt x="125" y="847"/>
                    </a:lnTo>
                    <a:lnTo>
                      <a:pt x="132" y="827"/>
                    </a:lnTo>
                    <a:lnTo>
                      <a:pt x="145" y="789"/>
                    </a:lnTo>
                    <a:lnTo>
                      <a:pt x="148" y="755"/>
                    </a:lnTo>
                    <a:lnTo>
                      <a:pt x="143" y="723"/>
                    </a:lnTo>
                    <a:lnTo>
                      <a:pt x="130" y="694"/>
                    </a:lnTo>
                    <a:lnTo>
                      <a:pt x="107" y="668"/>
                    </a:lnTo>
                    <a:lnTo>
                      <a:pt x="74" y="643"/>
                    </a:lnTo>
                    <a:lnTo>
                      <a:pt x="43" y="618"/>
                    </a:lnTo>
                    <a:lnTo>
                      <a:pt x="20" y="594"/>
                    </a:lnTo>
                    <a:lnTo>
                      <a:pt x="5" y="567"/>
                    </a:lnTo>
                    <a:lnTo>
                      <a:pt x="0" y="543"/>
                    </a:lnTo>
                    <a:lnTo>
                      <a:pt x="5" y="518"/>
                    </a:lnTo>
                    <a:lnTo>
                      <a:pt x="18" y="492"/>
                    </a:lnTo>
                    <a:lnTo>
                      <a:pt x="41" y="469"/>
                    </a:lnTo>
                    <a:lnTo>
                      <a:pt x="73" y="444"/>
                    </a:lnTo>
                    <a:lnTo>
                      <a:pt x="104" y="421"/>
                    </a:lnTo>
                    <a:lnTo>
                      <a:pt x="127" y="393"/>
                    </a:lnTo>
                    <a:lnTo>
                      <a:pt x="142" y="362"/>
                    </a:lnTo>
                    <a:lnTo>
                      <a:pt x="148" y="329"/>
                    </a:lnTo>
                    <a:lnTo>
                      <a:pt x="145" y="293"/>
                    </a:lnTo>
                    <a:lnTo>
                      <a:pt x="132" y="255"/>
                    </a:lnTo>
                    <a:lnTo>
                      <a:pt x="129" y="237"/>
                    </a:lnTo>
                    <a:lnTo>
                      <a:pt x="132" y="216"/>
                    </a:lnTo>
                    <a:lnTo>
                      <a:pt x="140" y="193"/>
                    </a:lnTo>
                    <a:lnTo>
                      <a:pt x="153" y="170"/>
                    </a:lnTo>
                    <a:lnTo>
                      <a:pt x="168" y="150"/>
                    </a:lnTo>
                    <a:lnTo>
                      <a:pt x="186" y="133"/>
                    </a:lnTo>
                    <a:lnTo>
                      <a:pt x="206" y="122"/>
                    </a:lnTo>
                    <a:lnTo>
                      <a:pt x="225" y="117"/>
                    </a:lnTo>
                    <a:lnTo>
                      <a:pt x="240" y="125"/>
                    </a:lnTo>
                    <a:lnTo>
                      <a:pt x="260" y="133"/>
                    </a:lnTo>
                    <a:lnTo>
                      <a:pt x="293" y="142"/>
                    </a:lnTo>
                    <a:lnTo>
                      <a:pt x="326" y="145"/>
                    </a:lnTo>
                    <a:lnTo>
                      <a:pt x="355" y="140"/>
                    </a:lnTo>
                    <a:lnTo>
                      <a:pt x="385" y="128"/>
                    </a:lnTo>
                    <a:lnTo>
                      <a:pt x="410" y="112"/>
                    </a:lnTo>
                    <a:lnTo>
                      <a:pt x="431" y="87"/>
                    </a:lnTo>
                    <a:lnTo>
                      <a:pt x="447" y="56"/>
                    </a:lnTo>
                    <a:lnTo>
                      <a:pt x="459" y="35"/>
                    </a:lnTo>
                    <a:lnTo>
                      <a:pt x="474" y="18"/>
                    </a:lnTo>
                    <a:lnTo>
                      <a:pt x="490" y="7"/>
                    </a:lnTo>
                    <a:lnTo>
                      <a:pt x="510" y="2"/>
                    </a:lnTo>
                    <a:lnTo>
                      <a:pt x="535"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17"/>
              <p:cNvSpPr>
                <a:spLocks noEditPoints="1"/>
              </p:cNvSpPr>
              <p:nvPr/>
            </p:nvSpPr>
            <p:spPr bwMode="auto">
              <a:xfrm>
                <a:off x="3921" y="2258"/>
                <a:ext cx="345" cy="347"/>
              </a:xfrm>
              <a:custGeom>
                <a:avLst/>
                <a:gdLst>
                  <a:gd name="T0" fmla="*/ 306 w 690"/>
                  <a:gd name="T1" fmla="*/ 178 h 694"/>
                  <a:gd name="T2" fmla="*/ 240 w 690"/>
                  <a:gd name="T3" fmla="*/ 214 h 694"/>
                  <a:gd name="T4" fmla="*/ 196 w 690"/>
                  <a:gd name="T5" fmla="*/ 275 h 694"/>
                  <a:gd name="T6" fmla="*/ 179 w 690"/>
                  <a:gd name="T7" fmla="*/ 349 h 694"/>
                  <a:gd name="T8" fmla="*/ 197 w 690"/>
                  <a:gd name="T9" fmla="*/ 423 h 694"/>
                  <a:gd name="T10" fmla="*/ 243 w 690"/>
                  <a:gd name="T11" fmla="*/ 480 h 694"/>
                  <a:gd name="T12" fmla="*/ 309 w 690"/>
                  <a:gd name="T13" fmla="*/ 512 h 694"/>
                  <a:gd name="T14" fmla="*/ 386 w 690"/>
                  <a:gd name="T15" fmla="*/ 512 h 694"/>
                  <a:gd name="T16" fmla="*/ 452 w 690"/>
                  <a:gd name="T17" fmla="*/ 477 h 694"/>
                  <a:gd name="T18" fmla="*/ 498 w 690"/>
                  <a:gd name="T19" fmla="*/ 420 h 694"/>
                  <a:gd name="T20" fmla="*/ 515 w 690"/>
                  <a:gd name="T21" fmla="*/ 346 h 694"/>
                  <a:gd name="T22" fmla="*/ 500 w 690"/>
                  <a:gd name="T23" fmla="*/ 277 h 694"/>
                  <a:gd name="T24" fmla="*/ 459 w 690"/>
                  <a:gd name="T25" fmla="*/ 222 h 694"/>
                  <a:gd name="T26" fmla="*/ 401 w 690"/>
                  <a:gd name="T27" fmla="*/ 186 h 694"/>
                  <a:gd name="T28" fmla="*/ 342 w 690"/>
                  <a:gd name="T29" fmla="*/ 173 h 694"/>
                  <a:gd name="T30" fmla="*/ 403 w 690"/>
                  <a:gd name="T31" fmla="*/ 4 h 694"/>
                  <a:gd name="T32" fmla="*/ 505 w 690"/>
                  <a:gd name="T33" fmla="*/ 38 h 694"/>
                  <a:gd name="T34" fmla="*/ 590 w 690"/>
                  <a:gd name="T35" fmla="*/ 101 h 694"/>
                  <a:gd name="T36" fmla="*/ 653 w 690"/>
                  <a:gd name="T37" fmla="*/ 186 h 694"/>
                  <a:gd name="T38" fmla="*/ 685 w 690"/>
                  <a:gd name="T39" fmla="*/ 290 h 694"/>
                  <a:gd name="T40" fmla="*/ 687 w 690"/>
                  <a:gd name="T41" fmla="*/ 403 h 694"/>
                  <a:gd name="T42" fmla="*/ 653 w 690"/>
                  <a:gd name="T43" fmla="*/ 507 h 694"/>
                  <a:gd name="T44" fmla="*/ 590 w 690"/>
                  <a:gd name="T45" fmla="*/ 594 h 694"/>
                  <a:gd name="T46" fmla="*/ 505 w 690"/>
                  <a:gd name="T47" fmla="*/ 658 h 694"/>
                  <a:gd name="T48" fmla="*/ 401 w 690"/>
                  <a:gd name="T49" fmla="*/ 691 h 694"/>
                  <a:gd name="T50" fmla="*/ 294 w 690"/>
                  <a:gd name="T51" fmla="*/ 689 h 694"/>
                  <a:gd name="T52" fmla="*/ 202 w 690"/>
                  <a:gd name="T53" fmla="*/ 663 h 694"/>
                  <a:gd name="T54" fmla="*/ 122 w 690"/>
                  <a:gd name="T55" fmla="*/ 614 h 694"/>
                  <a:gd name="T56" fmla="*/ 59 w 690"/>
                  <a:gd name="T57" fmla="*/ 543 h 694"/>
                  <a:gd name="T58" fmla="*/ 17 w 690"/>
                  <a:gd name="T59" fmla="*/ 452 h 694"/>
                  <a:gd name="T60" fmla="*/ 0 w 690"/>
                  <a:gd name="T61" fmla="*/ 346 h 694"/>
                  <a:gd name="T62" fmla="*/ 15 w 690"/>
                  <a:gd name="T63" fmla="*/ 239 h 694"/>
                  <a:gd name="T64" fmla="*/ 64 w 690"/>
                  <a:gd name="T65" fmla="*/ 143 h 694"/>
                  <a:gd name="T66" fmla="*/ 140 w 690"/>
                  <a:gd name="T67" fmla="*/ 69 h 694"/>
                  <a:gd name="T68" fmla="*/ 235 w 690"/>
                  <a:gd name="T69" fmla="*/ 19 h 694"/>
                  <a:gd name="T70" fmla="*/ 347 w 690"/>
                  <a:gd name="T71"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0" h="694">
                    <a:moveTo>
                      <a:pt x="342" y="173"/>
                    </a:moveTo>
                    <a:lnTo>
                      <a:pt x="306" y="178"/>
                    </a:lnTo>
                    <a:lnTo>
                      <a:pt x="271" y="193"/>
                    </a:lnTo>
                    <a:lnTo>
                      <a:pt x="240" y="214"/>
                    </a:lnTo>
                    <a:lnTo>
                      <a:pt x="215" y="242"/>
                    </a:lnTo>
                    <a:lnTo>
                      <a:pt x="196" y="275"/>
                    </a:lnTo>
                    <a:lnTo>
                      <a:pt x="183" y="311"/>
                    </a:lnTo>
                    <a:lnTo>
                      <a:pt x="179" y="349"/>
                    </a:lnTo>
                    <a:lnTo>
                      <a:pt x="184" y="388"/>
                    </a:lnTo>
                    <a:lnTo>
                      <a:pt x="197" y="423"/>
                    </a:lnTo>
                    <a:lnTo>
                      <a:pt x="217" y="454"/>
                    </a:lnTo>
                    <a:lnTo>
                      <a:pt x="243" y="480"/>
                    </a:lnTo>
                    <a:lnTo>
                      <a:pt x="275" y="500"/>
                    </a:lnTo>
                    <a:lnTo>
                      <a:pt x="309" y="512"/>
                    </a:lnTo>
                    <a:lnTo>
                      <a:pt x="349" y="517"/>
                    </a:lnTo>
                    <a:lnTo>
                      <a:pt x="386" y="512"/>
                    </a:lnTo>
                    <a:lnTo>
                      <a:pt x="421" y="498"/>
                    </a:lnTo>
                    <a:lnTo>
                      <a:pt x="452" y="477"/>
                    </a:lnTo>
                    <a:lnTo>
                      <a:pt x="478" y="451"/>
                    </a:lnTo>
                    <a:lnTo>
                      <a:pt x="498" y="420"/>
                    </a:lnTo>
                    <a:lnTo>
                      <a:pt x="511" y="383"/>
                    </a:lnTo>
                    <a:lnTo>
                      <a:pt x="515" y="346"/>
                    </a:lnTo>
                    <a:lnTo>
                      <a:pt x="511" y="309"/>
                    </a:lnTo>
                    <a:lnTo>
                      <a:pt x="500" y="277"/>
                    </a:lnTo>
                    <a:lnTo>
                      <a:pt x="482" y="247"/>
                    </a:lnTo>
                    <a:lnTo>
                      <a:pt x="459" y="222"/>
                    </a:lnTo>
                    <a:lnTo>
                      <a:pt x="431" y="201"/>
                    </a:lnTo>
                    <a:lnTo>
                      <a:pt x="401" y="186"/>
                    </a:lnTo>
                    <a:lnTo>
                      <a:pt x="372" y="176"/>
                    </a:lnTo>
                    <a:lnTo>
                      <a:pt x="342" y="173"/>
                    </a:lnTo>
                    <a:close/>
                    <a:moveTo>
                      <a:pt x="347" y="0"/>
                    </a:moveTo>
                    <a:lnTo>
                      <a:pt x="403" y="4"/>
                    </a:lnTo>
                    <a:lnTo>
                      <a:pt x="455" y="17"/>
                    </a:lnTo>
                    <a:lnTo>
                      <a:pt x="505" y="38"/>
                    </a:lnTo>
                    <a:lnTo>
                      <a:pt x="549" y="66"/>
                    </a:lnTo>
                    <a:lnTo>
                      <a:pt x="590" y="101"/>
                    </a:lnTo>
                    <a:lnTo>
                      <a:pt x="623" y="140"/>
                    </a:lnTo>
                    <a:lnTo>
                      <a:pt x="653" y="186"/>
                    </a:lnTo>
                    <a:lnTo>
                      <a:pt x="672" y="237"/>
                    </a:lnTo>
                    <a:lnTo>
                      <a:pt x="685" y="290"/>
                    </a:lnTo>
                    <a:lnTo>
                      <a:pt x="690" y="347"/>
                    </a:lnTo>
                    <a:lnTo>
                      <a:pt x="687" y="403"/>
                    </a:lnTo>
                    <a:lnTo>
                      <a:pt x="674" y="457"/>
                    </a:lnTo>
                    <a:lnTo>
                      <a:pt x="653" y="507"/>
                    </a:lnTo>
                    <a:lnTo>
                      <a:pt x="625" y="553"/>
                    </a:lnTo>
                    <a:lnTo>
                      <a:pt x="590" y="594"/>
                    </a:lnTo>
                    <a:lnTo>
                      <a:pt x="551" y="628"/>
                    </a:lnTo>
                    <a:lnTo>
                      <a:pt x="505" y="658"/>
                    </a:lnTo>
                    <a:lnTo>
                      <a:pt x="455" y="678"/>
                    </a:lnTo>
                    <a:lnTo>
                      <a:pt x="401" y="691"/>
                    </a:lnTo>
                    <a:lnTo>
                      <a:pt x="345" y="694"/>
                    </a:lnTo>
                    <a:lnTo>
                      <a:pt x="294" y="689"/>
                    </a:lnTo>
                    <a:lnTo>
                      <a:pt x="247" y="679"/>
                    </a:lnTo>
                    <a:lnTo>
                      <a:pt x="202" y="663"/>
                    </a:lnTo>
                    <a:lnTo>
                      <a:pt x="160" y="640"/>
                    </a:lnTo>
                    <a:lnTo>
                      <a:pt x="122" y="614"/>
                    </a:lnTo>
                    <a:lnTo>
                      <a:pt x="89" y="581"/>
                    </a:lnTo>
                    <a:lnTo>
                      <a:pt x="59" y="543"/>
                    </a:lnTo>
                    <a:lnTo>
                      <a:pt x="35" y="500"/>
                    </a:lnTo>
                    <a:lnTo>
                      <a:pt x="17" y="452"/>
                    </a:lnTo>
                    <a:lnTo>
                      <a:pt x="5" y="401"/>
                    </a:lnTo>
                    <a:lnTo>
                      <a:pt x="0" y="346"/>
                    </a:lnTo>
                    <a:lnTo>
                      <a:pt x="3" y="290"/>
                    </a:lnTo>
                    <a:lnTo>
                      <a:pt x="15" y="239"/>
                    </a:lnTo>
                    <a:lnTo>
                      <a:pt x="36" y="189"/>
                    </a:lnTo>
                    <a:lnTo>
                      <a:pt x="64" y="143"/>
                    </a:lnTo>
                    <a:lnTo>
                      <a:pt x="99" y="104"/>
                    </a:lnTo>
                    <a:lnTo>
                      <a:pt x="140" y="69"/>
                    </a:lnTo>
                    <a:lnTo>
                      <a:pt x="186" y="40"/>
                    </a:lnTo>
                    <a:lnTo>
                      <a:pt x="235" y="19"/>
                    </a:lnTo>
                    <a:lnTo>
                      <a:pt x="289" y="5"/>
                    </a:lnTo>
                    <a:lnTo>
                      <a:pt x="347"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18"/>
              <p:cNvSpPr>
                <a:spLocks noEditPoints="1"/>
              </p:cNvSpPr>
              <p:nvPr/>
            </p:nvSpPr>
            <p:spPr bwMode="auto">
              <a:xfrm>
                <a:off x="3358" y="1958"/>
                <a:ext cx="227" cy="225"/>
              </a:xfrm>
              <a:custGeom>
                <a:avLst/>
                <a:gdLst>
                  <a:gd name="T0" fmla="*/ 228 w 453"/>
                  <a:gd name="T1" fmla="*/ 116 h 451"/>
                  <a:gd name="T2" fmla="*/ 199 w 453"/>
                  <a:gd name="T3" fmla="*/ 119 h 451"/>
                  <a:gd name="T4" fmla="*/ 174 w 453"/>
                  <a:gd name="T5" fmla="*/ 130 h 451"/>
                  <a:gd name="T6" fmla="*/ 153 w 453"/>
                  <a:gd name="T7" fmla="*/ 148 h 451"/>
                  <a:gd name="T8" fmla="*/ 136 w 453"/>
                  <a:gd name="T9" fmla="*/ 171 h 451"/>
                  <a:gd name="T10" fmla="*/ 126 w 453"/>
                  <a:gd name="T11" fmla="*/ 198 h 451"/>
                  <a:gd name="T12" fmla="*/ 123 w 453"/>
                  <a:gd name="T13" fmla="*/ 229 h 451"/>
                  <a:gd name="T14" fmla="*/ 126 w 453"/>
                  <a:gd name="T15" fmla="*/ 257 h 451"/>
                  <a:gd name="T16" fmla="*/ 136 w 453"/>
                  <a:gd name="T17" fmla="*/ 283 h 451"/>
                  <a:gd name="T18" fmla="*/ 153 w 453"/>
                  <a:gd name="T19" fmla="*/ 303 h 451"/>
                  <a:gd name="T20" fmla="*/ 174 w 453"/>
                  <a:gd name="T21" fmla="*/ 319 h 451"/>
                  <a:gd name="T22" fmla="*/ 199 w 453"/>
                  <a:gd name="T23" fmla="*/ 328 h 451"/>
                  <a:gd name="T24" fmla="*/ 228 w 453"/>
                  <a:gd name="T25" fmla="*/ 331 h 451"/>
                  <a:gd name="T26" fmla="*/ 258 w 453"/>
                  <a:gd name="T27" fmla="*/ 326 h 451"/>
                  <a:gd name="T28" fmla="*/ 284 w 453"/>
                  <a:gd name="T29" fmla="*/ 314 h 451"/>
                  <a:gd name="T30" fmla="*/ 307 w 453"/>
                  <a:gd name="T31" fmla="*/ 298 h 451"/>
                  <a:gd name="T32" fmla="*/ 324 w 453"/>
                  <a:gd name="T33" fmla="*/ 275 h 451"/>
                  <a:gd name="T34" fmla="*/ 335 w 453"/>
                  <a:gd name="T35" fmla="*/ 249 h 451"/>
                  <a:gd name="T36" fmla="*/ 338 w 453"/>
                  <a:gd name="T37" fmla="*/ 221 h 451"/>
                  <a:gd name="T38" fmla="*/ 332 w 453"/>
                  <a:gd name="T39" fmla="*/ 189 h 451"/>
                  <a:gd name="T40" fmla="*/ 314 w 453"/>
                  <a:gd name="T41" fmla="*/ 160 h 451"/>
                  <a:gd name="T42" fmla="*/ 291 w 453"/>
                  <a:gd name="T43" fmla="*/ 137 h 451"/>
                  <a:gd name="T44" fmla="*/ 261 w 453"/>
                  <a:gd name="T45" fmla="*/ 122 h 451"/>
                  <a:gd name="T46" fmla="*/ 228 w 453"/>
                  <a:gd name="T47" fmla="*/ 116 h 451"/>
                  <a:gd name="T48" fmla="*/ 232 w 453"/>
                  <a:gd name="T49" fmla="*/ 0 h 451"/>
                  <a:gd name="T50" fmla="*/ 278 w 453"/>
                  <a:gd name="T51" fmla="*/ 5 h 451"/>
                  <a:gd name="T52" fmla="*/ 320 w 453"/>
                  <a:gd name="T53" fmla="*/ 17 h 451"/>
                  <a:gd name="T54" fmla="*/ 358 w 453"/>
                  <a:gd name="T55" fmla="*/ 38 h 451"/>
                  <a:gd name="T56" fmla="*/ 391 w 453"/>
                  <a:gd name="T57" fmla="*/ 65 h 451"/>
                  <a:gd name="T58" fmla="*/ 417 w 453"/>
                  <a:gd name="T59" fmla="*/ 97 h 451"/>
                  <a:gd name="T60" fmla="*/ 437 w 453"/>
                  <a:gd name="T61" fmla="*/ 135 h 451"/>
                  <a:gd name="T62" fmla="*/ 450 w 453"/>
                  <a:gd name="T63" fmla="*/ 178 h 451"/>
                  <a:gd name="T64" fmla="*/ 453 w 453"/>
                  <a:gd name="T65" fmla="*/ 224 h 451"/>
                  <a:gd name="T66" fmla="*/ 450 w 453"/>
                  <a:gd name="T67" fmla="*/ 272 h 451"/>
                  <a:gd name="T68" fmla="*/ 437 w 453"/>
                  <a:gd name="T69" fmla="*/ 316 h 451"/>
                  <a:gd name="T70" fmla="*/ 417 w 453"/>
                  <a:gd name="T71" fmla="*/ 356 h 451"/>
                  <a:gd name="T72" fmla="*/ 389 w 453"/>
                  <a:gd name="T73" fmla="*/ 388 h 451"/>
                  <a:gd name="T74" fmla="*/ 356 w 453"/>
                  <a:gd name="T75" fmla="*/ 416 h 451"/>
                  <a:gd name="T76" fmla="*/ 317 w 453"/>
                  <a:gd name="T77" fmla="*/ 436 h 451"/>
                  <a:gd name="T78" fmla="*/ 273 w 453"/>
                  <a:gd name="T79" fmla="*/ 448 h 451"/>
                  <a:gd name="T80" fmla="*/ 225 w 453"/>
                  <a:gd name="T81" fmla="*/ 451 h 451"/>
                  <a:gd name="T82" fmla="*/ 179 w 453"/>
                  <a:gd name="T83" fmla="*/ 446 h 451"/>
                  <a:gd name="T84" fmla="*/ 135 w 453"/>
                  <a:gd name="T85" fmla="*/ 433 h 451"/>
                  <a:gd name="T86" fmla="*/ 97 w 453"/>
                  <a:gd name="T87" fmla="*/ 411 h 451"/>
                  <a:gd name="T88" fmla="*/ 64 w 453"/>
                  <a:gd name="T89" fmla="*/ 383 h 451"/>
                  <a:gd name="T90" fmla="*/ 36 w 453"/>
                  <a:gd name="T91" fmla="*/ 351 h 451"/>
                  <a:gd name="T92" fmla="*/ 16 w 453"/>
                  <a:gd name="T93" fmla="*/ 311 h 451"/>
                  <a:gd name="T94" fmla="*/ 5 w 453"/>
                  <a:gd name="T95" fmla="*/ 268 h 451"/>
                  <a:gd name="T96" fmla="*/ 0 w 453"/>
                  <a:gd name="T97" fmla="*/ 222 h 451"/>
                  <a:gd name="T98" fmla="*/ 5 w 453"/>
                  <a:gd name="T99" fmla="*/ 175 h 451"/>
                  <a:gd name="T100" fmla="*/ 18 w 453"/>
                  <a:gd name="T101" fmla="*/ 132 h 451"/>
                  <a:gd name="T102" fmla="*/ 39 w 453"/>
                  <a:gd name="T103" fmla="*/ 94 h 451"/>
                  <a:gd name="T104" fmla="*/ 67 w 453"/>
                  <a:gd name="T105" fmla="*/ 63 h 451"/>
                  <a:gd name="T106" fmla="*/ 100 w 453"/>
                  <a:gd name="T107" fmla="*/ 37 h 451"/>
                  <a:gd name="T108" fmla="*/ 140 w 453"/>
                  <a:gd name="T109" fmla="*/ 17 h 451"/>
                  <a:gd name="T110" fmla="*/ 184 w 453"/>
                  <a:gd name="T111" fmla="*/ 4 h 451"/>
                  <a:gd name="T112" fmla="*/ 232 w 453"/>
                  <a:gd name="T113" fmla="*/ 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3" h="451">
                    <a:moveTo>
                      <a:pt x="228" y="116"/>
                    </a:moveTo>
                    <a:lnTo>
                      <a:pt x="199" y="119"/>
                    </a:lnTo>
                    <a:lnTo>
                      <a:pt x="174" y="130"/>
                    </a:lnTo>
                    <a:lnTo>
                      <a:pt x="153" y="148"/>
                    </a:lnTo>
                    <a:lnTo>
                      <a:pt x="136" y="171"/>
                    </a:lnTo>
                    <a:lnTo>
                      <a:pt x="126" y="198"/>
                    </a:lnTo>
                    <a:lnTo>
                      <a:pt x="123" y="229"/>
                    </a:lnTo>
                    <a:lnTo>
                      <a:pt x="126" y="257"/>
                    </a:lnTo>
                    <a:lnTo>
                      <a:pt x="136" y="283"/>
                    </a:lnTo>
                    <a:lnTo>
                      <a:pt x="153" y="303"/>
                    </a:lnTo>
                    <a:lnTo>
                      <a:pt x="174" y="319"/>
                    </a:lnTo>
                    <a:lnTo>
                      <a:pt x="199" y="328"/>
                    </a:lnTo>
                    <a:lnTo>
                      <a:pt x="228" y="331"/>
                    </a:lnTo>
                    <a:lnTo>
                      <a:pt x="258" y="326"/>
                    </a:lnTo>
                    <a:lnTo>
                      <a:pt x="284" y="314"/>
                    </a:lnTo>
                    <a:lnTo>
                      <a:pt x="307" y="298"/>
                    </a:lnTo>
                    <a:lnTo>
                      <a:pt x="324" y="275"/>
                    </a:lnTo>
                    <a:lnTo>
                      <a:pt x="335" y="249"/>
                    </a:lnTo>
                    <a:lnTo>
                      <a:pt x="338" y="221"/>
                    </a:lnTo>
                    <a:lnTo>
                      <a:pt x="332" y="189"/>
                    </a:lnTo>
                    <a:lnTo>
                      <a:pt x="314" y="160"/>
                    </a:lnTo>
                    <a:lnTo>
                      <a:pt x="291" y="137"/>
                    </a:lnTo>
                    <a:lnTo>
                      <a:pt x="261" y="122"/>
                    </a:lnTo>
                    <a:lnTo>
                      <a:pt x="228" y="116"/>
                    </a:lnTo>
                    <a:close/>
                    <a:moveTo>
                      <a:pt x="232" y="0"/>
                    </a:moveTo>
                    <a:lnTo>
                      <a:pt x="278" y="5"/>
                    </a:lnTo>
                    <a:lnTo>
                      <a:pt x="320" y="17"/>
                    </a:lnTo>
                    <a:lnTo>
                      <a:pt x="358" y="38"/>
                    </a:lnTo>
                    <a:lnTo>
                      <a:pt x="391" y="65"/>
                    </a:lnTo>
                    <a:lnTo>
                      <a:pt x="417" y="97"/>
                    </a:lnTo>
                    <a:lnTo>
                      <a:pt x="437" y="135"/>
                    </a:lnTo>
                    <a:lnTo>
                      <a:pt x="450" y="178"/>
                    </a:lnTo>
                    <a:lnTo>
                      <a:pt x="453" y="224"/>
                    </a:lnTo>
                    <a:lnTo>
                      <a:pt x="450" y="272"/>
                    </a:lnTo>
                    <a:lnTo>
                      <a:pt x="437" y="316"/>
                    </a:lnTo>
                    <a:lnTo>
                      <a:pt x="417" y="356"/>
                    </a:lnTo>
                    <a:lnTo>
                      <a:pt x="389" y="388"/>
                    </a:lnTo>
                    <a:lnTo>
                      <a:pt x="356" y="416"/>
                    </a:lnTo>
                    <a:lnTo>
                      <a:pt x="317" y="436"/>
                    </a:lnTo>
                    <a:lnTo>
                      <a:pt x="273" y="448"/>
                    </a:lnTo>
                    <a:lnTo>
                      <a:pt x="225" y="451"/>
                    </a:lnTo>
                    <a:lnTo>
                      <a:pt x="179" y="446"/>
                    </a:lnTo>
                    <a:lnTo>
                      <a:pt x="135" y="433"/>
                    </a:lnTo>
                    <a:lnTo>
                      <a:pt x="97" y="411"/>
                    </a:lnTo>
                    <a:lnTo>
                      <a:pt x="64" y="383"/>
                    </a:lnTo>
                    <a:lnTo>
                      <a:pt x="36" y="351"/>
                    </a:lnTo>
                    <a:lnTo>
                      <a:pt x="16" y="311"/>
                    </a:lnTo>
                    <a:lnTo>
                      <a:pt x="5" y="268"/>
                    </a:lnTo>
                    <a:lnTo>
                      <a:pt x="0" y="222"/>
                    </a:lnTo>
                    <a:lnTo>
                      <a:pt x="5" y="175"/>
                    </a:lnTo>
                    <a:lnTo>
                      <a:pt x="18" y="132"/>
                    </a:lnTo>
                    <a:lnTo>
                      <a:pt x="39" y="94"/>
                    </a:lnTo>
                    <a:lnTo>
                      <a:pt x="67" y="63"/>
                    </a:lnTo>
                    <a:lnTo>
                      <a:pt x="100" y="37"/>
                    </a:lnTo>
                    <a:lnTo>
                      <a:pt x="140" y="17"/>
                    </a:lnTo>
                    <a:lnTo>
                      <a:pt x="184" y="4"/>
                    </a:lnTo>
                    <a:lnTo>
                      <a:pt x="232"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7" name="Group 4"/>
            <p:cNvGrpSpPr>
              <a:grpSpLocks noChangeAspect="1"/>
            </p:cNvGrpSpPr>
            <p:nvPr/>
          </p:nvGrpSpPr>
          <p:grpSpPr bwMode="auto">
            <a:xfrm>
              <a:off x="10865227" y="2665039"/>
              <a:ext cx="611879" cy="480974"/>
              <a:chOff x="2484" y="1098"/>
              <a:chExt cx="2697" cy="2120"/>
            </a:xfrm>
            <a:solidFill>
              <a:schemeClr val="bg1"/>
            </a:solidFill>
          </p:grpSpPr>
          <p:sp>
            <p:nvSpPr>
              <p:cNvPr id="108" name="Freeform 6"/>
              <p:cNvSpPr>
                <a:spLocks noEditPoints="1"/>
              </p:cNvSpPr>
              <p:nvPr/>
            </p:nvSpPr>
            <p:spPr bwMode="auto">
              <a:xfrm>
                <a:off x="2484" y="1471"/>
                <a:ext cx="2697" cy="1747"/>
              </a:xfrm>
              <a:custGeom>
                <a:avLst/>
                <a:gdLst>
                  <a:gd name="T0" fmla="*/ 403 w 5394"/>
                  <a:gd name="T1" fmla="*/ 269 h 3494"/>
                  <a:gd name="T2" fmla="*/ 340 w 5394"/>
                  <a:gd name="T3" fmla="*/ 271 h 3494"/>
                  <a:gd name="T4" fmla="*/ 309 w 5394"/>
                  <a:gd name="T5" fmla="*/ 282 h 3494"/>
                  <a:gd name="T6" fmla="*/ 297 w 5394"/>
                  <a:gd name="T7" fmla="*/ 315 h 3494"/>
                  <a:gd name="T8" fmla="*/ 296 w 5394"/>
                  <a:gd name="T9" fmla="*/ 379 h 3494"/>
                  <a:gd name="T10" fmla="*/ 296 w 5394"/>
                  <a:gd name="T11" fmla="*/ 3156 h 3494"/>
                  <a:gd name="T12" fmla="*/ 302 w 5394"/>
                  <a:gd name="T13" fmla="*/ 3195 h 3494"/>
                  <a:gd name="T14" fmla="*/ 329 w 5394"/>
                  <a:gd name="T15" fmla="*/ 3212 h 3494"/>
                  <a:gd name="T16" fmla="*/ 386 w 5394"/>
                  <a:gd name="T17" fmla="*/ 3213 h 3494"/>
                  <a:gd name="T18" fmla="*/ 5025 w 5394"/>
                  <a:gd name="T19" fmla="*/ 3213 h 3494"/>
                  <a:gd name="T20" fmla="*/ 5080 w 5394"/>
                  <a:gd name="T21" fmla="*/ 3212 h 3494"/>
                  <a:gd name="T22" fmla="*/ 5105 w 5394"/>
                  <a:gd name="T23" fmla="*/ 3197 h 3494"/>
                  <a:gd name="T24" fmla="*/ 5112 w 5394"/>
                  <a:gd name="T25" fmla="*/ 3156 h 3494"/>
                  <a:gd name="T26" fmla="*/ 5112 w 5394"/>
                  <a:gd name="T27" fmla="*/ 2511 h 3494"/>
                  <a:gd name="T28" fmla="*/ 5112 w 5394"/>
                  <a:gd name="T29" fmla="*/ 335 h 3494"/>
                  <a:gd name="T30" fmla="*/ 5110 w 5394"/>
                  <a:gd name="T31" fmla="*/ 305 h 3494"/>
                  <a:gd name="T32" fmla="*/ 5097 w 5394"/>
                  <a:gd name="T33" fmla="*/ 282 h 3494"/>
                  <a:gd name="T34" fmla="*/ 5069 w 5394"/>
                  <a:gd name="T35" fmla="*/ 269 h 3494"/>
                  <a:gd name="T36" fmla="*/ 5100 w 5394"/>
                  <a:gd name="T37" fmla="*/ 0 h 3494"/>
                  <a:gd name="T38" fmla="*/ 5197 w 5394"/>
                  <a:gd name="T39" fmla="*/ 15 h 3494"/>
                  <a:gd name="T40" fmla="*/ 5278 w 5394"/>
                  <a:gd name="T41" fmla="*/ 54 h 3494"/>
                  <a:gd name="T42" fmla="*/ 5340 w 5394"/>
                  <a:gd name="T43" fmla="*/ 116 h 3494"/>
                  <a:gd name="T44" fmla="*/ 5378 w 5394"/>
                  <a:gd name="T45" fmla="*/ 197 h 3494"/>
                  <a:gd name="T46" fmla="*/ 5393 w 5394"/>
                  <a:gd name="T47" fmla="*/ 294 h 3494"/>
                  <a:gd name="T48" fmla="*/ 5389 w 5394"/>
                  <a:gd name="T49" fmla="*/ 3197 h 3494"/>
                  <a:gd name="T50" fmla="*/ 5375 w 5394"/>
                  <a:gd name="T51" fmla="*/ 3276 h 3494"/>
                  <a:gd name="T52" fmla="*/ 5339 w 5394"/>
                  <a:gd name="T53" fmla="*/ 3351 h 3494"/>
                  <a:gd name="T54" fmla="*/ 5291 w 5394"/>
                  <a:gd name="T55" fmla="*/ 3415 h 3494"/>
                  <a:gd name="T56" fmla="*/ 5232 w 5394"/>
                  <a:gd name="T57" fmla="*/ 3460 h 3494"/>
                  <a:gd name="T58" fmla="*/ 5161 w 5394"/>
                  <a:gd name="T59" fmla="*/ 3483 h 3494"/>
                  <a:gd name="T60" fmla="*/ 5087 w 5394"/>
                  <a:gd name="T61" fmla="*/ 3493 h 3494"/>
                  <a:gd name="T62" fmla="*/ 449 w 5394"/>
                  <a:gd name="T63" fmla="*/ 3494 h 3494"/>
                  <a:gd name="T64" fmla="*/ 294 w 5394"/>
                  <a:gd name="T65" fmla="*/ 3481 h 3494"/>
                  <a:gd name="T66" fmla="*/ 179 w 5394"/>
                  <a:gd name="T67" fmla="*/ 3456 h 3494"/>
                  <a:gd name="T68" fmla="*/ 113 w 5394"/>
                  <a:gd name="T69" fmla="*/ 3419 h 3494"/>
                  <a:gd name="T70" fmla="*/ 64 w 5394"/>
                  <a:gd name="T71" fmla="*/ 3361 h 3494"/>
                  <a:gd name="T72" fmla="*/ 33 w 5394"/>
                  <a:gd name="T73" fmla="*/ 3286 h 3494"/>
                  <a:gd name="T74" fmla="*/ 12 w 5394"/>
                  <a:gd name="T75" fmla="*/ 3244 h 3494"/>
                  <a:gd name="T76" fmla="*/ 0 w 5394"/>
                  <a:gd name="T77" fmla="*/ 274 h 3494"/>
                  <a:gd name="T78" fmla="*/ 26 w 5394"/>
                  <a:gd name="T79" fmla="*/ 217 h 3494"/>
                  <a:gd name="T80" fmla="*/ 46 w 5394"/>
                  <a:gd name="T81" fmla="*/ 159 h 3494"/>
                  <a:gd name="T82" fmla="*/ 84 w 5394"/>
                  <a:gd name="T83" fmla="*/ 95 h 3494"/>
                  <a:gd name="T84" fmla="*/ 146 w 5394"/>
                  <a:gd name="T85" fmla="*/ 39 h 3494"/>
                  <a:gd name="T86" fmla="*/ 224 w 5394"/>
                  <a:gd name="T87" fmla="*/ 10 h 3494"/>
                  <a:gd name="T88" fmla="*/ 314 w 5394"/>
                  <a:gd name="T89" fmla="*/ 1 h 3494"/>
                  <a:gd name="T90" fmla="*/ 5100 w 5394"/>
                  <a:gd name="T91" fmla="*/ 0 h 3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394" h="3494">
                    <a:moveTo>
                      <a:pt x="5046" y="268"/>
                    </a:moveTo>
                    <a:lnTo>
                      <a:pt x="403" y="269"/>
                    </a:lnTo>
                    <a:lnTo>
                      <a:pt x="368" y="269"/>
                    </a:lnTo>
                    <a:lnTo>
                      <a:pt x="340" y="271"/>
                    </a:lnTo>
                    <a:lnTo>
                      <a:pt x="322" y="274"/>
                    </a:lnTo>
                    <a:lnTo>
                      <a:pt x="309" y="282"/>
                    </a:lnTo>
                    <a:lnTo>
                      <a:pt x="301" y="296"/>
                    </a:lnTo>
                    <a:lnTo>
                      <a:pt x="297" y="315"/>
                    </a:lnTo>
                    <a:lnTo>
                      <a:pt x="296" y="343"/>
                    </a:lnTo>
                    <a:lnTo>
                      <a:pt x="296" y="379"/>
                    </a:lnTo>
                    <a:lnTo>
                      <a:pt x="296" y="3121"/>
                    </a:lnTo>
                    <a:lnTo>
                      <a:pt x="296" y="3156"/>
                    </a:lnTo>
                    <a:lnTo>
                      <a:pt x="297" y="3179"/>
                    </a:lnTo>
                    <a:lnTo>
                      <a:pt x="302" y="3195"/>
                    </a:lnTo>
                    <a:lnTo>
                      <a:pt x="312" y="3207"/>
                    </a:lnTo>
                    <a:lnTo>
                      <a:pt x="329" y="3212"/>
                    </a:lnTo>
                    <a:lnTo>
                      <a:pt x="353" y="3213"/>
                    </a:lnTo>
                    <a:lnTo>
                      <a:pt x="386" y="3213"/>
                    </a:lnTo>
                    <a:lnTo>
                      <a:pt x="2702" y="3213"/>
                    </a:lnTo>
                    <a:lnTo>
                      <a:pt x="5025" y="3213"/>
                    </a:lnTo>
                    <a:lnTo>
                      <a:pt x="5056" y="3213"/>
                    </a:lnTo>
                    <a:lnTo>
                      <a:pt x="5080" y="3212"/>
                    </a:lnTo>
                    <a:lnTo>
                      <a:pt x="5095" y="3207"/>
                    </a:lnTo>
                    <a:lnTo>
                      <a:pt x="5105" y="3197"/>
                    </a:lnTo>
                    <a:lnTo>
                      <a:pt x="5110" y="3180"/>
                    </a:lnTo>
                    <a:lnTo>
                      <a:pt x="5112" y="3156"/>
                    </a:lnTo>
                    <a:lnTo>
                      <a:pt x="5112" y="3123"/>
                    </a:lnTo>
                    <a:lnTo>
                      <a:pt x="5112" y="2511"/>
                    </a:lnTo>
                    <a:lnTo>
                      <a:pt x="5112" y="352"/>
                    </a:lnTo>
                    <a:lnTo>
                      <a:pt x="5112" y="335"/>
                    </a:lnTo>
                    <a:lnTo>
                      <a:pt x="5112" y="319"/>
                    </a:lnTo>
                    <a:lnTo>
                      <a:pt x="5110" y="305"/>
                    </a:lnTo>
                    <a:lnTo>
                      <a:pt x="5105" y="292"/>
                    </a:lnTo>
                    <a:lnTo>
                      <a:pt x="5097" y="282"/>
                    </a:lnTo>
                    <a:lnTo>
                      <a:pt x="5085" y="274"/>
                    </a:lnTo>
                    <a:lnTo>
                      <a:pt x="5069" y="269"/>
                    </a:lnTo>
                    <a:lnTo>
                      <a:pt x="5046" y="268"/>
                    </a:lnTo>
                    <a:close/>
                    <a:moveTo>
                      <a:pt x="5100" y="0"/>
                    </a:moveTo>
                    <a:lnTo>
                      <a:pt x="5151" y="3"/>
                    </a:lnTo>
                    <a:lnTo>
                      <a:pt x="5197" y="15"/>
                    </a:lnTo>
                    <a:lnTo>
                      <a:pt x="5240" y="31"/>
                    </a:lnTo>
                    <a:lnTo>
                      <a:pt x="5278" y="54"/>
                    </a:lnTo>
                    <a:lnTo>
                      <a:pt x="5312" y="82"/>
                    </a:lnTo>
                    <a:lnTo>
                      <a:pt x="5340" y="116"/>
                    </a:lnTo>
                    <a:lnTo>
                      <a:pt x="5362" y="154"/>
                    </a:lnTo>
                    <a:lnTo>
                      <a:pt x="5378" y="197"/>
                    </a:lnTo>
                    <a:lnTo>
                      <a:pt x="5389" y="245"/>
                    </a:lnTo>
                    <a:lnTo>
                      <a:pt x="5393" y="294"/>
                    </a:lnTo>
                    <a:lnTo>
                      <a:pt x="5394" y="1745"/>
                    </a:lnTo>
                    <a:lnTo>
                      <a:pt x="5389" y="3197"/>
                    </a:lnTo>
                    <a:lnTo>
                      <a:pt x="5386" y="3236"/>
                    </a:lnTo>
                    <a:lnTo>
                      <a:pt x="5375" y="3276"/>
                    </a:lnTo>
                    <a:lnTo>
                      <a:pt x="5358" y="3315"/>
                    </a:lnTo>
                    <a:lnTo>
                      <a:pt x="5339" y="3351"/>
                    </a:lnTo>
                    <a:lnTo>
                      <a:pt x="5316" y="3386"/>
                    </a:lnTo>
                    <a:lnTo>
                      <a:pt x="5291" y="3415"/>
                    </a:lnTo>
                    <a:lnTo>
                      <a:pt x="5263" y="3440"/>
                    </a:lnTo>
                    <a:lnTo>
                      <a:pt x="5232" y="3460"/>
                    </a:lnTo>
                    <a:lnTo>
                      <a:pt x="5197" y="3473"/>
                    </a:lnTo>
                    <a:lnTo>
                      <a:pt x="5161" y="3483"/>
                    </a:lnTo>
                    <a:lnTo>
                      <a:pt x="5125" y="3489"/>
                    </a:lnTo>
                    <a:lnTo>
                      <a:pt x="5087" y="3493"/>
                    </a:lnTo>
                    <a:lnTo>
                      <a:pt x="5049" y="3494"/>
                    </a:lnTo>
                    <a:lnTo>
                      <a:pt x="449" y="3494"/>
                    </a:lnTo>
                    <a:lnTo>
                      <a:pt x="371" y="3491"/>
                    </a:lnTo>
                    <a:lnTo>
                      <a:pt x="294" y="3481"/>
                    </a:lnTo>
                    <a:lnTo>
                      <a:pt x="219" y="3468"/>
                    </a:lnTo>
                    <a:lnTo>
                      <a:pt x="179" y="3456"/>
                    </a:lnTo>
                    <a:lnTo>
                      <a:pt x="143" y="3440"/>
                    </a:lnTo>
                    <a:lnTo>
                      <a:pt x="113" y="3419"/>
                    </a:lnTo>
                    <a:lnTo>
                      <a:pt x="87" y="3392"/>
                    </a:lnTo>
                    <a:lnTo>
                      <a:pt x="64" y="3361"/>
                    </a:lnTo>
                    <a:lnTo>
                      <a:pt x="46" y="3325"/>
                    </a:lnTo>
                    <a:lnTo>
                      <a:pt x="33" y="3286"/>
                    </a:lnTo>
                    <a:lnTo>
                      <a:pt x="23" y="3266"/>
                    </a:lnTo>
                    <a:lnTo>
                      <a:pt x="12" y="3244"/>
                    </a:lnTo>
                    <a:lnTo>
                      <a:pt x="0" y="3225"/>
                    </a:lnTo>
                    <a:lnTo>
                      <a:pt x="0" y="274"/>
                    </a:lnTo>
                    <a:lnTo>
                      <a:pt x="13" y="245"/>
                    </a:lnTo>
                    <a:lnTo>
                      <a:pt x="26" y="217"/>
                    </a:lnTo>
                    <a:lnTo>
                      <a:pt x="36" y="189"/>
                    </a:lnTo>
                    <a:lnTo>
                      <a:pt x="46" y="159"/>
                    </a:lnTo>
                    <a:lnTo>
                      <a:pt x="58" y="133"/>
                    </a:lnTo>
                    <a:lnTo>
                      <a:pt x="84" y="95"/>
                    </a:lnTo>
                    <a:lnTo>
                      <a:pt x="113" y="64"/>
                    </a:lnTo>
                    <a:lnTo>
                      <a:pt x="146" y="39"/>
                    </a:lnTo>
                    <a:lnTo>
                      <a:pt x="184" y="21"/>
                    </a:lnTo>
                    <a:lnTo>
                      <a:pt x="224" y="10"/>
                    </a:lnTo>
                    <a:lnTo>
                      <a:pt x="268" y="3"/>
                    </a:lnTo>
                    <a:lnTo>
                      <a:pt x="314" y="1"/>
                    </a:lnTo>
                    <a:lnTo>
                      <a:pt x="2707" y="3"/>
                    </a:lnTo>
                    <a:lnTo>
                      <a:pt x="5100"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7"/>
              <p:cNvSpPr>
                <a:spLocks noEditPoints="1"/>
              </p:cNvSpPr>
              <p:nvPr/>
            </p:nvSpPr>
            <p:spPr bwMode="auto">
              <a:xfrm>
                <a:off x="2484" y="1098"/>
                <a:ext cx="2696" cy="298"/>
              </a:xfrm>
              <a:custGeom>
                <a:avLst/>
                <a:gdLst>
                  <a:gd name="T0" fmla="*/ 4124 w 5391"/>
                  <a:gd name="T1" fmla="*/ 350 h 596"/>
                  <a:gd name="T2" fmla="*/ 4185 w 5391"/>
                  <a:gd name="T3" fmla="*/ 363 h 596"/>
                  <a:gd name="T4" fmla="*/ 4247 w 5391"/>
                  <a:gd name="T5" fmla="*/ 358 h 596"/>
                  <a:gd name="T6" fmla="*/ 4293 w 5391"/>
                  <a:gd name="T7" fmla="*/ 335 h 596"/>
                  <a:gd name="T8" fmla="*/ 5010 w 5391"/>
                  <a:gd name="T9" fmla="*/ 177 h 596"/>
                  <a:gd name="T10" fmla="*/ 4965 w 5391"/>
                  <a:gd name="T11" fmla="*/ 215 h 596"/>
                  <a:gd name="T12" fmla="*/ 4918 w 5391"/>
                  <a:gd name="T13" fmla="*/ 220 h 596"/>
                  <a:gd name="T14" fmla="*/ 4872 w 5391"/>
                  <a:gd name="T15" fmla="*/ 203 h 596"/>
                  <a:gd name="T16" fmla="*/ 4862 w 5391"/>
                  <a:gd name="T17" fmla="*/ 218 h 596"/>
                  <a:gd name="T18" fmla="*/ 4895 w 5391"/>
                  <a:gd name="T19" fmla="*/ 269 h 596"/>
                  <a:gd name="T20" fmla="*/ 4934 w 5391"/>
                  <a:gd name="T21" fmla="*/ 312 h 596"/>
                  <a:gd name="T22" fmla="*/ 4988 w 5391"/>
                  <a:gd name="T23" fmla="*/ 341 h 596"/>
                  <a:gd name="T24" fmla="*/ 5007 w 5391"/>
                  <a:gd name="T25" fmla="*/ 327 h 596"/>
                  <a:gd name="T26" fmla="*/ 4977 w 5391"/>
                  <a:gd name="T27" fmla="*/ 287 h 596"/>
                  <a:gd name="T28" fmla="*/ 4977 w 5391"/>
                  <a:gd name="T29" fmla="*/ 251 h 596"/>
                  <a:gd name="T30" fmla="*/ 5003 w 5391"/>
                  <a:gd name="T31" fmla="*/ 215 h 596"/>
                  <a:gd name="T32" fmla="*/ 5010 w 5391"/>
                  <a:gd name="T33" fmla="*/ 177 h 596"/>
                  <a:gd name="T34" fmla="*/ 5219 w 5391"/>
                  <a:gd name="T35" fmla="*/ 0 h 596"/>
                  <a:gd name="T36" fmla="*/ 5237 w 5391"/>
                  <a:gd name="T37" fmla="*/ 21 h 596"/>
                  <a:gd name="T38" fmla="*/ 5278 w 5391"/>
                  <a:gd name="T39" fmla="*/ 49 h 596"/>
                  <a:gd name="T40" fmla="*/ 5330 w 5391"/>
                  <a:gd name="T41" fmla="*/ 95 h 596"/>
                  <a:gd name="T42" fmla="*/ 5365 w 5391"/>
                  <a:gd name="T43" fmla="*/ 154 h 596"/>
                  <a:gd name="T44" fmla="*/ 5383 w 5391"/>
                  <a:gd name="T45" fmla="*/ 313 h 596"/>
                  <a:gd name="T46" fmla="*/ 5391 w 5391"/>
                  <a:gd name="T47" fmla="*/ 563 h 596"/>
                  <a:gd name="T48" fmla="*/ 5381 w 5391"/>
                  <a:gd name="T49" fmla="*/ 591 h 596"/>
                  <a:gd name="T50" fmla="*/ 5357 w 5391"/>
                  <a:gd name="T51" fmla="*/ 596 h 596"/>
                  <a:gd name="T52" fmla="*/ 5324 w 5391"/>
                  <a:gd name="T53" fmla="*/ 586 h 596"/>
                  <a:gd name="T54" fmla="*/ 5174 w 5391"/>
                  <a:gd name="T55" fmla="*/ 535 h 596"/>
                  <a:gd name="T56" fmla="*/ 5099 w 5391"/>
                  <a:gd name="T57" fmla="*/ 532 h 596"/>
                  <a:gd name="T58" fmla="*/ 2677 w 5391"/>
                  <a:gd name="T59" fmla="*/ 532 h 596"/>
                  <a:gd name="T60" fmla="*/ 238 w 5391"/>
                  <a:gd name="T61" fmla="*/ 539 h 596"/>
                  <a:gd name="T62" fmla="*/ 128 w 5391"/>
                  <a:gd name="T63" fmla="*/ 563 h 596"/>
                  <a:gd name="T64" fmla="*/ 49 w 5391"/>
                  <a:gd name="T65" fmla="*/ 573 h 596"/>
                  <a:gd name="T66" fmla="*/ 0 w 5391"/>
                  <a:gd name="T67" fmla="*/ 563 h 596"/>
                  <a:gd name="T68" fmla="*/ 2 w 5391"/>
                  <a:gd name="T69" fmla="*/ 262 h 596"/>
                  <a:gd name="T70" fmla="*/ 5 w 5391"/>
                  <a:gd name="T71" fmla="*/ 261 h 596"/>
                  <a:gd name="T72" fmla="*/ 44 w 5391"/>
                  <a:gd name="T73" fmla="*/ 161 h 596"/>
                  <a:gd name="T74" fmla="*/ 104 w 5391"/>
                  <a:gd name="T75" fmla="*/ 73 h 596"/>
                  <a:gd name="T76" fmla="*/ 179 w 5391"/>
                  <a:gd name="T77" fmla="*/ 0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391" h="596">
                    <a:moveTo>
                      <a:pt x="4101" y="335"/>
                    </a:moveTo>
                    <a:lnTo>
                      <a:pt x="4124" y="350"/>
                    </a:lnTo>
                    <a:lnTo>
                      <a:pt x="4153" y="358"/>
                    </a:lnTo>
                    <a:lnTo>
                      <a:pt x="4185" y="363"/>
                    </a:lnTo>
                    <a:lnTo>
                      <a:pt x="4218" y="363"/>
                    </a:lnTo>
                    <a:lnTo>
                      <a:pt x="4247" y="358"/>
                    </a:lnTo>
                    <a:lnTo>
                      <a:pt x="4273" y="348"/>
                    </a:lnTo>
                    <a:lnTo>
                      <a:pt x="4293" y="335"/>
                    </a:lnTo>
                    <a:lnTo>
                      <a:pt x="4101" y="335"/>
                    </a:lnTo>
                    <a:close/>
                    <a:moveTo>
                      <a:pt x="5010" y="177"/>
                    </a:moveTo>
                    <a:lnTo>
                      <a:pt x="4988" y="202"/>
                    </a:lnTo>
                    <a:lnTo>
                      <a:pt x="4965" y="215"/>
                    </a:lnTo>
                    <a:lnTo>
                      <a:pt x="4942" y="221"/>
                    </a:lnTo>
                    <a:lnTo>
                      <a:pt x="4918" y="220"/>
                    </a:lnTo>
                    <a:lnTo>
                      <a:pt x="4895" y="213"/>
                    </a:lnTo>
                    <a:lnTo>
                      <a:pt x="4872" y="203"/>
                    </a:lnTo>
                    <a:lnTo>
                      <a:pt x="4847" y="192"/>
                    </a:lnTo>
                    <a:lnTo>
                      <a:pt x="4862" y="218"/>
                    </a:lnTo>
                    <a:lnTo>
                      <a:pt x="4878" y="244"/>
                    </a:lnTo>
                    <a:lnTo>
                      <a:pt x="4895" y="269"/>
                    </a:lnTo>
                    <a:lnTo>
                      <a:pt x="4913" y="292"/>
                    </a:lnTo>
                    <a:lnTo>
                      <a:pt x="4934" y="312"/>
                    </a:lnTo>
                    <a:lnTo>
                      <a:pt x="4959" y="328"/>
                    </a:lnTo>
                    <a:lnTo>
                      <a:pt x="4988" y="341"/>
                    </a:lnTo>
                    <a:lnTo>
                      <a:pt x="5023" y="350"/>
                    </a:lnTo>
                    <a:lnTo>
                      <a:pt x="5007" y="327"/>
                    </a:lnTo>
                    <a:lnTo>
                      <a:pt x="4990" y="307"/>
                    </a:lnTo>
                    <a:lnTo>
                      <a:pt x="4977" y="287"/>
                    </a:lnTo>
                    <a:lnTo>
                      <a:pt x="4972" y="271"/>
                    </a:lnTo>
                    <a:lnTo>
                      <a:pt x="4977" y="251"/>
                    </a:lnTo>
                    <a:lnTo>
                      <a:pt x="4988" y="233"/>
                    </a:lnTo>
                    <a:lnTo>
                      <a:pt x="5003" y="215"/>
                    </a:lnTo>
                    <a:lnTo>
                      <a:pt x="5016" y="197"/>
                    </a:lnTo>
                    <a:lnTo>
                      <a:pt x="5010" y="177"/>
                    </a:lnTo>
                    <a:close/>
                    <a:moveTo>
                      <a:pt x="179" y="0"/>
                    </a:moveTo>
                    <a:lnTo>
                      <a:pt x="5219" y="0"/>
                    </a:lnTo>
                    <a:lnTo>
                      <a:pt x="5228" y="9"/>
                    </a:lnTo>
                    <a:lnTo>
                      <a:pt x="5237" y="21"/>
                    </a:lnTo>
                    <a:lnTo>
                      <a:pt x="5248" y="29"/>
                    </a:lnTo>
                    <a:lnTo>
                      <a:pt x="5278" y="49"/>
                    </a:lnTo>
                    <a:lnTo>
                      <a:pt x="5306" y="70"/>
                    </a:lnTo>
                    <a:lnTo>
                      <a:pt x="5330" y="95"/>
                    </a:lnTo>
                    <a:lnTo>
                      <a:pt x="5350" y="123"/>
                    </a:lnTo>
                    <a:lnTo>
                      <a:pt x="5365" y="154"/>
                    </a:lnTo>
                    <a:lnTo>
                      <a:pt x="5373" y="189"/>
                    </a:lnTo>
                    <a:lnTo>
                      <a:pt x="5383" y="313"/>
                    </a:lnTo>
                    <a:lnTo>
                      <a:pt x="5389" y="438"/>
                    </a:lnTo>
                    <a:lnTo>
                      <a:pt x="5391" y="563"/>
                    </a:lnTo>
                    <a:lnTo>
                      <a:pt x="5388" y="580"/>
                    </a:lnTo>
                    <a:lnTo>
                      <a:pt x="5381" y="591"/>
                    </a:lnTo>
                    <a:lnTo>
                      <a:pt x="5370" y="596"/>
                    </a:lnTo>
                    <a:lnTo>
                      <a:pt x="5357" y="596"/>
                    </a:lnTo>
                    <a:lnTo>
                      <a:pt x="5342" y="593"/>
                    </a:lnTo>
                    <a:lnTo>
                      <a:pt x="5324" y="586"/>
                    </a:lnTo>
                    <a:lnTo>
                      <a:pt x="5250" y="557"/>
                    </a:lnTo>
                    <a:lnTo>
                      <a:pt x="5174" y="535"/>
                    </a:lnTo>
                    <a:lnTo>
                      <a:pt x="5136" y="532"/>
                    </a:lnTo>
                    <a:lnTo>
                      <a:pt x="5099" y="532"/>
                    </a:lnTo>
                    <a:lnTo>
                      <a:pt x="5061" y="532"/>
                    </a:lnTo>
                    <a:lnTo>
                      <a:pt x="2677" y="532"/>
                    </a:lnTo>
                    <a:lnTo>
                      <a:pt x="293" y="534"/>
                    </a:lnTo>
                    <a:lnTo>
                      <a:pt x="238" y="539"/>
                    </a:lnTo>
                    <a:lnTo>
                      <a:pt x="182" y="550"/>
                    </a:lnTo>
                    <a:lnTo>
                      <a:pt x="128" y="563"/>
                    </a:lnTo>
                    <a:lnTo>
                      <a:pt x="72" y="573"/>
                    </a:lnTo>
                    <a:lnTo>
                      <a:pt x="49" y="573"/>
                    </a:lnTo>
                    <a:lnTo>
                      <a:pt x="25" y="568"/>
                    </a:lnTo>
                    <a:lnTo>
                      <a:pt x="0" y="563"/>
                    </a:lnTo>
                    <a:lnTo>
                      <a:pt x="0" y="264"/>
                    </a:lnTo>
                    <a:lnTo>
                      <a:pt x="2" y="262"/>
                    </a:lnTo>
                    <a:lnTo>
                      <a:pt x="3" y="262"/>
                    </a:lnTo>
                    <a:lnTo>
                      <a:pt x="5" y="261"/>
                    </a:lnTo>
                    <a:lnTo>
                      <a:pt x="21" y="210"/>
                    </a:lnTo>
                    <a:lnTo>
                      <a:pt x="44" y="161"/>
                    </a:lnTo>
                    <a:lnTo>
                      <a:pt x="71" y="116"/>
                    </a:lnTo>
                    <a:lnTo>
                      <a:pt x="104" y="73"/>
                    </a:lnTo>
                    <a:lnTo>
                      <a:pt x="140" y="36"/>
                    </a:lnTo>
                    <a:lnTo>
                      <a:pt x="179"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13"/>
              <p:cNvSpPr>
                <a:spLocks noEditPoints="1"/>
              </p:cNvSpPr>
              <p:nvPr/>
            </p:nvSpPr>
            <p:spPr bwMode="auto">
              <a:xfrm>
                <a:off x="3676" y="2017"/>
                <a:ext cx="830" cy="828"/>
              </a:xfrm>
              <a:custGeom>
                <a:avLst/>
                <a:gdLst>
                  <a:gd name="T0" fmla="*/ 646 w 1658"/>
                  <a:gd name="T1" fmla="*/ 368 h 1655"/>
                  <a:gd name="T2" fmla="*/ 458 w 1658"/>
                  <a:gd name="T3" fmla="*/ 506 h 1655"/>
                  <a:gd name="T4" fmla="*/ 357 w 1658"/>
                  <a:gd name="T5" fmla="*/ 708 h 1655"/>
                  <a:gd name="T6" fmla="*/ 357 w 1658"/>
                  <a:gd name="T7" fmla="*/ 950 h 1655"/>
                  <a:gd name="T8" fmla="*/ 485 w 1658"/>
                  <a:gd name="T9" fmla="*/ 1170 h 1655"/>
                  <a:gd name="T10" fmla="*/ 705 w 1658"/>
                  <a:gd name="T11" fmla="*/ 1303 h 1655"/>
                  <a:gd name="T12" fmla="*/ 965 w 1658"/>
                  <a:gd name="T13" fmla="*/ 1303 h 1655"/>
                  <a:gd name="T14" fmla="*/ 1183 w 1658"/>
                  <a:gd name="T15" fmla="*/ 1173 h 1655"/>
                  <a:gd name="T16" fmla="*/ 1310 w 1658"/>
                  <a:gd name="T17" fmla="*/ 955 h 1655"/>
                  <a:gd name="T18" fmla="*/ 1308 w 1658"/>
                  <a:gd name="T19" fmla="*/ 693 h 1655"/>
                  <a:gd name="T20" fmla="*/ 1185 w 1658"/>
                  <a:gd name="T21" fmla="*/ 478 h 1655"/>
                  <a:gd name="T22" fmla="*/ 966 w 1658"/>
                  <a:gd name="T23" fmla="*/ 352 h 1655"/>
                  <a:gd name="T24" fmla="*/ 871 w 1658"/>
                  <a:gd name="T25" fmla="*/ 0 h 1655"/>
                  <a:gd name="T26" fmla="*/ 952 w 1658"/>
                  <a:gd name="T27" fmla="*/ 33 h 1655"/>
                  <a:gd name="T28" fmla="*/ 1019 w 1658"/>
                  <a:gd name="T29" fmla="*/ 149 h 1655"/>
                  <a:gd name="T30" fmla="*/ 1146 w 1658"/>
                  <a:gd name="T31" fmla="*/ 218 h 1655"/>
                  <a:gd name="T32" fmla="*/ 1300 w 1658"/>
                  <a:gd name="T33" fmla="*/ 194 h 1655"/>
                  <a:gd name="T34" fmla="*/ 1374 w 1658"/>
                  <a:gd name="T35" fmla="*/ 202 h 1655"/>
                  <a:gd name="T36" fmla="*/ 1445 w 1658"/>
                  <a:gd name="T37" fmla="*/ 268 h 1655"/>
                  <a:gd name="T38" fmla="*/ 1481 w 1658"/>
                  <a:gd name="T39" fmla="*/ 350 h 1655"/>
                  <a:gd name="T40" fmla="*/ 1440 w 1658"/>
                  <a:gd name="T41" fmla="*/ 473 h 1655"/>
                  <a:gd name="T42" fmla="*/ 1479 w 1658"/>
                  <a:gd name="T43" fmla="*/ 611 h 1655"/>
                  <a:gd name="T44" fmla="*/ 1594 w 1658"/>
                  <a:gd name="T45" fmla="*/ 700 h 1655"/>
                  <a:gd name="T46" fmla="*/ 1655 w 1658"/>
                  <a:gd name="T47" fmla="*/ 758 h 1655"/>
                  <a:gd name="T48" fmla="*/ 1658 w 1658"/>
                  <a:gd name="T49" fmla="*/ 835 h 1655"/>
                  <a:gd name="T50" fmla="*/ 1645 w 1658"/>
                  <a:gd name="T51" fmla="*/ 915 h 1655"/>
                  <a:gd name="T52" fmla="*/ 1550 w 1658"/>
                  <a:gd name="T53" fmla="*/ 979 h 1655"/>
                  <a:gd name="T54" fmla="*/ 1451 w 1658"/>
                  <a:gd name="T55" fmla="*/ 1104 h 1655"/>
                  <a:gd name="T56" fmla="*/ 1468 w 1658"/>
                  <a:gd name="T57" fmla="*/ 1267 h 1655"/>
                  <a:gd name="T58" fmla="*/ 1466 w 1658"/>
                  <a:gd name="T59" fmla="*/ 1362 h 1655"/>
                  <a:gd name="T60" fmla="*/ 1356 w 1658"/>
                  <a:gd name="T61" fmla="*/ 1466 h 1655"/>
                  <a:gd name="T62" fmla="*/ 1256 w 1658"/>
                  <a:gd name="T63" fmla="*/ 1443 h 1655"/>
                  <a:gd name="T64" fmla="*/ 1101 w 1658"/>
                  <a:gd name="T65" fmla="*/ 1448 h 1655"/>
                  <a:gd name="T66" fmla="*/ 986 w 1658"/>
                  <a:gd name="T67" fmla="*/ 1553 h 1655"/>
                  <a:gd name="T68" fmla="*/ 930 w 1658"/>
                  <a:gd name="T69" fmla="*/ 1647 h 1655"/>
                  <a:gd name="T70" fmla="*/ 837 w 1658"/>
                  <a:gd name="T71" fmla="*/ 1653 h 1655"/>
                  <a:gd name="T72" fmla="*/ 721 w 1658"/>
                  <a:gd name="T73" fmla="*/ 1624 h 1655"/>
                  <a:gd name="T74" fmla="*/ 636 w 1658"/>
                  <a:gd name="T75" fmla="*/ 1491 h 1655"/>
                  <a:gd name="T76" fmla="*/ 496 w 1658"/>
                  <a:gd name="T77" fmla="*/ 1430 h 1655"/>
                  <a:gd name="T78" fmla="*/ 357 w 1658"/>
                  <a:gd name="T79" fmla="*/ 1463 h 1655"/>
                  <a:gd name="T80" fmla="*/ 286 w 1658"/>
                  <a:gd name="T81" fmla="*/ 1448 h 1655"/>
                  <a:gd name="T82" fmla="*/ 240 w 1658"/>
                  <a:gd name="T83" fmla="*/ 1402 h 1655"/>
                  <a:gd name="T84" fmla="*/ 189 w 1658"/>
                  <a:gd name="T85" fmla="*/ 1338 h 1655"/>
                  <a:gd name="T86" fmla="*/ 205 w 1658"/>
                  <a:gd name="T87" fmla="*/ 1254 h 1655"/>
                  <a:gd name="T88" fmla="*/ 227 w 1658"/>
                  <a:gd name="T89" fmla="*/ 1185 h 1655"/>
                  <a:gd name="T90" fmla="*/ 179 w 1658"/>
                  <a:gd name="T91" fmla="*/ 1032 h 1655"/>
                  <a:gd name="T92" fmla="*/ 62 w 1658"/>
                  <a:gd name="T93" fmla="*/ 943 h 1655"/>
                  <a:gd name="T94" fmla="*/ 2 w 1658"/>
                  <a:gd name="T95" fmla="*/ 832 h 1655"/>
                  <a:gd name="T96" fmla="*/ 30 w 1658"/>
                  <a:gd name="T97" fmla="*/ 725 h 1655"/>
                  <a:gd name="T98" fmla="*/ 138 w 1658"/>
                  <a:gd name="T99" fmla="*/ 662 h 1655"/>
                  <a:gd name="T100" fmla="*/ 220 w 1658"/>
                  <a:gd name="T101" fmla="*/ 526 h 1655"/>
                  <a:gd name="T102" fmla="*/ 192 w 1658"/>
                  <a:gd name="T103" fmla="*/ 363 h 1655"/>
                  <a:gd name="T104" fmla="*/ 187 w 1658"/>
                  <a:gd name="T105" fmla="*/ 314 h 1655"/>
                  <a:gd name="T106" fmla="*/ 237 w 1658"/>
                  <a:gd name="T107" fmla="*/ 255 h 1655"/>
                  <a:gd name="T108" fmla="*/ 284 w 1658"/>
                  <a:gd name="T109" fmla="*/ 204 h 1655"/>
                  <a:gd name="T110" fmla="*/ 340 w 1658"/>
                  <a:gd name="T111" fmla="*/ 181 h 1655"/>
                  <a:gd name="T112" fmla="*/ 483 w 1658"/>
                  <a:gd name="T113" fmla="*/ 222 h 1655"/>
                  <a:gd name="T114" fmla="*/ 626 w 1658"/>
                  <a:gd name="T115" fmla="*/ 171 h 1655"/>
                  <a:gd name="T116" fmla="*/ 707 w 1658"/>
                  <a:gd name="T117" fmla="*/ 44 h 1655"/>
                  <a:gd name="T118" fmla="*/ 769 w 1658"/>
                  <a:gd name="T119" fmla="*/ 1 h 1655"/>
                  <a:gd name="T120" fmla="*/ 846 w 1658"/>
                  <a:gd name="T121" fmla="*/ 0 h 1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58" h="1655">
                    <a:moveTo>
                      <a:pt x="832" y="333"/>
                    </a:moveTo>
                    <a:lnTo>
                      <a:pt x="766" y="337"/>
                    </a:lnTo>
                    <a:lnTo>
                      <a:pt x="703" y="350"/>
                    </a:lnTo>
                    <a:lnTo>
                      <a:pt x="646" y="368"/>
                    </a:lnTo>
                    <a:lnTo>
                      <a:pt x="592" y="394"/>
                    </a:lnTo>
                    <a:lnTo>
                      <a:pt x="542" y="427"/>
                    </a:lnTo>
                    <a:lnTo>
                      <a:pt x="498" y="463"/>
                    </a:lnTo>
                    <a:lnTo>
                      <a:pt x="458" y="506"/>
                    </a:lnTo>
                    <a:lnTo>
                      <a:pt x="424" y="552"/>
                    </a:lnTo>
                    <a:lnTo>
                      <a:pt x="396" y="601"/>
                    </a:lnTo>
                    <a:lnTo>
                      <a:pt x="373" y="654"/>
                    </a:lnTo>
                    <a:lnTo>
                      <a:pt x="357" y="708"/>
                    </a:lnTo>
                    <a:lnTo>
                      <a:pt x="347" y="766"/>
                    </a:lnTo>
                    <a:lnTo>
                      <a:pt x="343" y="822"/>
                    </a:lnTo>
                    <a:lnTo>
                      <a:pt x="345" y="887"/>
                    </a:lnTo>
                    <a:lnTo>
                      <a:pt x="357" y="950"/>
                    </a:lnTo>
                    <a:lnTo>
                      <a:pt x="378" y="1011"/>
                    </a:lnTo>
                    <a:lnTo>
                      <a:pt x="406" y="1068"/>
                    </a:lnTo>
                    <a:lnTo>
                      <a:pt x="442" y="1122"/>
                    </a:lnTo>
                    <a:lnTo>
                      <a:pt x="485" y="1170"/>
                    </a:lnTo>
                    <a:lnTo>
                      <a:pt x="532" y="1213"/>
                    </a:lnTo>
                    <a:lnTo>
                      <a:pt x="587" y="1251"/>
                    </a:lnTo>
                    <a:lnTo>
                      <a:pt x="644" y="1280"/>
                    </a:lnTo>
                    <a:lnTo>
                      <a:pt x="705" y="1303"/>
                    </a:lnTo>
                    <a:lnTo>
                      <a:pt x="769" y="1316"/>
                    </a:lnTo>
                    <a:lnTo>
                      <a:pt x="833" y="1321"/>
                    </a:lnTo>
                    <a:lnTo>
                      <a:pt x="901" y="1316"/>
                    </a:lnTo>
                    <a:lnTo>
                      <a:pt x="965" y="1303"/>
                    </a:lnTo>
                    <a:lnTo>
                      <a:pt x="1026" y="1282"/>
                    </a:lnTo>
                    <a:lnTo>
                      <a:pt x="1081" y="1252"/>
                    </a:lnTo>
                    <a:lnTo>
                      <a:pt x="1134" y="1216"/>
                    </a:lnTo>
                    <a:lnTo>
                      <a:pt x="1183" y="1173"/>
                    </a:lnTo>
                    <a:lnTo>
                      <a:pt x="1224" y="1126"/>
                    </a:lnTo>
                    <a:lnTo>
                      <a:pt x="1261" y="1073"/>
                    </a:lnTo>
                    <a:lnTo>
                      <a:pt x="1289" y="1016"/>
                    </a:lnTo>
                    <a:lnTo>
                      <a:pt x="1310" y="955"/>
                    </a:lnTo>
                    <a:lnTo>
                      <a:pt x="1323" y="889"/>
                    </a:lnTo>
                    <a:lnTo>
                      <a:pt x="1326" y="823"/>
                    </a:lnTo>
                    <a:lnTo>
                      <a:pt x="1321" y="758"/>
                    </a:lnTo>
                    <a:lnTo>
                      <a:pt x="1308" y="693"/>
                    </a:lnTo>
                    <a:lnTo>
                      <a:pt x="1287" y="634"/>
                    </a:lnTo>
                    <a:lnTo>
                      <a:pt x="1259" y="577"/>
                    </a:lnTo>
                    <a:lnTo>
                      <a:pt x="1224" y="526"/>
                    </a:lnTo>
                    <a:lnTo>
                      <a:pt x="1185" y="478"/>
                    </a:lnTo>
                    <a:lnTo>
                      <a:pt x="1137" y="437"/>
                    </a:lnTo>
                    <a:lnTo>
                      <a:pt x="1086" y="401"/>
                    </a:lnTo>
                    <a:lnTo>
                      <a:pt x="1029" y="373"/>
                    </a:lnTo>
                    <a:lnTo>
                      <a:pt x="966" y="352"/>
                    </a:lnTo>
                    <a:lnTo>
                      <a:pt x="901" y="338"/>
                    </a:lnTo>
                    <a:lnTo>
                      <a:pt x="832" y="333"/>
                    </a:lnTo>
                    <a:close/>
                    <a:moveTo>
                      <a:pt x="846" y="0"/>
                    </a:moveTo>
                    <a:lnTo>
                      <a:pt x="871" y="0"/>
                    </a:lnTo>
                    <a:lnTo>
                      <a:pt x="894" y="3"/>
                    </a:lnTo>
                    <a:lnTo>
                      <a:pt x="915" y="8"/>
                    </a:lnTo>
                    <a:lnTo>
                      <a:pt x="934" y="18"/>
                    </a:lnTo>
                    <a:lnTo>
                      <a:pt x="952" y="33"/>
                    </a:lnTo>
                    <a:lnTo>
                      <a:pt x="966" y="54"/>
                    </a:lnTo>
                    <a:lnTo>
                      <a:pt x="980" y="82"/>
                    </a:lnTo>
                    <a:lnTo>
                      <a:pt x="996" y="118"/>
                    </a:lnTo>
                    <a:lnTo>
                      <a:pt x="1019" y="149"/>
                    </a:lnTo>
                    <a:lnTo>
                      <a:pt x="1045" y="176"/>
                    </a:lnTo>
                    <a:lnTo>
                      <a:pt x="1076" y="195"/>
                    </a:lnTo>
                    <a:lnTo>
                      <a:pt x="1109" y="209"/>
                    </a:lnTo>
                    <a:lnTo>
                      <a:pt x="1146" y="218"/>
                    </a:lnTo>
                    <a:lnTo>
                      <a:pt x="1183" y="220"/>
                    </a:lnTo>
                    <a:lnTo>
                      <a:pt x="1223" y="218"/>
                    </a:lnTo>
                    <a:lnTo>
                      <a:pt x="1261" y="209"/>
                    </a:lnTo>
                    <a:lnTo>
                      <a:pt x="1300" y="194"/>
                    </a:lnTo>
                    <a:lnTo>
                      <a:pt x="1316" y="190"/>
                    </a:lnTo>
                    <a:lnTo>
                      <a:pt x="1336" y="190"/>
                    </a:lnTo>
                    <a:lnTo>
                      <a:pt x="1356" y="195"/>
                    </a:lnTo>
                    <a:lnTo>
                      <a:pt x="1374" y="202"/>
                    </a:lnTo>
                    <a:lnTo>
                      <a:pt x="1392" y="215"/>
                    </a:lnTo>
                    <a:lnTo>
                      <a:pt x="1409" y="232"/>
                    </a:lnTo>
                    <a:lnTo>
                      <a:pt x="1427" y="250"/>
                    </a:lnTo>
                    <a:lnTo>
                      <a:pt x="1445" y="268"/>
                    </a:lnTo>
                    <a:lnTo>
                      <a:pt x="1461" y="287"/>
                    </a:lnTo>
                    <a:lnTo>
                      <a:pt x="1473" y="307"/>
                    </a:lnTo>
                    <a:lnTo>
                      <a:pt x="1479" y="327"/>
                    </a:lnTo>
                    <a:lnTo>
                      <a:pt x="1481" y="350"/>
                    </a:lnTo>
                    <a:lnTo>
                      <a:pt x="1474" y="376"/>
                    </a:lnTo>
                    <a:lnTo>
                      <a:pt x="1461" y="404"/>
                    </a:lnTo>
                    <a:lnTo>
                      <a:pt x="1446" y="437"/>
                    </a:lnTo>
                    <a:lnTo>
                      <a:pt x="1440" y="473"/>
                    </a:lnTo>
                    <a:lnTo>
                      <a:pt x="1440" y="508"/>
                    </a:lnTo>
                    <a:lnTo>
                      <a:pt x="1448" y="544"/>
                    </a:lnTo>
                    <a:lnTo>
                      <a:pt x="1461" y="578"/>
                    </a:lnTo>
                    <a:lnTo>
                      <a:pt x="1479" y="611"/>
                    </a:lnTo>
                    <a:lnTo>
                      <a:pt x="1504" y="639"/>
                    </a:lnTo>
                    <a:lnTo>
                      <a:pt x="1530" y="666"/>
                    </a:lnTo>
                    <a:lnTo>
                      <a:pt x="1561" y="685"/>
                    </a:lnTo>
                    <a:lnTo>
                      <a:pt x="1594" y="700"/>
                    </a:lnTo>
                    <a:lnTo>
                      <a:pt x="1619" y="710"/>
                    </a:lnTo>
                    <a:lnTo>
                      <a:pt x="1637" y="725"/>
                    </a:lnTo>
                    <a:lnTo>
                      <a:pt x="1648" y="739"/>
                    </a:lnTo>
                    <a:lnTo>
                      <a:pt x="1655" y="758"/>
                    </a:lnTo>
                    <a:lnTo>
                      <a:pt x="1658" y="776"/>
                    </a:lnTo>
                    <a:lnTo>
                      <a:pt x="1658" y="795"/>
                    </a:lnTo>
                    <a:lnTo>
                      <a:pt x="1658" y="815"/>
                    </a:lnTo>
                    <a:lnTo>
                      <a:pt x="1658" y="835"/>
                    </a:lnTo>
                    <a:lnTo>
                      <a:pt x="1658" y="856"/>
                    </a:lnTo>
                    <a:lnTo>
                      <a:pt x="1657" y="878"/>
                    </a:lnTo>
                    <a:lnTo>
                      <a:pt x="1653" y="897"/>
                    </a:lnTo>
                    <a:lnTo>
                      <a:pt x="1645" y="915"/>
                    </a:lnTo>
                    <a:lnTo>
                      <a:pt x="1634" y="932"/>
                    </a:lnTo>
                    <a:lnTo>
                      <a:pt x="1616" y="947"/>
                    </a:lnTo>
                    <a:lnTo>
                      <a:pt x="1591" y="960"/>
                    </a:lnTo>
                    <a:lnTo>
                      <a:pt x="1550" y="979"/>
                    </a:lnTo>
                    <a:lnTo>
                      <a:pt x="1515" y="1006"/>
                    </a:lnTo>
                    <a:lnTo>
                      <a:pt x="1487" y="1035"/>
                    </a:lnTo>
                    <a:lnTo>
                      <a:pt x="1464" y="1068"/>
                    </a:lnTo>
                    <a:lnTo>
                      <a:pt x="1451" y="1104"/>
                    </a:lnTo>
                    <a:lnTo>
                      <a:pt x="1443" y="1144"/>
                    </a:lnTo>
                    <a:lnTo>
                      <a:pt x="1443" y="1183"/>
                    </a:lnTo>
                    <a:lnTo>
                      <a:pt x="1451" y="1226"/>
                    </a:lnTo>
                    <a:lnTo>
                      <a:pt x="1468" y="1267"/>
                    </a:lnTo>
                    <a:lnTo>
                      <a:pt x="1478" y="1295"/>
                    </a:lnTo>
                    <a:lnTo>
                      <a:pt x="1481" y="1320"/>
                    </a:lnTo>
                    <a:lnTo>
                      <a:pt x="1478" y="1341"/>
                    </a:lnTo>
                    <a:lnTo>
                      <a:pt x="1466" y="1362"/>
                    </a:lnTo>
                    <a:lnTo>
                      <a:pt x="1448" y="1382"/>
                    </a:lnTo>
                    <a:lnTo>
                      <a:pt x="1410" y="1417"/>
                    </a:lnTo>
                    <a:lnTo>
                      <a:pt x="1374" y="1451"/>
                    </a:lnTo>
                    <a:lnTo>
                      <a:pt x="1356" y="1466"/>
                    </a:lnTo>
                    <a:lnTo>
                      <a:pt x="1336" y="1473"/>
                    </a:lnTo>
                    <a:lnTo>
                      <a:pt x="1316" y="1469"/>
                    </a:lnTo>
                    <a:lnTo>
                      <a:pt x="1293" y="1459"/>
                    </a:lnTo>
                    <a:lnTo>
                      <a:pt x="1256" y="1443"/>
                    </a:lnTo>
                    <a:lnTo>
                      <a:pt x="1215" y="1435"/>
                    </a:lnTo>
                    <a:lnTo>
                      <a:pt x="1175" y="1431"/>
                    </a:lnTo>
                    <a:lnTo>
                      <a:pt x="1137" y="1436"/>
                    </a:lnTo>
                    <a:lnTo>
                      <a:pt x="1101" y="1448"/>
                    </a:lnTo>
                    <a:lnTo>
                      <a:pt x="1067" y="1466"/>
                    </a:lnTo>
                    <a:lnTo>
                      <a:pt x="1035" y="1489"/>
                    </a:lnTo>
                    <a:lnTo>
                      <a:pt x="1007" y="1519"/>
                    </a:lnTo>
                    <a:lnTo>
                      <a:pt x="986" y="1553"/>
                    </a:lnTo>
                    <a:lnTo>
                      <a:pt x="970" y="1593"/>
                    </a:lnTo>
                    <a:lnTo>
                      <a:pt x="960" y="1617"/>
                    </a:lnTo>
                    <a:lnTo>
                      <a:pt x="947" y="1635"/>
                    </a:lnTo>
                    <a:lnTo>
                      <a:pt x="930" y="1647"/>
                    </a:lnTo>
                    <a:lnTo>
                      <a:pt x="910" y="1653"/>
                    </a:lnTo>
                    <a:lnTo>
                      <a:pt x="884" y="1652"/>
                    </a:lnTo>
                    <a:lnTo>
                      <a:pt x="861" y="1652"/>
                    </a:lnTo>
                    <a:lnTo>
                      <a:pt x="837" y="1653"/>
                    </a:lnTo>
                    <a:lnTo>
                      <a:pt x="802" y="1655"/>
                    </a:lnTo>
                    <a:lnTo>
                      <a:pt x="771" y="1652"/>
                    </a:lnTo>
                    <a:lnTo>
                      <a:pt x="744" y="1642"/>
                    </a:lnTo>
                    <a:lnTo>
                      <a:pt x="721" y="1624"/>
                    </a:lnTo>
                    <a:lnTo>
                      <a:pt x="700" y="1598"/>
                    </a:lnTo>
                    <a:lnTo>
                      <a:pt x="682" y="1563"/>
                    </a:lnTo>
                    <a:lnTo>
                      <a:pt x="662" y="1524"/>
                    </a:lnTo>
                    <a:lnTo>
                      <a:pt x="636" y="1491"/>
                    </a:lnTo>
                    <a:lnTo>
                      <a:pt x="606" y="1464"/>
                    </a:lnTo>
                    <a:lnTo>
                      <a:pt x="574" y="1446"/>
                    </a:lnTo>
                    <a:lnTo>
                      <a:pt x="536" y="1435"/>
                    </a:lnTo>
                    <a:lnTo>
                      <a:pt x="496" y="1430"/>
                    </a:lnTo>
                    <a:lnTo>
                      <a:pt x="455" y="1433"/>
                    </a:lnTo>
                    <a:lnTo>
                      <a:pt x="414" y="1443"/>
                    </a:lnTo>
                    <a:lnTo>
                      <a:pt x="371" y="1458"/>
                    </a:lnTo>
                    <a:lnTo>
                      <a:pt x="357" y="1463"/>
                    </a:lnTo>
                    <a:lnTo>
                      <a:pt x="340" y="1463"/>
                    </a:lnTo>
                    <a:lnTo>
                      <a:pt x="322" y="1459"/>
                    </a:lnTo>
                    <a:lnTo>
                      <a:pt x="304" y="1453"/>
                    </a:lnTo>
                    <a:lnTo>
                      <a:pt x="286" y="1448"/>
                    </a:lnTo>
                    <a:lnTo>
                      <a:pt x="273" y="1440"/>
                    </a:lnTo>
                    <a:lnTo>
                      <a:pt x="261" y="1428"/>
                    </a:lnTo>
                    <a:lnTo>
                      <a:pt x="251" y="1415"/>
                    </a:lnTo>
                    <a:lnTo>
                      <a:pt x="240" y="1402"/>
                    </a:lnTo>
                    <a:lnTo>
                      <a:pt x="223" y="1387"/>
                    </a:lnTo>
                    <a:lnTo>
                      <a:pt x="209" y="1371"/>
                    </a:lnTo>
                    <a:lnTo>
                      <a:pt x="197" y="1354"/>
                    </a:lnTo>
                    <a:lnTo>
                      <a:pt x="189" y="1338"/>
                    </a:lnTo>
                    <a:lnTo>
                      <a:pt x="184" y="1318"/>
                    </a:lnTo>
                    <a:lnTo>
                      <a:pt x="186" y="1298"/>
                    </a:lnTo>
                    <a:lnTo>
                      <a:pt x="192" y="1277"/>
                    </a:lnTo>
                    <a:lnTo>
                      <a:pt x="205" y="1254"/>
                    </a:lnTo>
                    <a:lnTo>
                      <a:pt x="215" y="1238"/>
                    </a:lnTo>
                    <a:lnTo>
                      <a:pt x="220" y="1218"/>
                    </a:lnTo>
                    <a:lnTo>
                      <a:pt x="223" y="1200"/>
                    </a:lnTo>
                    <a:lnTo>
                      <a:pt x="227" y="1185"/>
                    </a:lnTo>
                    <a:lnTo>
                      <a:pt x="222" y="1141"/>
                    </a:lnTo>
                    <a:lnTo>
                      <a:pt x="212" y="1101"/>
                    </a:lnTo>
                    <a:lnTo>
                      <a:pt x="199" y="1065"/>
                    </a:lnTo>
                    <a:lnTo>
                      <a:pt x="179" y="1032"/>
                    </a:lnTo>
                    <a:lnTo>
                      <a:pt x="154" y="1004"/>
                    </a:lnTo>
                    <a:lnTo>
                      <a:pt x="125" y="979"/>
                    </a:lnTo>
                    <a:lnTo>
                      <a:pt x="89" y="960"/>
                    </a:lnTo>
                    <a:lnTo>
                      <a:pt x="62" y="943"/>
                    </a:lnTo>
                    <a:lnTo>
                      <a:pt x="41" y="922"/>
                    </a:lnTo>
                    <a:lnTo>
                      <a:pt x="23" y="894"/>
                    </a:lnTo>
                    <a:lnTo>
                      <a:pt x="10" y="864"/>
                    </a:lnTo>
                    <a:lnTo>
                      <a:pt x="2" y="832"/>
                    </a:lnTo>
                    <a:lnTo>
                      <a:pt x="0" y="800"/>
                    </a:lnTo>
                    <a:lnTo>
                      <a:pt x="5" y="769"/>
                    </a:lnTo>
                    <a:lnTo>
                      <a:pt x="16" y="741"/>
                    </a:lnTo>
                    <a:lnTo>
                      <a:pt x="30" y="725"/>
                    </a:lnTo>
                    <a:lnTo>
                      <a:pt x="48" y="712"/>
                    </a:lnTo>
                    <a:lnTo>
                      <a:pt x="69" y="703"/>
                    </a:lnTo>
                    <a:lnTo>
                      <a:pt x="105" y="685"/>
                    </a:lnTo>
                    <a:lnTo>
                      <a:pt x="138" y="662"/>
                    </a:lnTo>
                    <a:lnTo>
                      <a:pt x="168" y="634"/>
                    </a:lnTo>
                    <a:lnTo>
                      <a:pt x="191" y="601"/>
                    </a:lnTo>
                    <a:lnTo>
                      <a:pt x="209" y="565"/>
                    </a:lnTo>
                    <a:lnTo>
                      <a:pt x="220" y="526"/>
                    </a:lnTo>
                    <a:lnTo>
                      <a:pt x="225" y="486"/>
                    </a:lnTo>
                    <a:lnTo>
                      <a:pt x="222" y="445"/>
                    </a:lnTo>
                    <a:lnTo>
                      <a:pt x="212" y="404"/>
                    </a:lnTo>
                    <a:lnTo>
                      <a:pt x="192" y="363"/>
                    </a:lnTo>
                    <a:lnTo>
                      <a:pt x="191" y="360"/>
                    </a:lnTo>
                    <a:lnTo>
                      <a:pt x="189" y="358"/>
                    </a:lnTo>
                    <a:lnTo>
                      <a:pt x="186" y="333"/>
                    </a:lnTo>
                    <a:lnTo>
                      <a:pt x="187" y="314"/>
                    </a:lnTo>
                    <a:lnTo>
                      <a:pt x="196" y="296"/>
                    </a:lnTo>
                    <a:lnTo>
                      <a:pt x="207" y="281"/>
                    </a:lnTo>
                    <a:lnTo>
                      <a:pt x="222" y="268"/>
                    </a:lnTo>
                    <a:lnTo>
                      <a:pt x="237" y="255"/>
                    </a:lnTo>
                    <a:lnTo>
                      <a:pt x="251" y="241"/>
                    </a:lnTo>
                    <a:lnTo>
                      <a:pt x="265" y="228"/>
                    </a:lnTo>
                    <a:lnTo>
                      <a:pt x="274" y="217"/>
                    </a:lnTo>
                    <a:lnTo>
                      <a:pt x="284" y="204"/>
                    </a:lnTo>
                    <a:lnTo>
                      <a:pt x="296" y="194"/>
                    </a:lnTo>
                    <a:lnTo>
                      <a:pt x="309" y="184"/>
                    </a:lnTo>
                    <a:lnTo>
                      <a:pt x="324" y="179"/>
                    </a:lnTo>
                    <a:lnTo>
                      <a:pt x="340" y="181"/>
                    </a:lnTo>
                    <a:lnTo>
                      <a:pt x="360" y="187"/>
                    </a:lnTo>
                    <a:lnTo>
                      <a:pt x="401" y="207"/>
                    </a:lnTo>
                    <a:lnTo>
                      <a:pt x="442" y="218"/>
                    </a:lnTo>
                    <a:lnTo>
                      <a:pt x="483" y="222"/>
                    </a:lnTo>
                    <a:lnTo>
                      <a:pt x="523" y="218"/>
                    </a:lnTo>
                    <a:lnTo>
                      <a:pt x="560" y="209"/>
                    </a:lnTo>
                    <a:lnTo>
                      <a:pt x="595" y="192"/>
                    </a:lnTo>
                    <a:lnTo>
                      <a:pt x="626" y="171"/>
                    </a:lnTo>
                    <a:lnTo>
                      <a:pt x="654" y="141"/>
                    </a:lnTo>
                    <a:lnTo>
                      <a:pt x="679" y="107"/>
                    </a:lnTo>
                    <a:lnTo>
                      <a:pt x="697" y="66"/>
                    </a:lnTo>
                    <a:lnTo>
                      <a:pt x="707" y="44"/>
                    </a:lnTo>
                    <a:lnTo>
                      <a:pt x="718" y="26"/>
                    </a:lnTo>
                    <a:lnTo>
                      <a:pt x="731" y="13"/>
                    </a:lnTo>
                    <a:lnTo>
                      <a:pt x="748" y="5"/>
                    </a:lnTo>
                    <a:lnTo>
                      <a:pt x="769" y="1"/>
                    </a:lnTo>
                    <a:lnTo>
                      <a:pt x="792" y="3"/>
                    </a:lnTo>
                    <a:lnTo>
                      <a:pt x="810" y="3"/>
                    </a:lnTo>
                    <a:lnTo>
                      <a:pt x="828" y="1"/>
                    </a:lnTo>
                    <a:lnTo>
                      <a:pt x="846"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14"/>
              <p:cNvSpPr>
                <a:spLocks noEditPoints="1"/>
              </p:cNvSpPr>
              <p:nvPr/>
            </p:nvSpPr>
            <p:spPr bwMode="auto">
              <a:xfrm>
                <a:off x="3198" y="1800"/>
                <a:ext cx="547" cy="543"/>
              </a:xfrm>
              <a:custGeom>
                <a:avLst/>
                <a:gdLst>
                  <a:gd name="T0" fmla="*/ 441 w 1093"/>
                  <a:gd name="T1" fmla="*/ 239 h 1087"/>
                  <a:gd name="T2" fmla="*/ 306 w 1093"/>
                  <a:gd name="T3" fmla="*/ 334 h 1087"/>
                  <a:gd name="T4" fmla="*/ 234 w 1093"/>
                  <a:gd name="T5" fmla="*/ 483 h 1087"/>
                  <a:gd name="T6" fmla="*/ 249 w 1093"/>
                  <a:gd name="T7" fmla="*/ 649 h 1087"/>
                  <a:gd name="T8" fmla="*/ 344 w 1093"/>
                  <a:gd name="T9" fmla="*/ 786 h 1087"/>
                  <a:gd name="T10" fmla="*/ 490 w 1093"/>
                  <a:gd name="T11" fmla="*/ 858 h 1087"/>
                  <a:gd name="T12" fmla="*/ 658 w 1093"/>
                  <a:gd name="T13" fmla="*/ 843 h 1087"/>
                  <a:gd name="T14" fmla="*/ 794 w 1093"/>
                  <a:gd name="T15" fmla="*/ 748 h 1087"/>
                  <a:gd name="T16" fmla="*/ 868 w 1093"/>
                  <a:gd name="T17" fmla="*/ 599 h 1087"/>
                  <a:gd name="T18" fmla="*/ 852 w 1093"/>
                  <a:gd name="T19" fmla="*/ 434 h 1087"/>
                  <a:gd name="T20" fmla="*/ 755 w 1093"/>
                  <a:gd name="T21" fmla="*/ 299 h 1087"/>
                  <a:gd name="T22" fmla="*/ 607 w 1093"/>
                  <a:gd name="T23" fmla="*/ 224 h 1087"/>
                  <a:gd name="T24" fmla="*/ 554 w 1093"/>
                  <a:gd name="T25" fmla="*/ 0 h 1087"/>
                  <a:gd name="T26" fmla="*/ 607 w 1093"/>
                  <a:gd name="T27" fmla="*/ 8 h 1087"/>
                  <a:gd name="T28" fmla="*/ 648 w 1093"/>
                  <a:gd name="T29" fmla="*/ 51 h 1087"/>
                  <a:gd name="T30" fmla="*/ 717 w 1093"/>
                  <a:gd name="T31" fmla="*/ 130 h 1087"/>
                  <a:gd name="T32" fmla="*/ 812 w 1093"/>
                  <a:gd name="T33" fmla="*/ 138 h 1087"/>
                  <a:gd name="T34" fmla="*/ 886 w 1093"/>
                  <a:gd name="T35" fmla="*/ 120 h 1087"/>
                  <a:gd name="T36" fmla="*/ 926 w 1093"/>
                  <a:gd name="T37" fmla="*/ 147 h 1087"/>
                  <a:gd name="T38" fmla="*/ 962 w 1093"/>
                  <a:gd name="T39" fmla="*/ 183 h 1087"/>
                  <a:gd name="T40" fmla="*/ 977 w 1093"/>
                  <a:gd name="T41" fmla="*/ 230 h 1087"/>
                  <a:gd name="T42" fmla="*/ 952 w 1093"/>
                  <a:gd name="T43" fmla="*/ 321 h 1087"/>
                  <a:gd name="T44" fmla="*/ 980 w 1093"/>
                  <a:gd name="T45" fmla="*/ 406 h 1087"/>
                  <a:gd name="T46" fmla="*/ 1060 w 1093"/>
                  <a:gd name="T47" fmla="*/ 462 h 1087"/>
                  <a:gd name="T48" fmla="*/ 1090 w 1093"/>
                  <a:gd name="T49" fmla="*/ 511 h 1087"/>
                  <a:gd name="T50" fmla="*/ 1092 w 1093"/>
                  <a:gd name="T51" fmla="*/ 576 h 1087"/>
                  <a:gd name="T52" fmla="*/ 1065 w 1093"/>
                  <a:gd name="T53" fmla="*/ 618 h 1087"/>
                  <a:gd name="T54" fmla="*/ 1003 w 1093"/>
                  <a:gd name="T55" fmla="*/ 656 h 1087"/>
                  <a:gd name="T56" fmla="*/ 952 w 1093"/>
                  <a:gd name="T57" fmla="*/ 732 h 1087"/>
                  <a:gd name="T58" fmla="*/ 968 w 1093"/>
                  <a:gd name="T59" fmla="*/ 827 h 1087"/>
                  <a:gd name="T60" fmla="*/ 973 w 1093"/>
                  <a:gd name="T61" fmla="*/ 880 h 1087"/>
                  <a:gd name="T62" fmla="*/ 945 w 1093"/>
                  <a:gd name="T63" fmla="*/ 917 h 1087"/>
                  <a:gd name="T64" fmla="*/ 909 w 1093"/>
                  <a:gd name="T65" fmla="*/ 952 h 1087"/>
                  <a:gd name="T66" fmla="*/ 865 w 1093"/>
                  <a:gd name="T67" fmla="*/ 965 h 1087"/>
                  <a:gd name="T68" fmla="*/ 779 w 1093"/>
                  <a:gd name="T69" fmla="*/ 940 h 1087"/>
                  <a:gd name="T70" fmla="*/ 694 w 1093"/>
                  <a:gd name="T71" fmla="*/ 968 h 1087"/>
                  <a:gd name="T72" fmla="*/ 636 w 1093"/>
                  <a:gd name="T73" fmla="*/ 1051 h 1087"/>
                  <a:gd name="T74" fmla="*/ 574 w 1093"/>
                  <a:gd name="T75" fmla="*/ 1085 h 1087"/>
                  <a:gd name="T76" fmla="*/ 497 w 1093"/>
                  <a:gd name="T77" fmla="*/ 1079 h 1087"/>
                  <a:gd name="T78" fmla="*/ 446 w 1093"/>
                  <a:gd name="T79" fmla="*/ 1021 h 1087"/>
                  <a:gd name="T80" fmla="*/ 382 w 1093"/>
                  <a:gd name="T81" fmla="*/ 954 h 1087"/>
                  <a:gd name="T82" fmla="*/ 293 w 1093"/>
                  <a:gd name="T83" fmla="*/ 944 h 1087"/>
                  <a:gd name="T84" fmla="*/ 216 w 1093"/>
                  <a:gd name="T85" fmla="*/ 963 h 1087"/>
                  <a:gd name="T86" fmla="*/ 166 w 1093"/>
                  <a:gd name="T87" fmla="*/ 931 h 1087"/>
                  <a:gd name="T88" fmla="*/ 133 w 1093"/>
                  <a:gd name="T89" fmla="*/ 893 h 1087"/>
                  <a:gd name="T90" fmla="*/ 125 w 1093"/>
                  <a:gd name="T91" fmla="*/ 847 h 1087"/>
                  <a:gd name="T92" fmla="*/ 148 w 1093"/>
                  <a:gd name="T93" fmla="*/ 755 h 1087"/>
                  <a:gd name="T94" fmla="*/ 107 w 1093"/>
                  <a:gd name="T95" fmla="*/ 668 h 1087"/>
                  <a:gd name="T96" fmla="*/ 20 w 1093"/>
                  <a:gd name="T97" fmla="*/ 594 h 1087"/>
                  <a:gd name="T98" fmla="*/ 5 w 1093"/>
                  <a:gd name="T99" fmla="*/ 518 h 1087"/>
                  <a:gd name="T100" fmla="*/ 73 w 1093"/>
                  <a:gd name="T101" fmla="*/ 444 h 1087"/>
                  <a:gd name="T102" fmla="*/ 142 w 1093"/>
                  <a:gd name="T103" fmla="*/ 362 h 1087"/>
                  <a:gd name="T104" fmla="*/ 132 w 1093"/>
                  <a:gd name="T105" fmla="*/ 255 h 1087"/>
                  <a:gd name="T106" fmla="*/ 140 w 1093"/>
                  <a:gd name="T107" fmla="*/ 193 h 1087"/>
                  <a:gd name="T108" fmla="*/ 186 w 1093"/>
                  <a:gd name="T109" fmla="*/ 133 h 1087"/>
                  <a:gd name="T110" fmla="*/ 240 w 1093"/>
                  <a:gd name="T111" fmla="*/ 125 h 1087"/>
                  <a:gd name="T112" fmla="*/ 326 w 1093"/>
                  <a:gd name="T113" fmla="*/ 145 h 1087"/>
                  <a:gd name="T114" fmla="*/ 410 w 1093"/>
                  <a:gd name="T115" fmla="*/ 112 h 1087"/>
                  <a:gd name="T116" fmla="*/ 459 w 1093"/>
                  <a:gd name="T117" fmla="*/ 35 h 1087"/>
                  <a:gd name="T118" fmla="*/ 510 w 1093"/>
                  <a:gd name="T119" fmla="*/ 2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3" h="1087">
                    <a:moveTo>
                      <a:pt x="551" y="219"/>
                    </a:moveTo>
                    <a:lnTo>
                      <a:pt x="495" y="224"/>
                    </a:lnTo>
                    <a:lnTo>
                      <a:pt x="441" y="239"/>
                    </a:lnTo>
                    <a:lnTo>
                      <a:pt x="392" y="263"/>
                    </a:lnTo>
                    <a:lnTo>
                      <a:pt x="345" y="294"/>
                    </a:lnTo>
                    <a:lnTo>
                      <a:pt x="306" y="334"/>
                    </a:lnTo>
                    <a:lnTo>
                      <a:pt x="273" y="380"/>
                    </a:lnTo>
                    <a:lnTo>
                      <a:pt x="249" y="429"/>
                    </a:lnTo>
                    <a:lnTo>
                      <a:pt x="234" y="483"/>
                    </a:lnTo>
                    <a:lnTo>
                      <a:pt x="227" y="539"/>
                    </a:lnTo>
                    <a:lnTo>
                      <a:pt x="234" y="595"/>
                    </a:lnTo>
                    <a:lnTo>
                      <a:pt x="249" y="649"/>
                    </a:lnTo>
                    <a:lnTo>
                      <a:pt x="273" y="700"/>
                    </a:lnTo>
                    <a:lnTo>
                      <a:pt x="304" y="745"/>
                    </a:lnTo>
                    <a:lnTo>
                      <a:pt x="344" y="786"/>
                    </a:lnTo>
                    <a:lnTo>
                      <a:pt x="388" y="817"/>
                    </a:lnTo>
                    <a:lnTo>
                      <a:pt x="438" y="843"/>
                    </a:lnTo>
                    <a:lnTo>
                      <a:pt x="490" y="858"/>
                    </a:lnTo>
                    <a:lnTo>
                      <a:pt x="546" y="865"/>
                    </a:lnTo>
                    <a:lnTo>
                      <a:pt x="604" y="860"/>
                    </a:lnTo>
                    <a:lnTo>
                      <a:pt x="658" y="843"/>
                    </a:lnTo>
                    <a:lnTo>
                      <a:pt x="709" y="820"/>
                    </a:lnTo>
                    <a:lnTo>
                      <a:pt x="755" y="788"/>
                    </a:lnTo>
                    <a:lnTo>
                      <a:pt x="794" y="748"/>
                    </a:lnTo>
                    <a:lnTo>
                      <a:pt x="827" y="704"/>
                    </a:lnTo>
                    <a:lnTo>
                      <a:pt x="852" y="653"/>
                    </a:lnTo>
                    <a:lnTo>
                      <a:pt x="868" y="599"/>
                    </a:lnTo>
                    <a:lnTo>
                      <a:pt x="873" y="541"/>
                    </a:lnTo>
                    <a:lnTo>
                      <a:pt x="868" y="487"/>
                    </a:lnTo>
                    <a:lnTo>
                      <a:pt x="852" y="434"/>
                    </a:lnTo>
                    <a:lnTo>
                      <a:pt x="827" y="383"/>
                    </a:lnTo>
                    <a:lnTo>
                      <a:pt x="794" y="339"/>
                    </a:lnTo>
                    <a:lnTo>
                      <a:pt x="755" y="299"/>
                    </a:lnTo>
                    <a:lnTo>
                      <a:pt x="709" y="265"/>
                    </a:lnTo>
                    <a:lnTo>
                      <a:pt x="659" y="240"/>
                    </a:lnTo>
                    <a:lnTo>
                      <a:pt x="607" y="224"/>
                    </a:lnTo>
                    <a:lnTo>
                      <a:pt x="551" y="219"/>
                    </a:lnTo>
                    <a:close/>
                    <a:moveTo>
                      <a:pt x="535" y="0"/>
                    </a:moveTo>
                    <a:lnTo>
                      <a:pt x="554" y="0"/>
                    </a:lnTo>
                    <a:lnTo>
                      <a:pt x="572" y="2"/>
                    </a:lnTo>
                    <a:lnTo>
                      <a:pt x="590" y="4"/>
                    </a:lnTo>
                    <a:lnTo>
                      <a:pt x="607" y="8"/>
                    </a:lnTo>
                    <a:lnTo>
                      <a:pt x="622" y="17"/>
                    </a:lnTo>
                    <a:lnTo>
                      <a:pt x="636" y="31"/>
                    </a:lnTo>
                    <a:lnTo>
                      <a:pt x="648" y="51"/>
                    </a:lnTo>
                    <a:lnTo>
                      <a:pt x="668" y="86"/>
                    </a:lnTo>
                    <a:lnTo>
                      <a:pt x="691" y="112"/>
                    </a:lnTo>
                    <a:lnTo>
                      <a:pt x="717" y="130"/>
                    </a:lnTo>
                    <a:lnTo>
                      <a:pt x="745" y="142"/>
                    </a:lnTo>
                    <a:lnTo>
                      <a:pt x="776" y="143"/>
                    </a:lnTo>
                    <a:lnTo>
                      <a:pt x="812" y="138"/>
                    </a:lnTo>
                    <a:lnTo>
                      <a:pt x="850" y="125"/>
                    </a:lnTo>
                    <a:lnTo>
                      <a:pt x="870" y="120"/>
                    </a:lnTo>
                    <a:lnTo>
                      <a:pt x="886" y="120"/>
                    </a:lnTo>
                    <a:lnTo>
                      <a:pt x="901" y="127"/>
                    </a:lnTo>
                    <a:lnTo>
                      <a:pt x="914" y="135"/>
                    </a:lnTo>
                    <a:lnTo>
                      <a:pt x="926" y="147"/>
                    </a:lnTo>
                    <a:lnTo>
                      <a:pt x="937" y="158"/>
                    </a:lnTo>
                    <a:lnTo>
                      <a:pt x="950" y="170"/>
                    </a:lnTo>
                    <a:lnTo>
                      <a:pt x="962" y="183"/>
                    </a:lnTo>
                    <a:lnTo>
                      <a:pt x="972" y="197"/>
                    </a:lnTo>
                    <a:lnTo>
                      <a:pt x="977" y="212"/>
                    </a:lnTo>
                    <a:lnTo>
                      <a:pt x="977" y="230"/>
                    </a:lnTo>
                    <a:lnTo>
                      <a:pt x="972" y="250"/>
                    </a:lnTo>
                    <a:lnTo>
                      <a:pt x="957" y="288"/>
                    </a:lnTo>
                    <a:lnTo>
                      <a:pt x="952" y="321"/>
                    </a:lnTo>
                    <a:lnTo>
                      <a:pt x="954" y="352"/>
                    </a:lnTo>
                    <a:lnTo>
                      <a:pt x="963" y="380"/>
                    </a:lnTo>
                    <a:lnTo>
                      <a:pt x="980" y="406"/>
                    </a:lnTo>
                    <a:lnTo>
                      <a:pt x="1005" y="429"/>
                    </a:lnTo>
                    <a:lnTo>
                      <a:pt x="1039" y="447"/>
                    </a:lnTo>
                    <a:lnTo>
                      <a:pt x="1060" y="462"/>
                    </a:lnTo>
                    <a:lnTo>
                      <a:pt x="1075" y="477"/>
                    </a:lnTo>
                    <a:lnTo>
                      <a:pt x="1085" y="493"/>
                    </a:lnTo>
                    <a:lnTo>
                      <a:pt x="1090" y="511"/>
                    </a:lnTo>
                    <a:lnTo>
                      <a:pt x="1092" y="531"/>
                    </a:lnTo>
                    <a:lnTo>
                      <a:pt x="1093" y="554"/>
                    </a:lnTo>
                    <a:lnTo>
                      <a:pt x="1092" y="576"/>
                    </a:lnTo>
                    <a:lnTo>
                      <a:pt x="1087" y="594"/>
                    </a:lnTo>
                    <a:lnTo>
                      <a:pt x="1077" y="607"/>
                    </a:lnTo>
                    <a:lnTo>
                      <a:pt x="1065" y="618"/>
                    </a:lnTo>
                    <a:lnTo>
                      <a:pt x="1051" y="628"/>
                    </a:lnTo>
                    <a:lnTo>
                      <a:pt x="1033" y="638"/>
                    </a:lnTo>
                    <a:lnTo>
                      <a:pt x="1003" y="656"/>
                    </a:lnTo>
                    <a:lnTo>
                      <a:pt x="978" y="679"/>
                    </a:lnTo>
                    <a:lnTo>
                      <a:pt x="962" y="704"/>
                    </a:lnTo>
                    <a:lnTo>
                      <a:pt x="952" y="732"/>
                    </a:lnTo>
                    <a:lnTo>
                      <a:pt x="950" y="761"/>
                    </a:lnTo>
                    <a:lnTo>
                      <a:pt x="955" y="794"/>
                    </a:lnTo>
                    <a:lnTo>
                      <a:pt x="968" y="827"/>
                    </a:lnTo>
                    <a:lnTo>
                      <a:pt x="975" y="847"/>
                    </a:lnTo>
                    <a:lnTo>
                      <a:pt x="977" y="865"/>
                    </a:lnTo>
                    <a:lnTo>
                      <a:pt x="973" y="880"/>
                    </a:lnTo>
                    <a:lnTo>
                      <a:pt x="965" y="893"/>
                    </a:lnTo>
                    <a:lnTo>
                      <a:pt x="957" y="906"/>
                    </a:lnTo>
                    <a:lnTo>
                      <a:pt x="945" y="917"/>
                    </a:lnTo>
                    <a:lnTo>
                      <a:pt x="934" y="929"/>
                    </a:lnTo>
                    <a:lnTo>
                      <a:pt x="921" y="942"/>
                    </a:lnTo>
                    <a:lnTo>
                      <a:pt x="909" y="952"/>
                    </a:lnTo>
                    <a:lnTo>
                      <a:pt x="896" y="960"/>
                    </a:lnTo>
                    <a:lnTo>
                      <a:pt x="883" y="965"/>
                    </a:lnTo>
                    <a:lnTo>
                      <a:pt x="865" y="965"/>
                    </a:lnTo>
                    <a:lnTo>
                      <a:pt x="847" y="959"/>
                    </a:lnTo>
                    <a:lnTo>
                      <a:pt x="812" y="945"/>
                    </a:lnTo>
                    <a:lnTo>
                      <a:pt x="779" y="940"/>
                    </a:lnTo>
                    <a:lnTo>
                      <a:pt x="748" y="942"/>
                    </a:lnTo>
                    <a:lnTo>
                      <a:pt x="719" y="952"/>
                    </a:lnTo>
                    <a:lnTo>
                      <a:pt x="694" y="968"/>
                    </a:lnTo>
                    <a:lnTo>
                      <a:pt x="671" y="993"/>
                    </a:lnTo>
                    <a:lnTo>
                      <a:pt x="651" y="1026"/>
                    </a:lnTo>
                    <a:lnTo>
                      <a:pt x="636" y="1051"/>
                    </a:lnTo>
                    <a:lnTo>
                      <a:pt x="618" y="1067"/>
                    </a:lnTo>
                    <a:lnTo>
                      <a:pt x="597" y="1079"/>
                    </a:lnTo>
                    <a:lnTo>
                      <a:pt x="574" y="1085"/>
                    </a:lnTo>
                    <a:lnTo>
                      <a:pt x="548" y="1087"/>
                    </a:lnTo>
                    <a:lnTo>
                      <a:pt x="520" y="1085"/>
                    </a:lnTo>
                    <a:lnTo>
                      <a:pt x="497" y="1079"/>
                    </a:lnTo>
                    <a:lnTo>
                      <a:pt x="477" y="1065"/>
                    </a:lnTo>
                    <a:lnTo>
                      <a:pt x="459" y="1047"/>
                    </a:lnTo>
                    <a:lnTo>
                      <a:pt x="446" y="1021"/>
                    </a:lnTo>
                    <a:lnTo>
                      <a:pt x="429" y="993"/>
                    </a:lnTo>
                    <a:lnTo>
                      <a:pt x="408" y="970"/>
                    </a:lnTo>
                    <a:lnTo>
                      <a:pt x="382" y="954"/>
                    </a:lnTo>
                    <a:lnTo>
                      <a:pt x="354" y="944"/>
                    </a:lnTo>
                    <a:lnTo>
                      <a:pt x="324" y="940"/>
                    </a:lnTo>
                    <a:lnTo>
                      <a:pt x="293" y="944"/>
                    </a:lnTo>
                    <a:lnTo>
                      <a:pt x="260" y="955"/>
                    </a:lnTo>
                    <a:lnTo>
                      <a:pt x="237" y="963"/>
                    </a:lnTo>
                    <a:lnTo>
                      <a:pt x="216" y="963"/>
                    </a:lnTo>
                    <a:lnTo>
                      <a:pt x="198" y="957"/>
                    </a:lnTo>
                    <a:lnTo>
                      <a:pt x="181" y="945"/>
                    </a:lnTo>
                    <a:lnTo>
                      <a:pt x="166" y="931"/>
                    </a:lnTo>
                    <a:lnTo>
                      <a:pt x="155" y="917"/>
                    </a:lnTo>
                    <a:lnTo>
                      <a:pt x="143" y="906"/>
                    </a:lnTo>
                    <a:lnTo>
                      <a:pt x="133" y="893"/>
                    </a:lnTo>
                    <a:lnTo>
                      <a:pt x="127" y="880"/>
                    </a:lnTo>
                    <a:lnTo>
                      <a:pt x="124" y="865"/>
                    </a:lnTo>
                    <a:lnTo>
                      <a:pt x="125" y="847"/>
                    </a:lnTo>
                    <a:lnTo>
                      <a:pt x="132" y="827"/>
                    </a:lnTo>
                    <a:lnTo>
                      <a:pt x="145" y="789"/>
                    </a:lnTo>
                    <a:lnTo>
                      <a:pt x="148" y="755"/>
                    </a:lnTo>
                    <a:lnTo>
                      <a:pt x="143" y="723"/>
                    </a:lnTo>
                    <a:lnTo>
                      <a:pt x="130" y="694"/>
                    </a:lnTo>
                    <a:lnTo>
                      <a:pt x="107" y="668"/>
                    </a:lnTo>
                    <a:lnTo>
                      <a:pt x="74" y="643"/>
                    </a:lnTo>
                    <a:lnTo>
                      <a:pt x="43" y="618"/>
                    </a:lnTo>
                    <a:lnTo>
                      <a:pt x="20" y="594"/>
                    </a:lnTo>
                    <a:lnTo>
                      <a:pt x="5" y="567"/>
                    </a:lnTo>
                    <a:lnTo>
                      <a:pt x="0" y="543"/>
                    </a:lnTo>
                    <a:lnTo>
                      <a:pt x="5" y="518"/>
                    </a:lnTo>
                    <a:lnTo>
                      <a:pt x="18" y="492"/>
                    </a:lnTo>
                    <a:lnTo>
                      <a:pt x="41" y="469"/>
                    </a:lnTo>
                    <a:lnTo>
                      <a:pt x="73" y="444"/>
                    </a:lnTo>
                    <a:lnTo>
                      <a:pt x="104" y="421"/>
                    </a:lnTo>
                    <a:lnTo>
                      <a:pt x="127" y="393"/>
                    </a:lnTo>
                    <a:lnTo>
                      <a:pt x="142" y="362"/>
                    </a:lnTo>
                    <a:lnTo>
                      <a:pt x="148" y="329"/>
                    </a:lnTo>
                    <a:lnTo>
                      <a:pt x="145" y="293"/>
                    </a:lnTo>
                    <a:lnTo>
                      <a:pt x="132" y="255"/>
                    </a:lnTo>
                    <a:lnTo>
                      <a:pt x="129" y="237"/>
                    </a:lnTo>
                    <a:lnTo>
                      <a:pt x="132" y="216"/>
                    </a:lnTo>
                    <a:lnTo>
                      <a:pt x="140" y="193"/>
                    </a:lnTo>
                    <a:lnTo>
                      <a:pt x="153" y="170"/>
                    </a:lnTo>
                    <a:lnTo>
                      <a:pt x="168" y="150"/>
                    </a:lnTo>
                    <a:lnTo>
                      <a:pt x="186" y="133"/>
                    </a:lnTo>
                    <a:lnTo>
                      <a:pt x="206" y="122"/>
                    </a:lnTo>
                    <a:lnTo>
                      <a:pt x="225" y="117"/>
                    </a:lnTo>
                    <a:lnTo>
                      <a:pt x="240" y="125"/>
                    </a:lnTo>
                    <a:lnTo>
                      <a:pt x="260" y="133"/>
                    </a:lnTo>
                    <a:lnTo>
                      <a:pt x="293" y="142"/>
                    </a:lnTo>
                    <a:lnTo>
                      <a:pt x="326" y="145"/>
                    </a:lnTo>
                    <a:lnTo>
                      <a:pt x="355" y="140"/>
                    </a:lnTo>
                    <a:lnTo>
                      <a:pt x="385" y="128"/>
                    </a:lnTo>
                    <a:lnTo>
                      <a:pt x="410" y="112"/>
                    </a:lnTo>
                    <a:lnTo>
                      <a:pt x="431" y="87"/>
                    </a:lnTo>
                    <a:lnTo>
                      <a:pt x="447" y="56"/>
                    </a:lnTo>
                    <a:lnTo>
                      <a:pt x="459" y="35"/>
                    </a:lnTo>
                    <a:lnTo>
                      <a:pt x="474" y="18"/>
                    </a:lnTo>
                    <a:lnTo>
                      <a:pt x="490" y="7"/>
                    </a:lnTo>
                    <a:lnTo>
                      <a:pt x="510" y="2"/>
                    </a:lnTo>
                    <a:lnTo>
                      <a:pt x="535"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7"/>
              <p:cNvSpPr>
                <a:spLocks noEditPoints="1"/>
              </p:cNvSpPr>
              <p:nvPr/>
            </p:nvSpPr>
            <p:spPr bwMode="auto">
              <a:xfrm>
                <a:off x="3921" y="2258"/>
                <a:ext cx="345" cy="347"/>
              </a:xfrm>
              <a:custGeom>
                <a:avLst/>
                <a:gdLst>
                  <a:gd name="T0" fmla="*/ 306 w 690"/>
                  <a:gd name="T1" fmla="*/ 178 h 694"/>
                  <a:gd name="T2" fmla="*/ 240 w 690"/>
                  <a:gd name="T3" fmla="*/ 214 h 694"/>
                  <a:gd name="T4" fmla="*/ 196 w 690"/>
                  <a:gd name="T5" fmla="*/ 275 h 694"/>
                  <a:gd name="T6" fmla="*/ 179 w 690"/>
                  <a:gd name="T7" fmla="*/ 349 h 694"/>
                  <a:gd name="T8" fmla="*/ 197 w 690"/>
                  <a:gd name="T9" fmla="*/ 423 h 694"/>
                  <a:gd name="T10" fmla="*/ 243 w 690"/>
                  <a:gd name="T11" fmla="*/ 480 h 694"/>
                  <a:gd name="T12" fmla="*/ 309 w 690"/>
                  <a:gd name="T13" fmla="*/ 512 h 694"/>
                  <a:gd name="T14" fmla="*/ 386 w 690"/>
                  <a:gd name="T15" fmla="*/ 512 h 694"/>
                  <a:gd name="T16" fmla="*/ 452 w 690"/>
                  <a:gd name="T17" fmla="*/ 477 h 694"/>
                  <a:gd name="T18" fmla="*/ 498 w 690"/>
                  <a:gd name="T19" fmla="*/ 420 h 694"/>
                  <a:gd name="T20" fmla="*/ 515 w 690"/>
                  <a:gd name="T21" fmla="*/ 346 h 694"/>
                  <a:gd name="T22" fmla="*/ 500 w 690"/>
                  <a:gd name="T23" fmla="*/ 277 h 694"/>
                  <a:gd name="T24" fmla="*/ 459 w 690"/>
                  <a:gd name="T25" fmla="*/ 222 h 694"/>
                  <a:gd name="T26" fmla="*/ 401 w 690"/>
                  <a:gd name="T27" fmla="*/ 186 h 694"/>
                  <a:gd name="T28" fmla="*/ 342 w 690"/>
                  <a:gd name="T29" fmla="*/ 173 h 694"/>
                  <a:gd name="T30" fmla="*/ 403 w 690"/>
                  <a:gd name="T31" fmla="*/ 4 h 694"/>
                  <a:gd name="T32" fmla="*/ 505 w 690"/>
                  <a:gd name="T33" fmla="*/ 38 h 694"/>
                  <a:gd name="T34" fmla="*/ 590 w 690"/>
                  <a:gd name="T35" fmla="*/ 101 h 694"/>
                  <a:gd name="T36" fmla="*/ 653 w 690"/>
                  <a:gd name="T37" fmla="*/ 186 h 694"/>
                  <a:gd name="T38" fmla="*/ 685 w 690"/>
                  <a:gd name="T39" fmla="*/ 290 h 694"/>
                  <a:gd name="T40" fmla="*/ 687 w 690"/>
                  <a:gd name="T41" fmla="*/ 403 h 694"/>
                  <a:gd name="T42" fmla="*/ 653 w 690"/>
                  <a:gd name="T43" fmla="*/ 507 h 694"/>
                  <a:gd name="T44" fmla="*/ 590 w 690"/>
                  <a:gd name="T45" fmla="*/ 594 h 694"/>
                  <a:gd name="T46" fmla="*/ 505 w 690"/>
                  <a:gd name="T47" fmla="*/ 658 h 694"/>
                  <a:gd name="T48" fmla="*/ 401 w 690"/>
                  <a:gd name="T49" fmla="*/ 691 h 694"/>
                  <a:gd name="T50" fmla="*/ 294 w 690"/>
                  <a:gd name="T51" fmla="*/ 689 h 694"/>
                  <a:gd name="T52" fmla="*/ 202 w 690"/>
                  <a:gd name="T53" fmla="*/ 663 h 694"/>
                  <a:gd name="T54" fmla="*/ 122 w 690"/>
                  <a:gd name="T55" fmla="*/ 614 h 694"/>
                  <a:gd name="T56" fmla="*/ 59 w 690"/>
                  <a:gd name="T57" fmla="*/ 543 h 694"/>
                  <a:gd name="T58" fmla="*/ 17 w 690"/>
                  <a:gd name="T59" fmla="*/ 452 h 694"/>
                  <a:gd name="T60" fmla="*/ 0 w 690"/>
                  <a:gd name="T61" fmla="*/ 346 h 694"/>
                  <a:gd name="T62" fmla="*/ 15 w 690"/>
                  <a:gd name="T63" fmla="*/ 239 h 694"/>
                  <a:gd name="T64" fmla="*/ 64 w 690"/>
                  <a:gd name="T65" fmla="*/ 143 h 694"/>
                  <a:gd name="T66" fmla="*/ 140 w 690"/>
                  <a:gd name="T67" fmla="*/ 69 h 694"/>
                  <a:gd name="T68" fmla="*/ 235 w 690"/>
                  <a:gd name="T69" fmla="*/ 19 h 694"/>
                  <a:gd name="T70" fmla="*/ 347 w 690"/>
                  <a:gd name="T71"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0" h="694">
                    <a:moveTo>
                      <a:pt x="342" y="173"/>
                    </a:moveTo>
                    <a:lnTo>
                      <a:pt x="306" y="178"/>
                    </a:lnTo>
                    <a:lnTo>
                      <a:pt x="271" y="193"/>
                    </a:lnTo>
                    <a:lnTo>
                      <a:pt x="240" y="214"/>
                    </a:lnTo>
                    <a:lnTo>
                      <a:pt x="215" y="242"/>
                    </a:lnTo>
                    <a:lnTo>
                      <a:pt x="196" y="275"/>
                    </a:lnTo>
                    <a:lnTo>
                      <a:pt x="183" y="311"/>
                    </a:lnTo>
                    <a:lnTo>
                      <a:pt x="179" y="349"/>
                    </a:lnTo>
                    <a:lnTo>
                      <a:pt x="184" y="388"/>
                    </a:lnTo>
                    <a:lnTo>
                      <a:pt x="197" y="423"/>
                    </a:lnTo>
                    <a:lnTo>
                      <a:pt x="217" y="454"/>
                    </a:lnTo>
                    <a:lnTo>
                      <a:pt x="243" y="480"/>
                    </a:lnTo>
                    <a:lnTo>
                      <a:pt x="275" y="500"/>
                    </a:lnTo>
                    <a:lnTo>
                      <a:pt x="309" y="512"/>
                    </a:lnTo>
                    <a:lnTo>
                      <a:pt x="349" y="517"/>
                    </a:lnTo>
                    <a:lnTo>
                      <a:pt x="386" y="512"/>
                    </a:lnTo>
                    <a:lnTo>
                      <a:pt x="421" y="498"/>
                    </a:lnTo>
                    <a:lnTo>
                      <a:pt x="452" y="477"/>
                    </a:lnTo>
                    <a:lnTo>
                      <a:pt x="478" y="451"/>
                    </a:lnTo>
                    <a:lnTo>
                      <a:pt x="498" y="420"/>
                    </a:lnTo>
                    <a:lnTo>
                      <a:pt x="511" y="383"/>
                    </a:lnTo>
                    <a:lnTo>
                      <a:pt x="515" y="346"/>
                    </a:lnTo>
                    <a:lnTo>
                      <a:pt x="511" y="309"/>
                    </a:lnTo>
                    <a:lnTo>
                      <a:pt x="500" y="277"/>
                    </a:lnTo>
                    <a:lnTo>
                      <a:pt x="482" y="247"/>
                    </a:lnTo>
                    <a:lnTo>
                      <a:pt x="459" y="222"/>
                    </a:lnTo>
                    <a:lnTo>
                      <a:pt x="431" y="201"/>
                    </a:lnTo>
                    <a:lnTo>
                      <a:pt x="401" y="186"/>
                    </a:lnTo>
                    <a:lnTo>
                      <a:pt x="372" y="176"/>
                    </a:lnTo>
                    <a:lnTo>
                      <a:pt x="342" y="173"/>
                    </a:lnTo>
                    <a:close/>
                    <a:moveTo>
                      <a:pt x="347" y="0"/>
                    </a:moveTo>
                    <a:lnTo>
                      <a:pt x="403" y="4"/>
                    </a:lnTo>
                    <a:lnTo>
                      <a:pt x="455" y="17"/>
                    </a:lnTo>
                    <a:lnTo>
                      <a:pt x="505" y="38"/>
                    </a:lnTo>
                    <a:lnTo>
                      <a:pt x="549" y="66"/>
                    </a:lnTo>
                    <a:lnTo>
                      <a:pt x="590" y="101"/>
                    </a:lnTo>
                    <a:lnTo>
                      <a:pt x="623" y="140"/>
                    </a:lnTo>
                    <a:lnTo>
                      <a:pt x="653" y="186"/>
                    </a:lnTo>
                    <a:lnTo>
                      <a:pt x="672" y="237"/>
                    </a:lnTo>
                    <a:lnTo>
                      <a:pt x="685" y="290"/>
                    </a:lnTo>
                    <a:lnTo>
                      <a:pt x="690" y="347"/>
                    </a:lnTo>
                    <a:lnTo>
                      <a:pt x="687" y="403"/>
                    </a:lnTo>
                    <a:lnTo>
                      <a:pt x="674" y="457"/>
                    </a:lnTo>
                    <a:lnTo>
                      <a:pt x="653" y="507"/>
                    </a:lnTo>
                    <a:lnTo>
                      <a:pt x="625" y="553"/>
                    </a:lnTo>
                    <a:lnTo>
                      <a:pt x="590" y="594"/>
                    </a:lnTo>
                    <a:lnTo>
                      <a:pt x="551" y="628"/>
                    </a:lnTo>
                    <a:lnTo>
                      <a:pt x="505" y="658"/>
                    </a:lnTo>
                    <a:lnTo>
                      <a:pt x="455" y="678"/>
                    </a:lnTo>
                    <a:lnTo>
                      <a:pt x="401" y="691"/>
                    </a:lnTo>
                    <a:lnTo>
                      <a:pt x="345" y="694"/>
                    </a:lnTo>
                    <a:lnTo>
                      <a:pt x="294" y="689"/>
                    </a:lnTo>
                    <a:lnTo>
                      <a:pt x="247" y="679"/>
                    </a:lnTo>
                    <a:lnTo>
                      <a:pt x="202" y="663"/>
                    </a:lnTo>
                    <a:lnTo>
                      <a:pt x="160" y="640"/>
                    </a:lnTo>
                    <a:lnTo>
                      <a:pt x="122" y="614"/>
                    </a:lnTo>
                    <a:lnTo>
                      <a:pt x="89" y="581"/>
                    </a:lnTo>
                    <a:lnTo>
                      <a:pt x="59" y="543"/>
                    </a:lnTo>
                    <a:lnTo>
                      <a:pt x="35" y="500"/>
                    </a:lnTo>
                    <a:lnTo>
                      <a:pt x="17" y="452"/>
                    </a:lnTo>
                    <a:lnTo>
                      <a:pt x="5" y="401"/>
                    </a:lnTo>
                    <a:lnTo>
                      <a:pt x="0" y="346"/>
                    </a:lnTo>
                    <a:lnTo>
                      <a:pt x="3" y="290"/>
                    </a:lnTo>
                    <a:lnTo>
                      <a:pt x="15" y="239"/>
                    </a:lnTo>
                    <a:lnTo>
                      <a:pt x="36" y="189"/>
                    </a:lnTo>
                    <a:lnTo>
                      <a:pt x="64" y="143"/>
                    </a:lnTo>
                    <a:lnTo>
                      <a:pt x="99" y="104"/>
                    </a:lnTo>
                    <a:lnTo>
                      <a:pt x="140" y="69"/>
                    </a:lnTo>
                    <a:lnTo>
                      <a:pt x="186" y="40"/>
                    </a:lnTo>
                    <a:lnTo>
                      <a:pt x="235" y="19"/>
                    </a:lnTo>
                    <a:lnTo>
                      <a:pt x="289" y="5"/>
                    </a:lnTo>
                    <a:lnTo>
                      <a:pt x="347"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18"/>
              <p:cNvSpPr>
                <a:spLocks noEditPoints="1"/>
              </p:cNvSpPr>
              <p:nvPr/>
            </p:nvSpPr>
            <p:spPr bwMode="auto">
              <a:xfrm>
                <a:off x="3358" y="1958"/>
                <a:ext cx="227" cy="225"/>
              </a:xfrm>
              <a:custGeom>
                <a:avLst/>
                <a:gdLst>
                  <a:gd name="T0" fmla="*/ 228 w 453"/>
                  <a:gd name="T1" fmla="*/ 116 h 451"/>
                  <a:gd name="T2" fmla="*/ 199 w 453"/>
                  <a:gd name="T3" fmla="*/ 119 h 451"/>
                  <a:gd name="T4" fmla="*/ 174 w 453"/>
                  <a:gd name="T5" fmla="*/ 130 h 451"/>
                  <a:gd name="T6" fmla="*/ 153 w 453"/>
                  <a:gd name="T7" fmla="*/ 148 h 451"/>
                  <a:gd name="T8" fmla="*/ 136 w 453"/>
                  <a:gd name="T9" fmla="*/ 171 h 451"/>
                  <a:gd name="T10" fmla="*/ 126 w 453"/>
                  <a:gd name="T11" fmla="*/ 198 h 451"/>
                  <a:gd name="T12" fmla="*/ 123 w 453"/>
                  <a:gd name="T13" fmla="*/ 229 h 451"/>
                  <a:gd name="T14" fmla="*/ 126 w 453"/>
                  <a:gd name="T15" fmla="*/ 257 h 451"/>
                  <a:gd name="T16" fmla="*/ 136 w 453"/>
                  <a:gd name="T17" fmla="*/ 283 h 451"/>
                  <a:gd name="T18" fmla="*/ 153 w 453"/>
                  <a:gd name="T19" fmla="*/ 303 h 451"/>
                  <a:gd name="T20" fmla="*/ 174 w 453"/>
                  <a:gd name="T21" fmla="*/ 319 h 451"/>
                  <a:gd name="T22" fmla="*/ 199 w 453"/>
                  <a:gd name="T23" fmla="*/ 328 h 451"/>
                  <a:gd name="T24" fmla="*/ 228 w 453"/>
                  <a:gd name="T25" fmla="*/ 331 h 451"/>
                  <a:gd name="T26" fmla="*/ 258 w 453"/>
                  <a:gd name="T27" fmla="*/ 326 h 451"/>
                  <a:gd name="T28" fmla="*/ 284 w 453"/>
                  <a:gd name="T29" fmla="*/ 314 h 451"/>
                  <a:gd name="T30" fmla="*/ 307 w 453"/>
                  <a:gd name="T31" fmla="*/ 298 h 451"/>
                  <a:gd name="T32" fmla="*/ 324 w 453"/>
                  <a:gd name="T33" fmla="*/ 275 h 451"/>
                  <a:gd name="T34" fmla="*/ 335 w 453"/>
                  <a:gd name="T35" fmla="*/ 249 h 451"/>
                  <a:gd name="T36" fmla="*/ 338 w 453"/>
                  <a:gd name="T37" fmla="*/ 221 h 451"/>
                  <a:gd name="T38" fmla="*/ 332 w 453"/>
                  <a:gd name="T39" fmla="*/ 189 h 451"/>
                  <a:gd name="T40" fmla="*/ 314 w 453"/>
                  <a:gd name="T41" fmla="*/ 160 h 451"/>
                  <a:gd name="T42" fmla="*/ 291 w 453"/>
                  <a:gd name="T43" fmla="*/ 137 h 451"/>
                  <a:gd name="T44" fmla="*/ 261 w 453"/>
                  <a:gd name="T45" fmla="*/ 122 h 451"/>
                  <a:gd name="T46" fmla="*/ 228 w 453"/>
                  <a:gd name="T47" fmla="*/ 116 h 451"/>
                  <a:gd name="T48" fmla="*/ 232 w 453"/>
                  <a:gd name="T49" fmla="*/ 0 h 451"/>
                  <a:gd name="T50" fmla="*/ 278 w 453"/>
                  <a:gd name="T51" fmla="*/ 5 h 451"/>
                  <a:gd name="T52" fmla="*/ 320 w 453"/>
                  <a:gd name="T53" fmla="*/ 17 h 451"/>
                  <a:gd name="T54" fmla="*/ 358 w 453"/>
                  <a:gd name="T55" fmla="*/ 38 h 451"/>
                  <a:gd name="T56" fmla="*/ 391 w 453"/>
                  <a:gd name="T57" fmla="*/ 65 h 451"/>
                  <a:gd name="T58" fmla="*/ 417 w 453"/>
                  <a:gd name="T59" fmla="*/ 97 h 451"/>
                  <a:gd name="T60" fmla="*/ 437 w 453"/>
                  <a:gd name="T61" fmla="*/ 135 h 451"/>
                  <a:gd name="T62" fmla="*/ 450 w 453"/>
                  <a:gd name="T63" fmla="*/ 178 h 451"/>
                  <a:gd name="T64" fmla="*/ 453 w 453"/>
                  <a:gd name="T65" fmla="*/ 224 h 451"/>
                  <a:gd name="T66" fmla="*/ 450 w 453"/>
                  <a:gd name="T67" fmla="*/ 272 h 451"/>
                  <a:gd name="T68" fmla="*/ 437 w 453"/>
                  <a:gd name="T69" fmla="*/ 316 h 451"/>
                  <a:gd name="T70" fmla="*/ 417 w 453"/>
                  <a:gd name="T71" fmla="*/ 356 h 451"/>
                  <a:gd name="T72" fmla="*/ 389 w 453"/>
                  <a:gd name="T73" fmla="*/ 388 h 451"/>
                  <a:gd name="T74" fmla="*/ 356 w 453"/>
                  <a:gd name="T75" fmla="*/ 416 h 451"/>
                  <a:gd name="T76" fmla="*/ 317 w 453"/>
                  <a:gd name="T77" fmla="*/ 436 h 451"/>
                  <a:gd name="T78" fmla="*/ 273 w 453"/>
                  <a:gd name="T79" fmla="*/ 448 h 451"/>
                  <a:gd name="T80" fmla="*/ 225 w 453"/>
                  <a:gd name="T81" fmla="*/ 451 h 451"/>
                  <a:gd name="T82" fmla="*/ 179 w 453"/>
                  <a:gd name="T83" fmla="*/ 446 h 451"/>
                  <a:gd name="T84" fmla="*/ 135 w 453"/>
                  <a:gd name="T85" fmla="*/ 433 h 451"/>
                  <a:gd name="T86" fmla="*/ 97 w 453"/>
                  <a:gd name="T87" fmla="*/ 411 h 451"/>
                  <a:gd name="T88" fmla="*/ 64 w 453"/>
                  <a:gd name="T89" fmla="*/ 383 h 451"/>
                  <a:gd name="T90" fmla="*/ 36 w 453"/>
                  <a:gd name="T91" fmla="*/ 351 h 451"/>
                  <a:gd name="T92" fmla="*/ 16 w 453"/>
                  <a:gd name="T93" fmla="*/ 311 h 451"/>
                  <a:gd name="T94" fmla="*/ 5 w 453"/>
                  <a:gd name="T95" fmla="*/ 268 h 451"/>
                  <a:gd name="T96" fmla="*/ 0 w 453"/>
                  <a:gd name="T97" fmla="*/ 222 h 451"/>
                  <a:gd name="T98" fmla="*/ 5 w 453"/>
                  <a:gd name="T99" fmla="*/ 175 h 451"/>
                  <a:gd name="T100" fmla="*/ 18 w 453"/>
                  <a:gd name="T101" fmla="*/ 132 h 451"/>
                  <a:gd name="T102" fmla="*/ 39 w 453"/>
                  <a:gd name="T103" fmla="*/ 94 h 451"/>
                  <a:gd name="T104" fmla="*/ 67 w 453"/>
                  <a:gd name="T105" fmla="*/ 63 h 451"/>
                  <a:gd name="T106" fmla="*/ 100 w 453"/>
                  <a:gd name="T107" fmla="*/ 37 h 451"/>
                  <a:gd name="T108" fmla="*/ 140 w 453"/>
                  <a:gd name="T109" fmla="*/ 17 h 451"/>
                  <a:gd name="T110" fmla="*/ 184 w 453"/>
                  <a:gd name="T111" fmla="*/ 4 h 451"/>
                  <a:gd name="T112" fmla="*/ 232 w 453"/>
                  <a:gd name="T113" fmla="*/ 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3" h="451">
                    <a:moveTo>
                      <a:pt x="228" y="116"/>
                    </a:moveTo>
                    <a:lnTo>
                      <a:pt x="199" y="119"/>
                    </a:lnTo>
                    <a:lnTo>
                      <a:pt x="174" y="130"/>
                    </a:lnTo>
                    <a:lnTo>
                      <a:pt x="153" y="148"/>
                    </a:lnTo>
                    <a:lnTo>
                      <a:pt x="136" y="171"/>
                    </a:lnTo>
                    <a:lnTo>
                      <a:pt x="126" y="198"/>
                    </a:lnTo>
                    <a:lnTo>
                      <a:pt x="123" y="229"/>
                    </a:lnTo>
                    <a:lnTo>
                      <a:pt x="126" y="257"/>
                    </a:lnTo>
                    <a:lnTo>
                      <a:pt x="136" y="283"/>
                    </a:lnTo>
                    <a:lnTo>
                      <a:pt x="153" y="303"/>
                    </a:lnTo>
                    <a:lnTo>
                      <a:pt x="174" y="319"/>
                    </a:lnTo>
                    <a:lnTo>
                      <a:pt x="199" y="328"/>
                    </a:lnTo>
                    <a:lnTo>
                      <a:pt x="228" y="331"/>
                    </a:lnTo>
                    <a:lnTo>
                      <a:pt x="258" y="326"/>
                    </a:lnTo>
                    <a:lnTo>
                      <a:pt x="284" y="314"/>
                    </a:lnTo>
                    <a:lnTo>
                      <a:pt x="307" y="298"/>
                    </a:lnTo>
                    <a:lnTo>
                      <a:pt x="324" y="275"/>
                    </a:lnTo>
                    <a:lnTo>
                      <a:pt x="335" y="249"/>
                    </a:lnTo>
                    <a:lnTo>
                      <a:pt x="338" y="221"/>
                    </a:lnTo>
                    <a:lnTo>
                      <a:pt x="332" y="189"/>
                    </a:lnTo>
                    <a:lnTo>
                      <a:pt x="314" y="160"/>
                    </a:lnTo>
                    <a:lnTo>
                      <a:pt x="291" y="137"/>
                    </a:lnTo>
                    <a:lnTo>
                      <a:pt x="261" y="122"/>
                    </a:lnTo>
                    <a:lnTo>
                      <a:pt x="228" y="116"/>
                    </a:lnTo>
                    <a:close/>
                    <a:moveTo>
                      <a:pt x="232" y="0"/>
                    </a:moveTo>
                    <a:lnTo>
                      <a:pt x="278" y="5"/>
                    </a:lnTo>
                    <a:lnTo>
                      <a:pt x="320" y="17"/>
                    </a:lnTo>
                    <a:lnTo>
                      <a:pt x="358" y="38"/>
                    </a:lnTo>
                    <a:lnTo>
                      <a:pt x="391" y="65"/>
                    </a:lnTo>
                    <a:lnTo>
                      <a:pt x="417" y="97"/>
                    </a:lnTo>
                    <a:lnTo>
                      <a:pt x="437" y="135"/>
                    </a:lnTo>
                    <a:lnTo>
                      <a:pt x="450" y="178"/>
                    </a:lnTo>
                    <a:lnTo>
                      <a:pt x="453" y="224"/>
                    </a:lnTo>
                    <a:lnTo>
                      <a:pt x="450" y="272"/>
                    </a:lnTo>
                    <a:lnTo>
                      <a:pt x="437" y="316"/>
                    </a:lnTo>
                    <a:lnTo>
                      <a:pt x="417" y="356"/>
                    </a:lnTo>
                    <a:lnTo>
                      <a:pt x="389" y="388"/>
                    </a:lnTo>
                    <a:lnTo>
                      <a:pt x="356" y="416"/>
                    </a:lnTo>
                    <a:lnTo>
                      <a:pt x="317" y="436"/>
                    </a:lnTo>
                    <a:lnTo>
                      <a:pt x="273" y="448"/>
                    </a:lnTo>
                    <a:lnTo>
                      <a:pt x="225" y="451"/>
                    </a:lnTo>
                    <a:lnTo>
                      <a:pt x="179" y="446"/>
                    </a:lnTo>
                    <a:lnTo>
                      <a:pt x="135" y="433"/>
                    </a:lnTo>
                    <a:lnTo>
                      <a:pt x="97" y="411"/>
                    </a:lnTo>
                    <a:lnTo>
                      <a:pt x="64" y="383"/>
                    </a:lnTo>
                    <a:lnTo>
                      <a:pt x="36" y="351"/>
                    </a:lnTo>
                    <a:lnTo>
                      <a:pt x="16" y="311"/>
                    </a:lnTo>
                    <a:lnTo>
                      <a:pt x="5" y="268"/>
                    </a:lnTo>
                    <a:lnTo>
                      <a:pt x="0" y="222"/>
                    </a:lnTo>
                    <a:lnTo>
                      <a:pt x="5" y="175"/>
                    </a:lnTo>
                    <a:lnTo>
                      <a:pt x="18" y="132"/>
                    </a:lnTo>
                    <a:lnTo>
                      <a:pt x="39" y="94"/>
                    </a:lnTo>
                    <a:lnTo>
                      <a:pt x="67" y="63"/>
                    </a:lnTo>
                    <a:lnTo>
                      <a:pt x="100" y="37"/>
                    </a:lnTo>
                    <a:lnTo>
                      <a:pt x="140" y="17"/>
                    </a:lnTo>
                    <a:lnTo>
                      <a:pt x="184" y="4"/>
                    </a:lnTo>
                    <a:lnTo>
                      <a:pt x="232"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7" name="TextBox 66"/>
            <p:cNvSpPr txBox="1"/>
            <p:nvPr/>
          </p:nvSpPr>
          <p:spPr>
            <a:xfrm>
              <a:off x="8892049" y="3393464"/>
              <a:ext cx="3087226" cy="336949"/>
            </a:xfrm>
            <a:prstGeom prst="rect">
              <a:avLst/>
            </a:prstGeom>
            <a:noFill/>
          </p:spPr>
          <p:txBody>
            <a:bodyPr wrap="square" lIns="0" tIns="0" rIns="0" bIns="0" rtlCol="0">
              <a:spAutoFit/>
            </a:bodyPr>
            <a:lstStyle/>
            <a:p>
              <a:pPr algn="ctr">
                <a:lnSpc>
                  <a:spcPct val="90000"/>
                </a:lnSpc>
              </a:pPr>
              <a:r>
                <a:rPr lang="zh-CN" altLang="en-US" sz="2000" dirty="0" smtClean="0"/>
                <a:t>托管服务商</a:t>
              </a:r>
              <a:endParaRPr lang="en-US" sz="2000" dirty="0"/>
            </a:p>
          </p:txBody>
        </p:sp>
      </p:grpSp>
      <p:sp>
        <p:nvSpPr>
          <p:cNvPr id="64" name="Freeform 6"/>
          <p:cNvSpPr>
            <a:spLocks/>
          </p:cNvSpPr>
          <p:nvPr/>
        </p:nvSpPr>
        <p:spPr bwMode="auto">
          <a:xfrm>
            <a:off x="743710" y="2086750"/>
            <a:ext cx="2526078" cy="1384891"/>
          </a:xfrm>
          <a:custGeom>
            <a:avLst/>
            <a:gdLst>
              <a:gd name="T0" fmla="*/ 2366 w 5587"/>
              <a:gd name="T1" fmla="*/ 4 h 3063"/>
              <a:gd name="T2" fmla="*/ 2606 w 5587"/>
              <a:gd name="T3" fmla="*/ 41 h 3063"/>
              <a:gd name="T4" fmla="*/ 2832 w 5587"/>
              <a:gd name="T5" fmla="*/ 114 h 3063"/>
              <a:gd name="T6" fmla="*/ 3038 w 5587"/>
              <a:gd name="T7" fmla="*/ 217 h 3063"/>
              <a:gd name="T8" fmla="*/ 3223 w 5587"/>
              <a:gd name="T9" fmla="*/ 346 h 3063"/>
              <a:gd name="T10" fmla="*/ 3381 w 5587"/>
              <a:gd name="T11" fmla="*/ 504 h 3063"/>
              <a:gd name="T12" fmla="*/ 3508 w 5587"/>
              <a:gd name="T13" fmla="*/ 584 h 3063"/>
              <a:gd name="T14" fmla="*/ 3675 w 5587"/>
              <a:gd name="T15" fmla="*/ 589 h 3063"/>
              <a:gd name="T16" fmla="*/ 3879 w 5587"/>
              <a:gd name="T17" fmla="*/ 621 h 3063"/>
              <a:gd name="T18" fmla="*/ 4070 w 5587"/>
              <a:gd name="T19" fmla="*/ 687 h 3063"/>
              <a:gd name="T20" fmla="*/ 4243 w 5587"/>
              <a:gd name="T21" fmla="*/ 779 h 3063"/>
              <a:gd name="T22" fmla="*/ 4394 w 5587"/>
              <a:gd name="T23" fmla="*/ 896 h 3063"/>
              <a:gd name="T24" fmla="*/ 4518 w 5587"/>
              <a:gd name="T25" fmla="*/ 1033 h 3063"/>
              <a:gd name="T26" fmla="*/ 4616 w 5587"/>
              <a:gd name="T27" fmla="*/ 1191 h 3063"/>
              <a:gd name="T28" fmla="*/ 4682 w 5587"/>
              <a:gd name="T29" fmla="*/ 1364 h 3063"/>
              <a:gd name="T30" fmla="*/ 4877 w 5587"/>
              <a:gd name="T31" fmla="*/ 1391 h 3063"/>
              <a:gd name="T32" fmla="*/ 5058 w 5587"/>
              <a:gd name="T33" fmla="*/ 1452 h 3063"/>
              <a:gd name="T34" fmla="*/ 5219 w 5587"/>
              <a:gd name="T35" fmla="*/ 1542 h 3063"/>
              <a:gd name="T36" fmla="*/ 5355 w 5587"/>
              <a:gd name="T37" fmla="*/ 1659 h 3063"/>
              <a:gd name="T38" fmla="*/ 5465 w 5587"/>
              <a:gd name="T39" fmla="*/ 1796 h 3063"/>
              <a:gd name="T40" fmla="*/ 5541 w 5587"/>
              <a:gd name="T41" fmla="*/ 1952 h 3063"/>
              <a:gd name="T42" fmla="*/ 5580 w 5587"/>
              <a:gd name="T43" fmla="*/ 2124 h 3063"/>
              <a:gd name="T44" fmla="*/ 5580 w 5587"/>
              <a:gd name="T45" fmla="*/ 2300 h 3063"/>
              <a:gd name="T46" fmla="*/ 5543 w 5587"/>
              <a:gd name="T47" fmla="*/ 2466 h 3063"/>
              <a:gd name="T48" fmla="*/ 5470 w 5587"/>
              <a:gd name="T49" fmla="*/ 2619 h 3063"/>
              <a:gd name="T50" fmla="*/ 5368 w 5587"/>
              <a:gd name="T51" fmla="*/ 2753 h 3063"/>
              <a:gd name="T52" fmla="*/ 5238 w 5587"/>
              <a:gd name="T53" fmla="*/ 2868 h 3063"/>
              <a:gd name="T54" fmla="*/ 5085 w 5587"/>
              <a:gd name="T55" fmla="*/ 2961 h 3063"/>
              <a:gd name="T56" fmla="*/ 4916 w 5587"/>
              <a:gd name="T57" fmla="*/ 3024 h 3063"/>
              <a:gd name="T58" fmla="*/ 4729 w 5587"/>
              <a:gd name="T59" fmla="*/ 3058 h 3063"/>
              <a:gd name="T60" fmla="*/ 1156 w 5587"/>
              <a:gd name="T61" fmla="*/ 3063 h 3063"/>
              <a:gd name="T62" fmla="*/ 935 w 5587"/>
              <a:gd name="T63" fmla="*/ 3044 h 3063"/>
              <a:gd name="T64" fmla="*/ 729 w 5587"/>
              <a:gd name="T65" fmla="*/ 2990 h 3063"/>
              <a:gd name="T66" fmla="*/ 542 w 5587"/>
              <a:gd name="T67" fmla="*/ 2905 h 3063"/>
              <a:gd name="T68" fmla="*/ 376 w 5587"/>
              <a:gd name="T69" fmla="*/ 2793 h 3063"/>
              <a:gd name="T70" fmla="*/ 236 w 5587"/>
              <a:gd name="T71" fmla="*/ 2656 h 3063"/>
              <a:gd name="T72" fmla="*/ 124 w 5587"/>
              <a:gd name="T73" fmla="*/ 2498 h 3063"/>
              <a:gd name="T74" fmla="*/ 46 w 5587"/>
              <a:gd name="T75" fmla="*/ 2324 h 3063"/>
              <a:gd name="T76" fmla="*/ 5 w 5587"/>
              <a:gd name="T77" fmla="*/ 2132 h 3063"/>
              <a:gd name="T78" fmla="*/ 5 w 5587"/>
              <a:gd name="T79" fmla="*/ 1934 h 3063"/>
              <a:gd name="T80" fmla="*/ 46 w 5587"/>
              <a:gd name="T81" fmla="*/ 1745 h 3063"/>
              <a:gd name="T82" fmla="*/ 122 w 5587"/>
              <a:gd name="T83" fmla="*/ 1571 h 3063"/>
              <a:gd name="T84" fmla="*/ 232 w 5587"/>
              <a:gd name="T85" fmla="*/ 1413 h 3063"/>
              <a:gd name="T86" fmla="*/ 371 w 5587"/>
              <a:gd name="T87" fmla="*/ 1277 h 3063"/>
              <a:gd name="T88" fmla="*/ 537 w 5587"/>
              <a:gd name="T89" fmla="*/ 1164 h 3063"/>
              <a:gd name="T90" fmla="*/ 722 w 5587"/>
              <a:gd name="T91" fmla="*/ 1079 h 3063"/>
              <a:gd name="T92" fmla="*/ 849 w 5587"/>
              <a:gd name="T93" fmla="*/ 945 h 3063"/>
              <a:gd name="T94" fmla="*/ 930 w 5587"/>
              <a:gd name="T95" fmla="*/ 747 h 3063"/>
              <a:gd name="T96" fmla="*/ 1044 w 5587"/>
              <a:gd name="T97" fmla="*/ 567 h 3063"/>
              <a:gd name="T98" fmla="*/ 1188 w 5587"/>
              <a:gd name="T99" fmla="*/ 406 h 3063"/>
              <a:gd name="T100" fmla="*/ 1357 w 5587"/>
              <a:gd name="T101" fmla="*/ 268 h 3063"/>
              <a:gd name="T102" fmla="*/ 1552 w 5587"/>
              <a:gd name="T103" fmla="*/ 155 h 3063"/>
              <a:gd name="T104" fmla="*/ 1766 w 5587"/>
              <a:gd name="T105" fmla="*/ 72 h 3063"/>
              <a:gd name="T106" fmla="*/ 1996 w 5587"/>
              <a:gd name="T107" fmla="*/ 17 h 3063"/>
              <a:gd name="T108" fmla="*/ 2238 w 5587"/>
              <a:gd name="T109" fmla="*/ 0 h 3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587" h="3063">
                <a:moveTo>
                  <a:pt x="2238" y="0"/>
                </a:moveTo>
                <a:lnTo>
                  <a:pt x="2366" y="4"/>
                </a:lnTo>
                <a:lnTo>
                  <a:pt x="2486" y="21"/>
                </a:lnTo>
                <a:lnTo>
                  <a:pt x="2606" y="41"/>
                </a:lnTo>
                <a:lnTo>
                  <a:pt x="2723" y="73"/>
                </a:lnTo>
                <a:lnTo>
                  <a:pt x="2832" y="114"/>
                </a:lnTo>
                <a:lnTo>
                  <a:pt x="2938" y="161"/>
                </a:lnTo>
                <a:lnTo>
                  <a:pt x="3038" y="217"/>
                </a:lnTo>
                <a:lnTo>
                  <a:pt x="3133" y="280"/>
                </a:lnTo>
                <a:lnTo>
                  <a:pt x="3223" y="346"/>
                </a:lnTo>
                <a:lnTo>
                  <a:pt x="3306" y="423"/>
                </a:lnTo>
                <a:lnTo>
                  <a:pt x="3381" y="504"/>
                </a:lnTo>
                <a:lnTo>
                  <a:pt x="3448" y="591"/>
                </a:lnTo>
                <a:lnTo>
                  <a:pt x="3508" y="584"/>
                </a:lnTo>
                <a:lnTo>
                  <a:pt x="3567" y="584"/>
                </a:lnTo>
                <a:lnTo>
                  <a:pt x="3675" y="589"/>
                </a:lnTo>
                <a:lnTo>
                  <a:pt x="3777" y="602"/>
                </a:lnTo>
                <a:lnTo>
                  <a:pt x="3879" y="621"/>
                </a:lnTo>
                <a:lnTo>
                  <a:pt x="3975" y="652"/>
                </a:lnTo>
                <a:lnTo>
                  <a:pt x="4070" y="687"/>
                </a:lnTo>
                <a:lnTo>
                  <a:pt x="4158" y="730"/>
                </a:lnTo>
                <a:lnTo>
                  <a:pt x="4243" y="779"/>
                </a:lnTo>
                <a:lnTo>
                  <a:pt x="4319" y="835"/>
                </a:lnTo>
                <a:lnTo>
                  <a:pt x="4394" y="896"/>
                </a:lnTo>
                <a:lnTo>
                  <a:pt x="4458" y="962"/>
                </a:lnTo>
                <a:lnTo>
                  <a:pt x="4518" y="1033"/>
                </a:lnTo>
                <a:lnTo>
                  <a:pt x="4570" y="1111"/>
                </a:lnTo>
                <a:lnTo>
                  <a:pt x="4616" y="1191"/>
                </a:lnTo>
                <a:lnTo>
                  <a:pt x="4653" y="1276"/>
                </a:lnTo>
                <a:lnTo>
                  <a:pt x="4682" y="1364"/>
                </a:lnTo>
                <a:lnTo>
                  <a:pt x="4780" y="1374"/>
                </a:lnTo>
                <a:lnTo>
                  <a:pt x="4877" y="1391"/>
                </a:lnTo>
                <a:lnTo>
                  <a:pt x="4970" y="1416"/>
                </a:lnTo>
                <a:lnTo>
                  <a:pt x="5058" y="1452"/>
                </a:lnTo>
                <a:lnTo>
                  <a:pt x="5140" y="1493"/>
                </a:lnTo>
                <a:lnTo>
                  <a:pt x="5219" y="1542"/>
                </a:lnTo>
                <a:lnTo>
                  <a:pt x="5290" y="1598"/>
                </a:lnTo>
                <a:lnTo>
                  <a:pt x="5355" y="1659"/>
                </a:lnTo>
                <a:lnTo>
                  <a:pt x="5414" y="1723"/>
                </a:lnTo>
                <a:lnTo>
                  <a:pt x="5465" y="1796"/>
                </a:lnTo>
                <a:lnTo>
                  <a:pt x="5506" y="1873"/>
                </a:lnTo>
                <a:lnTo>
                  <a:pt x="5541" y="1952"/>
                </a:lnTo>
                <a:lnTo>
                  <a:pt x="5567" y="2035"/>
                </a:lnTo>
                <a:lnTo>
                  <a:pt x="5580" y="2124"/>
                </a:lnTo>
                <a:lnTo>
                  <a:pt x="5587" y="2213"/>
                </a:lnTo>
                <a:lnTo>
                  <a:pt x="5580" y="2300"/>
                </a:lnTo>
                <a:lnTo>
                  <a:pt x="5567" y="2383"/>
                </a:lnTo>
                <a:lnTo>
                  <a:pt x="5543" y="2466"/>
                </a:lnTo>
                <a:lnTo>
                  <a:pt x="5512" y="2544"/>
                </a:lnTo>
                <a:lnTo>
                  <a:pt x="5470" y="2619"/>
                </a:lnTo>
                <a:lnTo>
                  <a:pt x="5423" y="2687"/>
                </a:lnTo>
                <a:lnTo>
                  <a:pt x="5368" y="2753"/>
                </a:lnTo>
                <a:lnTo>
                  <a:pt x="5307" y="2814"/>
                </a:lnTo>
                <a:lnTo>
                  <a:pt x="5238" y="2868"/>
                </a:lnTo>
                <a:lnTo>
                  <a:pt x="5167" y="2917"/>
                </a:lnTo>
                <a:lnTo>
                  <a:pt x="5085" y="2961"/>
                </a:lnTo>
                <a:lnTo>
                  <a:pt x="5002" y="2997"/>
                </a:lnTo>
                <a:lnTo>
                  <a:pt x="4916" y="3024"/>
                </a:lnTo>
                <a:lnTo>
                  <a:pt x="4826" y="3044"/>
                </a:lnTo>
                <a:lnTo>
                  <a:pt x="4729" y="3058"/>
                </a:lnTo>
                <a:lnTo>
                  <a:pt x="4631" y="3063"/>
                </a:lnTo>
                <a:lnTo>
                  <a:pt x="1156" y="3063"/>
                </a:lnTo>
                <a:lnTo>
                  <a:pt x="1042" y="3058"/>
                </a:lnTo>
                <a:lnTo>
                  <a:pt x="935" y="3044"/>
                </a:lnTo>
                <a:lnTo>
                  <a:pt x="830" y="3022"/>
                </a:lnTo>
                <a:lnTo>
                  <a:pt x="729" y="2990"/>
                </a:lnTo>
                <a:lnTo>
                  <a:pt x="634" y="2951"/>
                </a:lnTo>
                <a:lnTo>
                  <a:pt x="542" y="2905"/>
                </a:lnTo>
                <a:lnTo>
                  <a:pt x="456" y="2853"/>
                </a:lnTo>
                <a:lnTo>
                  <a:pt x="376" y="2793"/>
                </a:lnTo>
                <a:lnTo>
                  <a:pt x="302" y="2727"/>
                </a:lnTo>
                <a:lnTo>
                  <a:pt x="236" y="2656"/>
                </a:lnTo>
                <a:lnTo>
                  <a:pt x="176" y="2580"/>
                </a:lnTo>
                <a:lnTo>
                  <a:pt x="124" y="2498"/>
                </a:lnTo>
                <a:lnTo>
                  <a:pt x="81" y="2412"/>
                </a:lnTo>
                <a:lnTo>
                  <a:pt x="46" y="2324"/>
                </a:lnTo>
                <a:lnTo>
                  <a:pt x="20" y="2229"/>
                </a:lnTo>
                <a:lnTo>
                  <a:pt x="5" y="2132"/>
                </a:lnTo>
                <a:lnTo>
                  <a:pt x="0" y="2034"/>
                </a:lnTo>
                <a:lnTo>
                  <a:pt x="5" y="1934"/>
                </a:lnTo>
                <a:lnTo>
                  <a:pt x="20" y="1837"/>
                </a:lnTo>
                <a:lnTo>
                  <a:pt x="46" y="1745"/>
                </a:lnTo>
                <a:lnTo>
                  <a:pt x="80" y="1657"/>
                </a:lnTo>
                <a:lnTo>
                  <a:pt x="122" y="1571"/>
                </a:lnTo>
                <a:lnTo>
                  <a:pt x="175" y="1489"/>
                </a:lnTo>
                <a:lnTo>
                  <a:pt x="232" y="1413"/>
                </a:lnTo>
                <a:lnTo>
                  <a:pt x="298" y="1342"/>
                </a:lnTo>
                <a:lnTo>
                  <a:pt x="371" y="1277"/>
                </a:lnTo>
                <a:lnTo>
                  <a:pt x="451" y="1218"/>
                </a:lnTo>
                <a:lnTo>
                  <a:pt x="537" y="1164"/>
                </a:lnTo>
                <a:lnTo>
                  <a:pt x="627" y="1118"/>
                </a:lnTo>
                <a:lnTo>
                  <a:pt x="722" y="1079"/>
                </a:lnTo>
                <a:lnTo>
                  <a:pt x="822" y="1047"/>
                </a:lnTo>
                <a:lnTo>
                  <a:pt x="849" y="945"/>
                </a:lnTo>
                <a:lnTo>
                  <a:pt x="885" y="842"/>
                </a:lnTo>
                <a:lnTo>
                  <a:pt x="930" y="747"/>
                </a:lnTo>
                <a:lnTo>
                  <a:pt x="983" y="653"/>
                </a:lnTo>
                <a:lnTo>
                  <a:pt x="1044" y="567"/>
                </a:lnTo>
                <a:lnTo>
                  <a:pt x="1112" y="484"/>
                </a:lnTo>
                <a:lnTo>
                  <a:pt x="1188" y="406"/>
                </a:lnTo>
                <a:lnTo>
                  <a:pt x="1269" y="333"/>
                </a:lnTo>
                <a:lnTo>
                  <a:pt x="1357" y="268"/>
                </a:lnTo>
                <a:lnTo>
                  <a:pt x="1452" y="209"/>
                </a:lnTo>
                <a:lnTo>
                  <a:pt x="1552" y="155"/>
                </a:lnTo>
                <a:lnTo>
                  <a:pt x="1656" y="109"/>
                </a:lnTo>
                <a:lnTo>
                  <a:pt x="1766" y="72"/>
                </a:lnTo>
                <a:lnTo>
                  <a:pt x="1878" y="39"/>
                </a:lnTo>
                <a:lnTo>
                  <a:pt x="1996" y="17"/>
                </a:lnTo>
                <a:lnTo>
                  <a:pt x="2115" y="4"/>
                </a:lnTo>
                <a:lnTo>
                  <a:pt x="2238"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TextBox 64"/>
          <p:cNvSpPr txBox="1"/>
          <p:nvPr/>
        </p:nvSpPr>
        <p:spPr>
          <a:xfrm>
            <a:off x="388328" y="3540018"/>
            <a:ext cx="2881460" cy="276999"/>
          </a:xfrm>
          <a:prstGeom prst="rect">
            <a:avLst/>
          </a:prstGeom>
          <a:noFill/>
        </p:spPr>
        <p:txBody>
          <a:bodyPr wrap="square" lIns="0" tIns="0" rIns="0" bIns="0" rtlCol="0">
            <a:spAutoFit/>
          </a:bodyPr>
          <a:lstStyle/>
          <a:p>
            <a:pPr algn="ctr">
              <a:lnSpc>
                <a:spcPct val="90000"/>
              </a:lnSpc>
            </a:pPr>
            <a:r>
              <a:rPr lang="en-US" sz="2000" dirty="0" smtClean="0"/>
              <a:t>Microsoft Azure </a:t>
            </a:r>
            <a:r>
              <a:rPr lang="zh-CN" altLang="en-US" sz="2000" dirty="0" smtClean="0"/>
              <a:t>公有云</a:t>
            </a:r>
            <a:endParaRPr lang="en-US" sz="2000" dirty="0" smtClean="0"/>
          </a:p>
        </p:txBody>
      </p:sp>
      <p:grpSp>
        <p:nvGrpSpPr>
          <p:cNvPr id="68" name="Group 4"/>
          <p:cNvGrpSpPr>
            <a:grpSpLocks noChangeAspect="1"/>
          </p:cNvGrpSpPr>
          <p:nvPr/>
        </p:nvGrpSpPr>
        <p:grpSpPr bwMode="auto">
          <a:xfrm>
            <a:off x="1081961" y="2946075"/>
            <a:ext cx="503014" cy="395400"/>
            <a:chOff x="2484" y="1098"/>
            <a:chExt cx="2697" cy="2120"/>
          </a:xfrm>
          <a:solidFill>
            <a:schemeClr val="tx2"/>
          </a:solidFill>
        </p:grpSpPr>
        <p:sp>
          <p:nvSpPr>
            <p:cNvPr id="69" name="Freeform 6"/>
            <p:cNvSpPr>
              <a:spLocks noEditPoints="1"/>
            </p:cNvSpPr>
            <p:nvPr/>
          </p:nvSpPr>
          <p:spPr bwMode="auto">
            <a:xfrm>
              <a:off x="2484" y="1471"/>
              <a:ext cx="2697" cy="1747"/>
            </a:xfrm>
            <a:custGeom>
              <a:avLst/>
              <a:gdLst>
                <a:gd name="T0" fmla="*/ 403 w 5394"/>
                <a:gd name="T1" fmla="*/ 269 h 3494"/>
                <a:gd name="T2" fmla="*/ 340 w 5394"/>
                <a:gd name="T3" fmla="*/ 271 h 3494"/>
                <a:gd name="T4" fmla="*/ 309 w 5394"/>
                <a:gd name="T5" fmla="*/ 282 h 3494"/>
                <a:gd name="T6" fmla="*/ 297 w 5394"/>
                <a:gd name="T7" fmla="*/ 315 h 3494"/>
                <a:gd name="T8" fmla="*/ 296 w 5394"/>
                <a:gd name="T9" fmla="*/ 379 h 3494"/>
                <a:gd name="T10" fmla="*/ 296 w 5394"/>
                <a:gd name="T11" fmla="*/ 3156 h 3494"/>
                <a:gd name="T12" fmla="*/ 302 w 5394"/>
                <a:gd name="T13" fmla="*/ 3195 h 3494"/>
                <a:gd name="T14" fmla="*/ 329 w 5394"/>
                <a:gd name="T15" fmla="*/ 3212 h 3494"/>
                <a:gd name="T16" fmla="*/ 386 w 5394"/>
                <a:gd name="T17" fmla="*/ 3213 h 3494"/>
                <a:gd name="T18" fmla="*/ 5025 w 5394"/>
                <a:gd name="T19" fmla="*/ 3213 h 3494"/>
                <a:gd name="T20" fmla="*/ 5080 w 5394"/>
                <a:gd name="T21" fmla="*/ 3212 h 3494"/>
                <a:gd name="T22" fmla="*/ 5105 w 5394"/>
                <a:gd name="T23" fmla="*/ 3197 h 3494"/>
                <a:gd name="T24" fmla="*/ 5112 w 5394"/>
                <a:gd name="T25" fmla="*/ 3156 h 3494"/>
                <a:gd name="T26" fmla="*/ 5112 w 5394"/>
                <a:gd name="T27" fmla="*/ 2511 h 3494"/>
                <a:gd name="T28" fmla="*/ 5112 w 5394"/>
                <a:gd name="T29" fmla="*/ 335 h 3494"/>
                <a:gd name="T30" fmla="*/ 5110 w 5394"/>
                <a:gd name="T31" fmla="*/ 305 h 3494"/>
                <a:gd name="T32" fmla="*/ 5097 w 5394"/>
                <a:gd name="T33" fmla="*/ 282 h 3494"/>
                <a:gd name="T34" fmla="*/ 5069 w 5394"/>
                <a:gd name="T35" fmla="*/ 269 h 3494"/>
                <a:gd name="T36" fmla="*/ 5100 w 5394"/>
                <a:gd name="T37" fmla="*/ 0 h 3494"/>
                <a:gd name="T38" fmla="*/ 5197 w 5394"/>
                <a:gd name="T39" fmla="*/ 15 h 3494"/>
                <a:gd name="T40" fmla="*/ 5278 w 5394"/>
                <a:gd name="T41" fmla="*/ 54 h 3494"/>
                <a:gd name="T42" fmla="*/ 5340 w 5394"/>
                <a:gd name="T43" fmla="*/ 116 h 3494"/>
                <a:gd name="T44" fmla="*/ 5378 w 5394"/>
                <a:gd name="T45" fmla="*/ 197 h 3494"/>
                <a:gd name="T46" fmla="*/ 5393 w 5394"/>
                <a:gd name="T47" fmla="*/ 294 h 3494"/>
                <a:gd name="T48" fmla="*/ 5389 w 5394"/>
                <a:gd name="T49" fmla="*/ 3197 h 3494"/>
                <a:gd name="T50" fmla="*/ 5375 w 5394"/>
                <a:gd name="T51" fmla="*/ 3276 h 3494"/>
                <a:gd name="T52" fmla="*/ 5339 w 5394"/>
                <a:gd name="T53" fmla="*/ 3351 h 3494"/>
                <a:gd name="T54" fmla="*/ 5291 w 5394"/>
                <a:gd name="T55" fmla="*/ 3415 h 3494"/>
                <a:gd name="T56" fmla="*/ 5232 w 5394"/>
                <a:gd name="T57" fmla="*/ 3460 h 3494"/>
                <a:gd name="T58" fmla="*/ 5161 w 5394"/>
                <a:gd name="T59" fmla="*/ 3483 h 3494"/>
                <a:gd name="T60" fmla="*/ 5087 w 5394"/>
                <a:gd name="T61" fmla="*/ 3493 h 3494"/>
                <a:gd name="T62" fmla="*/ 449 w 5394"/>
                <a:gd name="T63" fmla="*/ 3494 h 3494"/>
                <a:gd name="T64" fmla="*/ 294 w 5394"/>
                <a:gd name="T65" fmla="*/ 3481 h 3494"/>
                <a:gd name="T66" fmla="*/ 179 w 5394"/>
                <a:gd name="T67" fmla="*/ 3456 h 3494"/>
                <a:gd name="T68" fmla="*/ 113 w 5394"/>
                <a:gd name="T69" fmla="*/ 3419 h 3494"/>
                <a:gd name="T70" fmla="*/ 64 w 5394"/>
                <a:gd name="T71" fmla="*/ 3361 h 3494"/>
                <a:gd name="T72" fmla="*/ 33 w 5394"/>
                <a:gd name="T73" fmla="*/ 3286 h 3494"/>
                <a:gd name="T74" fmla="*/ 12 w 5394"/>
                <a:gd name="T75" fmla="*/ 3244 h 3494"/>
                <a:gd name="T76" fmla="*/ 0 w 5394"/>
                <a:gd name="T77" fmla="*/ 274 h 3494"/>
                <a:gd name="T78" fmla="*/ 26 w 5394"/>
                <a:gd name="T79" fmla="*/ 217 h 3494"/>
                <a:gd name="T80" fmla="*/ 46 w 5394"/>
                <a:gd name="T81" fmla="*/ 159 h 3494"/>
                <a:gd name="T82" fmla="*/ 84 w 5394"/>
                <a:gd name="T83" fmla="*/ 95 h 3494"/>
                <a:gd name="T84" fmla="*/ 146 w 5394"/>
                <a:gd name="T85" fmla="*/ 39 h 3494"/>
                <a:gd name="T86" fmla="*/ 224 w 5394"/>
                <a:gd name="T87" fmla="*/ 10 h 3494"/>
                <a:gd name="T88" fmla="*/ 314 w 5394"/>
                <a:gd name="T89" fmla="*/ 1 h 3494"/>
                <a:gd name="T90" fmla="*/ 5100 w 5394"/>
                <a:gd name="T91" fmla="*/ 0 h 3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394" h="3494">
                  <a:moveTo>
                    <a:pt x="5046" y="268"/>
                  </a:moveTo>
                  <a:lnTo>
                    <a:pt x="403" y="269"/>
                  </a:lnTo>
                  <a:lnTo>
                    <a:pt x="368" y="269"/>
                  </a:lnTo>
                  <a:lnTo>
                    <a:pt x="340" y="271"/>
                  </a:lnTo>
                  <a:lnTo>
                    <a:pt x="322" y="274"/>
                  </a:lnTo>
                  <a:lnTo>
                    <a:pt x="309" y="282"/>
                  </a:lnTo>
                  <a:lnTo>
                    <a:pt x="301" y="296"/>
                  </a:lnTo>
                  <a:lnTo>
                    <a:pt x="297" y="315"/>
                  </a:lnTo>
                  <a:lnTo>
                    <a:pt x="296" y="343"/>
                  </a:lnTo>
                  <a:lnTo>
                    <a:pt x="296" y="379"/>
                  </a:lnTo>
                  <a:lnTo>
                    <a:pt x="296" y="3121"/>
                  </a:lnTo>
                  <a:lnTo>
                    <a:pt x="296" y="3156"/>
                  </a:lnTo>
                  <a:lnTo>
                    <a:pt x="297" y="3179"/>
                  </a:lnTo>
                  <a:lnTo>
                    <a:pt x="302" y="3195"/>
                  </a:lnTo>
                  <a:lnTo>
                    <a:pt x="312" y="3207"/>
                  </a:lnTo>
                  <a:lnTo>
                    <a:pt x="329" y="3212"/>
                  </a:lnTo>
                  <a:lnTo>
                    <a:pt x="353" y="3213"/>
                  </a:lnTo>
                  <a:lnTo>
                    <a:pt x="386" y="3213"/>
                  </a:lnTo>
                  <a:lnTo>
                    <a:pt x="2702" y="3213"/>
                  </a:lnTo>
                  <a:lnTo>
                    <a:pt x="5025" y="3213"/>
                  </a:lnTo>
                  <a:lnTo>
                    <a:pt x="5056" y="3213"/>
                  </a:lnTo>
                  <a:lnTo>
                    <a:pt x="5080" y="3212"/>
                  </a:lnTo>
                  <a:lnTo>
                    <a:pt x="5095" y="3207"/>
                  </a:lnTo>
                  <a:lnTo>
                    <a:pt x="5105" y="3197"/>
                  </a:lnTo>
                  <a:lnTo>
                    <a:pt x="5110" y="3180"/>
                  </a:lnTo>
                  <a:lnTo>
                    <a:pt x="5112" y="3156"/>
                  </a:lnTo>
                  <a:lnTo>
                    <a:pt x="5112" y="3123"/>
                  </a:lnTo>
                  <a:lnTo>
                    <a:pt x="5112" y="2511"/>
                  </a:lnTo>
                  <a:lnTo>
                    <a:pt x="5112" y="352"/>
                  </a:lnTo>
                  <a:lnTo>
                    <a:pt x="5112" y="335"/>
                  </a:lnTo>
                  <a:lnTo>
                    <a:pt x="5112" y="319"/>
                  </a:lnTo>
                  <a:lnTo>
                    <a:pt x="5110" y="305"/>
                  </a:lnTo>
                  <a:lnTo>
                    <a:pt x="5105" y="292"/>
                  </a:lnTo>
                  <a:lnTo>
                    <a:pt x="5097" y="282"/>
                  </a:lnTo>
                  <a:lnTo>
                    <a:pt x="5085" y="274"/>
                  </a:lnTo>
                  <a:lnTo>
                    <a:pt x="5069" y="269"/>
                  </a:lnTo>
                  <a:lnTo>
                    <a:pt x="5046" y="268"/>
                  </a:lnTo>
                  <a:close/>
                  <a:moveTo>
                    <a:pt x="5100" y="0"/>
                  </a:moveTo>
                  <a:lnTo>
                    <a:pt x="5151" y="3"/>
                  </a:lnTo>
                  <a:lnTo>
                    <a:pt x="5197" y="15"/>
                  </a:lnTo>
                  <a:lnTo>
                    <a:pt x="5240" y="31"/>
                  </a:lnTo>
                  <a:lnTo>
                    <a:pt x="5278" y="54"/>
                  </a:lnTo>
                  <a:lnTo>
                    <a:pt x="5312" y="82"/>
                  </a:lnTo>
                  <a:lnTo>
                    <a:pt x="5340" y="116"/>
                  </a:lnTo>
                  <a:lnTo>
                    <a:pt x="5362" y="154"/>
                  </a:lnTo>
                  <a:lnTo>
                    <a:pt x="5378" y="197"/>
                  </a:lnTo>
                  <a:lnTo>
                    <a:pt x="5389" y="245"/>
                  </a:lnTo>
                  <a:lnTo>
                    <a:pt x="5393" y="294"/>
                  </a:lnTo>
                  <a:lnTo>
                    <a:pt x="5394" y="1745"/>
                  </a:lnTo>
                  <a:lnTo>
                    <a:pt x="5389" y="3197"/>
                  </a:lnTo>
                  <a:lnTo>
                    <a:pt x="5386" y="3236"/>
                  </a:lnTo>
                  <a:lnTo>
                    <a:pt x="5375" y="3276"/>
                  </a:lnTo>
                  <a:lnTo>
                    <a:pt x="5358" y="3315"/>
                  </a:lnTo>
                  <a:lnTo>
                    <a:pt x="5339" y="3351"/>
                  </a:lnTo>
                  <a:lnTo>
                    <a:pt x="5316" y="3386"/>
                  </a:lnTo>
                  <a:lnTo>
                    <a:pt x="5291" y="3415"/>
                  </a:lnTo>
                  <a:lnTo>
                    <a:pt x="5263" y="3440"/>
                  </a:lnTo>
                  <a:lnTo>
                    <a:pt x="5232" y="3460"/>
                  </a:lnTo>
                  <a:lnTo>
                    <a:pt x="5197" y="3473"/>
                  </a:lnTo>
                  <a:lnTo>
                    <a:pt x="5161" y="3483"/>
                  </a:lnTo>
                  <a:lnTo>
                    <a:pt x="5125" y="3489"/>
                  </a:lnTo>
                  <a:lnTo>
                    <a:pt x="5087" y="3493"/>
                  </a:lnTo>
                  <a:lnTo>
                    <a:pt x="5049" y="3494"/>
                  </a:lnTo>
                  <a:lnTo>
                    <a:pt x="449" y="3494"/>
                  </a:lnTo>
                  <a:lnTo>
                    <a:pt x="371" y="3491"/>
                  </a:lnTo>
                  <a:lnTo>
                    <a:pt x="294" y="3481"/>
                  </a:lnTo>
                  <a:lnTo>
                    <a:pt x="219" y="3468"/>
                  </a:lnTo>
                  <a:lnTo>
                    <a:pt x="179" y="3456"/>
                  </a:lnTo>
                  <a:lnTo>
                    <a:pt x="143" y="3440"/>
                  </a:lnTo>
                  <a:lnTo>
                    <a:pt x="113" y="3419"/>
                  </a:lnTo>
                  <a:lnTo>
                    <a:pt x="87" y="3392"/>
                  </a:lnTo>
                  <a:lnTo>
                    <a:pt x="64" y="3361"/>
                  </a:lnTo>
                  <a:lnTo>
                    <a:pt x="46" y="3325"/>
                  </a:lnTo>
                  <a:lnTo>
                    <a:pt x="33" y="3286"/>
                  </a:lnTo>
                  <a:lnTo>
                    <a:pt x="23" y="3266"/>
                  </a:lnTo>
                  <a:lnTo>
                    <a:pt x="12" y="3244"/>
                  </a:lnTo>
                  <a:lnTo>
                    <a:pt x="0" y="3225"/>
                  </a:lnTo>
                  <a:lnTo>
                    <a:pt x="0" y="274"/>
                  </a:lnTo>
                  <a:lnTo>
                    <a:pt x="13" y="245"/>
                  </a:lnTo>
                  <a:lnTo>
                    <a:pt x="26" y="217"/>
                  </a:lnTo>
                  <a:lnTo>
                    <a:pt x="36" y="189"/>
                  </a:lnTo>
                  <a:lnTo>
                    <a:pt x="46" y="159"/>
                  </a:lnTo>
                  <a:lnTo>
                    <a:pt x="58" y="133"/>
                  </a:lnTo>
                  <a:lnTo>
                    <a:pt x="84" y="95"/>
                  </a:lnTo>
                  <a:lnTo>
                    <a:pt x="113" y="64"/>
                  </a:lnTo>
                  <a:lnTo>
                    <a:pt x="146" y="39"/>
                  </a:lnTo>
                  <a:lnTo>
                    <a:pt x="184" y="21"/>
                  </a:lnTo>
                  <a:lnTo>
                    <a:pt x="224" y="10"/>
                  </a:lnTo>
                  <a:lnTo>
                    <a:pt x="268" y="3"/>
                  </a:lnTo>
                  <a:lnTo>
                    <a:pt x="314" y="1"/>
                  </a:lnTo>
                  <a:lnTo>
                    <a:pt x="2707" y="3"/>
                  </a:lnTo>
                  <a:lnTo>
                    <a:pt x="51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7"/>
            <p:cNvSpPr>
              <a:spLocks noEditPoints="1"/>
            </p:cNvSpPr>
            <p:nvPr/>
          </p:nvSpPr>
          <p:spPr bwMode="auto">
            <a:xfrm>
              <a:off x="2484" y="1098"/>
              <a:ext cx="2696" cy="298"/>
            </a:xfrm>
            <a:custGeom>
              <a:avLst/>
              <a:gdLst>
                <a:gd name="T0" fmla="*/ 4124 w 5391"/>
                <a:gd name="T1" fmla="*/ 350 h 596"/>
                <a:gd name="T2" fmla="*/ 4185 w 5391"/>
                <a:gd name="T3" fmla="*/ 363 h 596"/>
                <a:gd name="T4" fmla="*/ 4247 w 5391"/>
                <a:gd name="T5" fmla="*/ 358 h 596"/>
                <a:gd name="T6" fmla="*/ 4293 w 5391"/>
                <a:gd name="T7" fmla="*/ 335 h 596"/>
                <a:gd name="T8" fmla="*/ 5010 w 5391"/>
                <a:gd name="T9" fmla="*/ 177 h 596"/>
                <a:gd name="T10" fmla="*/ 4965 w 5391"/>
                <a:gd name="T11" fmla="*/ 215 h 596"/>
                <a:gd name="T12" fmla="*/ 4918 w 5391"/>
                <a:gd name="T13" fmla="*/ 220 h 596"/>
                <a:gd name="T14" fmla="*/ 4872 w 5391"/>
                <a:gd name="T15" fmla="*/ 203 h 596"/>
                <a:gd name="T16" fmla="*/ 4862 w 5391"/>
                <a:gd name="T17" fmla="*/ 218 h 596"/>
                <a:gd name="T18" fmla="*/ 4895 w 5391"/>
                <a:gd name="T19" fmla="*/ 269 h 596"/>
                <a:gd name="T20" fmla="*/ 4934 w 5391"/>
                <a:gd name="T21" fmla="*/ 312 h 596"/>
                <a:gd name="T22" fmla="*/ 4988 w 5391"/>
                <a:gd name="T23" fmla="*/ 341 h 596"/>
                <a:gd name="T24" fmla="*/ 5007 w 5391"/>
                <a:gd name="T25" fmla="*/ 327 h 596"/>
                <a:gd name="T26" fmla="*/ 4977 w 5391"/>
                <a:gd name="T27" fmla="*/ 287 h 596"/>
                <a:gd name="T28" fmla="*/ 4977 w 5391"/>
                <a:gd name="T29" fmla="*/ 251 h 596"/>
                <a:gd name="T30" fmla="*/ 5003 w 5391"/>
                <a:gd name="T31" fmla="*/ 215 h 596"/>
                <a:gd name="T32" fmla="*/ 5010 w 5391"/>
                <a:gd name="T33" fmla="*/ 177 h 596"/>
                <a:gd name="T34" fmla="*/ 5219 w 5391"/>
                <a:gd name="T35" fmla="*/ 0 h 596"/>
                <a:gd name="T36" fmla="*/ 5237 w 5391"/>
                <a:gd name="T37" fmla="*/ 21 h 596"/>
                <a:gd name="T38" fmla="*/ 5278 w 5391"/>
                <a:gd name="T39" fmla="*/ 49 h 596"/>
                <a:gd name="T40" fmla="*/ 5330 w 5391"/>
                <a:gd name="T41" fmla="*/ 95 h 596"/>
                <a:gd name="T42" fmla="*/ 5365 w 5391"/>
                <a:gd name="T43" fmla="*/ 154 h 596"/>
                <a:gd name="T44" fmla="*/ 5383 w 5391"/>
                <a:gd name="T45" fmla="*/ 313 h 596"/>
                <a:gd name="T46" fmla="*/ 5391 w 5391"/>
                <a:gd name="T47" fmla="*/ 563 h 596"/>
                <a:gd name="T48" fmla="*/ 5381 w 5391"/>
                <a:gd name="T49" fmla="*/ 591 h 596"/>
                <a:gd name="T50" fmla="*/ 5357 w 5391"/>
                <a:gd name="T51" fmla="*/ 596 h 596"/>
                <a:gd name="T52" fmla="*/ 5324 w 5391"/>
                <a:gd name="T53" fmla="*/ 586 h 596"/>
                <a:gd name="T54" fmla="*/ 5174 w 5391"/>
                <a:gd name="T55" fmla="*/ 535 h 596"/>
                <a:gd name="T56" fmla="*/ 5099 w 5391"/>
                <a:gd name="T57" fmla="*/ 532 h 596"/>
                <a:gd name="T58" fmla="*/ 2677 w 5391"/>
                <a:gd name="T59" fmla="*/ 532 h 596"/>
                <a:gd name="T60" fmla="*/ 238 w 5391"/>
                <a:gd name="T61" fmla="*/ 539 h 596"/>
                <a:gd name="T62" fmla="*/ 128 w 5391"/>
                <a:gd name="T63" fmla="*/ 563 h 596"/>
                <a:gd name="T64" fmla="*/ 49 w 5391"/>
                <a:gd name="T65" fmla="*/ 573 h 596"/>
                <a:gd name="T66" fmla="*/ 0 w 5391"/>
                <a:gd name="T67" fmla="*/ 563 h 596"/>
                <a:gd name="T68" fmla="*/ 2 w 5391"/>
                <a:gd name="T69" fmla="*/ 262 h 596"/>
                <a:gd name="T70" fmla="*/ 5 w 5391"/>
                <a:gd name="T71" fmla="*/ 261 h 596"/>
                <a:gd name="T72" fmla="*/ 44 w 5391"/>
                <a:gd name="T73" fmla="*/ 161 h 596"/>
                <a:gd name="T74" fmla="*/ 104 w 5391"/>
                <a:gd name="T75" fmla="*/ 73 h 596"/>
                <a:gd name="T76" fmla="*/ 179 w 5391"/>
                <a:gd name="T77" fmla="*/ 0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391" h="596">
                  <a:moveTo>
                    <a:pt x="4101" y="335"/>
                  </a:moveTo>
                  <a:lnTo>
                    <a:pt x="4124" y="350"/>
                  </a:lnTo>
                  <a:lnTo>
                    <a:pt x="4153" y="358"/>
                  </a:lnTo>
                  <a:lnTo>
                    <a:pt x="4185" y="363"/>
                  </a:lnTo>
                  <a:lnTo>
                    <a:pt x="4218" y="363"/>
                  </a:lnTo>
                  <a:lnTo>
                    <a:pt x="4247" y="358"/>
                  </a:lnTo>
                  <a:lnTo>
                    <a:pt x="4273" y="348"/>
                  </a:lnTo>
                  <a:lnTo>
                    <a:pt x="4293" y="335"/>
                  </a:lnTo>
                  <a:lnTo>
                    <a:pt x="4101" y="335"/>
                  </a:lnTo>
                  <a:close/>
                  <a:moveTo>
                    <a:pt x="5010" y="177"/>
                  </a:moveTo>
                  <a:lnTo>
                    <a:pt x="4988" y="202"/>
                  </a:lnTo>
                  <a:lnTo>
                    <a:pt x="4965" y="215"/>
                  </a:lnTo>
                  <a:lnTo>
                    <a:pt x="4942" y="221"/>
                  </a:lnTo>
                  <a:lnTo>
                    <a:pt x="4918" y="220"/>
                  </a:lnTo>
                  <a:lnTo>
                    <a:pt x="4895" y="213"/>
                  </a:lnTo>
                  <a:lnTo>
                    <a:pt x="4872" y="203"/>
                  </a:lnTo>
                  <a:lnTo>
                    <a:pt x="4847" y="192"/>
                  </a:lnTo>
                  <a:lnTo>
                    <a:pt x="4862" y="218"/>
                  </a:lnTo>
                  <a:lnTo>
                    <a:pt x="4878" y="244"/>
                  </a:lnTo>
                  <a:lnTo>
                    <a:pt x="4895" y="269"/>
                  </a:lnTo>
                  <a:lnTo>
                    <a:pt x="4913" y="292"/>
                  </a:lnTo>
                  <a:lnTo>
                    <a:pt x="4934" y="312"/>
                  </a:lnTo>
                  <a:lnTo>
                    <a:pt x="4959" y="328"/>
                  </a:lnTo>
                  <a:lnTo>
                    <a:pt x="4988" y="341"/>
                  </a:lnTo>
                  <a:lnTo>
                    <a:pt x="5023" y="350"/>
                  </a:lnTo>
                  <a:lnTo>
                    <a:pt x="5007" y="327"/>
                  </a:lnTo>
                  <a:lnTo>
                    <a:pt x="4990" y="307"/>
                  </a:lnTo>
                  <a:lnTo>
                    <a:pt x="4977" y="287"/>
                  </a:lnTo>
                  <a:lnTo>
                    <a:pt x="4972" y="271"/>
                  </a:lnTo>
                  <a:lnTo>
                    <a:pt x="4977" y="251"/>
                  </a:lnTo>
                  <a:lnTo>
                    <a:pt x="4988" y="233"/>
                  </a:lnTo>
                  <a:lnTo>
                    <a:pt x="5003" y="215"/>
                  </a:lnTo>
                  <a:lnTo>
                    <a:pt x="5016" y="197"/>
                  </a:lnTo>
                  <a:lnTo>
                    <a:pt x="5010" y="177"/>
                  </a:lnTo>
                  <a:close/>
                  <a:moveTo>
                    <a:pt x="179" y="0"/>
                  </a:moveTo>
                  <a:lnTo>
                    <a:pt x="5219" y="0"/>
                  </a:lnTo>
                  <a:lnTo>
                    <a:pt x="5228" y="9"/>
                  </a:lnTo>
                  <a:lnTo>
                    <a:pt x="5237" y="21"/>
                  </a:lnTo>
                  <a:lnTo>
                    <a:pt x="5248" y="29"/>
                  </a:lnTo>
                  <a:lnTo>
                    <a:pt x="5278" y="49"/>
                  </a:lnTo>
                  <a:lnTo>
                    <a:pt x="5306" y="70"/>
                  </a:lnTo>
                  <a:lnTo>
                    <a:pt x="5330" y="95"/>
                  </a:lnTo>
                  <a:lnTo>
                    <a:pt x="5350" y="123"/>
                  </a:lnTo>
                  <a:lnTo>
                    <a:pt x="5365" y="154"/>
                  </a:lnTo>
                  <a:lnTo>
                    <a:pt x="5373" y="189"/>
                  </a:lnTo>
                  <a:lnTo>
                    <a:pt x="5383" y="313"/>
                  </a:lnTo>
                  <a:lnTo>
                    <a:pt x="5389" y="438"/>
                  </a:lnTo>
                  <a:lnTo>
                    <a:pt x="5391" y="563"/>
                  </a:lnTo>
                  <a:lnTo>
                    <a:pt x="5388" y="580"/>
                  </a:lnTo>
                  <a:lnTo>
                    <a:pt x="5381" y="591"/>
                  </a:lnTo>
                  <a:lnTo>
                    <a:pt x="5370" y="596"/>
                  </a:lnTo>
                  <a:lnTo>
                    <a:pt x="5357" y="596"/>
                  </a:lnTo>
                  <a:lnTo>
                    <a:pt x="5342" y="593"/>
                  </a:lnTo>
                  <a:lnTo>
                    <a:pt x="5324" y="586"/>
                  </a:lnTo>
                  <a:lnTo>
                    <a:pt x="5250" y="557"/>
                  </a:lnTo>
                  <a:lnTo>
                    <a:pt x="5174" y="535"/>
                  </a:lnTo>
                  <a:lnTo>
                    <a:pt x="5136" y="532"/>
                  </a:lnTo>
                  <a:lnTo>
                    <a:pt x="5099" y="532"/>
                  </a:lnTo>
                  <a:lnTo>
                    <a:pt x="5061" y="532"/>
                  </a:lnTo>
                  <a:lnTo>
                    <a:pt x="2677" y="532"/>
                  </a:lnTo>
                  <a:lnTo>
                    <a:pt x="293" y="534"/>
                  </a:lnTo>
                  <a:lnTo>
                    <a:pt x="238" y="539"/>
                  </a:lnTo>
                  <a:lnTo>
                    <a:pt x="182" y="550"/>
                  </a:lnTo>
                  <a:lnTo>
                    <a:pt x="128" y="563"/>
                  </a:lnTo>
                  <a:lnTo>
                    <a:pt x="72" y="573"/>
                  </a:lnTo>
                  <a:lnTo>
                    <a:pt x="49" y="573"/>
                  </a:lnTo>
                  <a:lnTo>
                    <a:pt x="25" y="568"/>
                  </a:lnTo>
                  <a:lnTo>
                    <a:pt x="0" y="563"/>
                  </a:lnTo>
                  <a:lnTo>
                    <a:pt x="0" y="264"/>
                  </a:lnTo>
                  <a:lnTo>
                    <a:pt x="2" y="262"/>
                  </a:lnTo>
                  <a:lnTo>
                    <a:pt x="3" y="262"/>
                  </a:lnTo>
                  <a:lnTo>
                    <a:pt x="5" y="261"/>
                  </a:lnTo>
                  <a:lnTo>
                    <a:pt x="21" y="210"/>
                  </a:lnTo>
                  <a:lnTo>
                    <a:pt x="44" y="161"/>
                  </a:lnTo>
                  <a:lnTo>
                    <a:pt x="71" y="116"/>
                  </a:lnTo>
                  <a:lnTo>
                    <a:pt x="104" y="73"/>
                  </a:lnTo>
                  <a:lnTo>
                    <a:pt x="140" y="36"/>
                  </a:lnTo>
                  <a:lnTo>
                    <a:pt x="17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13"/>
            <p:cNvSpPr>
              <a:spLocks noEditPoints="1"/>
            </p:cNvSpPr>
            <p:nvPr/>
          </p:nvSpPr>
          <p:spPr bwMode="auto">
            <a:xfrm>
              <a:off x="3676" y="2017"/>
              <a:ext cx="830" cy="828"/>
            </a:xfrm>
            <a:custGeom>
              <a:avLst/>
              <a:gdLst>
                <a:gd name="T0" fmla="*/ 646 w 1658"/>
                <a:gd name="T1" fmla="*/ 368 h 1655"/>
                <a:gd name="T2" fmla="*/ 458 w 1658"/>
                <a:gd name="T3" fmla="*/ 506 h 1655"/>
                <a:gd name="T4" fmla="*/ 357 w 1658"/>
                <a:gd name="T5" fmla="*/ 708 h 1655"/>
                <a:gd name="T6" fmla="*/ 357 w 1658"/>
                <a:gd name="T7" fmla="*/ 950 h 1655"/>
                <a:gd name="T8" fmla="*/ 485 w 1658"/>
                <a:gd name="T9" fmla="*/ 1170 h 1655"/>
                <a:gd name="T10" fmla="*/ 705 w 1658"/>
                <a:gd name="T11" fmla="*/ 1303 h 1655"/>
                <a:gd name="T12" fmla="*/ 965 w 1658"/>
                <a:gd name="T13" fmla="*/ 1303 h 1655"/>
                <a:gd name="T14" fmla="*/ 1183 w 1658"/>
                <a:gd name="T15" fmla="*/ 1173 h 1655"/>
                <a:gd name="T16" fmla="*/ 1310 w 1658"/>
                <a:gd name="T17" fmla="*/ 955 h 1655"/>
                <a:gd name="T18" fmla="*/ 1308 w 1658"/>
                <a:gd name="T19" fmla="*/ 693 h 1655"/>
                <a:gd name="T20" fmla="*/ 1185 w 1658"/>
                <a:gd name="T21" fmla="*/ 478 h 1655"/>
                <a:gd name="T22" fmla="*/ 966 w 1658"/>
                <a:gd name="T23" fmla="*/ 352 h 1655"/>
                <a:gd name="T24" fmla="*/ 871 w 1658"/>
                <a:gd name="T25" fmla="*/ 0 h 1655"/>
                <a:gd name="T26" fmla="*/ 952 w 1658"/>
                <a:gd name="T27" fmla="*/ 33 h 1655"/>
                <a:gd name="T28" fmla="*/ 1019 w 1658"/>
                <a:gd name="T29" fmla="*/ 149 h 1655"/>
                <a:gd name="T30" fmla="*/ 1146 w 1658"/>
                <a:gd name="T31" fmla="*/ 218 h 1655"/>
                <a:gd name="T32" fmla="*/ 1300 w 1658"/>
                <a:gd name="T33" fmla="*/ 194 h 1655"/>
                <a:gd name="T34" fmla="*/ 1374 w 1658"/>
                <a:gd name="T35" fmla="*/ 202 h 1655"/>
                <a:gd name="T36" fmla="*/ 1445 w 1658"/>
                <a:gd name="T37" fmla="*/ 268 h 1655"/>
                <a:gd name="T38" fmla="*/ 1481 w 1658"/>
                <a:gd name="T39" fmla="*/ 350 h 1655"/>
                <a:gd name="T40" fmla="*/ 1440 w 1658"/>
                <a:gd name="T41" fmla="*/ 473 h 1655"/>
                <a:gd name="T42" fmla="*/ 1479 w 1658"/>
                <a:gd name="T43" fmla="*/ 611 h 1655"/>
                <a:gd name="T44" fmla="*/ 1594 w 1658"/>
                <a:gd name="T45" fmla="*/ 700 h 1655"/>
                <a:gd name="T46" fmla="*/ 1655 w 1658"/>
                <a:gd name="T47" fmla="*/ 758 h 1655"/>
                <a:gd name="T48" fmla="*/ 1658 w 1658"/>
                <a:gd name="T49" fmla="*/ 835 h 1655"/>
                <a:gd name="T50" fmla="*/ 1645 w 1658"/>
                <a:gd name="T51" fmla="*/ 915 h 1655"/>
                <a:gd name="T52" fmla="*/ 1550 w 1658"/>
                <a:gd name="T53" fmla="*/ 979 h 1655"/>
                <a:gd name="T54" fmla="*/ 1451 w 1658"/>
                <a:gd name="T55" fmla="*/ 1104 h 1655"/>
                <a:gd name="T56" fmla="*/ 1468 w 1658"/>
                <a:gd name="T57" fmla="*/ 1267 h 1655"/>
                <a:gd name="T58" fmla="*/ 1466 w 1658"/>
                <a:gd name="T59" fmla="*/ 1362 h 1655"/>
                <a:gd name="T60" fmla="*/ 1356 w 1658"/>
                <a:gd name="T61" fmla="*/ 1466 h 1655"/>
                <a:gd name="T62" fmla="*/ 1256 w 1658"/>
                <a:gd name="T63" fmla="*/ 1443 h 1655"/>
                <a:gd name="T64" fmla="*/ 1101 w 1658"/>
                <a:gd name="T65" fmla="*/ 1448 h 1655"/>
                <a:gd name="T66" fmla="*/ 986 w 1658"/>
                <a:gd name="T67" fmla="*/ 1553 h 1655"/>
                <a:gd name="T68" fmla="*/ 930 w 1658"/>
                <a:gd name="T69" fmla="*/ 1647 h 1655"/>
                <a:gd name="T70" fmla="*/ 837 w 1658"/>
                <a:gd name="T71" fmla="*/ 1653 h 1655"/>
                <a:gd name="T72" fmla="*/ 721 w 1658"/>
                <a:gd name="T73" fmla="*/ 1624 h 1655"/>
                <a:gd name="T74" fmla="*/ 636 w 1658"/>
                <a:gd name="T75" fmla="*/ 1491 h 1655"/>
                <a:gd name="T76" fmla="*/ 496 w 1658"/>
                <a:gd name="T77" fmla="*/ 1430 h 1655"/>
                <a:gd name="T78" fmla="*/ 357 w 1658"/>
                <a:gd name="T79" fmla="*/ 1463 h 1655"/>
                <a:gd name="T80" fmla="*/ 286 w 1658"/>
                <a:gd name="T81" fmla="*/ 1448 h 1655"/>
                <a:gd name="T82" fmla="*/ 240 w 1658"/>
                <a:gd name="T83" fmla="*/ 1402 h 1655"/>
                <a:gd name="T84" fmla="*/ 189 w 1658"/>
                <a:gd name="T85" fmla="*/ 1338 h 1655"/>
                <a:gd name="T86" fmla="*/ 205 w 1658"/>
                <a:gd name="T87" fmla="*/ 1254 h 1655"/>
                <a:gd name="T88" fmla="*/ 227 w 1658"/>
                <a:gd name="T89" fmla="*/ 1185 h 1655"/>
                <a:gd name="T90" fmla="*/ 179 w 1658"/>
                <a:gd name="T91" fmla="*/ 1032 h 1655"/>
                <a:gd name="T92" fmla="*/ 62 w 1658"/>
                <a:gd name="T93" fmla="*/ 943 h 1655"/>
                <a:gd name="T94" fmla="*/ 2 w 1658"/>
                <a:gd name="T95" fmla="*/ 832 h 1655"/>
                <a:gd name="T96" fmla="*/ 30 w 1658"/>
                <a:gd name="T97" fmla="*/ 725 h 1655"/>
                <a:gd name="T98" fmla="*/ 138 w 1658"/>
                <a:gd name="T99" fmla="*/ 662 h 1655"/>
                <a:gd name="T100" fmla="*/ 220 w 1658"/>
                <a:gd name="T101" fmla="*/ 526 h 1655"/>
                <a:gd name="T102" fmla="*/ 192 w 1658"/>
                <a:gd name="T103" fmla="*/ 363 h 1655"/>
                <a:gd name="T104" fmla="*/ 187 w 1658"/>
                <a:gd name="T105" fmla="*/ 314 h 1655"/>
                <a:gd name="T106" fmla="*/ 237 w 1658"/>
                <a:gd name="T107" fmla="*/ 255 h 1655"/>
                <a:gd name="T108" fmla="*/ 284 w 1658"/>
                <a:gd name="T109" fmla="*/ 204 h 1655"/>
                <a:gd name="T110" fmla="*/ 340 w 1658"/>
                <a:gd name="T111" fmla="*/ 181 h 1655"/>
                <a:gd name="T112" fmla="*/ 483 w 1658"/>
                <a:gd name="T113" fmla="*/ 222 h 1655"/>
                <a:gd name="T114" fmla="*/ 626 w 1658"/>
                <a:gd name="T115" fmla="*/ 171 h 1655"/>
                <a:gd name="T116" fmla="*/ 707 w 1658"/>
                <a:gd name="T117" fmla="*/ 44 h 1655"/>
                <a:gd name="T118" fmla="*/ 769 w 1658"/>
                <a:gd name="T119" fmla="*/ 1 h 1655"/>
                <a:gd name="T120" fmla="*/ 846 w 1658"/>
                <a:gd name="T121" fmla="*/ 0 h 1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58" h="1655">
                  <a:moveTo>
                    <a:pt x="832" y="333"/>
                  </a:moveTo>
                  <a:lnTo>
                    <a:pt x="766" y="337"/>
                  </a:lnTo>
                  <a:lnTo>
                    <a:pt x="703" y="350"/>
                  </a:lnTo>
                  <a:lnTo>
                    <a:pt x="646" y="368"/>
                  </a:lnTo>
                  <a:lnTo>
                    <a:pt x="592" y="394"/>
                  </a:lnTo>
                  <a:lnTo>
                    <a:pt x="542" y="427"/>
                  </a:lnTo>
                  <a:lnTo>
                    <a:pt x="498" y="463"/>
                  </a:lnTo>
                  <a:lnTo>
                    <a:pt x="458" y="506"/>
                  </a:lnTo>
                  <a:lnTo>
                    <a:pt x="424" y="552"/>
                  </a:lnTo>
                  <a:lnTo>
                    <a:pt x="396" y="601"/>
                  </a:lnTo>
                  <a:lnTo>
                    <a:pt x="373" y="654"/>
                  </a:lnTo>
                  <a:lnTo>
                    <a:pt x="357" y="708"/>
                  </a:lnTo>
                  <a:lnTo>
                    <a:pt x="347" y="766"/>
                  </a:lnTo>
                  <a:lnTo>
                    <a:pt x="343" y="822"/>
                  </a:lnTo>
                  <a:lnTo>
                    <a:pt x="345" y="887"/>
                  </a:lnTo>
                  <a:lnTo>
                    <a:pt x="357" y="950"/>
                  </a:lnTo>
                  <a:lnTo>
                    <a:pt x="378" y="1011"/>
                  </a:lnTo>
                  <a:lnTo>
                    <a:pt x="406" y="1068"/>
                  </a:lnTo>
                  <a:lnTo>
                    <a:pt x="442" y="1122"/>
                  </a:lnTo>
                  <a:lnTo>
                    <a:pt x="485" y="1170"/>
                  </a:lnTo>
                  <a:lnTo>
                    <a:pt x="532" y="1213"/>
                  </a:lnTo>
                  <a:lnTo>
                    <a:pt x="587" y="1251"/>
                  </a:lnTo>
                  <a:lnTo>
                    <a:pt x="644" y="1280"/>
                  </a:lnTo>
                  <a:lnTo>
                    <a:pt x="705" y="1303"/>
                  </a:lnTo>
                  <a:lnTo>
                    <a:pt x="769" y="1316"/>
                  </a:lnTo>
                  <a:lnTo>
                    <a:pt x="833" y="1321"/>
                  </a:lnTo>
                  <a:lnTo>
                    <a:pt x="901" y="1316"/>
                  </a:lnTo>
                  <a:lnTo>
                    <a:pt x="965" y="1303"/>
                  </a:lnTo>
                  <a:lnTo>
                    <a:pt x="1026" y="1282"/>
                  </a:lnTo>
                  <a:lnTo>
                    <a:pt x="1081" y="1252"/>
                  </a:lnTo>
                  <a:lnTo>
                    <a:pt x="1134" y="1216"/>
                  </a:lnTo>
                  <a:lnTo>
                    <a:pt x="1183" y="1173"/>
                  </a:lnTo>
                  <a:lnTo>
                    <a:pt x="1224" y="1126"/>
                  </a:lnTo>
                  <a:lnTo>
                    <a:pt x="1261" y="1073"/>
                  </a:lnTo>
                  <a:lnTo>
                    <a:pt x="1289" y="1016"/>
                  </a:lnTo>
                  <a:lnTo>
                    <a:pt x="1310" y="955"/>
                  </a:lnTo>
                  <a:lnTo>
                    <a:pt x="1323" y="889"/>
                  </a:lnTo>
                  <a:lnTo>
                    <a:pt x="1326" y="823"/>
                  </a:lnTo>
                  <a:lnTo>
                    <a:pt x="1321" y="758"/>
                  </a:lnTo>
                  <a:lnTo>
                    <a:pt x="1308" y="693"/>
                  </a:lnTo>
                  <a:lnTo>
                    <a:pt x="1287" y="634"/>
                  </a:lnTo>
                  <a:lnTo>
                    <a:pt x="1259" y="577"/>
                  </a:lnTo>
                  <a:lnTo>
                    <a:pt x="1224" y="526"/>
                  </a:lnTo>
                  <a:lnTo>
                    <a:pt x="1185" y="478"/>
                  </a:lnTo>
                  <a:lnTo>
                    <a:pt x="1137" y="437"/>
                  </a:lnTo>
                  <a:lnTo>
                    <a:pt x="1086" y="401"/>
                  </a:lnTo>
                  <a:lnTo>
                    <a:pt x="1029" y="373"/>
                  </a:lnTo>
                  <a:lnTo>
                    <a:pt x="966" y="352"/>
                  </a:lnTo>
                  <a:lnTo>
                    <a:pt x="901" y="338"/>
                  </a:lnTo>
                  <a:lnTo>
                    <a:pt x="832" y="333"/>
                  </a:lnTo>
                  <a:close/>
                  <a:moveTo>
                    <a:pt x="846" y="0"/>
                  </a:moveTo>
                  <a:lnTo>
                    <a:pt x="871" y="0"/>
                  </a:lnTo>
                  <a:lnTo>
                    <a:pt x="894" y="3"/>
                  </a:lnTo>
                  <a:lnTo>
                    <a:pt x="915" y="8"/>
                  </a:lnTo>
                  <a:lnTo>
                    <a:pt x="934" y="18"/>
                  </a:lnTo>
                  <a:lnTo>
                    <a:pt x="952" y="33"/>
                  </a:lnTo>
                  <a:lnTo>
                    <a:pt x="966" y="54"/>
                  </a:lnTo>
                  <a:lnTo>
                    <a:pt x="980" y="82"/>
                  </a:lnTo>
                  <a:lnTo>
                    <a:pt x="996" y="118"/>
                  </a:lnTo>
                  <a:lnTo>
                    <a:pt x="1019" y="149"/>
                  </a:lnTo>
                  <a:lnTo>
                    <a:pt x="1045" y="176"/>
                  </a:lnTo>
                  <a:lnTo>
                    <a:pt x="1076" y="195"/>
                  </a:lnTo>
                  <a:lnTo>
                    <a:pt x="1109" y="209"/>
                  </a:lnTo>
                  <a:lnTo>
                    <a:pt x="1146" y="218"/>
                  </a:lnTo>
                  <a:lnTo>
                    <a:pt x="1183" y="220"/>
                  </a:lnTo>
                  <a:lnTo>
                    <a:pt x="1223" y="218"/>
                  </a:lnTo>
                  <a:lnTo>
                    <a:pt x="1261" y="209"/>
                  </a:lnTo>
                  <a:lnTo>
                    <a:pt x="1300" y="194"/>
                  </a:lnTo>
                  <a:lnTo>
                    <a:pt x="1316" y="190"/>
                  </a:lnTo>
                  <a:lnTo>
                    <a:pt x="1336" y="190"/>
                  </a:lnTo>
                  <a:lnTo>
                    <a:pt x="1356" y="195"/>
                  </a:lnTo>
                  <a:lnTo>
                    <a:pt x="1374" y="202"/>
                  </a:lnTo>
                  <a:lnTo>
                    <a:pt x="1392" y="215"/>
                  </a:lnTo>
                  <a:lnTo>
                    <a:pt x="1409" y="232"/>
                  </a:lnTo>
                  <a:lnTo>
                    <a:pt x="1427" y="250"/>
                  </a:lnTo>
                  <a:lnTo>
                    <a:pt x="1445" y="268"/>
                  </a:lnTo>
                  <a:lnTo>
                    <a:pt x="1461" y="287"/>
                  </a:lnTo>
                  <a:lnTo>
                    <a:pt x="1473" y="307"/>
                  </a:lnTo>
                  <a:lnTo>
                    <a:pt x="1479" y="327"/>
                  </a:lnTo>
                  <a:lnTo>
                    <a:pt x="1481" y="350"/>
                  </a:lnTo>
                  <a:lnTo>
                    <a:pt x="1474" y="376"/>
                  </a:lnTo>
                  <a:lnTo>
                    <a:pt x="1461" y="404"/>
                  </a:lnTo>
                  <a:lnTo>
                    <a:pt x="1446" y="437"/>
                  </a:lnTo>
                  <a:lnTo>
                    <a:pt x="1440" y="473"/>
                  </a:lnTo>
                  <a:lnTo>
                    <a:pt x="1440" y="508"/>
                  </a:lnTo>
                  <a:lnTo>
                    <a:pt x="1448" y="544"/>
                  </a:lnTo>
                  <a:lnTo>
                    <a:pt x="1461" y="578"/>
                  </a:lnTo>
                  <a:lnTo>
                    <a:pt x="1479" y="611"/>
                  </a:lnTo>
                  <a:lnTo>
                    <a:pt x="1504" y="639"/>
                  </a:lnTo>
                  <a:lnTo>
                    <a:pt x="1530" y="666"/>
                  </a:lnTo>
                  <a:lnTo>
                    <a:pt x="1561" y="685"/>
                  </a:lnTo>
                  <a:lnTo>
                    <a:pt x="1594" y="700"/>
                  </a:lnTo>
                  <a:lnTo>
                    <a:pt x="1619" y="710"/>
                  </a:lnTo>
                  <a:lnTo>
                    <a:pt x="1637" y="725"/>
                  </a:lnTo>
                  <a:lnTo>
                    <a:pt x="1648" y="739"/>
                  </a:lnTo>
                  <a:lnTo>
                    <a:pt x="1655" y="758"/>
                  </a:lnTo>
                  <a:lnTo>
                    <a:pt x="1658" y="776"/>
                  </a:lnTo>
                  <a:lnTo>
                    <a:pt x="1658" y="795"/>
                  </a:lnTo>
                  <a:lnTo>
                    <a:pt x="1658" y="815"/>
                  </a:lnTo>
                  <a:lnTo>
                    <a:pt x="1658" y="835"/>
                  </a:lnTo>
                  <a:lnTo>
                    <a:pt x="1658" y="856"/>
                  </a:lnTo>
                  <a:lnTo>
                    <a:pt x="1657" y="878"/>
                  </a:lnTo>
                  <a:lnTo>
                    <a:pt x="1653" y="897"/>
                  </a:lnTo>
                  <a:lnTo>
                    <a:pt x="1645" y="915"/>
                  </a:lnTo>
                  <a:lnTo>
                    <a:pt x="1634" y="932"/>
                  </a:lnTo>
                  <a:lnTo>
                    <a:pt x="1616" y="947"/>
                  </a:lnTo>
                  <a:lnTo>
                    <a:pt x="1591" y="960"/>
                  </a:lnTo>
                  <a:lnTo>
                    <a:pt x="1550" y="979"/>
                  </a:lnTo>
                  <a:lnTo>
                    <a:pt x="1515" y="1006"/>
                  </a:lnTo>
                  <a:lnTo>
                    <a:pt x="1487" y="1035"/>
                  </a:lnTo>
                  <a:lnTo>
                    <a:pt x="1464" y="1068"/>
                  </a:lnTo>
                  <a:lnTo>
                    <a:pt x="1451" y="1104"/>
                  </a:lnTo>
                  <a:lnTo>
                    <a:pt x="1443" y="1144"/>
                  </a:lnTo>
                  <a:lnTo>
                    <a:pt x="1443" y="1183"/>
                  </a:lnTo>
                  <a:lnTo>
                    <a:pt x="1451" y="1226"/>
                  </a:lnTo>
                  <a:lnTo>
                    <a:pt x="1468" y="1267"/>
                  </a:lnTo>
                  <a:lnTo>
                    <a:pt x="1478" y="1295"/>
                  </a:lnTo>
                  <a:lnTo>
                    <a:pt x="1481" y="1320"/>
                  </a:lnTo>
                  <a:lnTo>
                    <a:pt x="1478" y="1341"/>
                  </a:lnTo>
                  <a:lnTo>
                    <a:pt x="1466" y="1362"/>
                  </a:lnTo>
                  <a:lnTo>
                    <a:pt x="1448" y="1382"/>
                  </a:lnTo>
                  <a:lnTo>
                    <a:pt x="1410" y="1417"/>
                  </a:lnTo>
                  <a:lnTo>
                    <a:pt x="1374" y="1451"/>
                  </a:lnTo>
                  <a:lnTo>
                    <a:pt x="1356" y="1466"/>
                  </a:lnTo>
                  <a:lnTo>
                    <a:pt x="1336" y="1473"/>
                  </a:lnTo>
                  <a:lnTo>
                    <a:pt x="1316" y="1469"/>
                  </a:lnTo>
                  <a:lnTo>
                    <a:pt x="1293" y="1459"/>
                  </a:lnTo>
                  <a:lnTo>
                    <a:pt x="1256" y="1443"/>
                  </a:lnTo>
                  <a:lnTo>
                    <a:pt x="1215" y="1435"/>
                  </a:lnTo>
                  <a:lnTo>
                    <a:pt x="1175" y="1431"/>
                  </a:lnTo>
                  <a:lnTo>
                    <a:pt x="1137" y="1436"/>
                  </a:lnTo>
                  <a:lnTo>
                    <a:pt x="1101" y="1448"/>
                  </a:lnTo>
                  <a:lnTo>
                    <a:pt x="1067" y="1466"/>
                  </a:lnTo>
                  <a:lnTo>
                    <a:pt x="1035" y="1489"/>
                  </a:lnTo>
                  <a:lnTo>
                    <a:pt x="1007" y="1519"/>
                  </a:lnTo>
                  <a:lnTo>
                    <a:pt x="986" y="1553"/>
                  </a:lnTo>
                  <a:lnTo>
                    <a:pt x="970" y="1593"/>
                  </a:lnTo>
                  <a:lnTo>
                    <a:pt x="960" y="1617"/>
                  </a:lnTo>
                  <a:lnTo>
                    <a:pt x="947" y="1635"/>
                  </a:lnTo>
                  <a:lnTo>
                    <a:pt x="930" y="1647"/>
                  </a:lnTo>
                  <a:lnTo>
                    <a:pt x="910" y="1653"/>
                  </a:lnTo>
                  <a:lnTo>
                    <a:pt x="884" y="1652"/>
                  </a:lnTo>
                  <a:lnTo>
                    <a:pt x="861" y="1652"/>
                  </a:lnTo>
                  <a:lnTo>
                    <a:pt x="837" y="1653"/>
                  </a:lnTo>
                  <a:lnTo>
                    <a:pt x="802" y="1655"/>
                  </a:lnTo>
                  <a:lnTo>
                    <a:pt x="771" y="1652"/>
                  </a:lnTo>
                  <a:lnTo>
                    <a:pt x="744" y="1642"/>
                  </a:lnTo>
                  <a:lnTo>
                    <a:pt x="721" y="1624"/>
                  </a:lnTo>
                  <a:lnTo>
                    <a:pt x="700" y="1598"/>
                  </a:lnTo>
                  <a:lnTo>
                    <a:pt x="682" y="1563"/>
                  </a:lnTo>
                  <a:lnTo>
                    <a:pt x="662" y="1524"/>
                  </a:lnTo>
                  <a:lnTo>
                    <a:pt x="636" y="1491"/>
                  </a:lnTo>
                  <a:lnTo>
                    <a:pt x="606" y="1464"/>
                  </a:lnTo>
                  <a:lnTo>
                    <a:pt x="574" y="1446"/>
                  </a:lnTo>
                  <a:lnTo>
                    <a:pt x="536" y="1435"/>
                  </a:lnTo>
                  <a:lnTo>
                    <a:pt x="496" y="1430"/>
                  </a:lnTo>
                  <a:lnTo>
                    <a:pt x="455" y="1433"/>
                  </a:lnTo>
                  <a:lnTo>
                    <a:pt x="414" y="1443"/>
                  </a:lnTo>
                  <a:lnTo>
                    <a:pt x="371" y="1458"/>
                  </a:lnTo>
                  <a:lnTo>
                    <a:pt x="357" y="1463"/>
                  </a:lnTo>
                  <a:lnTo>
                    <a:pt x="340" y="1463"/>
                  </a:lnTo>
                  <a:lnTo>
                    <a:pt x="322" y="1459"/>
                  </a:lnTo>
                  <a:lnTo>
                    <a:pt x="304" y="1453"/>
                  </a:lnTo>
                  <a:lnTo>
                    <a:pt x="286" y="1448"/>
                  </a:lnTo>
                  <a:lnTo>
                    <a:pt x="273" y="1440"/>
                  </a:lnTo>
                  <a:lnTo>
                    <a:pt x="261" y="1428"/>
                  </a:lnTo>
                  <a:lnTo>
                    <a:pt x="251" y="1415"/>
                  </a:lnTo>
                  <a:lnTo>
                    <a:pt x="240" y="1402"/>
                  </a:lnTo>
                  <a:lnTo>
                    <a:pt x="223" y="1387"/>
                  </a:lnTo>
                  <a:lnTo>
                    <a:pt x="209" y="1371"/>
                  </a:lnTo>
                  <a:lnTo>
                    <a:pt x="197" y="1354"/>
                  </a:lnTo>
                  <a:lnTo>
                    <a:pt x="189" y="1338"/>
                  </a:lnTo>
                  <a:lnTo>
                    <a:pt x="184" y="1318"/>
                  </a:lnTo>
                  <a:lnTo>
                    <a:pt x="186" y="1298"/>
                  </a:lnTo>
                  <a:lnTo>
                    <a:pt x="192" y="1277"/>
                  </a:lnTo>
                  <a:lnTo>
                    <a:pt x="205" y="1254"/>
                  </a:lnTo>
                  <a:lnTo>
                    <a:pt x="215" y="1238"/>
                  </a:lnTo>
                  <a:lnTo>
                    <a:pt x="220" y="1218"/>
                  </a:lnTo>
                  <a:lnTo>
                    <a:pt x="223" y="1200"/>
                  </a:lnTo>
                  <a:lnTo>
                    <a:pt x="227" y="1185"/>
                  </a:lnTo>
                  <a:lnTo>
                    <a:pt x="222" y="1141"/>
                  </a:lnTo>
                  <a:lnTo>
                    <a:pt x="212" y="1101"/>
                  </a:lnTo>
                  <a:lnTo>
                    <a:pt x="199" y="1065"/>
                  </a:lnTo>
                  <a:lnTo>
                    <a:pt x="179" y="1032"/>
                  </a:lnTo>
                  <a:lnTo>
                    <a:pt x="154" y="1004"/>
                  </a:lnTo>
                  <a:lnTo>
                    <a:pt x="125" y="979"/>
                  </a:lnTo>
                  <a:lnTo>
                    <a:pt x="89" y="960"/>
                  </a:lnTo>
                  <a:lnTo>
                    <a:pt x="62" y="943"/>
                  </a:lnTo>
                  <a:lnTo>
                    <a:pt x="41" y="922"/>
                  </a:lnTo>
                  <a:lnTo>
                    <a:pt x="23" y="894"/>
                  </a:lnTo>
                  <a:lnTo>
                    <a:pt x="10" y="864"/>
                  </a:lnTo>
                  <a:lnTo>
                    <a:pt x="2" y="832"/>
                  </a:lnTo>
                  <a:lnTo>
                    <a:pt x="0" y="800"/>
                  </a:lnTo>
                  <a:lnTo>
                    <a:pt x="5" y="769"/>
                  </a:lnTo>
                  <a:lnTo>
                    <a:pt x="16" y="741"/>
                  </a:lnTo>
                  <a:lnTo>
                    <a:pt x="30" y="725"/>
                  </a:lnTo>
                  <a:lnTo>
                    <a:pt x="48" y="712"/>
                  </a:lnTo>
                  <a:lnTo>
                    <a:pt x="69" y="703"/>
                  </a:lnTo>
                  <a:lnTo>
                    <a:pt x="105" y="685"/>
                  </a:lnTo>
                  <a:lnTo>
                    <a:pt x="138" y="662"/>
                  </a:lnTo>
                  <a:lnTo>
                    <a:pt x="168" y="634"/>
                  </a:lnTo>
                  <a:lnTo>
                    <a:pt x="191" y="601"/>
                  </a:lnTo>
                  <a:lnTo>
                    <a:pt x="209" y="565"/>
                  </a:lnTo>
                  <a:lnTo>
                    <a:pt x="220" y="526"/>
                  </a:lnTo>
                  <a:lnTo>
                    <a:pt x="225" y="486"/>
                  </a:lnTo>
                  <a:lnTo>
                    <a:pt x="222" y="445"/>
                  </a:lnTo>
                  <a:lnTo>
                    <a:pt x="212" y="404"/>
                  </a:lnTo>
                  <a:lnTo>
                    <a:pt x="192" y="363"/>
                  </a:lnTo>
                  <a:lnTo>
                    <a:pt x="191" y="360"/>
                  </a:lnTo>
                  <a:lnTo>
                    <a:pt x="189" y="358"/>
                  </a:lnTo>
                  <a:lnTo>
                    <a:pt x="186" y="333"/>
                  </a:lnTo>
                  <a:lnTo>
                    <a:pt x="187" y="314"/>
                  </a:lnTo>
                  <a:lnTo>
                    <a:pt x="196" y="296"/>
                  </a:lnTo>
                  <a:lnTo>
                    <a:pt x="207" y="281"/>
                  </a:lnTo>
                  <a:lnTo>
                    <a:pt x="222" y="268"/>
                  </a:lnTo>
                  <a:lnTo>
                    <a:pt x="237" y="255"/>
                  </a:lnTo>
                  <a:lnTo>
                    <a:pt x="251" y="241"/>
                  </a:lnTo>
                  <a:lnTo>
                    <a:pt x="265" y="228"/>
                  </a:lnTo>
                  <a:lnTo>
                    <a:pt x="274" y="217"/>
                  </a:lnTo>
                  <a:lnTo>
                    <a:pt x="284" y="204"/>
                  </a:lnTo>
                  <a:lnTo>
                    <a:pt x="296" y="194"/>
                  </a:lnTo>
                  <a:lnTo>
                    <a:pt x="309" y="184"/>
                  </a:lnTo>
                  <a:lnTo>
                    <a:pt x="324" y="179"/>
                  </a:lnTo>
                  <a:lnTo>
                    <a:pt x="340" y="181"/>
                  </a:lnTo>
                  <a:lnTo>
                    <a:pt x="360" y="187"/>
                  </a:lnTo>
                  <a:lnTo>
                    <a:pt x="401" y="207"/>
                  </a:lnTo>
                  <a:lnTo>
                    <a:pt x="442" y="218"/>
                  </a:lnTo>
                  <a:lnTo>
                    <a:pt x="483" y="222"/>
                  </a:lnTo>
                  <a:lnTo>
                    <a:pt x="523" y="218"/>
                  </a:lnTo>
                  <a:lnTo>
                    <a:pt x="560" y="209"/>
                  </a:lnTo>
                  <a:lnTo>
                    <a:pt x="595" y="192"/>
                  </a:lnTo>
                  <a:lnTo>
                    <a:pt x="626" y="171"/>
                  </a:lnTo>
                  <a:lnTo>
                    <a:pt x="654" y="141"/>
                  </a:lnTo>
                  <a:lnTo>
                    <a:pt x="679" y="107"/>
                  </a:lnTo>
                  <a:lnTo>
                    <a:pt x="697" y="66"/>
                  </a:lnTo>
                  <a:lnTo>
                    <a:pt x="707" y="44"/>
                  </a:lnTo>
                  <a:lnTo>
                    <a:pt x="718" y="26"/>
                  </a:lnTo>
                  <a:lnTo>
                    <a:pt x="731" y="13"/>
                  </a:lnTo>
                  <a:lnTo>
                    <a:pt x="748" y="5"/>
                  </a:lnTo>
                  <a:lnTo>
                    <a:pt x="769" y="1"/>
                  </a:lnTo>
                  <a:lnTo>
                    <a:pt x="792" y="3"/>
                  </a:lnTo>
                  <a:lnTo>
                    <a:pt x="810" y="3"/>
                  </a:lnTo>
                  <a:lnTo>
                    <a:pt x="828" y="1"/>
                  </a:lnTo>
                  <a:lnTo>
                    <a:pt x="8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14"/>
            <p:cNvSpPr>
              <a:spLocks noEditPoints="1"/>
            </p:cNvSpPr>
            <p:nvPr/>
          </p:nvSpPr>
          <p:spPr bwMode="auto">
            <a:xfrm>
              <a:off x="3198" y="1800"/>
              <a:ext cx="547" cy="543"/>
            </a:xfrm>
            <a:custGeom>
              <a:avLst/>
              <a:gdLst>
                <a:gd name="T0" fmla="*/ 441 w 1093"/>
                <a:gd name="T1" fmla="*/ 239 h 1087"/>
                <a:gd name="T2" fmla="*/ 306 w 1093"/>
                <a:gd name="T3" fmla="*/ 334 h 1087"/>
                <a:gd name="T4" fmla="*/ 234 w 1093"/>
                <a:gd name="T5" fmla="*/ 483 h 1087"/>
                <a:gd name="T6" fmla="*/ 249 w 1093"/>
                <a:gd name="T7" fmla="*/ 649 h 1087"/>
                <a:gd name="T8" fmla="*/ 344 w 1093"/>
                <a:gd name="T9" fmla="*/ 786 h 1087"/>
                <a:gd name="T10" fmla="*/ 490 w 1093"/>
                <a:gd name="T11" fmla="*/ 858 h 1087"/>
                <a:gd name="T12" fmla="*/ 658 w 1093"/>
                <a:gd name="T13" fmla="*/ 843 h 1087"/>
                <a:gd name="T14" fmla="*/ 794 w 1093"/>
                <a:gd name="T15" fmla="*/ 748 h 1087"/>
                <a:gd name="T16" fmla="*/ 868 w 1093"/>
                <a:gd name="T17" fmla="*/ 599 h 1087"/>
                <a:gd name="T18" fmla="*/ 852 w 1093"/>
                <a:gd name="T19" fmla="*/ 434 h 1087"/>
                <a:gd name="T20" fmla="*/ 755 w 1093"/>
                <a:gd name="T21" fmla="*/ 299 h 1087"/>
                <a:gd name="T22" fmla="*/ 607 w 1093"/>
                <a:gd name="T23" fmla="*/ 224 h 1087"/>
                <a:gd name="T24" fmla="*/ 554 w 1093"/>
                <a:gd name="T25" fmla="*/ 0 h 1087"/>
                <a:gd name="T26" fmla="*/ 607 w 1093"/>
                <a:gd name="T27" fmla="*/ 8 h 1087"/>
                <a:gd name="T28" fmla="*/ 648 w 1093"/>
                <a:gd name="T29" fmla="*/ 51 h 1087"/>
                <a:gd name="T30" fmla="*/ 717 w 1093"/>
                <a:gd name="T31" fmla="*/ 130 h 1087"/>
                <a:gd name="T32" fmla="*/ 812 w 1093"/>
                <a:gd name="T33" fmla="*/ 138 h 1087"/>
                <a:gd name="T34" fmla="*/ 886 w 1093"/>
                <a:gd name="T35" fmla="*/ 120 h 1087"/>
                <a:gd name="T36" fmla="*/ 926 w 1093"/>
                <a:gd name="T37" fmla="*/ 147 h 1087"/>
                <a:gd name="T38" fmla="*/ 962 w 1093"/>
                <a:gd name="T39" fmla="*/ 183 h 1087"/>
                <a:gd name="T40" fmla="*/ 977 w 1093"/>
                <a:gd name="T41" fmla="*/ 230 h 1087"/>
                <a:gd name="T42" fmla="*/ 952 w 1093"/>
                <a:gd name="T43" fmla="*/ 321 h 1087"/>
                <a:gd name="T44" fmla="*/ 980 w 1093"/>
                <a:gd name="T45" fmla="*/ 406 h 1087"/>
                <a:gd name="T46" fmla="*/ 1060 w 1093"/>
                <a:gd name="T47" fmla="*/ 462 h 1087"/>
                <a:gd name="T48" fmla="*/ 1090 w 1093"/>
                <a:gd name="T49" fmla="*/ 511 h 1087"/>
                <a:gd name="T50" fmla="*/ 1092 w 1093"/>
                <a:gd name="T51" fmla="*/ 576 h 1087"/>
                <a:gd name="T52" fmla="*/ 1065 w 1093"/>
                <a:gd name="T53" fmla="*/ 618 h 1087"/>
                <a:gd name="T54" fmla="*/ 1003 w 1093"/>
                <a:gd name="T55" fmla="*/ 656 h 1087"/>
                <a:gd name="T56" fmla="*/ 952 w 1093"/>
                <a:gd name="T57" fmla="*/ 732 h 1087"/>
                <a:gd name="T58" fmla="*/ 968 w 1093"/>
                <a:gd name="T59" fmla="*/ 827 h 1087"/>
                <a:gd name="T60" fmla="*/ 973 w 1093"/>
                <a:gd name="T61" fmla="*/ 880 h 1087"/>
                <a:gd name="T62" fmla="*/ 945 w 1093"/>
                <a:gd name="T63" fmla="*/ 917 h 1087"/>
                <a:gd name="T64" fmla="*/ 909 w 1093"/>
                <a:gd name="T65" fmla="*/ 952 h 1087"/>
                <a:gd name="T66" fmla="*/ 865 w 1093"/>
                <a:gd name="T67" fmla="*/ 965 h 1087"/>
                <a:gd name="T68" fmla="*/ 779 w 1093"/>
                <a:gd name="T69" fmla="*/ 940 h 1087"/>
                <a:gd name="T70" fmla="*/ 694 w 1093"/>
                <a:gd name="T71" fmla="*/ 968 h 1087"/>
                <a:gd name="T72" fmla="*/ 636 w 1093"/>
                <a:gd name="T73" fmla="*/ 1051 h 1087"/>
                <a:gd name="T74" fmla="*/ 574 w 1093"/>
                <a:gd name="T75" fmla="*/ 1085 h 1087"/>
                <a:gd name="T76" fmla="*/ 497 w 1093"/>
                <a:gd name="T77" fmla="*/ 1079 h 1087"/>
                <a:gd name="T78" fmla="*/ 446 w 1093"/>
                <a:gd name="T79" fmla="*/ 1021 h 1087"/>
                <a:gd name="T80" fmla="*/ 382 w 1093"/>
                <a:gd name="T81" fmla="*/ 954 h 1087"/>
                <a:gd name="T82" fmla="*/ 293 w 1093"/>
                <a:gd name="T83" fmla="*/ 944 h 1087"/>
                <a:gd name="T84" fmla="*/ 216 w 1093"/>
                <a:gd name="T85" fmla="*/ 963 h 1087"/>
                <a:gd name="T86" fmla="*/ 166 w 1093"/>
                <a:gd name="T87" fmla="*/ 931 h 1087"/>
                <a:gd name="T88" fmla="*/ 133 w 1093"/>
                <a:gd name="T89" fmla="*/ 893 h 1087"/>
                <a:gd name="T90" fmla="*/ 125 w 1093"/>
                <a:gd name="T91" fmla="*/ 847 h 1087"/>
                <a:gd name="T92" fmla="*/ 148 w 1093"/>
                <a:gd name="T93" fmla="*/ 755 h 1087"/>
                <a:gd name="T94" fmla="*/ 107 w 1093"/>
                <a:gd name="T95" fmla="*/ 668 h 1087"/>
                <a:gd name="T96" fmla="*/ 20 w 1093"/>
                <a:gd name="T97" fmla="*/ 594 h 1087"/>
                <a:gd name="T98" fmla="*/ 5 w 1093"/>
                <a:gd name="T99" fmla="*/ 518 h 1087"/>
                <a:gd name="T100" fmla="*/ 73 w 1093"/>
                <a:gd name="T101" fmla="*/ 444 h 1087"/>
                <a:gd name="T102" fmla="*/ 142 w 1093"/>
                <a:gd name="T103" fmla="*/ 362 h 1087"/>
                <a:gd name="T104" fmla="*/ 132 w 1093"/>
                <a:gd name="T105" fmla="*/ 255 h 1087"/>
                <a:gd name="T106" fmla="*/ 140 w 1093"/>
                <a:gd name="T107" fmla="*/ 193 h 1087"/>
                <a:gd name="T108" fmla="*/ 186 w 1093"/>
                <a:gd name="T109" fmla="*/ 133 h 1087"/>
                <a:gd name="T110" fmla="*/ 240 w 1093"/>
                <a:gd name="T111" fmla="*/ 125 h 1087"/>
                <a:gd name="T112" fmla="*/ 326 w 1093"/>
                <a:gd name="T113" fmla="*/ 145 h 1087"/>
                <a:gd name="T114" fmla="*/ 410 w 1093"/>
                <a:gd name="T115" fmla="*/ 112 h 1087"/>
                <a:gd name="T116" fmla="*/ 459 w 1093"/>
                <a:gd name="T117" fmla="*/ 35 h 1087"/>
                <a:gd name="T118" fmla="*/ 510 w 1093"/>
                <a:gd name="T119" fmla="*/ 2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3" h="1087">
                  <a:moveTo>
                    <a:pt x="551" y="219"/>
                  </a:moveTo>
                  <a:lnTo>
                    <a:pt x="495" y="224"/>
                  </a:lnTo>
                  <a:lnTo>
                    <a:pt x="441" y="239"/>
                  </a:lnTo>
                  <a:lnTo>
                    <a:pt x="392" y="263"/>
                  </a:lnTo>
                  <a:lnTo>
                    <a:pt x="345" y="294"/>
                  </a:lnTo>
                  <a:lnTo>
                    <a:pt x="306" y="334"/>
                  </a:lnTo>
                  <a:lnTo>
                    <a:pt x="273" y="380"/>
                  </a:lnTo>
                  <a:lnTo>
                    <a:pt x="249" y="429"/>
                  </a:lnTo>
                  <a:lnTo>
                    <a:pt x="234" y="483"/>
                  </a:lnTo>
                  <a:lnTo>
                    <a:pt x="227" y="539"/>
                  </a:lnTo>
                  <a:lnTo>
                    <a:pt x="234" y="595"/>
                  </a:lnTo>
                  <a:lnTo>
                    <a:pt x="249" y="649"/>
                  </a:lnTo>
                  <a:lnTo>
                    <a:pt x="273" y="700"/>
                  </a:lnTo>
                  <a:lnTo>
                    <a:pt x="304" y="745"/>
                  </a:lnTo>
                  <a:lnTo>
                    <a:pt x="344" y="786"/>
                  </a:lnTo>
                  <a:lnTo>
                    <a:pt x="388" y="817"/>
                  </a:lnTo>
                  <a:lnTo>
                    <a:pt x="438" y="843"/>
                  </a:lnTo>
                  <a:lnTo>
                    <a:pt x="490" y="858"/>
                  </a:lnTo>
                  <a:lnTo>
                    <a:pt x="546" y="865"/>
                  </a:lnTo>
                  <a:lnTo>
                    <a:pt x="604" y="860"/>
                  </a:lnTo>
                  <a:lnTo>
                    <a:pt x="658" y="843"/>
                  </a:lnTo>
                  <a:lnTo>
                    <a:pt x="709" y="820"/>
                  </a:lnTo>
                  <a:lnTo>
                    <a:pt x="755" y="788"/>
                  </a:lnTo>
                  <a:lnTo>
                    <a:pt x="794" y="748"/>
                  </a:lnTo>
                  <a:lnTo>
                    <a:pt x="827" y="704"/>
                  </a:lnTo>
                  <a:lnTo>
                    <a:pt x="852" y="653"/>
                  </a:lnTo>
                  <a:lnTo>
                    <a:pt x="868" y="599"/>
                  </a:lnTo>
                  <a:lnTo>
                    <a:pt x="873" y="541"/>
                  </a:lnTo>
                  <a:lnTo>
                    <a:pt x="868" y="487"/>
                  </a:lnTo>
                  <a:lnTo>
                    <a:pt x="852" y="434"/>
                  </a:lnTo>
                  <a:lnTo>
                    <a:pt x="827" y="383"/>
                  </a:lnTo>
                  <a:lnTo>
                    <a:pt x="794" y="339"/>
                  </a:lnTo>
                  <a:lnTo>
                    <a:pt x="755" y="299"/>
                  </a:lnTo>
                  <a:lnTo>
                    <a:pt x="709" y="265"/>
                  </a:lnTo>
                  <a:lnTo>
                    <a:pt x="659" y="240"/>
                  </a:lnTo>
                  <a:lnTo>
                    <a:pt x="607" y="224"/>
                  </a:lnTo>
                  <a:lnTo>
                    <a:pt x="551" y="219"/>
                  </a:lnTo>
                  <a:close/>
                  <a:moveTo>
                    <a:pt x="535" y="0"/>
                  </a:moveTo>
                  <a:lnTo>
                    <a:pt x="554" y="0"/>
                  </a:lnTo>
                  <a:lnTo>
                    <a:pt x="572" y="2"/>
                  </a:lnTo>
                  <a:lnTo>
                    <a:pt x="590" y="4"/>
                  </a:lnTo>
                  <a:lnTo>
                    <a:pt x="607" y="8"/>
                  </a:lnTo>
                  <a:lnTo>
                    <a:pt x="622" y="17"/>
                  </a:lnTo>
                  <a:lnTo>
                    <a:pt x="636" y="31"/>
                  </a:lnTo>
                  <a:lnTo>
                    <a:pt x="648" y="51"/>
                  </a:lnTo>
                  <a:lnTo>
                    <a:pt x="668" y="86"/>
                  </a:lnTo>
                  <a:lnTo>
                    <a:pt x="691" y="112"/>
                  </a:lnTo>
                  <a:lnTo>
                    <a:pt x="717" y="130"/>
                  </a:lnTo>
                  <a:lnTo>
                    <a:pt x="745" y="142"/>
                  </a:lnTo>
                  <a:lnTo>
                    <a:pt x="776" y="143"/>
                  </a:lnTo>
                  <a:lnTo>
                    <a:pt x="812" y="138"/>
                  </a:lnTo>
                  <a:lnTo>
                    <a:pt x="850" y="125"/>
                  </a:lnTo>
                  <a:lnTo>
                    <a:pt x="870" y="120"/>
                  </a:lnTo>
                  <a:lnTo>
                    <a:pt x="886" y="120"/>
                  </a:lnTo>
                  <a:lnTo>
                    <a:pt x="901" y="127"/>
                  </a:lnTo>
                  <a:lnTo>
                    <a:pt x="914" y="135"/>
                  </a:lnTo>
                  <a:lnTo>
                    <a:pt x="926" y="147"/>
                  </a:lnTo>
                  <a:lnTo>
                    <a:pt x="937" y="158"/>
                  </a:lnTo>
                  <a:lnTo>
                    <a:pt x="950" y="170"/>
                  </a:lnTo>
                  <a:lnTo>
                    <a:pt x="962" y="183"/>
                  </a:lnTo>
                  <a:lnTo>
                    <a:pt x="972" y="197"/>
                  </a:lnTo>
                  <a:lnTo>
                    <a:pt x="977" y="212"/>
                  </a:lnTo>
                  <a:lnTo>
                    <a:pt x="977" y="230"/>
                  </a:lnTo>
                  <a:lnTo>
                    <a:pt x="972" y="250"/>
                  </a:lnTo>
                  <a:lnTo>
                    <a:pt x="957" y="288"/>
                  </a:lnTo>
                  <a:lnTo>
                    <a:pt x="952" y="321"/>
                  </a:lnTo>
                  <a:lnTo>
                    <a:pt x="954" y="352"/>
                  </a:lnTo>
                  <a:lnTo>
                    <a:pt x="963" y="380"/>
                  </a:lnTo>
                  <a:lnTo>
                    <a:pt x="980" y="406"/>
                  </a:lnTo>
                  <a:lnTo>
                    <a:pt x="1005" y="429"/>
                  </a:lnTo>
                  <a:lnTo>
                    <a:pt x="1039" y="447"/>
                  </a:lnTo>
                  <a:lnTo>
                    <a:pt x="1060" y="462"/>
                  </a:lnTo>
                  <a:lnTo>
                    <a:pt x="1075" y="477"/>
                  </a:lnTo>
                  <a:lnTo>
                    <a:pt x="1085" y="493"/>
                  </a:lnTo>
                  <a:lnTo>
                    <a:pt x="1090" y="511"/>
                  </a:lnTo>
                  <a:lnTo>
                    <a:pt x="1092" y="531"/>
                  </a:lnTo>
                  <a:lnTo>
                    <a:pt x="1093" y="554"/>
                  </a:lnTo>
                  <a:lnTo>
                    <a:pt x="1092" y="576"/>
                  </a:lnTo>
                  <a:lnTo>
                    <a:pt x="1087" y="594"/>
                  </a:lnTo>
                  <a:lnTo>
                    <a:pt x="1077" y="607"/>
                  </a:lnTo>
                  <a:lnTo>
                    <a:pt x="1065" y="618"/>
                  </a:lnTo>
                  <a:lnTo>
                    <a:pt x="1051" y="628"/>
                  </a:lnTo>
                  <a:lnTo>
                    <a:pt x="1033" y="638"/>
                  </a:lnTo>
                  <a:lnTo>
                    <a:pt x="1003" y="656"/>
                  </a:lnTo>
                  <a:lnTo>
                    <a:pt x="978" y="679"/>
                  </a:lnTo>
                  <a:lnTo>
                    <a:pt x="962" y="704"/>
                  </a:lnTo>
                  <a:lnTo>
                    <a:pt x="952" y="732"/>
                  </a:lnTo>
                  <a:lnTo>
                    <a:pt x="950" y="761"/>
                  </a:lnTo>
                  <a:lnTo>
                    <a:pt x="955" y="794"/>
                  </a:lnTo>
                  <a:lnTo>
                    <a:pt x="968" y="827"/>
                  </a:lnTo>
                  <a:lnTo>
                    <a:pt x="975" y="847"/>
                  </a:lnTo>
                  <a:lnTo>
                    <a:pt x="977" y="865"/>
                  </a:lnTo>
                  <a:lnTo>
                    <a:pt x="973" y="880"/>
                  </a:lnTo>
                  <a:lnTo>
                    <a:pt x="965" y="893"/>
                  </a:lnTo>
                  <a:lnTo>
                    <a:pt x="957" y="906"/>
                  </a:lnTo>
                  <a:lnTo>
                    <a:pt x="945" y="917"/>
                  </a:lnTo>
                  <a:lnTo>
                    <a:pt x="934" y="929"/>
                  </a:lnTo>
                  <a:lnTo>
                    <a:pt x="921" y="942"/>
                  </a:lnTo>
                  <a:lnTo>
                    <a:pt x="909" y="952"/>
                  </a:lnTo>
                  <a:lnTo>
                    <a:pt x="896" y="960"/>
                  </a:lnTo>
                  <a:lnTo>
                    <a:pt x="883" y="965"/>
                  </a:lnTo>
                  <a:lnTo>
                    <a:pt x="865" y="965"/>
                  </a:lnTo>
                  <a:lnTo>
                    <a:pt x="847" y="959"/>
                  </a:lnTo>
                  <a:lnTo>
                    <a:pt x="812" y="945"/>
                  </a:lnTo>
                  <a:lnTo>
                    <a:pt x="779" y="940"/>
                  </a:lnTo>
                  <a:lnTo>
                    <a:pt x="748" y="942"/>
                  </a:lnTo>
                  <a:lnTo>
                    <a:pt x="719" y="952"/>
                  </a:lnTo>
                  <a:lnTo>
                    <a:pt x="694" y="968"/>
                  </a:lnTo>
                  <a:lnTo>
                    <a:pt x="671" y="993"/>
                  </a:lnTo>
                  <a:lnTo>
                    <a:pt x="651" y="1026"/>
                  </a:lnTo>
                  <a:lnTo>
                    <a:pt x="636" y="1051"/>
                  </a:lnTo>
                  <a:lnTo>
                    <a:pt x="618" y="1067"/>
                  </a:lnTo>
                  <a:lnTo>
                    <a:pt x="597" y="1079"/>
                  </a:lnTo>
                  <a:lnTo>
                    <a:pt x="574" y="1085"/>
                  </a:lnTo>
                  <a:lnTo>
                    <a:pt x="548" y="1087"/>
                  </a:lnTo>
                  <a:lnTo>
                    <a:pt x="520" y="1085"/>
                  </a:lnTo>
                  <a:lnTo>
                    <a:pt x="497" y="1079"/>
                  </a:lnTo>
                  <a:lnTo>
                    <a:pt x="477" y="1065"/>
                  </a:lnTo>
                  <a:lnTo>
                    <a:pt x="459" y="1047"/>
                  </a:lnTo>
                  <a:lnTo>
                    <a:pt x="446" y="1021"/>
                  </a:lnTo>
                  <a:lnTo>
                    <a:pt x="429" y="993"/>
                  </a:lnTo>
                  <a:lnTo>
                    <a:pt x="408" y="970"/>
                  </a:lnTo>
                  <a:lnTo>
                    <a:pt x="382" y="954"/>
                  </a:lnTo>
                  <a:lnTo>
                    <a:pt x="354" y="944"/>
                  </a:lnTo>
                  <a:lnTo>
                    <a:pt x="324" y="940"/>
                  </a:lnTo>
                  <a:lnTo>
                    <a:pt x="293" y="944"/>
                  </a:lnTo>
                  <a:lnTo>
                    <a:pt x="260" y="955"/>
                  </a:lnTo>
                  <a:lnTo>
                    <a:pt x="237" y="963"/>
                  </a:lnTo>
                  <a:lnTo>
                    <a:pt x="216" y="963"/>
                  </a:lnTo>
                  <a:lnTo>
                    <a:pt x="198" y="957"/>
                  </a:lnTo>
                  <a:lnTo>
                    <a:pt x="181" y="945"/>
                  </a:lnTo>
                  <a:lnTo>
                    <a:pt x="166" y="931"/>
                  </a:lnTo>
                  <a:lnTo>
                    <a:pt x="155" y="917"/>
                  </a:lnTo>
                  <a:lnTo>
                    <a:pt x="143" y="906"/>
                  </a:lnTo>
                  <a:lnTo>
                    <a:pt x="133" y="893"/>
                  </a:lnTo>
                  <a:lnTo>
                    <a:pt x="127" y="880"/>
                  </a:lnTo>
                  <a:lnTo>
                    <a:pt x="124" y="865"/>
                  </a:lnTo>
                  <a:lnTo>
                    <a:pt x="125" y="847"/>
                  </a:lnTo>
                  <a:lnTo>
                    <a:pt x="132" y="827"/>
                  </a:lnTo>
                  <a:lnTo>
                    <a:pt x="145" y="789"/>
                  </a:lnTo>
                  <a:lnTo>
                    <a:pt x="148" y="755"/>
                  </a:lnTo>
                  <a:lnTo>
                    <a:pt x="143" y="723"/>
                  </a:lnTo>
                  <a:lnTo>
                    <a:pt x="130" y="694"/>
                  </a:lnTo>
                  <a:lnTo>
                    <a:pt x="107" y="668"/>
                  </a:lnTo>
                  <a:lnTo>
                    <a:pt x="74" y="643"/>
                  </a:lnTo>
                  <a:lnTo>
                    <a:pt x="43" y="618"/>
                  </a:lnTo>
                  <a:lnTo>
                    <a:pt x="20" y="594"/>
                  </a:lnTo>
                  <a:lnTo>
                    <a:pt x="5" y="567"/>
                  </a:lnTo>
                  <a:lnTo>
                    <a:pt x="0" y="543"/>
                  </a:lnTo>
                  <a:lnTo>
                    <a:pt x="5" y="518"/>
                  </a:lnTo>
                  <a:lnTo>
                    <a:pt x="18" y="492"/>
                  </a:lnTo>
                  <a:lnTo>
                    <a:pt x="41" y="469"/>
                  </a:lnTo>
                  <a:lnTo>
                    <a:pt x="73" y="444"/>
                  </a:lnTo>
                  <a:lnTo>
                    <a:pt x="104" y="421"/>
                  </a:lnTo>
                  <a:lnTo>
                    <a:pt x="127" y="393"/>
                  </a:lnTo>
                  <a:lnTo>
                    <a:pt x="142" y="362"/>
                  </a:lnTo>
                  <a:lnTo>
                    <a:pt x="148" y="329"/>
                  </a:lnTo>
                  <a:lnTo>
                    <a:pt x="145" y="293"/>
                  </a:lnTo>
                  <a:lnTo>
                    <a:pt x="132" y="255"/>
                  </a:lnTo>
                  <a:lnTo>
                    <a:pt x="129" y="237"/>
                  </a:lnTo>
                  <a:lnTo>
                    <a:pt x="132" y="216"/>
                  </a:lnTo>
                  <a:lnTo>
                    <a:pt x="140" y="193"/>
                  </a:lnTo>
                  <a:lnTo>
                    <a:pt x="153" y="170"/>
                  </a:lnTo>
                  <a:lnTo>
                    <a:pt x="168" y="150"/>
                  </a:lnTo>
                  <a:lnTo>
                    <a:pt x="186" y="133"/>
                  </a:lnTo>
                  <a:lnTo>
                    <a:pt x="206" y="122"/>
                  </a:lnTo>
                  <a:lnTo>
                    <a:pt x="225" y="117"/>
                  </a:lnTo>
                  <a:lnTo>
                    <a:pt x="240" y="125"/>
                  </a:lnTo>
                  <a:lnTo>
                    <a:pt x="260" y="133"/>
                  </a:lnTo>
                  <a:lnTo>
                    <a:pt x="293" y="142"/>
                  </a:lnTo>
                  <a:lnTo>
                    <a:pt x="326" y="145"/>
                  </a:lnTo>
                  <a:lnTo>
                    <a:pt x="355" y="140"/>
                  </a:lnTo>
                  <a:lnTo>
                    <a:pt x="385" y="128"/>
                  </a:lnTo>
                  <a:lnTo>
                    <a:pt x="410" y="112"/>
                  </a:lnTo>
                  <a:lnTo>
                    <a:pt x="431" y="87"/>
                  </a:lnTo>
                  <a:lnTo>
                    <a:pt x="447" y="56"/>
                  </a:lnTo>
                  <a:lnTo>
                    <a:pt x="459" y="35"/>
                  </a:lnTo>
                  <a:lnTo>
                    <a:pt x="474" y="18"/>
                  </a:lnTo>
                  <a:lnTo>
                    <a:pt x="490" y="7"/>
                  </a:lnTo>
                  <a:lnTo>
                    <a:pt x="510" y="2"/>
                  </a:lnTo>
                  <a:lnTo>
                    <a:pt x="5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17"/>
            <p:cNvSpPr>
              <a:spLocks noEditPoints="1"/>
            </p:cNvSpPr>
            <p:nvPr/>
          </p:nvSpPr>
          <p:spPr bwMode="auto">
            <a:xfrm>
              <a:off x="3921" y="2258"/>
              <a:ext cx="345" cy="347"/>
            </a:xfrm>
            <a:custGeom>
              <a:avLst/>
              <a:gdLst>
                <a:gd name="T0" fmla="*/ 306 w 690"/>
                <a:gd name="T1" fmla="*/ 178 h 694"/>
                <a:gd name="T2" fmla="*/ 240 w 690"/>
                <a:gd name="T3" fmla="*/ 214 h 694"/>
                <a:gd name="T4" fmla="*/ 196 w 690"/>
                <a:gd name="T5" fmla="*/ 275 h 694"/>
                <a:gd name="T6" fmla="*/ 179 w 690"/>
                <a:gd name="T7" fmla="*/ 349 h 694"/>
                <a:gd name="T8" fmla="*/ 197 w 690"/>
                <a:gd name="T9" fmla="*/ 423 h 694"/>
                <a:gd name="T10" fmla="*/ 243 w 690"/>
                <a:gd name="T11" fmla="*/ 480 h 694"/>
                <a:gd name="T12" fmla="*/ 309 w 690"/>
                <a:gd name="T13" fmla="*/ 512 h 694"/>
                <a:gd name="T14" fmla="*/ 386 w 690"/>
                <a:gd name="T15" fmla="*/ 512 h 694"/>
                <a:gd name="T16" fmla="*/ 452 w 690"/>
                <a:gd name="T17" fmla="*/ 477 h 694"/>
                <a:gd name="T18" fmla="*/ 498 w 690"/>
                <a:gd name="T19" fmla="*/ 420 h 694"/>
                <a:gd name="T20" fmla="*/ 515 w 690"/>
                <a:gd name="T21" fmla="*/ 346 h 694"/>
                <a:gd name="T22" fmla="*/ 500 w 690"/>
                <a:gd name="T23" fmla="*/ 277 h 694"/>
                <a:gd name="T24" fmla="*/ 459 w 690"/>
                <a:gd name="T25" fmla="*/ 222 h 694"/>
                <a:gd name="T26" fmla="*/ 401 w 690"/>
                <a:gd name="T27" fmla="*/ 186 h 694"/>
                <a:gd name="T28" fmla="*/ 342 w 690"/>
                <a:gd name="T29" fmla="*/ 173 h 694"/>
                <a:gd name="T30" fmla="*/ 403 w 690"/>
                <a:gd name="T31" fmla="*/ 4 h 694"/>
                <a:gd name="T32" fmla="*/ 505 w 690"/>
                <a:gd name="T33" fmla="*/ 38 h 694"/>
                <a:gd name="T34" fmla="*/ 590 w 690"/>
                <a:gd name="T35" fmla="*/ 101 h 694"/>
                <a:gd name="T36" fmla="*/ 653 w 690"/>
                <a:gd name="T37" fmla="*/ 186 h 694"/>
                <a:gd name="T38" fmla="*/ 685 w 690"/>
                <a:gd name="T39" fmla="*/ 290 h 694"/>
                <a:gd name="T40" fmla="*/ 687 w 690"/>
                <a:gd name="T41" fmla="*/ 403 h 694"/>
                <a:gd name="T42" fmla="*/ 653 w 690"/>
                <a:gd name="T43" fmla="*/ 507 h 694"/>
                <a:gd name="T44" fmla="*/ 590 w 690"/>
                <a:gd name="T45" fmla="*/ 594 h 694"/>
                <a:gd name="T46" fmla="*/ 505 w 690"/>
                <a:gd name="T47" fmla="*/ 658 h 694"/>
                <a:gd name="T48" fmla="*/ 401 w 690"/>
                <a:gd name="T49" fmla="*/ 691 h 694"/>
                <a:gd name="T50" fmla="*/ 294 w 690"/>
                <a:gd name="T51" fmla="*/ 689 h 694"/>
                <a:gd name="T52" fmla="*/ 202 w 690"/>
                <a:gd name="T53" fmla="*/ 663 h 694"/>
                <a:gd name="T54" fmla="*/ 122 w 690"/>
                <a:gd name="T55" fmla="*/ 614 h 694"/>
                <a:gd name="T56" fmla="*/ 59 w 690"/>
                <a:gd name="T57" fmla="*/ 543 h 694"/>
                <a:gd name="T58" fmla="*/ 17 w 690"/>
                <a:gd name="T59" fmla="*/ 452 h 694"/>
                <a:gd name="T60" fmla="*/ 0 w 690"/>
                <a:gd name="T61" fmla="*/ 346 h 694"/>
                <a:gd name="T62" fmla="*/ 15 w 690"/>
                <a:gd name="T63" fmla="*/ 239 h 694"/>
                <a:gd name="T64" fmla="*/ 64 w 690"/>
                <a:gd name="T65" fmla="*/ 143 h 694"/>
                <a:gd name="T66" fmla="*/ 140 w 690"/>
                <a:gd name="T67" fmla="*/ 69 h 694"/>
                <a:gd name="T68" fmla="*/ 235 w 690"/>
                <a:gd name="T69" fmla="*/ 19 h 694"/>
                <a:gd name="T70" fmla="*/ 347 w 690"/>
                <a:gd name="T71"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0" h="694">
                  <a:moveTo>
                    <a:pt x="342" y="173"/>
                  </a:moveTo>
                  <a:lnTo>
                    <a:pt x="306" y="178"/>
                  </a:lnTo>
                  <a:lnTo>
                    <a:pt x="271" y="193"/>
                  </a:lnTo>
                  <a:lnTo>
                    <a:pt x="240" y="214"/>
                  </a:lnTo>
                  <a:lnTo>
                    <a:pt x="215" y="242"/>
                  </a:lnTo>
                  <a:lnTo>
                    <a:pt x="196" y="275"/>
                  </a:lnTo>
                  <a:lnTo>
                    <a:pt x="183" y="311"/>
                  </a:lnTo>
                  <a:lnTo>
                    <a:pt x="179" y="349"/>
                  </a:lnTo>
                  <a:lnTo>
                    <a:pt x="184" y="388"/>
                  </a:lnTo>
                  <a:lnTo>
                    <a:pt x="197" y="423"/>
                  </a:lnTo>
                  <a:lnTo>
                    <a:pt x="217" y="454"/>
                  </a:lnTo>
                  <a:lnTo>
                    <a:pt x="243" y="480"/>
                  </a:lnTo>
                  <a:lnTo>
                    <a:pt x="275" y="500"/>
                  </a:lnTo>
                  <a:lnTo>
                    <a:pt x="309" y="512"/>
                  </a:lnTo>
                  <a:lnTo>
                    <a:pt x="349" y="517"/>
                  </a:lnTo>
                  <a:lnTo>
                    <a:pt x="386" y="512"/>
                  </a:lnTo>
                  <a:lnTo>
                    <a:pt x="421" y="498"/>
                  </a:lnTo>
                  <a:lnTo>
                    <a:pt x="452" y="477"/>
                  </a:lnTo>
                  <a:lnTo>
                    <a:pt x="478" y="451"/>
                  </a:lnTo>
                  <a:lnTo>
                    <a:pt x="498" y="420"/>
                  </a:lnTo>
                  <a:lnTo>
                    <a:pt x="511" y="383"/>
                  </a:lnTo>
                  <a:lnTo>
                    <a:pt x="515" y="346"/>
                  </a:lnTo>
                  <a:lnTo>
                    <a:pt x="511" y="309"/>
                  </a:lnTo>
                  <a:lnTo>
                    <a:pt x="500" y="277"/>
                  </a:lnTo>
                  <a:lnTo>
                    <a:pt x="482" y="247"/>
                  </a:lnTo>
                  <a:lnTo>
                    <a:pt x="459" y="222"/>
                  </a:lnTo>
                  <a:lnTo>
                    <a:pt x="431" y="201"/>
                  </a:lnTo>
                  <a:lnTo>
                    <a:pt x="401" y="186"/>
                  </a:lnTo>
                  <a:lnTo>
                    <a:pt x="372" y="176"/>
                  </a:lnTo>
                  <a:lnTo>
                    <a:pt x="342" y="173"/>
                  </a:lnTo>
                  <a:close/>
                  <a:moveTo>
                    <a:pt x="347" y="0"/>
                  </a:moveTo>
                  <a:lnTo>
                    <a:pt x="403" y="4"/>
                  </a:lnTo>
                  <a:lnTo>
                    <a:pt x="455" y="17"/>
                  </a:lnTo>
                  <a:lnTo>
                    <a:pt x="505" y="38"/>
                  </a:lnTo>
                  <a:lnTo>
                    <a:pt x="549" y="66"/>
                  </a:lnTo>
                  <a:lnTo>
                    <a:pt x="590" y="101"/>
                  </a:lnTo>
                  <a:lnTo>
                    <a:pt x="623" y="140"/>
                  </a:lnTo>
                  <a:lnTo>
                    <a:pt x="653" y="186"/>
                  </a:lnTo>
                  <a:lnTo>
                    <a:pt x="672" y="237"/>
                  </a:lnTo>
                  <a:lnTo>
                    <a:pt x="685" y="290"/>
                  </a:lnTo>
                  <a:lnTo>
                    <a:pt x="690" y="347"/>
                  </a:lnTo>
                  <a:lnTo>
                    <a:pt x="687" y="403"/>
                  </a:lnTo>
                  <a:lnTo>
                    <a:pt x="674" y="457"/>
                  </a:lnTo>
                  <a:lnTo>
                    <a:pt x="653" y="507"/>
                  </a:lnTo>
                  <a:lnTo>
                    <a:pt x="625" y="553"/>
                  </a:lnTo>
                  <a:lnTo>
                    <a:pt x="590" y="594"/>
                  </a:lnTo>
                  <a:lnTo>
                    <a:pt x="551" y="628"/>
                  </a:lnTo>
                  <a:lnTo>
                    <a:pt x="505" y="658"/>
                  </a:lnTo>
                  <a:lnTo>
                    <a:pt x="455" y="678"/>
                  </a:lnTo>
                  <a:lnTo>
                    <a:pt x="401" y="691"/>
                  </a:lnTo>
                  <a:lnTo>
                    <a:pt x="345" y="694"/>
                  </a:lnTo>
                  <a:lnTo>
                    <a:pt x="294" y="689"/>
                  </a:lnTo>
                  <a:lnTo>
                    <a:pt x="247" y="679"/>
                  </a:lnTo>
                  <a:lnTo>
                    <a:pt x="202" y="663"/>
                  </a:lnTo>
                  <a:lnTo>
                    <a:pt x="160" y="640"/>
                  </a:lnTo>
                  <a:lnTo>
                    <a:pt x="122" y="614"/>
                  </a:lnTo>
                  <a:lnTo>
                    <a:pt x="89" y="581"/>
                  </a:lnTo>
                  <a:lnTo>
                    <a:pt x="59" y="543"/>
                  </a:lnTo>
                  <a:lnTo>
                    <a:pt x="35" y="500"/>
                  </a:lnTo>
                  <a:lnTo>
                    <a:pt x="17" y="452"/>
                  </a:lnTo>
                  <a:lnTo>
                    <a:pt x="5" y="401"/>
                  </a:lnTo>
                  <a:lnTo>
                    <a:pt x="0" y="346"/>
                  </a:lnTo>
                  <a:lnTo>
                    <a:pt x="3" y="290"/>
                  </a:lnTo>
                  <a:lnTo>
                    <a:pt x="15" y="239"/>
                  </a:lnTo>
                  <a:lnTo>
                    <a:pt x="36" y="189"/>
                  </a:lnTo>
                  <a:lnTo>
                    <a:pt x="64" y="143"/>
                  </a:lnTo>
                  <a:lnTo>
                    <a:pt x="99" y="104"/>
                  </a:lnTo>
                  <a:lnTo>
                    <a:pt x="140" y="69"/>
                  </a:lnTo>
                  <a:lnTo>
                    <a:pt x="186" y="40"/>
                  </a:lnTo>
                  <a:lnTo>
                    <a:pt x="235" y="19"/>
                  </a:lnTo>
                  <a:lnTo>
                    <a:pt x="289" y="5"/>
                  </a:lnTo>
                  <a:lnTo>
                    <a:pt x="3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18"/>
            <p:cNvSpPr>
              <a:spLocks noEditPoints="1"/>
            </p:cNvSpPr>
            <p:nvPr/>
          </p:nvSpPr>
          <p:spPr bwMode="auto">
            <a:xfrm>
              <a:off x="3358" y="1958"/>
              <a:ext cx="227" cy="225"/>
            </a:xfrm>
            <a:custGeom>
              <a:avLst/>
              <a:gdLst>
                <a:gd name="T0" fmla="*/ 228 w 453"/>
                <a:gd name="T1" fmla="*/ 116 h 451"/>
                <a:gd name="T2" fmla="*/ 199 w 453"/>
                <a:gd name="T3" fmla="*/ 119 h 451"/>
                <a:gd name="T4" fmla="*/ 174 w 453"/>
                <a:gd name="T5" fmla="*/ 130 h 451"/>
                <a:gd name="T6" fmla="*/ 153 w 453"/>
                <a:gd name="T7" fmla="*/ 148 h 451"/>
                <a:gd name="T8" fmla="*/ 136 w 453"/>
                <a:gd name="T9" fmla="*/ 171 h 451"/>
                <a:gd name="T10" fmla="*/ 126 w 453"/>
                <a:gd name="T11" fmla="*/ 198 h 451"/>
                <a:gd name="T12" fmla="*/ 123 w 453"/>
                <a:gd name="T13" fmla="*/ 229 h 451"/>
                <a:gd name="T14" fmla="*/ 126 w 453"/>
                <a:gd name="T15" fmla="*/ 257 h 451"/>
                <a:gd name="T16" fmla="*/ 136 w 453"/>
                <a:gd name="T17" fmla="*/ 283 h 451"/>
                <a:gd name="T18" fmla="*/ 153 w 453"/>
                <a:gd name="T19" fmla="*/ 303 h 451"/>
                <a:gd name="T20" fmla="*/ 174 w 453"/>
                <a:gd name="T21" fmla="*/ 319 h 451"/>
                <a:gd name="T22" fmla="*/ 199 w 453"/>
                <a:gd name="T23" fmla="*/ 328 h 451"/>
                <a:gd name="T24" fmla="*/ 228 w 453"/>
                <a:gd name="T25" fmla="*/ 331 h 451"/>
                <a:gd name="T26" fmla="*/ 258 w 453"/>
                <a:gd name="T27" fmla="*/ 326 h 451"/>
                <a:gd name="T28" fmla="*/ 284 w 453"/>
                <a:gd name="T29" fmla="*/ 314 h 451"/>
                <a:gd name="T30" fmla="*/ 307 w 453"/>
                <a:gd name="T31" fmla="*/ 298 h 451"/>
                <a:gd name="T32" fmla="*/ 324 w 453"/>
                <a:gd name="T33" fmla="*/ 275 h 451"/>
                <a:gd name="T34" fmla="*/ 335 w 453"/>
                <a:gd name="T35" fmla="*/ 249 h 451"/>
                <a:gd name="T36" fmla="*/ 338 w 453"/>
                <a:gd name="T37" fmla="*/ 221 h 451"/>
                <a:gd name="T38" fmla="*/ 332 w 453"/>
                <a:gd name="T39" fmla="*/ 189 h 451"/>
                <a:gd name="T40" fmla="*/ 314 w 453"/>
                <a:gd name="T41" fmla="*/ 160 h 451"/>
                <a:gd name="T42" fmla="*/ 291 w 453"/>
                <a:gd name="T43" fmla="*/ 137 h 451"/>
                <a:gd name="T44" fmla="*/ 261 w 453"/>
                <a:gd name="T45" fmla="*/ 122 h 451"/>
                <a:gd name="T46" fmla="*/ 228 w 453"/>
                <a:gd name="T47" fmla="*/ 116 h 451"/>
                <a:gd name="T48" fmla="*/ 232 w 453"/>
                <a:gd name="T49" fmla="*/ 0 h 451"/>
                <a:gd name="T50" fmla="*/ 278 w 453"/>
                <a:gd name="T51" fmla="*/ 5 h 451"/>
                <a:gd name="T52" fmla="*/ 320 w 453"/>
                <a:gd name="T53" fmla="*/ 17 h 451"/>
                <a:gd name="T54" fmla="*/ 358 w 453"/>
                <a:gd name="T55" fmla="*/ 38 h 451"/>
                <a:gd name="T56" fmla="*/ 391 w 453"/>
                <a:gd name="T57" fmla="*/ 65 h 451"/>
                <a:gd name="T58" fmla="*/ 417 w 453"/>
                <a:gd name="T59" fmla="*/ 97 h 451"/>
                <a:gd name="T60" fmla="*/ 437 w 453"/>
                <a:gd name="T61" fmla="*/ 135 h 451"/>
                <a:gd name="T62" fmla="*/ 450 w 453"/>
                <a:gd name="T63" fmla="*/ 178 h 451"/>
                <a:gd name="T64" fmla="*/ 453 w 453"/>
                <a:gd name="T65" fmla="*/ 224 h 451"/>
                <a:gd name="T66" fmla="*/ 450 w 453"/>
                <a:gd name="T67" fmla="*/ 272 h 451"/>
                <a:gd name="T68" fmla="*/ 437 w 453"/>
                <a:gd name="T69" fmla="*/ 316 h 451"/>
                <a:gd name="T70" fmla="*/ 417 w 453"/>
                <a:gd name="T71" fmla="*/ 356 h 451"/>
                <a:gd name="T72" fmla="*/ 389 w 453"/>
                <a:gd name="T73" fmla="*/ 388 h 451"/>
                <a:gd name="T74" fmla="*/ 356 w 453"/>
                <a:gd name="T75" fmla="*/ 416 h 451"/>
                <a:gd name="T76" fmla="*/ 317 w 453"/>
                <a:gd name="T77" fmla="*/ 436 h 451"/>
                <a:gd name="T78" fmla="*/ 273 w 453"/>
                <a:gd name="T79" fmla="*/ 448 h 451"/>
                <a:gd name="T80" fmla="*/ 225 w 453"/>
                <a:gd name="T81" fmla="*/ 451 h 451"/>
                <a:gd name="T82" fmla="*/ 179 w 453"/>
                <a:gd name="T83" fmla="*/ 446 h 451"/>
                <a:gd name="T84" fmla="*/ 135 w 453"/>
                <a:gd name="T85" fmla="*/ 433 h 451"/>
                <a:gd name="T86" fmla="*/ 97 w 453"/>
                <a:gd name="T87" fmla="*/ 411 h 451"/>
                <a:gd name="T88" fmla="*/ 64 w 453"/>
                <a:gd name="T89" fmla="*/ 383 h 451"/>
                <a:gd name="T90" fmla="*/ 36 w 453"/>
                <a:gd name="T91" fmla="*/ 351 h 451"/>
                <a:gd name="T92" fmla="*/ 16 w 453"/>
                <a:gd name="T93" fmla="*/ 311 h 451"/>
                <a:gd name="T94" fmla="*/ 5 w 453"/>
                <a:gd name="T95" fmla="*/ 268 h 451"/>
                <a:gd name="T96" fmla="*/ 0 w 453"/>
                <a:gd name="T97" fmla="*/ 222 h 451"/>
                <a:gd name="T98" fmla="*/ 5 w 453"/>
                <a:gd name="T99" fmla="*/ 175 h 451"/>
                <a:gd name="T100" fmla="*/ 18 w 453"/>
                <a:gd name="T101" fmla="*/ 132 h 451"/>
                <a:gd name="T102" fmla="*/ 39 w 453"/>
                <a:gd name="T103" fmla="*/ 94 h 451"/>
                <a:gd name="T104" fmla="*/ 67 w 453"/>
                <a:gd name="T105" fmla="*/ 63 h 451"/>
                <a:gd name="T106" fmla="*/ 100 w 453"/>
                <a:gd name="T107" fmla="*/ 37 h 451"/>
                <a:gd name="T108" fmla="*/ 140 w 453"/>
                <a:gd name="T109" fmla="*/ 17 h 451"/>
                <a:gd name="T110" fmla="*/ 184 w 453"/>
                <a:gd name="T111" fmla="*/ 4 h 451"/>
                <a:gd name="T112" fmla="*/ 232 w 453"/>
                <a:gd name="T113" fmla="*/ 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3" h="451">
                  <a:moveTo>
                    <a:pt x="228" y="116"/>
                  </a:moveTo>
                  <a:lnTo>
                    <a:pt x="199" y="119"/>
                  </a:lnTo>
                  <a:lnTo>
                    <a:pt x="174" y="130"/>
                  </a:lnTo>
                  <a:lnTo>
                    <a:pt x="153" y="148"/>
                  </a:lnTo>
                  <a:lnTo>
                    <a:pt x="136" y="171"/>
                  </a:lnTo>
                  <a:lnTo>
                    <a:pt x="126" y="198"/>
                  </a:lnTo>
                  <a:lnTo>
                    <a:pt x="123" y="229"/>
                  </a:lnTo>
                  <a:lnTo>
                    <a:pt x="126" y="257"/>
                  </a:lnTo>
                  <a:lnTo>
                    <a:pt x="136" y="283"/>
                  </a:lnTo>
                  <a:lnTo>
                    <a:pt x="153" y="303"/>
                  </a:lnTo>
                  <a:lnTo>
                    <a:pt x="174" y="319"/>
                  </a:lnTo>
                  <a:lnTo>
                    <a:pt x="199" y="328"/>
                  </a:lnTo>
                  <a:lnTo>
                    <a:pt x="228" y="331"/>
                  </a:lnTo>
                  <a:lnTo>
                    <a:pt x="258" y="326"/>
                  </a:lnTo>
                  <a:lnTo>
                    <a:pt x="284" y="314"/>
                  </a:lnTo>
                  <a:lnTo>
                    <a:pt x="307" y="298"/>
                  </a:lnTo>
                  <a:lnTo>
                    <a:pt x="324" y="275"/>
                  </a:lnTo>
                  <a:lnTo>
                    <a:pt x="335" y="249"/>
                  </a:lnTo>
                  <a:lnTo>
                    <a:pt x="338" y="221"/>
                  </a:lnTo>
                  <a:lnTo>
                    <a:pt x="332" y="189"/>
                  </a:lnTo>
                  <a:lnTo>
                    <a:pt x="314" y="160"/>
                  </a:lnTo>
                  <a:lnTo>
                    <a:pt x="291" y="137"/>
                  </a:lnTo>
                  <a:lnTo>
                    <a:pt x="261" y="122"/>
                  </a:lnTo>
                  <a:lnTo>
                    <a:pt x="228" y="116"/>
                  </a:lnTo>
                  <a:close/>
                  <a:moveTo>
                    <a:pt x="232" y="0"/>
                  </a:moveTo>
                  <a:lnTo>
                    <a:pt x="278" y="5"/>
                  </a:lnTo>
                  <a:lnTo>
                    <a:pt x="320" y="17"/>
                  </a:lnTo>
                  <a:lnTo>
                    <a:pt x="358" y="38"/>
                  </a:lnTo>
                  <a:lnTo>
                    <a:pt x="391" y="65"/>
                  </a:lnTo>
                  <a:lnTo>
                    <a:pt x="417" y="97"/>
                  </a:lnTo>
                  <a:lnTo>
                    <a:pt x="437" y="135"/>
                  </a:lnTo>
                  <a:lnTo>
                    <a:pt x="450" y="178"/>
                  </a:lnTo>
                  <a:lnTo>
                    <a:pt x="453" y="224"/>
                  </a:lnTo>
                  <a:lnTo>
                    <a:pt x="450" y="272"/>
                  </a:lnTo>
                  <a:lnTo>
                    <a:pt x="437" y="316"/>
                  </a:lnTo>
                  <a:lnTo>
                    <a:pt x="417" y="356"/>
                  </a:lnTo>
                  <a:lnTo>
                    <a:pt x="389" y="388"/>
                  </a:lnTo>
                  <a:lnTo>
                    <a:pt x="356" y="416"/>
                  </a:lnTo>
                  <a:lnTo>
                    <a:pt x="317" y="436"/>
                  </a:lnTo>
                  <a:lnTo>
                    <a:pt x="273" y="448"/>
                  </a:lnTo>
                  <a:lnTo>
                    <a:pt x="225" y="451"/>
                  </a:lnTo>
                  <a:lnTo>
                    <a:pt x="179" y="446"/>
                  </a:lnTo>
                  <a:lnTo>
                    <a:pt x="135" y="433"/>
                  </a:lnTo>
                  <a:lnTo>
                    <a:pt x="97" y="411"/>
                  </a:lnTo>
                  <a:lnTo>
                    <a:pt x="64" y="383"/>
                  </a:lnTo>
                  <a:lnTo>
                    <a:pt x="36" y="351"/>
                  </a:lnTo>
                  <a:lnTo>
                    <a:pt x="16" y="311"/>
                  </a:lnTo>
                  <a:lnTo>
                    <a:pt x="5" y="268"/>
                  </a:lnTo>
                  <a:lnTo>
                    <a:pt x="0" y="222"/>
                  </a:lnTo>
                  <a:lnTo>
                    <a:pt x="5" y="175"/>
                  </a:lnTo>
                  <a:lnTo>
                    <a:pt x="18" y="132"/>
                  </a:lnTo>
                  <a:lnTo>
                    <a:pt x="39" y="94"/>
                  </a:lnTo>
                  <a:lnTo>
                    <a:pt x="67" y="63"/>
                  </a:lnTo>
                  <a:lnTo>
                    <a:pt x="100" y="37"/>
                  </a:lnTo>
                  <a:lnTo>
                    <a:pt x="140" y="17"/>
                  </a:lnTo>
                  <a:lnTo>
                    <a:pt x="184" y="4"/>
                  </a:lnTo>
                  <a:lnTo>
                    <a:pt x="2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5" name="Group 4"/>
          <p:cNvGrpSpPr>
            <a:grpSpLocks noChangeAspect="1"/>
          </p:cNvGrpSpPr>
          <p:nvPr/>
        </p:nvGrpSpPr>
        <p:grpSpPr bwMode="auto">
          <a:xfrm>
            <a:off x="1717955" y="2946075"/>
            <a:ext cx="503014" cy="395400"/>
            <a:chOff x="2484" y="1098"/>
            <a:chExt cx="2697" cy="2120"/>
          </a:xfrm>
          <a:solidFill>
            <a:schemeClr val="tx2"/>
          </a:solidFill>
        </p:grpSpPr>
        <p:sp>
          <p:nvSpPr>
            <p:cNvPr id="76" name="Freeform 6"/>
            <p:cNvSpPr>
              <a:spLocks noEditPoints="1"/>
            </p:cNvSpPr>
            <p:nvPr/>
          </p:nvSpPr>
          <p:spPr bwMode="auto">
            <a:xfrm>
              <a:off x="2484" y="1471"/>
              <a:ext cx="2697" cy="1747"/>
            </a:xfrm>
            <a:custGeom>
              <a:avLst/>
              <a:gdLst>
                <a:gd name="T0" fmla="*/ 403 w 5394"/>
                <a:gd name="T1" fmla="*/ 269 h 3494"/>
                <a:gd name="T2" fmla="*/ 340 w 5394"/>
                <a:gd name="T3" fmla="*/ 271 h 3494"/>
                <a:gd name="T4" fmla="*/ 309 w 5394"/>
                <a:gd name="T5" fmla="*/ 282 h 3494"/>
                <a:gd name="T6" fmla="*/ 297 w 5394"/>
                <a:gd name="T7" fmla="*/ 315 h 3494"/>
                <a:gd name="T8" fmla="*/ 296 w 5394"/>
                <a:gd name="T9" fmla="*/ 379 h 3494"/>
                <a:gd name="T10" fmla="*/ 296 w 5394"/>
                <a:gd name="T11" fmla="*/ 3156 h 3494"/>
                <a:gd name="T12" fmla="*/ 302 w 5394"/>
                <a:gd name="T13" fmla="*/ 3195 h 3494"/>
                <a:gd name="T14" fmla="*/ 329 w 5394"/>
                <a:gd name="T15" fmla="*/ 3212 h 3494"/>
                <a:gd name="T16" fmla="*/ 386 w 5394"/>
                <a:gd name="T17" fmla="*/ 3213 h 3494"/>
                <a:gd name="T18" fmla="*/ 5025 w 5394"/>
                <a:gd name="T19" fmla="*/ 3213 h 3494"/>
                <a:gd name="T20" fmla="*/ 5080 w 5394"/>
                <a:gd name="T21" fmla="*/ 3212 h 3494"/>
                <a:gd name="T22" fmla="*/ 5105 w 5394"/>
                <a:gd name="T23" fmla="*/ 3197 h 3494"/>
                <a:gd name="T24" fmla="*/ 5112 w 5394"/>
                <a:gd name="T25" fmla="*/ 3156 h 3494"/>
                <a:gd name="T26" fmla="*/ 5112 w 5394"/>
                <a:gd name="T27" fmla="*/ 2511 h 3494"/>
                <a:gd name="T28" fmla="*/ 5112 w 5394"/>
                <a:gd name="T29" fmla="*/ 335 h 3494"/>
                <a:gd name="T30" fmla="*/ 5110 w 5394"/>
                <a:gd name="T31" fmla="*/ 305 h 3494"/>
                <a:gd name="T32" fmla="*/ 5097 w 5394"/>
                <a:gd name="T33" fmla="*/ 282 h 3494"/>
                <a:gd name="T34" fmla="*/ 5069 w 5394"/>
                <a:gd name="T35" fmla="*/ 269 h 3494"/>
                <a:gd name="T36" fmla="*/ 5100 w 5394"/>
                <a:gd name="T37" fmla="*/ 0 h 3494"/>
                <a:gd name="T38" fmla="*/ 5197 w 5394"/>
                <a:gd name="T39" fmla="*/ 15 h 3494"/>
                <a:gd name="T40" fmla="*/ 5278 w 5394"/>
                <a:gd name="T41" fmla="*/ 54 h 3494"/>
                <a:gd name="T42" fmla="*/ 5340 w 5394"/>
                <a:gd name="T43" fmla="*/ 116 h 3494"/>
                <a:gd name="T44" fmla="*/ 5378 w 5394"/>
                <a:gd name="T45" fmla="*/ 197 h 3494"/>
                <a:gd name="T46" fmla="*/ 5393 w 5394"/>
                <a:gd name="T47" fmla="*/ 294 h 3494"/>
                <a:gd name="T48" fmla="*/ 5389 w 5394"/>
                <a:gd name="T49" fmla="*/ 3197 h 3494"/>
                <a:gd name="T50" fmla="*/ 5375 w 5394"/>
                <a:gd name="T51" fmla="*/ 3276 h 3494"/>
                <a:gd name="T52" fmla="*/ 5339 w 5394"/>
                <a:gd name="T53" fmla="*/ 3351 h 3494"/>
                <a:gd name="T54" fmla="*/ 5291 w 5394"/>
                <a:gd name="T55" fmla="*/ 3415 h 3494"/>
                <a:gd name="T56" fmla="*/ 5232 w 5394"/>
                <a:gd name="T57" fmla="*/ 3460 h 3494"/>
                <a:gd name="T58" fmla="*/ 5161 w 5394"/>
                <a:gd name="T59" fmla="*/ 3483 h 3494"/>
                <a:gd name="T60" fmla="*/ 5087 w 5394"/>
                <a:gd name="T61" fmla="*/ 3493 h 3494"/>
                <a:gd name="T62" fmla="*/ 449 w 5394"/>
                <a:gd name="T63" fmla="*/ 3494 h 3494"/>
                <a:gd name="T64" fmla="*/ 294 w 5394"/>
                <a:gd name="T65" fmla="*/ 3481 h 3494"/>
                <a:gd name="T66" fmla="*/ 179 w 5394"/>
                <a:gd name="T67" fmla="*/ 3456 h 3494"/>
                <a:gd name="T68" fmla="*/ 113 w 5394"/>
                <a:gd name="T69" fmla="*/ 3419 h 3494"/>
                <a:gd name="T70" fmla="*/ 64 w 5394"/>
                <a:gd name="T71" fmla="*/ 3361 h 3494"/>
                <a:gd name="T72" fmla="*/ 33 w 5394"/>
                <a:gd name="T73" fmla="*/ 3286 h 3494"/>
                <a:gd name="T74" fmla="*/ 12 w 5394"/>
                <a:gd name="T75" fmla="*/ 3244 h 3494"/>
                <a:gd name="T76" fmla="*/ 0 w 5394"/>
                <a:gd name="T77" fmla="*/ 274 h 3494"/>
                <a:gd name="T78" fmla="*/ 26 w 5394"/>
                <a:gd name="T79" fmla="*/ 217 h 3494"/>
                <a:gd name="T80" fmla="*/ 46 w 5394"/>
                <a:gd name="T81" fmla="*/ 159 h 3494"/>
                <a:gd name="T82" fmla="*/ 84 w 5394"/>
                <a:gd name="T83" fmla="*/ 95 h 3494"/>
                <a:gd name="T84" fmla="*/ 146 w 5394"/>
                <a:gd name="T85" fmla="*/ 39 h 3494"/>
                <a:gd name="T86" fmla="*/ 224 w 5394"/>
                <a:gd name="T87" fmla="*/ 10 h 3494"/>
                <a:gd name="T88" fmla="*/ 314 w 5394"/>
                <a:gd name="T89" fmla="*/ 1 h 3494"/>
                <a:gd name="T90" fmla="*/ 5100 w 5394"/>
                <a:gd name="T91" fmla="*/ 0 h 3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394" h="3494">
                  <a:moveTo>
                    <a:pt x="5046" y="268"/>
                  </a:moveTo>
                  <a:lnTo>
                    <a:pt x="403" y="269"/>
                  </a:lnTo>
                  <a:lnTo>
                    <a:pt x="368" y="269"/>
                  </a:lnTo>
                  <a:lnTo>
                    <a:pt x="340" y="271"/>
                  </a:lnTo>
                  <a:lnTo>
                    <a:pt x="322" y="274"/>
                  </a:lnTo>
                  <a:lnTo>
                    <a:pt x="309" y="282"/>
                  </a:lnTo>
                  <a:lnTo>
                    <a:pt x="301" y="296"/>
                  </a:lnTo>
                  <a:lnTo>
                    <a:pt x="297" y="315"/>
                  </a:lnTo>
                  <a:lnTo>
                    <a:pt x="296" y="343"/>
                  </a:lnTo>
                  <a:lnTo>
                    <a:pt x="296" y="379"/>
                  </a:lnTo>
                  <a:lnTo>
                    <a:pt x="296" y="3121"/>
                  </a:lnTo>
                  <a:lnTo>
                    <a:pt x="296" y="3156"/>
                  </a:lnTo>
                  <a:lnTo>
                    <a:pt x="297" y="3179"/>
                  </a:lnTo>
                  <a:lnTo>
                    <a:pt x="302" y="3195"/>
                  </a:lnTo>
                  <a:lnTo>
                    <a:pt x="312" y="3207"/>
                  </a:lnTo>
                  <a:lnTo>
                    <a:pt x="329" y="3212"/>
                  </a:lnTo>
                  <a:lnTo>
                    <a:pt x="353" y="3213"/>
                  </a:lnTo>
                  <a:lnTo>
                    <a:pt x="386" y="3213"/>
                  </a:lnTo>
                  <a:lnTo>
                    <a:pt x="2702" y="3213"/>
                  </a:lnTo>
                  <a:lnTo>
                    <a:pt x="5025" y="3213"/>
                  </a:lnTo>
                  <a:lnTo>
                    <a:pt x="5056" y="3213"/>
                  </a:lnTo>
                  <a:lnTo>
                    <a:pt x="5080" y="3212"/>
                  </a:lnTo>
                  <a:lnTo>
                    <a:pt x="5095" y="3207"/>
                  </a:lnTo>
                  <a:lnTo>
                    <a:pt x="5105" y="3197"/>
                  </a:lnTo>
                  <a:lnTo>
                    <a:pt x="5110" y="3180"/>
                  </a:lnTo>
                  <a:lnTo>
                    <a:pt x="5112" y="3156"/>
                  </a:lnTo>
                  <a:lnTo>
                    <a:pt x="5112" y="3123"/>
                  </a:lnTo>
                  <a:lnTo>
                    <a:pt x="5112" y="2511"/>
                  </a:lnTo>
                  <a:lnTo>
                    <a:pt x="5112" y="352"/>
                  </a:lnTo>
                  <a:lnTo>
                    <a:pt x="5112" y="335"/>
                  </a:lnTo>
                  <a:lnTo>
                    <a:pt x="5112" y="319"/>
                  </a:lnTo>
                  <a:lnTo>
                    <a:pt x="5110" y="305"/>
                  </a:lnTo>
                  <a:lnTo>
                    <a:pt x="5105" y="292"/>
                  </a:lnTo>
                  <a:lnTo>
                    <a:pt x="5097" y="282"/>
                  </a:lnTo>
                  <a:lnTo>
                    <a:pt x="5085" y="274"/>
                  </a:lnTo>
                  <a:lnTo>
                    <a:pt x="5069" y="269"/>
                  </a:lnTo>
                  <a:lnTo>
                    <a:pt x="5046" y="268"/>
                  </a:lnTo>
                  <a:close/>
                  <a:moveTo>
                    <a:pt x="5100" y="0"/>
                  </a:moveTo>
                  <a:lnTo>
                    <a:pt x="5151" y="3"/>
                  </a:lnTo>
                  <a:lnTo>
                    <a:pt x="5197" y="15"/>
                  </a:lnTo>
                  <a:lnTo>
                    <a:pt x="5240" y="31"/>
                  </a:lnTo>
                  <a:lnTo>
                    <a:pt x="5278" y="54"/>
                  </a:lnTo>
                  <a:lnTo>
                    <a:pt x="5312" y="82"/>
                  </a:lnTo>
                  <a:lnTo>
                    <a:pt x="5340" y="116"/>
                  </a:lnTo>
                  <a:lnTo>
                    <a:pt x="5362" y="154"/>
                  </a:lnTo>
                  <a:lnTo>
                    <a:pt x="5378" y="197"/>
                  </a:lnTo>
                  <a:lnTo>
                    <a:pt x="5389" y="245"/>
                  </a:lnTo>
                  <a:lnTo>
                    <a:pt x="5393" y="294"/>
                  </a:lnTo>
                  <a:lnTo>
                    <a:pt x="5394" y="1745"/>
                  </a:lnTo>
                  <a:lnTo>
                    <a:pt x="5389" y="3197"/>
                  </a:lnTo>
                  <a:lnTo>
                    <a:pt x="5386" y="3236"/>
                  </a:lnTo>
                  <a:lnTo>
                    <a:pt x="5375" y="3276"/>
                  </a:lnTo>
                  <a:lnTo>
                    <a:pt x="5358" y="3315"/>
                  </a:lnTo>
                  <a:lnTo>
                    <a:pt x="5339" y="3351"/>
                  </a:lnTo>
                  <a:lnTo>
                    <a:pt x="5316" y="3386"/>
                  </a:lnTo>
                  <a:lnTo>
                    <a:pt x="5291" y="3415"/>
                  </a:lnTo>
                  <a:lnTo>
                    <a:pt x="5263" y="3440"/>
                  </a:lnTo>
                  <a:lnTo>
                    <a:pt x="5232" y="3460"/>
                  </a:lnTo>
                  <a:lnTo>
                    <a:pt x="5197" y="3473"/>
                  </a:lnTo>
                  <a:lnTo>
                    <a:pt x="5161" y="3483"/>
                  </a:lnTo>
                  <a:lnTo>
                    <a:pt x="5125" y="3489"/>
                  </a:lnTo>
                  <a:lnTo>
                    <a:pt x="5087" y="3493"/>
                  </a:lnTo>
                  <a:lnTo>
                    <a:pt x="5049" y="3494"/>
                  </a:lnTo>
                  <a:lnTo>
                    <a:pt x="449" y="3494"/>
                  </a:lnTo>
                  <a:lnTo>
                    <a:pt x="371" y="3491"/>
                  </a:lnTo>
                  <a:lnTo>
                    <a:pt x="294" y="3481"/>
                  </a:lnTo>
                  <a:lnTo>
                    <a:pt x="219" y="3468"/>
                  </a:lnTo>
                  <a:lnTo>
                    <a:pt x="179" y="3456"/>
                  </a:lnTo>
                  <a:lnTo>
                    <a:pt x="143" y="3440"/>
                  </a:lnTo>
                  <a:lnTo>
                    <a:pt x="113" y="3419"/>
                  </a:lnTo>
                  <a:lnTo>
                    <a:pt x="87" y="3392"/>
                  </a:lnTo>
                  <a:lnTo>
                    <a:pt x="64" y="3361"/>
                  </a:lnTo>
                  <a:lnTo>
                    <a:pt x="46" y="3325"/>
                  </a:lnTo>
                  <a:lnTo>
                    <a:pt x="33" y="3286"/>
                  </a:lnTo>
                  <a:lnTo>
                    <a:pt x="23" y="3266"/>
                  </a:lnTo>
                  <a:lnTo>
                    <a:pt x="12" y="3244"/>
                  </a:lnTo>
                  <a:lnTo>
                    <a:pt x="0" y="3225"/>
                  </a:lnTo>
                  <a:lnTo>
                    <a:pt x="0" y="274"/>
                  </a:lnTo>
                  <a:lnTo>
                    <a:pt x="13" y="245"/>
                  </a:lnTo>
                  <a:lnTo>
                    <a:pt x="26" y="217"/>
                  </a:lnTo>
                  <a:lnTo>
                    <a:pt x="36" y="189"/>
                  </a:lnTo>
                  <a:lnTo>
                    <a:pt x="46" y="159"/>
                  </a:lnTo>
                  <a:lnTo>
                    <a:pt x="58" y="133"/>
                  </a:lnTo>
                  <a:lnTo>
                    <a:pt x="84" y="95"/>
                  </a:lnTo>
                  <a:lnTo>
                    <a:pt x="113" y="64"/>
                  </a:lnTo>
                  <a:lnTo>
                    <a:pt x="146" y="39"/>
                  </a:lnTo>
                  <a:lnTo>
                    <a:pt x="184" y="21"/>
                  </a:lnTo>
                  <a:lnTo>
                    <a:pt x="224" y="10"/>
                  </a:lnTo>
                  <a:lnTo>
                    <a:pt x="268" y="3"/>
                  </a:lnTo>
                  <a:lnTo>
                    <a:pt x="314" y="1"/>
                  </a:lnTo>
                  <a:lnTo>
                    <a:pt x="2707" y="3"/>
                  </a:lnTo>
                  <a:lnTo>
                    <a:pt x="51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7"/>
            <p:cNvSpPr>
              <a:spLocks noEditPoints="1"/>
            </p:cNvSpPr>
            <p:nvPr/>
          </p:nvSpPr>
          <p:spPr bwMode="auto">
            <a:xfrm>
              <a:off x="2484" y="1098"/>
              <a:ext cx="2696" cy="298"/>
            </a:xfrm>
            <a:custGeom>
              <a:avLst/>
              <a:gdLst>
                <a:gd name="T0" fmla="*/ 4124 w 5391"/>
                <a:gd name="T1" fmla="*/ 350 h 596"/>
                <a:gd name="T2" fmla="*/ 4185 w 5391"/>
                <a:gd name="T3" fmla="*/ 363 h 596"/>
                <a:gd name="T4" fmla="*/ 4247 w 5391"/>
                <a:gd name="T5" fmla="*/ 358 h 596"/>
                <a:gd name="T6" fmla="*/ 4293 w 5391"/>
                <a:gd name="T7" fmla="*/ 335 h 596"/>
                <a:gd name="T8" fmla="*/ 5010 w 5391"/>
                <a:gd name="T9" fmla="*/ 177 h 596"/>
                <a:gd name="T10" fmla="*/ 4965 w 5391"/>
                <a:gd name="T11" fmla="*/ 215 h 596"/>
                <a:gd name="T12" fmla="*/ 4918 w 5391"/>
                <a:gd name="T13" fmla="*/ 220 h 596"/>
                <a:gd name="T14" fmla="*/ 4872 w 5391"/>
                <a:gd name="T15" fmla="*/ 203 h 596"/>
                <a:gd name="T16" fmla="*/ 4862 w 5391"/>
                <a:gd name="T17" fmla="*/ 218 h 596"/>
                <a:gd name="T18" fmla="*/ 4895 w 5391"/>
                <a:gd name="T19" fmla="*/ 269 h 596"/>
                <a:gd name="T20" fmla="*/ 4934 w 5391"/>
                <a:gd name="T21" fmla="*/ 312 h 596"/>
                <a:gd name="T22" fmla="*/ 4988 w 5391"/>
                <a:gd name="T23" fmla="*/ 341 h 596"/>
                <a:gd name="T24" fmla="*/ 5007 w 5391"/>
                <a:gd name="T25" fmla="*/ 327 h 596"/>
                <a:gd name="T26" fmla="*/ 4977 w 5391"/>
                <a:gd name="T27" fmla="*/ 287 h 596"/>
                <a:gd name="T28" fmla="*/ 4977 w 5391"/>
                <a:gd name="T29" fmla="*/ 251 h 596"/>
                <a:gd name="T30" fmla="*/ 5003 w 5391"/>
                <a:gd name="T31" fmla="*/ 215 h 596"/>
                <a:gd name="T32" fmla="*/ 5010 w 5391"/>
                <a:gd name="T33" fmla="*/ 177 h 596"/>
                <a:gd name="T34" fmla="*/ 5219 w 5391"/>
                <a:gd name="T35" fmla="*/ 0 h 596"/>
                <a:gd name="T36" fmla="*/ 5237 w 5391"/>
                <a:gd name="T37" fmla="*/ 21 h 596"/>
                <a:gd name="T38" fmla="*/ 5278 w 5391"/>
                <a:gd name="T39" fmla="*/ 49 h 596"/>
                <a:gd name="T40" fmla="*/ 5330 w 5391"/>
                <a:gd name="T41" fmla="*/ 95 h 596"/>
                <a:gd name="T42" fmla="*/ 5365 w 5391"/>
                <a:gd name="T43" fmla="*/ 154 h 596"/>
                <a:gd name="T44" fmla="*/ 5383 w 5391"/>
                <a:gd name="T45" fmla="*/ 313 h 596"/>
                <a:gd name="T46" fmla="*/ 5391 w 5391"/>
                <a:gd name="T47" fmla="*/ 563 h 596"/>
                <a:gd name="T48" fmla="*/ 5381 w 5391"/>
                <a:gd name="T49" fmla="*/ 591 h 596"/>
                <a:gd name="T50" fmla="*/ 5357 w 5391"/>
                <a:gd name="T51" fmla="*/ 596 h 596"/>
                <a:gd name="T52" fmla="*/ 5324 w 5391"/>
                <a:gd name="T53" fmla="*/ 586 h 596"/>
                <a:gd name="T54" fmla="*/ 5174 w 5391"/>
                <a:gd name="T55" fmla="*/ 535 h 596"/>
                <a:gd name="T56" fmla="*/ 5099 w 5391"/>
                <a:gd name="T57" fmla="*/ 532 h 596"/>
                <a:gd name="T58" fmla="*/ 2677 w 5391"/>
                <a:gd name="T59" fmla="*/ 532 h 596"/>
                <a:gd name="T60" fmla="*/ 238 w 5391"/>
                <a:gd name="T61" fmla="*/ 539 h 596"/>
                <a:gd name="T62" fmla="*/ 128 w 5391"/>
                <a:gd name="T63" fmla="*/ 563 h 596"/>
                <a:gd name="T64" fmla="*/ 49 w 5391"/>
                <a:gd name="T65" fmla="*/ 573 h 596"/>
                <a:gd name="T66" fmla="*/ 0 w 5391"/>
                <a:gd name="T67" fmla="*/ 563 h 596"/>
                <a:gd name="T68" fmla="*/ 2 w 5391"/>
                <a:gd name="T69" fmla="*/ 262 h 596"/>
                <a:gd name="T70" fmla="*/ 5 w 5391"/>
                <a:gd name="T71" fmla="*/ 261 h 596"/>
                <a:gd name="T72" fmla="*/ 44 w 5391"/>
                <a:gd name="T73" fmla="*/ 161 h 596"/>
                <a:gd name="T74" fmla="*/ 104 w 5391"/>
                <a:gd name="T75" fmla="*/ 73 h 596"/>
                <a:gd name="T76" fmla="*/ 179 w 5391"/>
                <a:gd name="T77" fmla="*/ 0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391" h="596">
                  <a:moveTo>
                    <a:pt x="4101" y="335"/>
                  </a:moveTo>
                  <a:lnTo>
                    <a:pt x="4124" y="350"/>
                  </a:lnTo>
                  <a:lnTo>
                    <a:pt x="4153" y="358"/>
                  </a:lnTo>
                  <a:lnTo>
                    <a:pt x="4185" y="363"/>
                  </a:lnTo>
                  <a:lnTo>
                    <a:pt x="4218" y="363"/>
                  </a:lnTo>
                  <a:lnTo>
                    <a:pt x="4247" y="358"/>
                  </a:lnTo>
                  <a:lnTo>
                    <a:pt x="4273" y="348"/>
                  </a:lnTo>
                  <a:lnTo>
                    <a:pt x="4293" y="335"/>
                  </a:lnTo>
                  <a:lnTo>
                    <a:pt x="4101" y="335"/>
                  </a:lnTo>
                  <a:close/>
                  <a:moveTo>
                    <a:pt x="5010" y="177"/>
                  </a:moveTo>
                  <a:lnTo>
                    <a:pt x="4988" y="202"/>
                  </a:lnTo>
                  <a:lnTo>
                    <a:pt x="4965" y="215"/>
                  </a:lnTo>
                  <a:lnTo>
                    <a:pt x="4942" y="221"/>
                  </a:lnTo>
                  <a:lnTo>
                    <a:pt x="4918" y="220"/>
                  </a:lnTo>
                  <a:lnTo>
                    <a:pt x="4895" y="213"/>
                  </a:lnTo>
                  <a:lnTo>
                    <a:pt x="4872" y="203"/>
                  </a:lnTo>
                  <a:lnTo>
                    <a:pt x="4847" y="192"/>
                  </a:lnTo>
                  <a:lnTo>
                    <a:pt x="4862" y="218"/>
                  </a:lnTo>
                  <a:lnTo>
                    <a:pt x="4878" y="244"/>
                  </a:lnTo>
                  <a:lnTo>
                    <a:pt x="4895" y="269"/>
                  </a:lnTo>
                  <a:lnTo>
                    <a:pt x="4913" y="292"/>
                  </a:lnTo>
                  <a:lnTo>
                    <a:pt x="4934" y="312"/>
                  </a:lnTo>
                  <a:lnTo>
                    <a:pt x="4959" y="328"/>
                  </a:lnTo>
                  <a:lnTo>
                    <a:pt x="4988" y="341"/>
                  </a:lnTo>
                  <a:lnTo>
                    <a:pt x="5023" y="350"/>
                  </a:lnTo>
                  <a:lnTo>
                    <a:pt x="5007" y="327"/>
                  </a:lnTo>
                  <a:lnTo>
                    <a:pt x="4990" y="307"/>
                  </a:lnTo>
                  <a:lnTo>
                    <a:pt x="4977" y="287"/>
                  </a:lnTo>
                  <a:lnTo>
                    <a:pt x="4972" y="271"/>
                  </a:lnTo>
                  <a:lnTo>
                    <a:pt x="4977" y="251"/>
                  </a:lnTo>
                  <a:lnTo>
                    <a:pt x="4988" y="233"/>
                  </a:lnTo>
                  <a:lnTo>
                    <a:pt x="5003" y="215"/>
                  </a:lnTo>
                  <a:lnTo>
                    <a:pt x="5016" y="197"/>
                  </a:lnTo>
                  <a:lnTo>
                    <a:pt x="5010" y="177"/>
                  </a:lnTo>
                  <a:close/>
                  <a:moveTo>
                    <a:pt x="179" y="0"/>
                  </a:moveTo>
                  <a:lnTo>
                    <a:pt x="5219" y="0"/>
                  </a:lnTo>
                  <a:lnTo>
                    <a:pt x="5228" y="9"/>
                  </a:lnTo>
                  <a:lnTo>
                    <a:pt x="5237" y="21"/>
                  </a:lnTo>
                  <a:lnTo>
                    <a:pt x="5248" y="29"/>
                  </a:lnTo>
                  <a:lnTo>
                    <a:pt x="5278" y="49"/>
                  </a:lnTo>
                  <a:lnTo>
                    <a:pt x="5306" y="70"/>
                  </a:lnTo>
                  <a:lnTo>
                    <a:pt x="5330" y="95"/>
                  </a:lnTo>
                  <a:lnTo>
                    <a:pt x="5350" y="123"/>
                  </a:lnTo>
                  <a:lnTo>
                    <a:pt x="5365" y="154"/>
                  </a:lnTo>
                  <a:lnTo>
                    <a:pt x="5373" y="189"/>
                  </a:lnTo>
                  <a:lnTo>
                    <a:pt x="5383" y="313"/>
                  </a:lnTo>
                  <a:lnTo>
                    <a:pt x="5389" y="438"/>
                  </a:lnTo>
                  <a:lnTo>
                    <a:pt x="5391" y="563"/>
                  </a:lnTo>
                  <a:lnTo>
                    <a:pt x="5388" y="580"/>
                  </a:lnTo>
                  <a:lnTo>
                    <a:pt x="5381" y="591"/>
                  </a:lnTo>
                  <a:lnTo>
                    <a:pt x="5370" y="596"/>
                  </a:lnTo>
                  <a:lnTo>
                    <a:pt x="5357" y="596"/>
                  </a:lnTo>
                  <a:lnTo>
                    <a:pt x="5342" y="593"/>
                  </a:lnTo>
                  <a:lnTo>
                    <a:pt x="5324" y="586"/>
                  </a:lnTo>
                  <a:lnTo>
                    <a:pt x="5250" y="557"/>
                  </a:lnTo>
                  <a:lnTo>
                    <a:pt x="5174" y="535"/>
                  </a:lnTo>
                  <a:lnTo>
                    <a:pt x="5136" y="532"/>
                  </a:lnTo>
                  <a:lnTo>
                    <a:pt x="5099" y="532"/>
                  </a:lnTo>
                  <a:lnTo>
                    <a:pt x="5061" y="532"/>
                  </a:lnTo>
                  <a:lnTo>
                    <a:pt x="2677" y="532"/>
                  </a:lnTo>
                  <a:lnTo>
                    <a:pt x="293" y="534"/>
                  </a:lnTo>
                  <a:lnTo>
                    <a:pt x="238" y="539"/>
                  </a:lnTo>
                  <a:lnTo>
                    <a:pt x="182" y="550"/>
                  </a:lnTo>
                  <a:lnTo>
                    <a:pt x="128" y="563"/>
                  </a:lnTo>
                  <a:lnTo>
                    <a:pt x="72" y="573"/>
                  </a:lnTo>
                  <a:lnTo>
                    <a:pt x="49" y="573"/>
                  </a:lnTo>
                  <a:lnTo>
                    <a:pt x="25" y="568"/>
                  </a:lnTo>
                  <a:lnTo>
                    <a:pt x="0" y="563"/>
                  </a:lnTo>
                  <a:lnTo>
                    <a:pt x="0" y="264"/>
                  </a:lnTo>
                  <a:lnTo>
                    <a:pt x="2" y="262"/>
                  </a:lnTo>
                  <a:lnTo>
                    <a:pt x="3" y="262"/>
                  </a:lnTo>
                  <a:lnTo>
                    <a:pt x="5" y="261"/>
                  </a:lnTo>
                  <a:lnTo>
                    <a:pt x="21" y="210"/>
                  </a:lnTo>
                  <a:lnTo>
                    <a:pt x="44" y="161"/>
                  </a:lnTo>
                  <a:lnTo>
                    <a:pt x="71" y="116"/>
                  </a:lnTo>
                  <a:lnTo>
                    <a:pt x="104" y="73"/>
                  </a:lnTo>
                  <a:lnTo>
                    <a:pt x="140" y="36"/>
                  </a:lnTo>
                  <a:lnTo>
                    <a:pt x="17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13"/>
            <p:cNvSpPr>
              <a:spLocks noEditPoints="1"/>
            </p:cNvSpPr>
            <p:nvPr/>
          </p:nvSpPr>
          <p:spPr bwMode="auto">
            <a:xfrm>
              <a:off x="3676" y="2017"/>
              <a:ext cx="830" cy="828"/>
            </a:xfrm>
            <a:custGeom>
              <a:avLst/>
              <a:gdLst>
                <a:gd name="T0" fmla="*/ 646 w 1658"/>
                <a:gd name="T1" fmla="*/ 368 h 1655"/>
                <a:gd name="T2" fmla="*/ 458 w 1658"/>
                <a:gd name="T3" fmla="*/ 506 h 1655"/>
                <a:gd name="T4" fmla="*/ 357 w 1658"/>
                <a:gd name="T5" fmla="*/ 708 h 1655"/>
                <a:gd name="T6" fmla="*/ 357 w 1658"/>
                <a:gd name="T7" fmla="*/ 950 h 1655"/>
                <a:gd name="T8" fmla="*/ 485 w 1658"/>
                <a:gd name="T9" fmla="*/ 1170 h 1655"/>
                <a:gd name="T10" fmla="*/ 705 w 1658"/>
                <a:gd name="T11" fmla="*/ 1303 h 1655"/>
                <a:gd name="T12" fmla="*/ 965 w 1658"/>
                <a:gd name="T13" fmla="*/ 1303 h 1655"/>
                <a:gd name="T14" fmla="*/ 1183 w 1658"/>
                <a:gd name="T15" fmla="*/ 1173 h 1655"/>
                <a:gd name="T16" fmla="*/ 1310 w 1658"/>
                <a:gd name="T17" fmla="*/ 955 h 1655"/>
                <a:gd name="T18" fmla="*/ 1308 w 1658"/>
                <a:gd name="T19" fmla="*/ 693 h 1655"/>
                <a:gd name="T20" fmla="*/ 1185 w 1658"/>
                <a:gd name="T21" fmla="*/ 478 h 1655"/>
                <a:gd name="T22" fmla="*/ 966 w 1658"/>
                <a:gd name="T23" fmla="*/ 352 h 1655"/>
                <a:gd name="T24" fmla="*/ 871 w 1658"/>
                <a:gd name="T25" fmla="*/ 0 h 1655"/>
                <a:gd name="T26" fmla="*/ 952 w 1658"/>
                <a:gd name="T27" fmla="*/ 33 h 1655"/>
                <a:gd name="T28" fmla="*/ 1019 w 1658"/>
                <a:gd name="T29" fmla="*/ 149 h 1655"/>
                <a:gd name="T30" fmla="*/ 1146 w 1658"/>
                <a:gd name="T31" fmla="*/ 218 h 1655"/>
                <a:gd name="T32" fmla="*/ 1300 w 1658"/>
                <a:gd name="T33" fmla="*/ 194 h 1655"/>
                <a:gd name="T34" fmla="*/ 1374 w 1658"/>
                <a:gd name="T35" fmla="*/ 202 h 1655"/>
                <a:gd name="T36" fmla="*/ 1445 w 1658"/>
                <a:gd name="T37" fmla="*/ 268 h 1655"/>
                <a:gd name="T38" fmla="*/ 1481 w 1658"/>
                <a:gd name="T39" fmla="*/ 350 h 1655"/>
                <a:gd name="T40" fmla="*/ 1440 w 1658"/>
                <a:gd name="T41" fmla="*/ 473 h 1655"/>
                <a:gd name="T42" fmla="*/ 1479 w 1658"/>
                <a:gd name="T43" fmla="*/ 611 h 1655"/>
                <a:gd name="T44" fmla="*/ 1594 w 1658"/>
                <a:gd name="T45" fmla="*/ 700 h 1655"/>
                <a:gd name="T46" fmla="*/ 1655 w 1658"/>
                <a:gd name="T47" fmla="*/ 758 h 1655"/>
                <a:gd name="T48" fmla="*/ 1658 w 1658"/>
                <a:gd name="T49" fmla="*/ 835 h 1655"/>
                <a:gd name="T50" fmla="*/ 1645 w 1658"/>
                <a:gd name="T51" fmla="*/ 915 h 1655"/>
                <a:gd name="T52" fmla="*/ 1550 w 1658"/>
                <a:gd name="T53" fmla="*/ 979 h 1655"/>
                <a:gd name="T54" fmla="*/ 1451 w 1658"/>
                <a:gd name="T55" fmla="*/ 1104 h 1655"/>
                <a:gd name="T56" fmla="*/ 1468 w 1658"/>
                <a:gd name="T57" fmla="*/ 1267 h 1655"/>
                <a:gd name="T58" fmla="*/ 1466 w 1658"/>
                <a:gd name="T59" fmla="*/ 1362 h 1655"/>
                <a:gd name="T60" fmla="*/ 1356 w 1658"/>
                <a:gd name="T61" fmla="*/ 1466 h 1655"/>
                <a:gd name="T62" fmla="*/ 1256 w 1658"/>
                <a:gd name="T63" fmla="*/ 1443 h 1655"/>
                <a:gd name="T64" fmla="*/ 1101 w 1658"/>
                <a:gd name="T65" fmla="*/ 1448 h 1655"/>
                <a:gd name="T66" fmla="*/ 986 w 1658"/>
                <a:gd name="T67" fmla="*/ 1553 h 1655"/>
                <a:gd name="T68" fmla="*/ 930 w 1658"/>
                <a:gd name="T69" fmla="*/ 1647 h 1655"/>
                <a:gd name="T70" fmla="*/ 837 w 1658"/>
                <a:gd name="T71" fmla="*/ 1653 h 1655"/>
                <a:gd name="T72" fmla="*/ 721 w 1658"/>
                <a:gd name="T73" fmla="*/ 1624 h 1655"/>
                <a:gd name="T74" fmla="*/ 636 w 1658"/>
                <a:gd name="T75" fmla="*/ 1491 h 1655"/>
                <a:gd name="T76" fmla="*/ 496 w 1658"/>
                <a:gd name="T77" fmla="*/ 1430 h 1655"/>
                <a:gd name="T78" fmla="*/ 357 w 1658"/>
                <a:gd name="T79" fmla="*/ 1463 h 1655"/>
                <a:gd name="T80" fmla="*/ 286 w 1658"/>
                <a:gd name="T81" fmla="*/ 1448 h 1655"/>
                <a:gd name="T82" fmla="*/ 240 w 1658"/>
                <a:gd name="T83" fmla="*/ 1402 h 1655"/>
                <a:gd name="T84" fmla="*/ 189 w 1658"/>
                <a:gd name="T85" fmla="*/ 1338 h 1655"/>
                <a:gd name="T86" fmla="*/ 205 w 1658"/>
                <a:gd name="T87" fmla="*/ 1254 h 1655"/>
                <a:gd name="T88" fmla="*/ 227 w 1658"/>
                <a:gd name="T89" fmla="*/ 1185 h 1655"/>
                <a:gd name="T90" fmla="*/ 179 w 1658"/>
                <a:gd name="T91" fmla="*/ 1032 h 1655"/>
                <a:gd name="T92" fmla="*/ 62 w 1658"/>
                <a:gd name="T93" fmla="*/ 943 h 1655"/>
                <a:gd name="T94" fmla="*/ 2 w 1658"/>
                <a:gd name="T95" fmla="*/ 832 h 1655"/>
                <a:gd name="T96" fmla="*/ 30 w 1658"/>
                <a:gd name="T97" fmla="*/ 725 h 1655"/>
                <a:gd name="T98" fmla="*/ 138 w 1658"/>
                <a:gd name="T99" fmla="*/ 662 h 1655"/>
                <a:gd name="T100" fmla="*/ 220 w 1658"/>
                <a:gd name="T101" fmla="*/ 526 h 1655"/>
                <a:gd name="T102" fmla="*/ 192 w 1658"/>
                <a:gd name="T103" fmla="*/ 363 h 1655"/>
                <a:gd name="T104" fmla="*/ 187 w 1658"/>
                <a:gd name="T105" fmla="*/ 314 h 1655"/>
                <a:gd name="T106" fmla="*/ 237 w 1658"/>
                <a:gd name="T107" fmla="*/ 255 h 1655"/>
                <a:gd name="T108" fmla="*/ 284 w 1658"/>
                <a:gd name="T109" fmla="*/ 204 h 1655"/>
                <a:gd name="T110" fmla="*/ 340 w 1658"/>
                <a:gd name="T111" fmla="*/ 181 h 1655"/>
                <a:gd name="T112" fmla="*/ 483 w 1658"/>
                <a:gd name="T113" fmla="*/ 222 h 1655"/>
                <a:gd name="T114" fmla="*/ 626 w 1658"/>
                <a:gd name="T115" fmla="*/ 171 h 1655"/>
                <a:gd name="T116" fmla="*/ 707 w 1658"/>
                <a:gd name="T117" fmla="*/ 44 h 1655"/>
                <a:gd name="T118" fmla="*/ 769 w 1658"/>
                <a:gd name="T119" fmla="*/ 1 h 1655"/>
                <a:gd name="T120" fmla="*/ 846 w 1658"/>
                <a:gd name="T121" fmla="*/ 0 h 1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58" h="1655">
                  <a:moveTo>
                    <a:pt x="832" y="333"/>
                  </a:moveTo>
                  <a:lnTo>
                    <a:pt x="766" y="337"/>
                  </a:lnTo>
                  <a:lnTo>
                    <a:pt x="703" y="350"/>
                  </a:lnTo>
                  <a:lnTo>
                    <a:pt x="646" y="368"/>
                  </a:lnTo>
                  <a:lnTo>
                    <a:pt x="592" y="394"/>
                  </a:lnTo>
                  <a:lnTo>
                    <a:pt x="542" y="427"/>
                  </a:lnTo>
                  <a:lnTo>
                    <a:pt x="498" y="463"/>
                  </a:lnTo>
                  <a:lnTo>
                    <a:pt x="458" y="506"/>
                  </a:lnTo>
                  <a:lnTo>
                    <a:pt x="424" y="552"/>
                  </a:lnTo>
                  <a:lnTo>
                    <a:pt x="396" y="601"/>
                  </a:lnTo>
                  <a:lnTo>
                    <a:pt x="373" y="654"/>
                  </a:lnTo>
                  <a:lnTo>
                    <a:pt x="357" y="708"/>
                  </a:lnTo>
                  <a:lnTo>
                    <a:pt x="347" y="766"/>
                  </a:lnTo>
                  <a:lnTo>
                    <a:pt x="343" y="822"/>
                  </a:lnTo>
                  <a:lnTo>
                    <a:pt x="345" y="887"/>
                  </a:lnTo>
                  <a:lnTo>
                    <a:pt x="357" y="950"/>
                  </a:lnTo>
                  <a:lnTo>
                    <a:pt x="378" y="1011"/>
                  </a:lnTo>
                  <a:lnTo>
                    <a:pt x="406" y="1068"/>
                  </a:lnTo>
                  <a:lnTo>
                    <a:pt x="442" y="1122"/>
                  </a:lnTo>
                  <a:lnTo>
                    <a:pt x="485" y="1170"/>
                  </a:lnTo>
                  <a:lnTo>
                    <a:pt x="532" y="1213"/>
                  </a:lnTo>
                  <a:lnTo>
                    <a:pt x="587" y="1251"/>
                  </a:lnTo>
                  <a:lnTo>
                    <a:pt x="644" y="1280"/>
                  </a:lnTo>
                  <a:lnTo>
                    <a:pt x="705" y="1303"/>
                  </a:lnTo>
                  <a:lnTo>
                    <a:pt x="769" y="1316"/>
                  </a:lnTo>
                  <a:lnTo>
                    <a:pt x="833" y="1321"/>
                  </a:lnTo>
                  <a:lnTo>
                    <a:pt x="901" y="1316"/>
                  </a:lnTo>
                  <a:lnTo>
                    <a:pt x="965" y="1303"/>
                  </a:lnTo>
                  <a:lnTo>
                    <a:pt x="1026" y="1282"/>
                  </a:lnTo>
                  <a:lnTo>
                    <a:pt x="1081" y="1252"/>
                  </a:lnTo>
                  <a:lnTo>
                    <a:pt x="1134" y="1216"/>
                  </a:lnTo>
                  <a:lnTo>
                    <a:pt x="1183" y="1173"/>
                  </a:lnTo>
                  <a:lnTo>
                    <a:pt x="1224" y="1126"/>
                  </a:lnTo>
                  <a:lnTo>
                    <a:pt x="1261" y="1073"/>
                  </a:lnTo>
                  <a:lnTo>
                    <a:pt x="1289" y="1016"/>
                  </a:lnTo>
                  <a:lnTo>
                    <a:pt x="1310" y="955"/>
                  </a:lnTo>
                  <a:lnTo>
                    <a:pt x="1323" y="889"/>
                  </a:lnTo>
                  <a:lnTo>
                    <a:pt x="1326" y="823"/>
                  </a:lnTo>
                  <a:lnTo>
                    <a:pt x="1321" y="758"/>
                  </a:lnTo>
                  <a:lnTo>
                    <a:pt x="1308" y="693"/>
                  </a:lnTo>
                  <a:lnTo>
                    <a:pt x="1287" y="634"/>
                  </a:lnTo>
                  <a:lnTo>
                    <a:pt x="1259" y="577"/>
                  </a:lnTo>
                  <a:lnTo>
                    <a:pt x="1224" y="526"/>
                  </a:lnTo>
                  <a:lnTo>
                    <a:pt x="1185" y="478"/>
                  </a:lnTo>
                  <a:lnTo>
                    <a:pt x="1137" y="437"/>
                  </a:lnTo>
                  <a:lnTo>
                    <a:pt x="1086" y="401"/>
                  </a:lnTo>
                  <a:lnTo>
                    <a:pt x="1029" y="373"/>
                  </a:lnTo>
                  <a:lnTo>
                    <a:pt x="966" y="352"/>
                  </a:lnTo>
                  <a:lnTo>
                    <a:pt x="901" y="338"/>
                  </a:lnTo>
                  <a:lnTo>
                    <a:pt x="832" y="333"/>
                  </a:lnTo>
                  <a:close/>
                  <a:moveTo>
                    <a:pt x="846" y="0"/>
                  </a:moveTo>
                  <a:lnTo>
                    <a:pt x="871" y="0"/>
                  </a:lnTo>
                  <a:lnTo>
                    <a:pt x="894" y="3"/>
                  </a:lnTo>
                  <a:lnTo>
                    <a:pt x="915" y="8"/>
                  </a:lnTo>
                  <a:lnTo>
                    <a:pt x="934" y="18"/>
                  </a:lnTo>
                  <a:lnTo>
                    <a:pt x="952" y="33"/>
                  </a:lnTo>
                  <a:lnTo>
                    <a:pt x="966" y="54"/>
                  </a:lnTo>
                  <a:lnTo>
                    <a:pt x="980" y="82"/>
                  </a:lnTo>
                  <a:lnTo>
                    <a:pt x="996" y="118"/>
                  </a:lnTo>
                  <a:lnTo>
                    <a:pt x="1019" y="149"/>
                  </a:lnTo>
                  <a:lnTo>
                    <a:pt x="1045" y="176"/>
                  </a:lnTo>
                  <a:lnTo>
                    <a:pt x="1076" y="195"/>
                  </a:lnTo>
                  <a:lnTo>
                    <a:pt x="1109" y="209"/>
                  </a:lnTo>
                  <a:lnTo>
                    <a:pt x="1146" y="218"/>
                  </a:lnTo>
                  <a:lnTo>
                    <a:pt x="1183" y="220"/>
                  </a:lnTo>
                  <a:lnTo>
                    <a:pt x="1223" y="218"/>
                  </a:lnTo>
                  <a:lnTo>
                    <a:pt x="1261" y="209"/>
                  </a:lnTo>
                  <a:lnTo>
                    <a:pt x="1300" y="194"/>
                  </a:lnTo>
                  <a:lnTo>
                    <a:pt x="1316" y="190"/>
                  </a:lnTo>
                  <a:lnTo>
                    <a:pt x="1336" y="190"/>
                  </a:lnTo>
                  <a:lnTo>
                    <a:pt x="1356" y="195"/>
                  </a:lnTo>
                  <a:lnTo>
                    <a:pt x="1374" y="202"/>
                  </a:lnTo>
                  <a:lnTo>
                    <a:pt x="1392" y="215"/>
                  </a:lnTo>
                  <a:lnTo>
                    <a:pt x="1409" y="232"/>
                  </a:lnTo>
                  <a:lnTo>
                    <a:pt x="1427" y="250"/>
                  </a:lnTo>
                  <a:lnTo>
                    <a:pt x="1445" y="268"/>
                  </a:lnTo>
                  <a:lnTo>
                    <a:pt x="1461" y="287"/>
                  </a:lnTo>
                  <a:lnTo>
                    <a:pt x="1473" y="307"/>
                  </a:lnTo>
                  <a:lnTo>
                    <a:pt x="1479" y="327"/>
                  </a:lnTo>
                  <a:lnTo>
                    <a:pt x="1481" y="350"/>
                  </a:lnTo>
                  <a:lnTo>
                    <a:pt x="1474" y="376"/>
                  </a:lnTo>
                  <a:lnTo>
                    <a:pt x="1461" y="404"/>
                  </a:lnTo>
                  <a:lnTo>
                    <a:pt x="1446" y="437"/>
                  </a:lnTo>
                  <a:lnTo>
                    <a:pt x="1440" y="473"/>
                  </a:lnTo>
                  <a:lnTo>
                    <a:pt x="1440" y="508"/>
                  </a:lnTo>
                  <a:lnTo>
                    <a:pt x="1448" y="544"/>
                  </a:lnTo>
                  <a:lnTo>
                    <a:pt x="1461" y="578"/>
                  </a:lnTo>
                  <a:lnTo>
                    <a:pt x="1479" y="611"/>
                  </a:lnTo>
                  <a:lnTo>
                    <a:pt x="1504" y="639"/>
                  </a:lnTo>
                  <a:lnTo>
                    <a:pt x="1530" y="666"/>
                  </a:lnTo>
                  <a:lnTo>
                    <a:pt x="1561" y="685"/>
                  </a:lnTo>
                  <a:lnTo>
                    <a:pt x="1594" y="700"/>
                  </a:lnTo>
                  <a:lnTo>
                    <a:pt x="1619" y="710"/>
                  </a:lnTo>
                  <a:lnTo>
                    <a:pt x="1637" y="725"/>
                  </a:lnTo>
                  <a:lnTo>
                    <a:pt x="1648" y="739"/>
                  </a:lnTo>
                  <a:lnTo>
                    <a:pt x="1655" y="758"/>
                  </a:lnTo>
                  <a:lnTo>
                    <a:pt x="1658" y="776"/>
                  </a:lnTo>
                  <a:lnTo>
                    <a:pt x="1658" y="795"/>
                  </a:lnTo>
                  <a:lnTo>
                    <a:pt x="1658" y="815"/>
                  </a:lnTo>
                  <a:lnTo>
                    <a:pt x="1658" y="835"/>
                  </a:lnTo>
                  <a:lnTo>
                    <a:pt x="1658" y="856"/>
                  </a:lnTo>
                  <a:lnTo>
                    <a:pt x="1657" y="878"/>
                  </a:lnTo>
                  <a:lnTo>
                    <a:pt x="1653" y="897"/>
                  </a:lnTo>
                  <a:lnTo>
                    <a:pt x="1645" y="915"/>
                  </a:lnTo>
                  <a:lnTo>
                    <a:pt x="1634" y="932"/>
                  </a:lnTo>
                  <a:lnTo>
                    <a:pt x="1616" y="947"/>
                  </a:lnTo>
                  <a:lnTo>
                    <a:pt x="1591" y="960"/>
                  </a:lnTo>
                  <a:lnTo>
                    <a:pt x="1550" y="979"/>
                  </a:lnTo>
                  <a:lnTo>
                    <a:pt x="1515" y="1006"/>
                  </a:lnTo>
                  <a:lnTo>
                    <a:pt x="1487" y="1035"/>
                  </a:lnTo>
                  <a:lnTo>
                    <a:pt x="1464" y="1068"/>
                  </a:lnTo>
                  <a:lnTo>
                    <a:pt x="1451" y="1104"/>
                  </a:lnTo>
                  <a:lnTo>
                    <a:pt x="1443" y="1144"/>
                  </a:lnTo>
                  <a:lnTo>
                    <a:pt x="1443" y="1183"/>
                  </a:lnTo>
                  <a:lnTo>
                    <a:pt x="1451" y="1226"/>
                  </a:lnTo>
                  <a:lnTo>
                    <a:pt x="1468" y="1267"/>
                  </a:lnTo>
                  <a:lnTo>
                    <a:pt x="1478" y="1295"/>
                  </a:lnTo>
                  <a:lnTo>
                    <a:pt x="1481" y="1320"/>
                  </a:lnTo>
                  <a:lnTo>
                    <a:pt x="1478" y="1341"/>
                  </a:lnTo>
                  <a:lnTo>
                    <a:pt x="1466" y="1362"/>
                  </a:lnTo>
                  <a:lnTo>
                    <a:pt x="1448" y="1382"/>
                  </a:lnTo>
                  <a:lnTo>
                    <a:pt x="1410" y="1417"/>
                  </a:lnTo>
                  <a:lnTo>
                    <a:pt x="1374" y="1451"/>
                  </a:lnTo>
                  <a:lnTo>
                    <a:pt x="1356" y="1466"/>
                  </a:lnTo>
                  <a:lnTo>
                    <a:pt x="1336" y="1473"/>
                  </a:lnTo>
                  <a:lnTo>
                    <a:pt x="1316" y="1469"/>
                  </a:lnTo>
                  <a:lnTo>
                    <a:pt x="1293" y="1459"/>
                  </a:lnTo>
                  <a:lnTo>
                    <a:pt x="1256" y="1443"/>
                  </a:lnTo>
                  <a:lnTo>
                    <a:pt x="1215" y="1435"/>
                  </a:lnTo>
                  <a:lnTo>
                    <a:pt x="1175" y="1431"/>
                  </a:lnTo>
                  <a:lnTo>
                    <a:pt x="1137" y="1436"/>
                  </a:lnTo>
                  <a:lnTo>
                    <a:pt x="1101" y="1448"/>
                  </a:lnTo>
                  <a:lnTo>
                    <a:pt x="1067" y="1466"/>
                  </a:lnTo>
                  <a:lnTo>
                    <a:pt x="1035" y="1489"/>
                  </a:lnTo>
                  <a:lnTo>
                    <a:pt x="1007" y="1519"/>
                  </a:lnTo>
                  <a:lnTo>
                    <a:pt x="986" y="1553"/>
                  </a:lnTo>
                  <a:lnTo>
                    <a:pt x="970" y="1593"/>
                  </a:lnTo>
                  <a:lnTo>
                    <a:pt x="960" y="1617"/>
                  </a:lnTo>
                  <a:lnTo>
                    <a:pt x="947" y="1635"/>
                  </a:lnTo>
                  <a:lnTo>
                    <a:pt x="930" y="1647"/>
                  </a:lnTo>
                  <a:lnTo>
                    <a:pt x="910" y="1653"/>
                  </a:lnTo>
                  <a:lnTo>
                    <a:pt x="884" y="1652"/>
                  </a:lnTo>
                  <a:lnTo>
                    <a:pt x="861" y="1652"/>
                  </a:lnTo>
                  <a:lnTo>
                    <a:pt x="837" y="1653"/>
                  </a:lnTo>
                  <a:lnTo>
                    <a:pt x="802" y="1655"/>
                  </a:lnTo>
                  <a:lnTo>
                    <a:pt x="771" y="1652"/>
                  </a:lnTo>
                  <a:lnTo>
                    <a:pt x="744" y="1642"/>
                  </a:lnTo>
                  <a:lnTo>
                    <a:pt x="721" y="1624"/>
                  </a:lnTo>
                  <a:lnTo>
                    <a:pt x="700" y="1598"/>
                  </a:lnTo>
                  <a:lnTo>
                    <a:pt x="682" y="1563"/>
                  </a:lnTo>
                  <a:lnTo>
                    <a:pt x="662" y="1524"/>
                  </a:lnTo>
                  <a:lnTo>
                    <a:pt x="636" y="1491"/>
                  </a:lnTo>
                  <a:lnTo>
                    <a:pt x="606" y="1464"/>
                  </a:lnTo>
                  <a:lnTo>
                    <a:pt x="574" y="1446"/>
                  </a:lnTo>
                  <a:lnTo>
                    <a:pt x="536" y="1435"/>
                  </a:lnTo>
                  <a:lnTo>
                    <a:pt x="496" y="1430"/>
                  </a:lnTo>
                  <a:lnTo>
                    <a:pt x="455" y="1433"/>
                  </a:lnTo>
                  <a:lnTo>
                    <a:pt x="414" y="1443"/>
                  </a:lnTo>
                  <a:lnTo>
                    <a:pt x="371" y="1458"/>
                  </a:lnTo>
                  <a:lnTo>
                    <a:pt x="357" y="1463"/>
                  </a:lnTo>
                  <a:lnTo>
                    <a:pt x="340" y="1463"/>
                  </a:lnTo>
                  <a:lnTo>
                    <a:pt x="322" y="1459"/>
                  </a:lnTo>
                  <a:lnTo>
                    <a:pt x="304" y="1453"/>
                  </a:lnTo>
                  <a:lnTo>
                    <a:pt x="286" y="1448"/>
                  </a:lnTo>
                  <a:lnTo>
                    <a:pt x="273" y="1440"/>
                  </a:lnTo>
                  <a:lnTo>
                    <a:pt x="261" y="1428"/>
                  </a:lnTo>
                  <a:lnTo>
                    <a:pt x="251" y="1415"/>
                  </a:lnTo>
                  <a:lnTo>
                    <a:pt x="240" y="1402"/>
                  </a:lnTo>
                  <a:lnTo>
                    <a:pt x="223" y="1387"/>
                  </a:lnTo>
                  <a:lnTo>
                    <a:pt x="209" y="1371"/>
                  </a:lnTo>
                  <a:lnTo>
                    <a:pt x="197" y="1354"/>
                  </a:lnTo>
                  <a:lnTo>
                    <a:pt x="189" y="1338"/>
                  </a:lnTo>
                  <a:lnTo>
                    <a:pt x="184" y="1318"/>
                  </a:lnTo>
                  <a:lnTo>
                    <a:pt x="186" y="1298"/>
                  </a:lnTo>
                  <a:lnTo>
                    <a:pt x="192" y="1277"/>
                  </a:lnTo>
                  <a:lnTo>
                    <a:pt x="205" y="1254"/>
                  </a:lnTo>
                  <a:lnTo>
                    <a:pt x="215" y="1238"/>
                  </a:lnTo>
                  <a:lnTo>
                    <a:pt x="220" y="1218"/>
                  </a:lnTo>
                  <a:lnTo>
                    <a:pt x="223" y="1200"/>
                  </a:lnTo>
                  <a:lnTo>
                    <a:pt x="227" y="1185"/>
                  </a:lnTo>
                  <a:lnTo>
                    <a:pt x="222" y="1141"/>
                  </a:lnTo>
                  <a:lnTo>
                    <a:pt x="212" y="1101"/>
                  </a:lnTo>
                  <a:lnTo>
                    <a:pt x="199" y="1065"/>
                  </a:lnTo>
                  <a:lnTo>
                    <a:pt x="179" y="1032"/>
                  </a:lnTo>
                  <a:lnTo>
                    <a:pt x="154" y="1004"/>
                  </a:lnTo>
                  <a:lnTo>
                    <a:pt x="125" y="979"/>
                  </a:lnTo>
                  <a:lnTo>
                    <a:pt x="89" y="960"/>
                  </a:lnTo>
                  <a:lnTo>
                    <a:pt x="62" y="943"/>
                  </a:lnTo>
                  <a:lnTo>
                    <a:pt x="41" y="922"/>
                  </a:lnTo>
                  <a:lnTo>
                    <a:pt x="23" y="894"/>
                  </a:lnTo>
                  <a:lnTo>
                    <a:pt x="10" y="864"/>
                  </a:lnTo>
                  <a:lnTo>
                    <a:pt x="2" y="832"/>
                  </a:lnTo>
                  <a:lnTo>
                    <a:pt x="0" y="800"/>
                  </a:lnTo>
                  <a:lnTo>
                    <a:pt x="5" y="769"/>
                  </a:lnTo>
                  <a:lnTo>
                    <a:pt x="16" y="741"/>
                  </a:lnTo>
                  <a:lnTo>
                    <a:pt x="30" y="725"/>
                  </a:lnTo>
                  <a:lnTo>
                    <a:pt x="48" y="712"/>
                  </a:lnTo>
                  <a:lnTo>
                    <a:pt x="69" y="703"/>
                  </a:lnTo>
                  <a:lnTo>
                    <a:pt x="105" y="685"/>
                  </a:lnTo>
                  <a:lnTo>
                    <a:pt x="138" y="662"/>
                  </a:lnTo>
                  <a:lnTo>
                    <a:pt x="168" y="634"/>
                  </a:lnTo>
                  <a:lnTo>
                    <a:pt x="191" y="601"/>
                  </a:lnTo>
                  <a:lnTo>
                    <a:pt x="209" y="565"/>
                  </a:lnTo>
                  <a:lnTo>
                    <a:pt x="220" y="526"/>
                  </a:lnTo>
                  <a:lnTo>
                    <a:pt x="225" y="486"/>
                  </a:lnTo>
                  <a:lnTo>
                    <a:pt x="222" y="445"/>
                  </a:lnTo>
                  <a:lnTo>
                    <a:pt x="212" y="404"/>
                  </a:lnTo>
                  <a:lnTo>
                    <a:pt x="192" y="363"/>
                  </a:lnTo>
                  <a:lnTo>
                    <a:pt x="191" y="360"/>
                  </a:lnTo>
                  <a:lnTo>
                    <a:pt x="189" y="358"/>
                  </a:lnTo>
                  <a:lnTo>
                    <a:pt x="186" y="333"/>
                  </a:lnTo>
                  <a:lnTo>
                    <a:pt x="187" y="314"/>
                  </a:lnTo>
                  <a:lnTo>
                    <a:pt x="196" y="296"/>
                  </a:lnTo>
                  <a:lnTo>
                    <a:pt x="207" y="281"/>
                  </a:lnTo>
                  <a:lnTo>
                    <a:pt x="222" y="268"/>
                  </a:lnTo>
                  <a:lnTo>
                    <a:pt x="237" y="255"/>
                  </a:lnTo>
                  <a:lnTo>
                    <a:pt x="251" y="241"/>
                  </a:lnTo>
                  <a:lnTo>
                    <a:pt x="265" y="228"/>
                  </a:lnTo>
                  <a:lnTo>
                    <a:pt x="274" y="217"/>
                  </a:lnTo>
                  <a:lnTo>
                    <a:pt x="284" y="204"/>
                  </a:lnTo>
                  <a:lnTo>
                    <a:pt x="296" y="194"/>
                  </a:lnTo>
                  <a:lnTo>
                    <a:pt x="309" y="184"/>
                  </a:lnTo>
                  <a:lnTo>
                    <a:pt x="324" y="179"/>
                  </a:lnTo>
                  <a:lnTo>
                    <a:pt x="340" y="181"/>
                  </a:lnTo>
                  <a:lnTo>
                    <a:pt x="360" y="187"/>
                  </a:lnTo>
                  <a:lnTo>
                    <a:pt x="401" y="207"/>
                  </a:lnTo>
                  <a:lnTo>
                    <a:pt x="442" y="218"/>
                  </a:lnTo>
                  <a:lnTo>
                    <a:pt x="483" y="222"/>
                  </a:lnTo>
                  <a:lnTo>
                    <a:pt x="523" y="218"/>
                  </a:lnTo>
                  <a:lnTo>
                    <a:pt x="560" y="209"/>
                  </a:lnTo>
                  <a:lnTo>
                    <a:pt x="595" y="192"/>
                  </a:lnTo>
                  <a:lnTo>
                    <a:pt x="626" y="171"/>
                  </a:lnTo>
                  <a:lnTo>
                    <a:pt x="654" y="141"/>
                  </a:lnTo>
                  <a:lnTo>
                    <a:pt x="679" y="107"/>
                  </a:lnTo>
                  <a:lnTo>
                    <a:pt x="697" y="66"/>
                  </a:lnTo>
                  <a:lnTo>
                    <a:pt x="707" y="44"/>
                  </a:lnTo>
                  <a:lnTo>
                    <a:pt x="718" y="26"/>
                  </a:lnTo>
                  <a:lnTo>
                    <a:pt x="731" y="13"/>
                  </a:lnTo>
                  <a:lnTo>
                    <a:pt x="748" y="5"/>
                  </a:lnTo>
                  <a:lnTo>
                    <a:pt x="769" y="1"/>
                  </a:lnTo>
                  <a:lnTo>
                    <a:pt x="792" y="3"/>
                  </a:lnTo>
                  <a:lnTo>
                    <a:pt x="810" y="3"/>
                  </a:lnTo>
                  <a:lnTo>
                    <a:pt x="828" y="1"/>
                  </a:lnTo>
                  <a:lnTo>
                    <a:pt x="8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14"/>
            <p:cNvSpPr>
              <a:spLocks noEditPoints="1"/>
            </p:cNvSpPr>
            <p:nvPr/>
          </p:nvSpPr>
          <p:spPr bwMode="auto">
            <a:xfrm>
              <a:off x="3198" y="1800"/>
              <a:ext cx="547" cy="543"/>
            </a:xfrm>
            <a:custGeom>
              <a:avLst/>
              <a:gdLst>
                <a:gd name="T0" fmla="*/ 441 w 1093"/>
                <a:gd name="T1" fmla="*/ 239 h 1087"/>
                <a:gd name="T2" fmla="*/ 306 w 1093"/>
                <a:gd name="T3" fmla="*/ 334 h 1087"/>
                <a:gd name="T4" fmla="*/ 234 w 1093"/>
                <a:gd name="T5" fmla="*/ 483 h 1087"/>
                <a:gd name="T6" fmla="*/ 249 w 1093"/>
                <a:gd name="T7" fmla="*/ 649 h 1087"/>
                <a:gd name="T8" fmla="*/ 344 w 1093"/>
                <a:gd name="T9" fmla="*/ 786 h 1087"/>
                <a:gd name="T10" fmla="*/ 490 w 1093"/>
                <a:gd name="T11" fmla="*/ 858 h 1087"/>
                <a:gd name="T12" fmla="*/ 658 w 1093"/>
                <a:gd name="T13" fmla="*/ 843 h 1087"/>
                <a:gd name="T14" fmla="*/ 794 w 1093"/>
                <a:gd name="T15" fmla="*/ 748 h 1087"/>
                <a:gd name="T16" fmla="*/ 868 w 1093"/>
                <a:gd name="T17" fmla="*/ 599 h 1087"/>
                <a:gd name="T18" fmla="*/ 852 w 1093"/>
                <a:gd name="T19" fmla="*/ 434 h 1087"/>
                <a:gd name="T20" fmla="*/ 755 w 1093"/>
                <a:gd name="T21" fmla="*/ 299 h 1087"/>
                <a:gd name="T22" fmla="*/ 607 w 1093"/>
                <a:gd name="T23" fmla="*/ 224 h 1087"/>
                <a:gd name="T24" fmla="*/ 554 w 1093"/>
                <a:gd name="T25" fmla="*/ 0 h 1087"/>
                <a:gd name="T26" fmla="*/ 607 w 1093"/>
                <a:gd name="T27" fmla="*/ 8 h 1087"/>
                <a:gd name="T28" fmla="*/ 648 w 1093"/>
                <a:gd name="T29" fmla="*/ 51 h 1087"/>
                <a:gd name="T30" fmla="*/ 717 w 1093"/>
                <a:gd name="T31" fmla="*/ 130 h 1087"/>
                <a:gd name="T32" fmla="*/ 812 w 1093"/>
                <a:gd name="T33" fmla="*/ 138 h 1087"/>
                <a:gd name="T34" fmla="*/ 886 w 1093"/>
                <a:gd name="T35" fmla="*/ 120 h 1087"/>
                <a:gd name="T36" fmla="*/ 926 w 1093"/>
                <a:gd name="T37" fmla="*/ 147 h 1087"/>
                <a:gd name="T38" fmla="*/ 962 w 1093"/>
                <a:gd name="T39" fmla="*/ 183 h 1087"/>
                <a:gd name="T40" fmla="*/ 977 w 1093"/>
                <a:gd name="T41" fmla="*/ 230 h 1087"/>
                <a:gd name="T42" fmla="*/ 952 w 1093"/>
                <a:gd name="T43" fmla="*/ 321 h 1087"/>
                <a:gd name="T44" fmla="*/ 980 w 1093"/>
                <a:gd name="T45" fmla="*/ 406 h 1087"/>
                <a:gd name="T46" fmla="*/ 1060 w 1093"/>
                <a:gd name="T47" fmla="*/ 462 h 1087"/>
                <a:gd name="T48" fmla="*/ 1090 w 1093"/>
                <a:gd name="T49" fmla="*/ 511 h 1087"/>
                <a:gd name="T50" fmla="*/ 1092 w 1093"/>
                <a:gd name="T51" fmla="*/ 576 h 1087"/>
                <a:gd name="T52" fmla="*/ 1065 w 1093"/>
                <a:gd name="T53" fmla="*/ 618 h 1087"/>
                <a:gd name="T54" fmla="*/ 1003 w 1093"/>
                <a:gd name="T55" fmla="*/ 656 h 1087"/>
                <a:gd name="T56" fmla="*/ 952 w 1093"/>
                <a:gd name="T57" fmla="*/ 732 h 1087"/>
                <a:gd name="T58" fmla="*/ 968 w 1093"/>
                <a:gd name="T59" fmla="*/ 827 h 1087"/>
                <a:gd name="T60" fmla="*/ 973 w 1093"/>
                <a:gd name="T61" fmla="*/ 880 h 1087"/>
                <a:gd name="T62" fmla="*/ 945 w 1093"/>
                <a:gd name="T63" fmla="*/ 917 h 1087"/>
                <a:gd name="T64" fmla="*/ 909 w 1093"/>
                <a:gd name="T65" fmla="*/ 952 h 1087"/>
                <a:gd name="T66" fmla="*/ 865 w 1093"/>
                <a:gd name="T67" fmla="*/ 965 h 1087"/>
                <a:gd name="T68" fmla="*/ 779 w 1093"/>
                <a:gd name="T69" fmla="*/ 940 h 1087"/>
                <a:gd name="T70" fmla="*/ 694 w 1093"/>
                <a:gd name="T71" fmla="*/ 968 h 1087"/>
                <a:gd name="T72" fmla="*/ 636 w 1093"/>
                <a:gd name="T73" fmla="*/ 1051 h 1087"/>
                <a:gd name="T74" fmla="*/ 574 w 1093"/>
                <a:gd name="T75" fmla="*/ 1085 h 1087"/>
                <a:gd name="T76" fmla="*/ 497 w 1093"/>
                <a:gd name="T77" fmla="*/ 1079 h 1087"/>
                <a:gd name="T78" fmla="*/ 446 w 1093"/>
                <a:gd name="T79" fmla="*/ 1021 h 1087"/>
                <a:gd name="T80" fmla="*/ 382 w 1093"/>
                <a:gd name="T81" fmla="*/ 954 h 1087"/>
                <a:gd name="T82" fmla="*/ 293 w 1093"/>
                <a:gd name="T83" fmla="*/ 944 h 1087"/>
                <a:gd name="T84" fmla="*/ 216 w 1093"/>
                <a:gd name="T85" fmla="*/ 963 h 1087"/>
                <a:gd name="T86" fmla="*/ 166 w 1093"/>
                <a:gd name="T87" fmla="*/ 931 h 1087"/>
                <a:gd name="T88" fmla="*/ 133 w 1093"/>
                <a:gd name="T89" fmla="*/ 893 h 1087"/>
                <a:gd name="T90" fmla="*/ 125 w 1093"/>
                <a:gd name="T91" fmla="*/ 847 h 1087"/>
                <a:gd name="T92" fmla="*/ 148 w 1093"/>
                <a:gd name="T93" fmla="*/ 755 h 1087"/>
                <a:gd name="T94" fmla="*/ 107 w 1093"/>
                <a:gd name="T95" fmla="*/ 668 h 1087"/>
                <a:gd name="T96" fmla="*/ 20 w 1093"/>
                <a:gd name="T97" fmla="*/ 594 h 1087"/>
                <a:gd name="T98" fmla="*/ 5 w 1093"/>
                <a:gd name="T99" fmla="*/ 518 h 1087"/>
                <a:gd name="T100" fmla="*/ 73 w 1093"/>
                <a:gd name="T101" fmla="*/ 444 h 1087"/>
                <a:gd name="T102" fmla="*/ 142 w 1093"/>
                <a:gd name="T103" fmla="*/ 362 h 1087"/>
                <a:gd name="T104" fmla="*/ 132 w 1093"/>
                <a:gd name="T105" fmla="*/ 255 h 1087"/>
                <a:gd name="T106" fmla="*/ 140 w 1093"/>
                <a:gd name="T107" fmla="*/ 193 h 1087"/>
                <a:gd name="T108" fmla="*/ 186 w 1093"/>
                <a:gd name="T109" fmla="*/ 133 h 1087"/>
                <a:gd name="T110" fmla="*/ 240 w 1093"/>
                <a:gd name="T111" fmla="*/ 125 h 1087"/>
                <a:gd name="T112" fmla="*/ 326 w 1093"/>
                <a:gd name="T113" fmla="*/ 145 h 1087"/>
                <a:gd name="T114" fmla="*/ 410 w 1093"/>
                <a:gd name="T115" fmla="*/ 112 h 1087"/>
                <a:gd name="T116" fmla="*/ 459 w 1093"/>
                <a:gd name="T117" fmla="*/ 35 h 1087"/>
                <a:gd name="T118" fmla="*/ 510 w 1093"/>
                <a:gd name="T119" fmla="*/ 2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3" h="1087">
                  <a:moveTo>
                    <a:pt x="551" y="219"/>
                  </a:moveTo>
                  <a:lnTo>
                    <a:pt x="495" y="224"/>
                  </a:lnTo>
                  <a:lnTo>
                    <a:pt x="441" y="239"/>
                  </a:lnTo>
                  <a:lnTo>
                    <a:pt x="392" y="263"/>
                  </a:lnTo>
                  <a:lnTo>
                    <a:pt x="345" y="294"/>
                  </a:lnTo>
                  <a:lnTo>
                    <a:pt x="306" y="334"/>
                  </a:lnTo>
                  <a:lnTo>
                    <a:pt x="273" y="380"/>
                  </a:lnTo>
                  <a:lnTo>
                    <a:pt x="249" y="429"/>
                  </a:lnTo>
                  <a:lnTo>
                    <a:pt x="234" y="483"/>
                  </a:lnTo>
                  <a:lnTo>
                    <a:pt x="227" y="539"/>
                  </a:lnTo>
                  <a:lnTo>
                    <a:pt x="234" y="595"/>
                  </a:lnTo>
                  <a:lnTo>
                    <a:pt x="249" y="649"/>
                  </a:lnTo>
                  <a:lnTo>
                    <a:pt x="273" y="700"/>
                  </a:lnTo>
                  <a:lnTo>
                    <a:pt x="304" y="745"/>
                  </a:lnTo>
                  <a:lnTo>
                    <a:pt x="344" y="786"/>
                  </a:lnTo>
                  <a:lnTo>
                    <a:pt x="388" y="817"/>
                  </a:lnTo>
                  <a:lnTo>
                    <a:pt x="438" y="843"/>
                  </a:lnTo>
                  <a:lnTo>
                    <a:pt x="490" y="858"/>
                  </a:lnTo>
                  <a:lnTo>
                    <a:pt x="546" y="865"/>
                  </a:lnTo>
                  <a:lnTo>
                    <a:pt x="604" y="860"/>
                  </a:lnTo>
                  <a:lnTo>
                    <a:pt x="658" y="843"/>
                  </a:lnTo>
                  <a:lnTo>
                    <a:pt x="709" y="820"/>
                  </a:lnTo>
                  <a:lnTo>
                    <a:pt x="755" y="788"/>
                  </a:lnTo>
                  <a:lnTo>
                    <a:pt x="794" y="748"/>
                  </a:lnTo>
                  <a:lnTo>
                    <a:pt x="827" y="704"/>
                  </a:lnTo>
                  <a:lnTo>
                    <a:pt x="852" y="653"/>
                  </a:lnTo>
                  <a:lnTo>
                    <a:pt x="868" y="599"/>
                  </a:lnTo>
                  <a:lnTo>
                    <a:pt x="873" y="541"/>
                  </a:lnTo>
                  <a:lnTo>
                    <a:pt x="868" y="487"/>
                  </a:lnTo>
                  <a:lnTo>
                    <a:pt x="852" y="434"/>
                  </a:lnTo>
                  <a:lnTo>
                    <a:pt x="827" y="383"/>
                  </a:lnTo>
                  <a:lnTo>
                    <a:pt x="794" y="339"/>
                  </a:lnTo>
                  <a:lnTo>
                    <a:pt x="755" y="299"/>
                  </a:lnTo>
                  <a:lnTo>
                    <a:pt x="709" y="265"/>
                  </a:lnTo>
                  <a:lnTo>
                    <a:pt x="659" y="240"/>
                  </a:lnTo>
                  <a:lnTo>
                    <a:pt x="607" y="224"/>
                  </a:lnTo>
                  <a:lnTo>
                    <a:pt x="551" y="219"/>
                  </a:lnTo>
                  <a:close/>
                  <a:moveTo>
                    <a:pt x="535" y="0"/>
                  </a:moveTo>
                  <a:lnTo>
                    <a:pt x="554" y="0"/>
                  </a:lnTo>
                  <a:lnTo>
                    <a:pt x="572" y="2"/>
                  </a:lnTo>
                  <a:lnTo>
                    <a:pt x="590" y="4"/>
                  </a:lnTo>
                  <a:lnTo>
                    <a:pt x="607" y="8"/>
                  </a:lnTo>
                  <a:lnTo>
                    <a:pt x="622" y="17"/>
                  </a:lnTo>
                  <a:lnTo>
                    <a:pt x="636" y="31"/>
                  </a:lnTo>
                  <a:lnTo>
                    <a:pt x="648" y="51"/>
                  </a:lnTo>
                  <a:lnTo>
                    <a:pt x="668" y="86"/>
                  </a:lnTo>
                  <a:lnTo>
                    <a:pt x="691" y="112"/>
                  </a:lnTo>
                  <a:lnTo>
                    <a:pt x="717" y="130"/>
                  </a:lnTo>
                  <a:lnTo>
                    <a:pt x="745" y="142"/>
                  </a:lnTo>
                  <a:lnTo>
                    <a:pt x="776" y="143"/>
                  </a:lnTo>
                  <a:lnTo>
                    <a:pt x="812" y="138"/>
                  </a:lnTo>
                  <a:lnTo>
                    <a:pt x="850" y="125"/>
                  </a:lnTo>
                  <a:lnTo>
                    <a:pt x="870" y="120"/>
                  </a:lnTo>
                  <a:lnTo>
                    <a:pt x="886" y="120"/>
                  </a:lnTo>
                  <a:lnTo>
                    <a:pt x="901" y="127"/>
                  </a:lnTo>
                  <a:lnTo>
                    <a:pt x="914" y="135"/>
                  </a:lnTo>
                  <a:lnTo>
                    <a:pt x="926" y="147"/>
                  </a:lnTo>
                  <a:lnTo>
                    <a:pt x="937" y="158"/>
                  </a:lnTo>
                  <a:lnTo>
                    <a:pt x="950" y="170"/>
                  </a:lnTo>
                  <a:lnTo>
                    <a:pt x="962" y="183"/>
                  </a:lnTo>
                  <a:lnTo>
                    <a:pt x="972" y="197"/>
                  </a:lnTo>
                  <a:lnTo>
                    <a:pt x="977" y="212"/>
                  </a:lnTo>
                  <a:lnTo>
                    <a:pt x="977" y="230"/>
                  </a:lnTo>
                  <a:lnTo>
                    <a:pt x="972" y="250"/>
                  </a:lnTo>
                  <a:lnTo>
                    <a:pt x="957" y="288"/>
                  </a:lnTo>
                  <a:lnTo>
                    <a:pt x="952" y="321"/>
                  </a:lnTo>
                  <a:lnTo>
                    <a:pt x="954" y="352"/>
                  </a:lnTo>
                  <a:lnTo>
                    <a:pt x="963" y="380"/>
                  </a:lnTo>
                  <a:lnTo>
                    <a:pt x="980" y="406"/>
                  </a:lnTo>
                  <a:lnTo>
                    <a:pt x="1005" y="429"/>
                  </a:lnTo>
                  <a:lnTo>
                    <a:pt x="1039" y="447"/>
                  </a:lnTo>
                  <a:lnTo>
                    <a:pt x="1060" y="462"/>
                  </a:lnTo>
                  <a:lnTo>
                    <a:pt x="1075" y="477"/>
                  </a:lnTo>
                  <a:lnTo>
                    <a:pt x="1085" y="493"/>
                  </a:lnTo>
                  <a:lnTo>
                    <a:pt x="1090" y="511"/>
                  </a:lnTo>
                  <a:lnTo>
                    <a:pt x="1092" y="531"/>
                  </a:lnTo>
                  <a:lnTo>
                    <a:pt x="1093" y="554"/>
                  </a:lnTo>
                  <a:lnTo>
                    <a:pt x="1092" y="576"/>
                  </a:lnTo>
                  <a:lnTo>
                    <a:pt x="1087" y="594"/>
                  </a:lnTo>
                  <a:lnTo>
                    <a:pt x="1077" y="607"/>
                  </a:lnTo>
                  <a:lnTo>
                    <a:pt x="1065" y="618"/>
                  </a:lnTo>
                  <a:lnTo>
                    <a:pt x="1051" y="628"/>
                  </a:lnTo>
                  <a:lnTo>
                    <a:pt x="1033" y="638"/>
                  </a:lnTo>
                  <a:lnTo>
                    <a:pt x="1003" y="656"/>
                  </a:lnTo>
                  <a:lnTo>
                    <a:pt x="978" y="679"/>
                  </a:lnTo>
                  <a:lnTo>
                    <a:pt x="962" y="704"/>
                  </a:lnTo>
                  <a:lnTo>
                    <a:pt x="952" y="732"/>
                  </a:lnTo>
                  <a:lnTo>
                    <a:pt x="950" y="761"/>
                  </a:lnTo>
                  <a:lnTo>
                    <a:pt x="955" y="794"/>
                  </a:lnTo>
                  <a:lnTo>
                    <a:pt x="968" y="827"/>
                  </a:lnTo>
                  <a:lnTo>
                    <a:pt x="975" y="847"/>
                  </a:lnTo>
                  <a:lnTo>
                    <a:pt x="977" y="865"/>
                  </a:lnTo>
                  <a:lnTo>
                    <a:pt x="973" y="880"/>
                  </a:lnTo>
                  <a:lnTo>
                    <a:pt x="965" y="893"/>
                  </a:lnTo>
                  <a:lnTo>
                    <a:pt x="957" y="906"/>
                  </a:lnTo>
                  <a:lnTo>
                    <a:pt x="945" y="917"/>
                  </a:lnTo>
                  <a:lnTo>
                    <a:pt x="934" y="929"/>
                  </a:lnTo>
                  <a:lnTo>
                    <a:pt x="921" y="942"/>
                  </a:lnTo>
                  <a:lnTo>
                    <a:pt x="909" y="952"/>
                  </a:lnTo>
                  <a:lnTo>
                    <a:pt x="896" y="960"/>
                  </a:lnTo>
                  <a:lnTo>
                    <a:pt x="883" y="965"/>
                  </a:lnTo>
                  <a:lnTo>
                    <a:pt x="865" y="965"/>
                  </a:lnTo>
                  <a:lnTo>
                    <a:pt x="847" y="959"/>
                  </a:lnTo>
                  <a:lnTo>
                    <a:pt x="812" y="945"/>
                  </a:lnTo>
                  <a:lnTo>
                    <a:pt x="779" y="940"/>
                  </a:lnTo>
                  <a:lnTo>
                    <a:pt x="748" y="942"/>
                  </a:lnTo>
                  <a:lnTo>
                    <a:pt x="719" y="952"/>
                  </a:lnTo>
                  <a:lnTo>
                    <a:pt x="694" y="968"/>
                  </a:lnTo>
                  <a:lnTo>
                    <a:pt x="671" y="993"/>
                  </a:lnTo>
                  <a:lnTo>
                    <a:pt x="651" y="1026"/>
                  </a:lnTo>
                  <a:lnTo>
                    <a:pt x="636" y="1051"/>
                  </a:lnTo>
                  <a:lnTo>
                    <a:pt x="618" y="1067"/>
                  </a:lnTo>
                  <a:lnTo>
                    <a:pt x="597" y="1079"/>
                  </a:lnTo>
                  <a:lnTo>
                    <a:pt x="574" y="1085"/>
                  </a:lnTo>
                  <a:lnTo>
                    <a:pt x="548" y="1087"/>
                  </a:lnTo>
                  <a:lnTo>
                    <a:pt x="520" y="1085"/>
                  </a:lnTo>
                  <a:lnTo>
                    <a:pt x="497" y="1079"/>
                  </a:lnTo>
                  <a:lnTo>
                    <a:pt x="477" y="1065"/>
                  </a:lnTo>
                  <a:lnTo>
                    <a:pt x="459" y="1047"/>
                  </a:lnTo>
                  <a:lnTo>
                    <a:pt x="446" y="1021"/>
                  </a:lnTo>
                  <a:lnTo>
                    <a:pt x="429" y="993"/>
                  </a:lnTo>
                  <a:lnTo>
                    <a:pt x="408" y="970"/>
                  </a:lnTo>
                  <a:lnTo>
                    <a:pt x="382" y="954"/>
                  </a:lnTo>
                  <a:lnTo>
                    <a:pt x="354" y="944"/>
                  </a:lnTo>
                  <a:lnTo>
                    <a:pt x="324" y="940"/>
                  </a:lnTo>
                  <a:lnTo>
                    <a:pt x="293" y="944"/>
                  </a:lnTo>
                  <a:lnTo>
                    <a:pt x="260" y="955"/>
                  </a:lnTo>
                  <a:lnTo>
                    <a:pt x="237" y="963"/>
                  </a:lnTo>
                  <a:lnTo>
                    <a:pt x="216" y="963"/>
                  </a:lnTo>
                  <a:lnTo>
                    <a:pt x="198" y="957"/>
                  </a:lnTo>
                  <a:lnTo>
                    <a:pt x="181" y="945"/>
                  </a:lnTo>
                  <a:lnTo>
                    <a:pt x="166" y="931"/>
                  </a:lnTo>
                  <a:lnTo>
                    <a:pt x="155" y="917"/>
                  </a:lnTo>
                  <a:lnTo>
                    <a:pt x="143" y="906"/>
                  </a:lnTo>
                  <a:lnTo>
                    <a:pt x="133" y="893"/>
                  </a:lnTo>
                  <a:lnTo>
                    <a:pt x="127" y="880"/>
                  </a:lnTo>
                  <a:lnTo>
                    <a:pt x="124" y="865"/>
                  </a:lnTo>
                  <a:lnTo>
                    <a:pt x="125" y="847"/>
                  </a:lnTo>
                  <a:lnTo>
                    <a:pt x="132" y="827"/>
                  </a:lnTo>
                  <a:lnTo>
                    <a:pt x="145" y="789"/>
                  </a:lnTo>
                  <a:lnTo>
                    <a:pt x="148" y="755"/>
                  </a:lnTo>
                  <a:lnTo>
                    <a:pt x="143" y="723"/>
                  </a:lnTo>
                  <a:lnTo>
                    <a:pt x="130" y="694"/>
                  </a:lnTo>
                  <a:lnTo>
                    <a:pt x="107" y="668"/>
                  </a:lnTo>
                  <a:lnTo>
                    <a:pt x="74" y="643"/>
                  </a:lnTo>
                  <a:lnTo>
                    <a:pt x="43" y="618"/>
                  </a:lnTo>
                  <a:lnTo>
                    <a:pt x="20" y="594"/>
                  </a:lnTo>
                  <a:lnTo>
                    <a:pt x="5" y="567"/>
                  </a:lnTo>
                  <a:lnTo>
                    <a:pt x="0" y="543"/>
                  </a:lnTo>
                  <a:lnTo>
                    <a:pt x="5" y="518"/>
                  </a:lnTo>
                  <a:lnTo>
                    <a:pt x="18" y="492"/>
                  </a:lnTo>
                  <a:lnTo>
                    <a:pt x="41" y="469"/>
                  </a:lnTo>
                  <a:lnTo>
                    <a:pt x="73" y="444"/>
                  </a:lnTo>
                  <a:lnTo>
                    <a:pt x="104" y="421"/>
                  </a:lnTo>
                  <a:lnTo>
                    <a:pt x="127" y="393"/>
                  </a:lnTo>
                  <a:lnTo>
                    <a:pt x="142" y="362"/>
                  </a:lnTo>
                  <a:lnTo>
                    <a:pt x="148" y="329"/>
                  </a:lnTo>
                  <a:lnTo>
                    <a:pt x="145" y="293"/>
                  </a:lnTo>
                  <a:lnTo>
                    <a:pt x="132" y="255"/>
                  </a:lnTo>
                  <a:lnTo>
                    <a:pt x="129" y="237"/>
                  </a:lnTo>
                  <a:lnTo>
                    <a:pt x="132" y="216"/>
                  </a:lnTo>
                  <a:lnTo>
                    <a:pt x="140" y="193"/>
                  </a:lnTo>
                  <a:lnTo>
                    <a:pt x="153" y="170"/>
                  </a:lnTo>
                  <a:lnTo>
                    <a:pt x="168" y="150"/>
                  </a:lnTo>
                  <a:lnTo>
                    <a:pt x="186" y="133"/>
                  </a:lnTo>
                  <a:lnTo>
                    <a:pt x="206" y="122"/>
                  </a:lnTo>
                  <a:lnTo>
                    <a:pt x="225" y="117"/>
                  </a:lnTo>
                  <a:lnTo>
                    <a:pt x="240" y="125"/>
                  </a:lnTo>
                  <a:lnTo>
                    <a:pt x="260" y="133"/>
                  </a:lnTo>
                  <a:lnTo>
                    <a:pt x="293" y="142"/>
                  </a:lnTo>
                  <a:lnTo>
                    <a:pt x="326" y="145"/>
                  </a:lnTo>
                  <a:lnTo>
                    <a:pt x="355" y="140"/>
                  </a:lnTo>
                  <a:lnTo>
                    <a:pt x="385" y="128"/>
                  </a:lnTo>
                  <a:lnTo>
                    <a:pt x="410" y="112"/>
                  </a:lnTo>
                  <a:lnTo>
                    <a:pt x="431" y="87"/>
                  </a:lnTo>
                  <a:lnTo>
                    <a:pt x="447" y="56"/>
                  </a:lnTo>
                  <a:lnTo>
                    <a:pt x="459" y="35"/>
                  </a:lnTo>
                  <a:lnTo>
                    <a:pt x="474" y="18"/>
                  </a:lnTo>
                  <a:lnTo>
                    <a:pt x="490" y="7"/>
                  </a:lnTo>
                  <a:lnTo>
                    <a:pt x="510" y="2"/>
                  </a:lnTo>
                  <a:lnTo>
                    <a:pt x="5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17"/>
            <p:cNvSpPr>
              <a:spLocks noEditPoints="1"/>
            </p:cNvSpPr>
            <p:nvPr/>
          </p:nvSpPr>
          <p:spPr bwMode="auto">
            <a:xfrm>
              <a:off x="3921" y="2258"/>
              <a:ext cx="345" cy="347"/>
            </a:xfrm>
            <a:custGeom>
              <a:avLst/>
              <a:gdLst>
                <a:gd name="T0" fmla="*/ 306 w 690"/>
                <a:gd name="T1" fmla="*/ 178 h 694"/>
                <a:gd name="T2" fmla="*/ 240 w 690"/>
                <a:gd name="T3" fmla="*/ 214 h 694"/>
                <a:gd name="T4" fmla="*/ 196 w 690"/>
                <a:gd name="T5" fmla="*/ 275 h 694"/>
                <a:gd name="T6" fmla="*/ 179 w 690"/>
                <a:gd name="T7" fmla="*/ 349 h 694"/>
                <a:gd name="T8" fmla="*/ 197 w 690"/>
                <a:gd name="T9" fmla="*/ 423 h 694"/>
                <a:gd name="T10" fmla="*/ 243 w 690"/>
                <a:gd name="T11" fmla="*/ 480 h 694"/>
                <a:gd name="T12" fmla="*/ 309 w 690"/>
                <a:gd name="T13" fmla="*/ 512 h 694"/>
                <a:gd name="T14" fmla="*/ 386 w 690"/>
                <a:gd name="T15" fmla="*/ 512 h 694"/>
                <a:gd name="T16" fmla="*/ 452 w 690"/>
                <a:gd name="T17" fmla="*/ 477 h 694"/>
                <a:gd name="T18" fmla="*/ 498 w 690"/>
                <a:gd name="T19" fmla="*/ 420 h 694"/>
                <a:gd name="T20" fmla="*/ 515 w 690"/>
                <a:gd name="T21" fmla="*/ 346 h 694"/>
                <a:gd name="T22" fmla="*/ 500 w 690"/>
                <a:gd name="T23" fmla="*/ 277 h 694"/>
                <a:gd name="T24" fmla="*/ 459 w 690"/>
                <a:gd name="T25" fmla="*/ 222 h 694"/>
                <a:gd name="T26" fmla="*/ 401 w 690"/>
                <a:gd name="T27" fmla="*/ 186 h 694"/>
                <a:gd name="T28" fmla="*/ 342 w 690"/>
                <a:gd name="T29" fmla="*/ 173 h 694"/>
                <a:gd name="T30" fmla="*/ 403 w 690"/>
                <a:gd name="T31" fmla="*/ 4 h 694"/>
                <a:gd name="T32" fmla="*/ 505 w 690"/>
                <a:gd name="T33" fmla="*/ 38 h 694"/>
                <a:gd name="T34" fmla="*/ 590 w 690"/>
                <a:gd name="T35" fmla="*/ 101 h 694"/>
                <a:gd name="T36" fmla="*/ 653 w 690"/>
                <a:gd name="T37" fmla="*/ 186 h 694"/>
                <a:gd name="T38" fmla="*/ 685 w 690"/>
                <a:gd name="T39" fmla="*/ 290 h 694"/>
                <a:gd name="T40" fmla="*/ 687 w 690"/>
                <a:gd name="T41" fmla="*/ 403 h 694"/>
                <a:gd name="T42" fmla="*/ 653 w 690"/>
                <a:gd name="T43" fmla="*/ 507 h 694"/>
                <a:gd name="T44" fmla="*/ 590 w 690"/>
                <a:gd name="T45" fmla="*/ 594 h 694"/>
                <a:gd name="T46" fmla="*/ 505 w 690"/>
                <a:gd name="T47" fmla="*/ 658 h 694"/>
                <a:gd name="T48" fmla="*/ 401 w 690"/>
                <a:gd name="T49" fmla="*/ 691 h 694"/>
                <a:gd name="T50" fmla="*/ 294 w 690"/>
                <a:gd name="T51" fmla="*/ 689 h 694"/>
                <a:gd name="T52" fmla="*/ 202 w 690"/>
                <a:gd name="T53" fmla="*/ 663 h 694"/>
                <a:gd name="T54" fmla="*/ 122 w 690"/>
                <a:gd name="T55" fmla="*/ 614 h 694"/>
                <a:gd name="T56" fmla="*/ 59 w 690"/>
                <a:gd name="T57" fmla="*/ 543 h 694"/>
                <a:gd name="T58" fmla="*/ 17 w 690"/>
                <a:gd name="T59" fmla="*/ 452 h 694"/>
                <a:gd name="T60" fmla="*/ 0 w 690"/>
                <a:gd name="T61" fmla="*/ 346 h 694"/>
                <a:gd name="T62" fmla="*/ 15 w 690"/>
                <a:gd name="T63" fmla="*/ 239 h 694"/>
                <a:gd name="T64" fmla="*/ 64 w 690"/>
                <a:gd name="T65" fmla="*/ 143 h 694"/>
                <a:gd name="T66" fmla="*/ 140 w 690"/>
                <a:gd name="T67" fmla="*/ 69 h 694"/>
                <a:gd name="T68" fmla="*/ 235 w 690"/>
                <a:gd name="T69" fmla="*/ 19 h 694"/>
                <a:gd name="T70" fmla="*/ 347 w 690"/>
                <a:gd name="T71"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0" h="694">
                  <a:moveTo>
                    <a:pt x="342" y="173"/>
                  </a:moveTo>
                  <a:lnTo>
                    <a:pt x="306" y="178"/>
                  </a:lnTo>
                  <a:lnTo>
                    <a:pt x="271" y="193"/>
                  </a:lnTo>
                  <a:lnTo>
                    <a:pt x="240" y="214"/>
                  </a:lnTo>
                  <a:lnTo>
                    <a:pt x="215" y="242"/>
                  </a:lnTo>
                  <a:lnTo>
                    <a:pt x="196" y="275"/>
                  </a:lnTo>
                  <a:lnTo>
                    <a:pt x="183" y="311"/>
                  </a:lnTo>
                  <a:lnTo>
                    <a:pt x="179" y="349"/>
                  </a:lnTo>
                  <a:lnTo>
                    <a:pt x="184" y="388"/>
                  </a:lnTo>
                  <a:lnTo>
                    <a:pt x="197" y="423"/>
                  </a:lnTo>
                  <a:lnTo>
                    <a:pt x="217" y="454"/>
                  </a:lnTo>
                  <a:lnTo>
                    <a:pt x="243" y="480"/>
                  </a:lnTo>
                  <a:lnTo>
                    <a:pt x="275" y="500"/>
                  </a:lnTo>
                  <a:lnTo>
                    <a:pt x="309" y="512"/>
                  </a:lnTo>
                  <a:lnTo>
                    <a:pt x="349" y="517"/>
                  </a:lnTo>
                  <a:lnTo>
                    <a:pt x="386" y="512"/>
                  </a:lnTo>
                  <a:lnTo>
                    <a:pt x="421" y="498"/>
                  </a:lnTo>
                  <a:lnTo>
                    <a:pt x="452" y="477"/>
                  </a:lnTo>
                  <a:lnTo>
                    <a:pt x="478" y="451"/>
                  </a:lnTo>
                  <a:lnTo>
                    <a:pt x="498" y="420"/>
                  </a:lnTo>
                  <a:lnTo>
                    <a:pt x="511" y="383"/>
                  </a:lnTo>
                  <a:lnTo>
                    <a:pt x="515" y="346"/>
                  </a:lnTo>
                  <a:lnTo>
                    <a:pt x="511" y="309"/>
                  </a:lnTo>
                  <a:lnTo>
                    <a:pt x="500" y="277"/>
                  </a:lnTo>
                  <a:lnTo>
                    <a:pt x="482" y="247"/>
                  </a:lnTo>
                  <a:lnTo>
                    <a:pt x="459" y="222"/>
                  </a:lnTo>
                  <a:lnTo>
                    <a:pt x="431" y="201"/>
                  </a:lnTo>
                  <a:lnTo>
                    <a:pt x="401" y="186"/>
                  </a:lnTo>
                  <a:lnTo>
                    <a:pt x="372" y="176"/>
                  </a:lnTo>
                  <a:lnTo>
                    <a:pt x="342" y="173"/>
                  </a:lnTo>
                  <a:close/>
                  <a:moveTo>
                    <a:pt x="347" y="0"/>
                  </a:moveTo>
                  <a:lnTo>
                    <a:pt x="403" y="4"/>
                  </a:lnTo>
                  <a:lnTo>
                    <a:pt x="455" y="17"/>
                  </a:lnTo>
                  <a:lnTo>
                    <a:pt x="505" y="38"/>
                  </a:lnTo>
                  <a:lnTo>
                    <a:pt x="549" y="66"/>
                  </a:lnTo>
                  <a:lnTo>
                    <a:pt x="590" y="101"/>
                  </a:lnTo>
                  <a:lnTo>
                    <a:pt x="623" y="140"/>
                  </a:lnTo>
                  <a:lnTo>
                    <a:pt x="653" y="186"/>
                  </a:lnTo>
                  <a:lnTo>
                    <a:pt x="672" y="237"/>
                  </a:lnTo>
                  <a:lnTo>
                    <a:pt x="685" y="290"/>
                  </a:lnTo>
                  <a:lnTo>
                    <a:pt x="690" y="347"/>
                  </a:lnTo>
                  <a:lnTo>
                    <a:pt x="687" y="403"/>
                  </a:lnTo>
                  <a:lnTo>
                    <a:pt x="674" y="457"/>
                  </a:lnTo>
                  <a:lnTo>
                    <a:pt x="653" y="507"/>
                  </a:lnTo>
                  <a:lnTo>
                    <a:pt x="625" y="553"/>
                  </a:lnTo>
                  <a:lnTo>
                    <a:pt x="590" y="594"/>
                  </a:lnTo>
                  <a:lnTo>
                    <a:pt x="551" y="628"/>
                  </a:lnTo>
                  <a:lnTo>
                    <a:pt x="505" y="658"/>
                  </a:lnTo>
                  <a:lnTo>
                    <a:pt x="455" y="678"/>
                  </a:lnTo>
                  <a:lnTo>
                    <a:pt x="401" y="691"/>
                  </a:lnTo>
                  <a:lnTo>
                    <a:pt x="345" y="694"/>
                  </a:lnTo>
                  <a:lnTo>
                    <a:pt x="294" y="689"/>
                  </a:lnTo>
                  <a:lnTo>
                    <a:pt x="247" y="679"/>
                  </a:lnTo>
                  <a:lnTo>
                    <a:pt x="202" y="663"/>
                  </a:lnTo>
                  <a:lnTo>
                    <a:pt x="160" y="640"/>
                  </a:lnTo>
                  <a:lnTo>
                    <a:pt x="122" y="614"/>
                  </a:lnTo>
                  <a:lnTo>
                    <a:pt x="89" y="581"/>
                  </a:lnTo>
                  <a:lnTo>
                    <a:pt x="59" y="543"/>
                  </a:lnTo>
                  <a:lnTo>
                    <a:pt x="35" y="500"/>
                  </a:lnTo>
                  <a:lnTo>
                    <a:pt x="17" y="452"/>
                  </a:lnTo>
                  <a:lnTo>
                    <a:pt x="5" y="401"/>
                  </a:lnTo>
                  <a:lnTo>
                    <a:pt x="0" y="346"/>
                  </a:lnTo>
                  <a:lnTo>
                    <a:pt x="3" y="290"/>
                  </a:lnTo>
                  <a:lnTo>
                    <a:pt x="15" y="239"/>
                  </a:lnTo>
                  <a:lnTo>
                    <a:pt x="36" y="189"/>
                  </a:lnTo>
                  <a:lnTo>
                    <a:pt x="64" y="143"/>
                  </a:lnTo>
                  <a:lnTo>
                    <a:pt x="99" y="104"/>
                  </a:lnTo>
                  <a:lnTo>
                    <a:pt x="140" y="69"/>
                  </a:lnTo>
                  <a:lnTo>
                    <a:pt x="186" y="40"/>
                  </a:lnTo>
                  <a:lnTo>
                    <a:pt x="235" y="19"/>
                  </a:lnTo>
                  <a:lnTo>
                    <a:pt x="289" y="5"/>
                  </a:lnTo>
                  <a:lnTo>
                    <a:pt x="3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18"/>
            <p:cNvSpPr>
              <a:spLocks noEditPoints="1"/>
            </p:cNvSpPr>
            <p:nvPr/>
          </p:nvSpPr>
          <p:spPr bwMode="auto">
            <a:xfrm>
              <a:off x="3358" y="1958"/>
              <a:ext cx="227" cy="225"/>
            </a:xfrm>
            <a:custGeom>
              <a:avLst/>
              <a:gdLst>
                <a:gd name="T0" fmla="*/ 228 w 453"/>
                <a:gd name="T1" fmla="*/ 116 h 451"/>
                <a:gd name="T2" fmla="*/ 199 w 453"/>
                <a:gd name="T3" fmla="*/ 119 h 451"/>
                <a:gd name="T4" fmla="*/ 174 w 453"/>
                <a:gd name="T5" fmla="*/ 130 h 451"/>
                <a:gd name="T6" fmla="*/ 153 w 453"/>
                <a:gd name="T7" fmla="*/ 148 h 451"/>
                <a:gd name="T8" fmla="*/ 136 w 453"/>
                <a:gd name="T9" fmla="*/ 171 h 451"/>
                <a:gd name="T10" fmla="*/ 126 w 453"/>
                <a:gd name="T11" fmla="*/ 198 h 451"/>
                <a:gd name="T12" fmla="*/ 123 w 453"/>
                <a:gd name="T13" fmla="*/ 229 h 451"/>
                <a:gd name="T14" fmla="*/ 126 w 453"/>
                <a:gd name="T15" fmla="*/ 257 h 451"/>
                <a:gd name="T16" fmla="*/ 136 w 453"/>
                <a:gd name="T17" fmla="*/ 283 h 451"/>
                <a:gd name="T18" fmla="*/ 153 w 453"/>
                <a:gd name="T19" fmla="*/ 303 h 451"/>
                <a:gd name="T20" fmla="*/ 174 w 453"/>
                <a:gd name="T21" fmla="*/ 319 h 451"/>
                <a:gd name="T22" fmla="*/ 199 w 453"/>
                <a:gd name="T23" fmla="*/ 328 h 451"/>
                <a:gd name="T24" fmla="*/ 228 w 453"/>
                <a:gd name="T25" fmla="*/ 331 h 451"/>
                <a:gd name="T26" fmla="*/ 258 w 453"/>
                <a:gd name="T27" fmla="*/ 326 h 451"/>
                <a:gd name="T28" fmla="*/ 284 w 453"/>
                <a:gd name="T29" fmla="*/ 314 h 451"/>
                <a:gd name="T30" fmla="*/ 307 w 453"/>
                <a:gd name="T31" fmla="*/ 298 h 451"/>
                <a:gd name="T32" fmla="*/ 324 w 453"/>
                <a:gd name="T33" fmla="*/ 275 h 451"/>
                <a:gd name="T34" fmla="*/ 335 w 453"/>
                <a:gd name="T35" fmla="*/ 249 h 451"/>
                <a:gd name="T36" fmla="*/ 338 w 453"/>
                <a:gd name="T37" fmla="*/ 221 h 451"/>
                <a:gd name="T38" fmla="*/ 332 w 453"/>
                <a:gd name="T39" fmla="*/ 189 h 451"/>
                <a:gd name="T40" fmla="*/ 314 w 453"/>
                <a:gd name="T41" fmla="*/ 160 h 451"/>
                <a:gd name="T42" fmla="*/ 291 w 453"/>
                <a:gd name="T43" fmla="*/ 137 h 451"/>
                <a:gd name="T44" fmla="*/ 261 w 453"/>
                <a:gd name="T45" fmla="*/ 122 h 451"/>
                <a:gd name="T46" fmla="*/ 228 w 453"/>
                <a:gd name="T47" fmla="*/ 116 h 451"/>
                <a:gd name="T48" fmla="*/ 232 w 453"/>
                <a:gd name="T49" fmla="*/ 0 h 451"/>
                <a:gd name="T50" fmla="*/ 278 w 453"/>
                <a:gd name="T51" fmla="*/ 5 h 451"/>
                <a:gd name="T52" fmla="*/ 320 w 453"/>
                <a:gd name="T53" fmla="*/ 17 h 451"/>
                <a:gd name="T54" fmla="*/ 358 w 453"/>
                <a:gd name="T55" fmla="*/ 38 h 451"/>
                <a:gd name="T56" fmla="*/ 391 w 453"/>
                <a:gd name="T57" fmla="*/ 65 h 451"/>
                <a:gd name="T58" fmla="*/ 417 w 453"/>
                <a:gd name="T59" fmla="*/ 97 h 451"/>
                <a:gd name="T60" fmla="*/ 437 w 453"/>
                <a:gd name="T61" fmla="*/ 135 h 451"/>
                <a:gd name="T62" fmla="*/ 450 w 453"/>
                <a:gd name="T63" fmla="*/ 178 h 451"/>
                <a:gd name="T64" fmla="*/ 453 w 453"/>
                <a:gd name="T65" fmla="*/ 224 h 451"/>
                <a:gd name="T66" fmla="*/ 450 w 453"/>
                <a:gd name="T67" fmla="*/ 272 h 451"/>
                <a:gd name="T68" fmla="*/ 437 w 453"/>
                <a:gd name="T69" fmla="*/ 316 h 451"/>
                <a:gd name="T70" fmla="*/ 417 w 453"/>
                <a:gd name="T71" fmla="*/ 356 h 451"/>
                <a:gd name="T72" fmla="*/ 389 w 453"/>
                <a:gd name="T73" fmla="*/ 388 h 451"/>
                <a:gd name="T74" fmla="*/ 356 w 453"/>
                <a:gd name="T75" fmla="*/ 416 h 451"/>
                <a:gd name="T76" fmla="*/ 317 w 453"/>
                <a:gd name="T77" fmla="*/ 436 h 451"/>
                <a:gd name="T78" fmla="*/ 273 w 453"/>
                <a:gd name="T79" fmla="*/ 448 h 451"/>
                <a:gd name="T80" fmla="*/ 225 w 453"/>
                <a:gd name="T81" fmla="*/ 451 h 451"/>
                <a:gd name="T82" fmla="*/ 179 w 453"/>
                <a:gd name="T83" fmla="*/ 446 h 451"/>
                <a:gd name="T84" fmla="*/ 135 w 453"/>
                <a:gd name="T85" fmla="*/ 433 h 451"/>
                <a:gd name="T86" fmla="*/ 97 w 453"/>
                <a:gd name="T87" fmla="*/ 411 h 451"/>
                <a:gd name="T88" fmla="*/ 64 w 453"/>
                <a:gd name="T89" fmla="*/ 383 h 451"/>
                <a:gd name="T90" fmla="*/ 36 w 453"/>
                <a:gd name="T91" fmla="*/ 351 h 451"/>
                <a:gd name="T92" fmla="*/ 16 w 453"/>
                <a:gd name="T93" fmla="*/ 311 h 451"/>
                <a:gd name="T94" fmla="*/ 5 w 453"/>
                <a:gd name="T95" fmla="*/ 268 h 451"/>
                <a:gd name="T96" fmla="*/ 0 w 453"/>
                <a:gd name="T97" fmla="*/ 222 h 451"/>
                <a:gd name="T98" fmla="*/ 5 w 453"/>
                <a:gd name="T99" fmla="*/ 175 h 451"/>
                <a:gd name="T100" fmla="*/ 18 w 453"/>
                <a:gd name="T101" fmla="*/ 132 h 451"/>
                <a:gd name="T102" fmla="*/ 39 w 453"/>
                <a:gd name="T103" fmla="*/ 94 h 451"/>
                <a:gd name="T104" fmla="*/ 67 w 453"/>
                <a:gd name="T105" fmla="*/ 63 h 451"/>
                <a:gd name="T106" fmla="*/ 100 w 453"/>
                <a:gd name="T107" fmla="*/ 37 h 451"/>
                <a:gd name="T108" fmla="*/ 140 w 453"/>
                <a:gd name="T109" fmla="*/ 17 h 451"/>
                <a:gd name="T110" fmla="*/ 184 w 453"/>
                <a:gd name="T111" fmla="*/ 4 h 451"/>
                <a:gd name="T112" fmla="*/ 232 w 453"/>
                <a:gd name="T113" fmla="*/ 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3" h="451">
                  <a:moveTo>
                    <a:pt x="228" y="116"/>
                  </a:moveTo>
                  <a:lnTo>
                    <a:pt x="199" y="119"/>
                  </a:lnTo>
                  <a:lnTo>
                    <a:pt x="174" y="130"/>
                  </a:lnTo>
                  <a:lnTo>
                    <a:pt x="153" y="148"/>
                  </a:lnTo>
                  <a:lnTo>
                    <a:pt x="136" y="171"/>
                  </a:lnTo>
                  <a:lnTo>
                    <a:pt x="126" y="198"/>
                  </a:lnTo>
                  <a:lnTo>
                    <a:pt x="123" y="229"/>
                  </a:lnTo>
                  <a:lnTo>
                    <a:pt x="126" y="257"/>
                  </a:lnTo>
                  <a:lnTo>
                    <a:pt x="136" y="283"/>
                  </a:lnTo>
                  <a:lnTo>
                    <a:pt x="153" y="303"/>
                  </a:lnTo>
                  <a:lnTo>
                    <a:pt x="174" y="319"/>
                  </a:lnTo>
                  <a:lnTo>
                    <a:pt x="199" y="328"/>
                  </a:lnTo>
                  <a:lnTo>
                    <a:pt x="228" y="331"/>
                  </a:lnTo>
                  <a:lnTo>
                    <a:pt x="258" y="326"/>
                  </a:lnTo>
                  <a:lnTo>
                    <a:pt x="284" y="314"/>
                  </a:lnTo>
                  <a:lnTo>
                    <a:pt x="307" y="298"/>
                  </a:lnTo>
                  <a:lnTo>
                    <a:pt x="324" y="275"/>
                  </a:lnTo>
                  <a:lnTo>
                    <a:pt x="335" y="249"/>
                  </a:lnTo>
                  <a:lnTo>
                    <a:pt x="338" y="221"/>
                  </a:lnTo>
                  <a:lnTo>
                    <a:pt x="332" y="189"/>
                  </a:lnTo>
                  <a:lnTo>
                    <a:pt x="314" y="160"/>
                  </a:lnTo>
                  <a:lnTo>
                    <a:pt x="291" y="137"/>
                  </a:lnTo>
                  <a:lnTo>
                    <a:pt x="261" y="122"/>
                  </a:lnTo>
                  <a:lnTo>
                    <a:pt x="228" y="116"/>
                  </a:lnTo>
                  <a:close/>
                  <a:moveTo>
                    <a:pt x="232" y="0"/>
                  </a:moveTo>
                  <a:lnTo>
                    <a:pt x="278" y="5"/>
                  </a:lnTo>
                  <a:lnTo>
                    <a:pt x="320" y="17"/>
                  </a:lnTo>
                  <a:lnTo>
                    <a:pt x="358" y="38"/>
                  </a:lnTo>
                  <a:lnTo>
                    <a:pt x="391" y="65"/>
                  </a:lnTo>
                  <a:lnTo>
                    <a:pt x="417" y="97"/>
                  </a:lnTo>
                  <a:lnTo>
                    <a:pt x="437" y="135"/>
                  </a:lnTo>
                  <a:lnTo>
                    <a:pt x="450" y="178"/>
                  </a:lnTo>
                  <a:lnTo>
                    <a:pt x="453" y="224"/>
                  </a:lnTo>
                  <a:lnTo>
                    <a:pt x="450" y="272"/>
                  </a:lnTo>
                  <a:lnTo>
                    <a:pt x="437" y="316"/>
                  </a:lnTo>
                  <a:lnTo>
                    <a:pt x="417" y="356"/>
                  </a:lnTo>
                  <a:lnTo>
                    <a:pt x="389" y="388"/>
                  </a:lnTo>
                  <a:lnTo>
                    <a:pt x="356" y="416"/>
                  </a:lnTo>
                  <a:lnTo>
                    <a:pt x="317" y="436"/>
                  </a:lnTo>
                  <a:lnTo>
                    <a:pt x="273" y="448"/>
                  </a:lnTo>
                  <a:lnTo>
                    <a:pt x="225" y="451"/>
                  </a:lnTo>
                  <a:lnTo>
                    <a:pt x="179" y="446"/>
                  </a:lnTo>
                  <a:lnTo>
                    <a:pt x="135" y="433"/>
                  </a:lnTo>
                  <a:lnTo>
                    <a:pt x="97" y="411"/>
                  </a:lnTo>
                  <a:lnTo>
                    <a:pt x="64" y="383"/>
                  </a:lnTo>
                  <a:lnTo>
                    <a:pt x="36" y="351"/>
                  </a:lnTo>
                  <a:lnTo>
                    <a:pt x="16" y="311"/>
                  </a:lnTo>
                  <a:lnTo>
                    <a:pt x="5" y="268"/>
                  </a:lnTo>
                  <a:lnTo>
                    <a:pt x="0" y="222"/>
                  </a:lnTo>
                  <a:lnTo>
                    <a:pt x="5" y="175"/>
                  </a:lnTo>
                  <a:lnTo>
                    <a:pt x="18" y="132"/>
                  </a:lnTo>
                  <a:lnTo>
                    <a:pt x="39" y="94"/>
                  </a:lnTo>
                  <a:lnTo>
                    <a:pt x="67" y="63"/>
                  </a:lnTo>
                  <a:lnTo>
                    <a:pt x="100" y="37"/>
                  </a:lnTo>
                  <a:lnTo>
                    <a:pt x="140" y="17"/>
                  </a:lnTo>
                  <a:lnTo>
                    <a:pt x="184" y="4"/>
                  </a:lnTo>
                  <a:lnTo>
                    <a:pt x="2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2" name="Group 4"/>
          <p:cNvGrpSpPr>
            <a:grpSpLocks noChangeAspect="1"/>
          </p:cNvGrpSpPr>
          <p:nvPr/>
        </p:nvGrpSpPr>
        <p:grpSpPr bwMode="auto">
          <a:xfrm>
            <a:off x="2353950" y="2946075"/>
            <a:ext cx="503014" cy="395400"/>
            <a:chOff x="2484" y="1098"/>
            <a:chExt cx="2697" cy="2120"/>
          </a:xfrm>
          <a:solidFill>
            <a:schemeClr val="tx2"/>
          </a:solidFill>
        </p:grpSpPr>
        <p:sp>
          <p:nvSpPr>
            <p:cNvPr id="83" name="Freeform 6"/>
            <p:cNvSpPr>
              <a:spLocks noEditPoints="1"/>
            </p:cNvSpPr>
            <p:nvPr/>
          </p:nvSpPr>
          <p:spPr bwMode="auto">
            <a:xfrm>
              <a:off x="2484" y="1471"/>
              <a:ext cx="2697" cy="1747"/>
            </a:xfrm>
            <a:custGeom>
              <a:avLst/>
              <a:gdLst>
                <a:gd name="T0" fmla="*/ 403 w 5394"/>
                <a:gd name="T1" fmla="*/ 269 h 3494"/>
                <a:gd name="T2" fmla="*/ 340 w 5394"/>
                <a:gd name="T3" fmla="*/ 271 h 3494"/>
                <a:gd name="T4" fmla="*/ 309 w 5394"/>
                <a:gd name="T5" fmla="*/ 282 h 3494"/>
                <a:gd name="T6" fmla="*/ 297 w 5394"/>
                <a:gd name="T7" fmla="*/ 315 h 3494"/>
                <a:gd name="T8" fmla="*/ 296 w 5394"/>
                <a:gd name="T9" fmla="*/ 379 h 3494"/>
                <a:gd name="T10" fmla="*/ 296 w 5394"/>
                <a:gd name="T11" fmla="*/ 3156 h 3494"/>
                <a:gd name="T12" fmla="*/ 302 w 5394"/>
                <a:gd name="T13" fmla="*/ 3195 h 3494"/>
                <a:gd name="T14" fmla="*/ 329 w 5394"/>
                <a:gd name="T15" fmla="*/ 3212 h 3494"/>
                <a:gd name="T16" fmla="*/ 386 w 5394"/>
                <a:gd name="T17" fmla="*/ 3213 h 3494"/>
                <a:gd name="T18" fmla="*/ 5025 w 5394"/>
                <a:gd name="T19" fmla="*/ 3213 h 3494"/>
                <a:gd name="T20" fmla="*/ 5080 w 5394"/>
                <a:gd name="T21" fmla="*/ 3212 h 3494"/>
                <a:gd name="T22" fmla="*/ 5105 w 5394"/>
                <a:gd name="T23" fmla="*/ 3197 h 3494"/>
                <a:gd name="T24" fmla="*/ 5112 w 5394"/>
                <a:gd name="T25" fmla="*/ 3156 h 3494"/>
                <a:gd name="T26" fmla="*/ 5112 w 5394"/>
                <a:gd name="T27" fmla="*/ 2511 h 3494"/>
                <a:gd name="T28" fmla="*/ 5112 w 5394"/>
                <a:gd name="T29" fmla="*/ 335 h 3494"/>
                <a:gd name="T30" fmla="*/ 5110 w 5394"/>
                <a:gd name="T31" fmla="*/ 305 h 3494"/>
                <a:gd name="T32" fmla="*/ 5097 w 5394"/>
                <a:gd name="T33" fmla="*/ 282 h 3494"/>
                <a:gd name="T34" fmla="*/ 5069 w 5394"/>
                <a:gd name="T35" fmla="*/ 269 h 3494"/>
                <a:gd name="T36" fmla="*/ 5100 w 5394"/>
                <a:gd name="T37" fmla="*/ 0 h 3494"/>
                <a:gd name="T38" fmla="*/ 5197 w 5394"/>
                <a:gd name="T39" fmla="*/ 15 h 3494"/>
                <a:gd name="T40" fmla="*/ 5278 w 5394"/>
                <a:gd name="T41" fmla="*/ 54 h 3494"/>
                <a:gd name="T42" fmla="*/ 5340 w 5394"/>
                <a:gd name="T43" fmla="*/ 116 h 3494"/>
                <a:gd name="T44" fmla="*/ 5378 w 5394"/>
                <a:gd name="T45" fmla="*/ 197 h 3494"/>
                <a:gd name="T46" fmla="*/ 5393 w 5394"/>
                <a:gd name="T47" fmla="*/ 294 h 3494"/>
                <a:gd name="T48" fmla="*/ 5389 w 5394"/>
                <a:gd name="T49" fmla="*/ 3197 h 3494"/>
                <a:gd name="T50" fmla="*/ 5375 w 5394"/>
                <a:gd name="T51" fmla="*/ 3276 h 3494"/>
                <a:gd name="T52" fmla="*/ 5339 w 5394"/>
                <a:gd name="T53" fmla="*/ 3351 h 3494"/>
                <a:gd name="T54" fmla="*/ 5291 w 5394"/>
                <a:gd name="T55" fmla="*/ 3415 h 3494"/>
                <a:gd name="T56" fmla="*/ 5232 w 5394"/>
                <a:gd name="T57" fmla="*/ 3460 h 3494"/>
                <a:gd name="T58" fmla="*/ 5161 w 5394"/>
                <a:gd name="T59" fmla="*/ 3483 h 3494"/>
                <a:gd name="T60" fmla="*/ 5087 w 5394"/>
                <a:gd name="T61" fmla="*/ 3493 h 3494"/>
                <a:gd name="T62" fmla="*/ 449 w 5394"/>
                <a:gd name="T63" fmla="*/ 3494 h 3494"/>
                <a:gd name="T64" fmla="*/ 294 w 5394"/>
                <a:gd name="T65" fmla="*/ 3481 h 3494"/>
                <a:gd name="T66" fmla="*/ 179 w 5394"/>
                <a:gd name="T67" fmla="*/ 3456 h 3494"/>
                <a:gd name="T68" fmla="*/ 113 w 5394"/>
                <a:gd name="T69" fmla="*/ 3419 h 3494"/>
                <a:gd name="T70" fmla="*/ 64 w 5394"/>
                <a:gd name="T71" fmla="*/ 3361 h 3494"/>
                <a:gd name="T72" fmla="*/ 33 w 5394"/>
                <a:gd name="T73" fmla="*/ 3286 h 3494"/>
                <a:gd name="T74" fmla="*/ 12 w 5394"/>
                <a:gd name="T75" fmla="*/ 3244 h 3494"/>
                <a:gd name="T76" fmla="*/ 0 w 5394"/>
                <a:gd name="T77" fmla="*/ 274 h 3494"/>
                <a:gd name="T78" fmla="*/ 26 w 5394"/>
                <a:gd name="T79" fmla="*/ 217 h 3494"/>
                <a:gd name="T80" fmla="*/ 46 w 5394"/>
                <a:gd name="T81" fmla="*/ 159 h 3494"/>
                <a:gd name="T82" fmla="*/ 84 w 5394"/>
                <a:gd name="T83" fmla="*/ 95 h 3494"/>
                <a:gd name="T84" fmla="*/ 146 w 5394"/>
                <a:gd name="T85" fmla="*/ 39 h 3494"/>
                <a:gd name="T86" fmla="*/ 224 w 5394"/>
                <a:gd name="T87" fmla="*/ 10 h 3494"/>
                <a:gd name="T88" fmla="*/ 314 w 5394"/>
                <a:gd name="T89" fmla="*/ 1 h 3494"/>
                <a:gd name="T90" fmla="*/ 5100 w 5394"/>
                <a:gd name="T91" fmla="*/ 0 h 3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394" h="3494">
                  <a:moveTo>
                    <a:pt x="5046" y="268"/>
                  </a:moveTo>
                  <a:lnTo>
                    <a:pt x="403" y="269"/>
                  </a:lnTo>
                  <a:lnTo>
                    <a:pt x="368" y="269"/>
                  </a:lnTo>
                  <a:lnTo>
                    <a:pt x="340" y="271"/>
                  </a:lnTo>
                  <a:lnTo>
                    <a:pt x="322" y="274"/>
                  </a:lnTo>
                  <a:lnTo>
                    <a:pt x="309" y="282"/>
                  </a:lnTo>
                  <a:lnTo>
                    <a:pt x="301" y="296"/>
                  </a:lnTo>
                  <a:lnTo>
                    <a:pt x="297" y="315"/>
                  </a:lnTo>
                  <a:lnTo>
                    <a:pt x="296" y="343"/>
                  </a:lnTo>
                  <a:lnTo>
                    <a:pt x="296" y="379"/>
                  </a:lnTo>
                  <a:lnTo>
                    <a:pt x="296" y="3121"/>
                  </a:lnTo>
                  <a:lnTo>
                    <a:pt x="296" y="3156"/>
                  </a:lnTo>
                  <a:lnTo>
                    <a:pt x="297" y="3179"/>
                  </a:lnTo>
                  <a:lnTo>
                    <a:pt x="302" y="3195"/>
                  </a:lnTo>
                  <a:lnTo>
                    <a:pt x="312" y="3207"/>
                  </a:lnTo>
                  <a:lnTo>
                    <a:pt x="329" y="3212"/>
                  </a:lnTo>
                  <a:lnTo>
                    <a:pt x="353" y="3213"/>
                  </a:lnTo>
                  <a:lnTo>
                    <a:pt x="386" y="3213"/>
                  </a:lnTo>
                  <a:lnTo>
                    <a:pt x="2702" y="3213"/>
                  </a:lnTo>
                  <a:lnTo>
                    <a:pt x="5025" y="3213"/>
                  </a:lnTo>
                  <a:lnTo>
                    <a:pt x="5056" y="3213"/>
                  </a:lnTo>
                  <a:lnTo>
                    <a:pt x="5080" y="3212"/>
                  </a:lnTo>
                  <a:lnTo>
                    <a:pt x="5095" y="3207"/>
                  </a:lnTo>
                  <a:lnTo>
                    <a:pt x="5105" y="3197"/>
                  </a:lnTo>
                  <a:lnTo>
                    <a:pt x="5110" y="3180"/>
                  </a:lnTo>
                  <a:lnTo>
                    <a:pt x="5112" y="3156"/>
                  </a:lnTo>
                  <a:lnTo>
                    <a:pt x="5112" y="3123"/>
                  </a:lnTo>
                  <a:lnTo>
                    <a:pt x="5112" y="2511"/>
                  </a:lnTo>
                  <a:lnTo>
                    <a:pt x="5112" y="352"/>
                  </a:lnTo>
                  <a:lnTo>
                    <a:pt x="5112" y="335"/>
                  </a:lnTo>
                  <a:lnTo>
                    <a:pt x="5112" y="319"/>
                  </a:lnTo>
                  <a:lnTo>
                    <a:pt x="5110" y="305"/>
                  </a:lnTo>
                  <a:lnTo>
                    <a:pt x="5105" y="292"/>
                  </a:lnTo>
                  <a:lnTo>
                    <a:pt x="5097" y="282"/>
                  </a:lnTo>
                  <a:lnTo>
                    <a:pt x="5085" y="274"/>
                  </a:lnTo>
                  <a:lnTo>
                    <a:pt x="5069" y="269"/>
                  </a:lnTo>
                  <a:lnTo>
                    <a:pt x="5046" y="268"/>
                  </a:lnTo>
                  <a:close/>
                  <a:moveTo>
                    <a:pt x="5100" y="0"/>
                  </a:moveTo>
                  <a:lnTo>
                    <a:pt x="5151" y="3"/>
                  </a:lnTo>
                  <a:lnTo>
                    <a:pt x="5197" y="15"/>
                  </a:lnTo>
                  <a:lnTo>
                    <a:pt x="5240" y="31"/>
                  </a:lnTo>
                  <a:lnTo>
                    <a:pt x="5278" y="54"/>
                  </a:lnTo>
                  <a:lnTo>
                    <a:pt x="5312" y="82"/>
                  </a:lnTo>
                  <a:lnTo>
                    <a:pt x="5340" y="116"/>
                  </a:lnTo>
                  <a:lnTo>
                    <a:pt x="5362" y="154"/>
                  </a:lnTo>
                  <a:lnTo>
                    <a:pt x="5378" y="197"/>
                  </a:lnTo>
                  <a:lnTo>
                    <a:pt x="5389" y="245"/>
                  </a:lnTo>
                  <a:lnTo>
                    <a:pt x="5393" y="294"/>
                  </a:lnTo>
                  <a:lnTo>
                    <a:pt x="5394" y="1745"/>
                  </a:lnTo>
                  <a:lnTo>
                    <a:pt x="5389" y="3197"/>
                  </a:lnTo>
                  <a:lnTo>
                    <a:pt x="5386" y="3236"/>
                  </a:lnTo>
                  <a:lnTo>
                    <a:pt x="5375" y="3276"/>
                  </a:lnTo>
                  <a:lnTo>
                    <a:pt x="5358" y="3315"/>
                  </a:lnTo>
                  <a:lnTo>
                    <a:pt x="5339" y="3351"/>
                  </a:lnTo>
                  <a:lnTo>
                    <a:pt x="5316" y="3386"/>
                  </a:lnTo>
                  <a:lnTo>
                    <a:pt x="5291" y="3415"/>
                  </a:lnTo>
                  <a:lnTo>
                    <a:pt x="5263" y="3440"/>
                  </a:lnTo>
                  <a:lnTo>
                    <a:pt x="5232" y="3460"/>
                  </a:lnTo>
                  <a:lnTo>
                    <a:pt x="5197" y="3473"/>
                  </a:lnTo>
                  <a:lnTo>
                    <a:pt x="5161" y="3483"/>
                  </a:lnTo>
                  <a:lnTo>
                    <a:pt x="5125" y="3489"/>
                  </a:lnTo>
                  <a:lnTo>
                    <a:pt x="5087" y="3493"/>
                  </a:lnTo>
                  <a:lnTo>
                    <a:pt x="5049" y="3494"/>
                  </a:lnTo>
                  <a:lnTo>
                    <a:pt x="449" y="3494"/>
                  </a:lnTo>
                  <a:lnTo>
                    <a:pt x="371" y="3491"/>
                  </a:lnTo>
                  <a:lnTo>
                    <a:pt x="294" y="3481"/>
                  </a:lnTo>
                  <a:lnTo>
                    <a:pt x="219" y="3468"/>
                  </a:lnTo>
                  <a:lnTo>
                    <a:pt x="179" y="3456"/>
                  </a:lnTo>
                  <a:lnTo>
                    <a:pt x="143" y="3440"/>
                  </a:lnTo>
                  <a:lnTo>
                    <a:pt x="113" y="3419"/>
                  </a:lnTo>
                  <a:lnTo>
                    <a:pt x="87" y="3392"/>
                  </a:lnTo>
                  <a:lnTo>
                    <a:pt x="64" y="3361"/>
                  </a:lnTo>
                  <a:lnTo>
                    <a:pt x="46" y="3325"/>
                  </a:lnTo>
                  <a:lnTo>
                    <a:pt x="33" y="3286"/>
                  </a:lnTo>
                  <a:lnTo>
                    <a:pt x="23" y="3266"/>
                  </a:lnTo>
                  <a:lnTo>
                    <a:pt x="12" y="3244"/>
                  </a:lnTo>
                  <a:lnTo>
                    <a:pt x="0" y="3225"/>
                  </a:lnTo>
                  <a:lnTo>
                    <a:pt x="0" y="274"/>
                  </a:lnTo>
                  <a:lnTo>
                    <a:pt x="13" y="245"/>
                  </a:lnTo>
                  <a:lnTo>
                    <a:pt x="26" y="217"/>
                  </a:lnTo>
                  <a:lnTo>
                    <a:pt x="36" y="189"/>
                  </a:lnTo>
                  <a:lnTo>
                    <a:pt x="46" y="159"/>
                  </a:lnTo>
                  <a:lnTo>
                    <a:pt x="58" y="133"/>
                  </a:lnTo>
                  <a:lnTo>
                    <a:pt x="84" y="95"/>
                  </a:lnTo>
                  <a:lnTo>
                    <a:pt x="113" y="64"/>
                  </a:lnTo>
                  <a:lnTo>
                    <a:pt x="146" y="39"/>
                  </a:lnTo>
                  <a:lnTo>
                    <a:pt x="184" y="21"/>
                  </a:lnTo>
                  <a:lnTo>
                    <a:pt x="224" y="10"/>
                  </a:lnTo>
                  <a:lnTo>
                    <a:pt x="268" y="3"/>
                  </a:lnTo>
                  <a:lnTo>
                    <a:pt x="314" y="1"/>
                  </a:lnTo>
                  <a:lnTo>
                    <a:pt x="2707" y="3"/>
                  </a:lnTo>
                  <a:lnTo>
                    <a:pt x="51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7"/>
            <p:cNvSpPr>
              <a:spLocks noEditPoints="1"/>
            </p:cNvSpPr>
            <p:nvPr/>
          </p:nvSpPr>
          <p:spPr bwMode="auto">
            <a:xfrm>
              <a:off x="2484" y="1098"/>
              <a:ext cx="2696" cy="298"/>
            </a:xfrm>
            <a:custGeom>
              <a:avLst/>
              <a:gdLst>
                <a:gd name="T0" fmla="*/ 4124 w 5391"/>
                <a:gd name="T1" fmla="*/ 350 h 596"/>
                <a:gd name="T2" fmla="*/ 4185 w 5391"/>
                <a:gd name="T3" fmla="*/ 363 h 596"/>
                <a:gd name="T4" fmla="*/ 4247 w 5391"/>
                <a:gd name="T5" fmla="*/ 358 h 596"/>
                <a:gd name="T6" fmla="*/ 4293 w 5391"/>
                <a:gd name="T7" fmla="*/ 335 h 596"/>
                <a:gd name="T8" fmla="*/ 5010 w 5391"/>
                <a:gd name="T9" fmla="*/ 177 h 596"/>
                <a:gd name="T10" fmla="*/ 4965 w 5391"/>
                <a:gd name="T11" fmla="*/ 215 h 596"/>
                <a:gd name="T12" fmla="*/ 4918 w 5391"/>
                <a:gd name="T13" fmla="*/ 220 h 596"/>
                <a:gd name="T14" fmla="*/ 4872 w 5391"/>
                <a:gd name="T15" fmla="*/ 203 h 596"/>
                <a:gd name="T16" fmla="*/ 4862 w 5391"/>
                <a:gd name="T17" fmla="*/ 218 h 596"/>
                <a:gd name="T18" fmla="*/ 4895 w 5391"/>
                <a:gd name="T19" fmla="*/ 269 h 596"/>
                <a:gd name="T20" fmla="*/ 4934 w 5391"/>
                <a:gd name="T21" fmla="*/ 312 h 596"/>
                <a:gd name="T22" fmla="*/ 4988 w 5391"/>
                <a:gd name="T23" fmla="*/ 341 h 596"/>
                <a:gd name="T24" fmla="*/ 5007 w 5391"/>
                <a:gd name="T25" fmla="*/ 327 h 596"/>
                <a:gd name="T26" fmla="*/ 4977 w 5391"/>
                <a:gd name="T27" fmla="*/ 287 h 596"/>
                <a:gd name="T28" fmla="*/ 4977 w 5391"/>
                <a:gd name="T29" fmla="*/ 251 h 596"/>
                <a:gd name="T30" fmla="*/ 5003 w 5391"/>
                <a:gd name="T31" fmla="*/ 215 h 596"/>
                <a:gd name="T32" fmla="*/ 5010 w 5391"/>
                <a:gd name="T33" fmla="*/ 177 h 596"/>
                <a:gd name="T34" fmla="*/ 5219 w 5391"/>
                <a:gd name="T35" fmla="*/ 0 h 596"/>
                <a:gd name="T36" fmla="*/ 5237 w 5391"/>
                <a:gd name="T37" fmla="*/ 21 h 596"/>
                <a:gd name="T38" fmla="*/ 5278 w 5391"/>
                <a:gd name="T39" fmla="*/ 49 h 596"/>
                <a:gd name="T40" fmla="*/ 5330 w 5391"/>
                <a:gd name="T41" fmla="*/ 95 h 596"/>
                <a:gd name="T42" fmla="*/ 5365 w 5391"/>
                <a:gd name="T43" fmla="*/ 154 h 596"/>
                <a:gd name="T44" fmla="*/ 5383 w 5391"/>
                <a:gd name="T45" fmla="*/ 313 h 596"/>
                <a:gd name="T46" fmla="*/ 5391 w 5391"/>
                <a:gd name="T47" fmla="*/ 563 h 596"/>
                <a:gd name="T48" fmla="*/ 5381 w 5391"/>
                <a:gd name="T49" fmla="*/ 591 h 596"/>
                <a:gd name="T50" fmla="*/ 5357 w 5391"/>
                <a:gd name="T51" fmla="*/ 596 h 596"/>
                <a:gd name="T52" fmla="*/ 5324 w 5391"/>
                <a:gd name="T53" fmla="*/ 586 h 596"/>
                <a:gd name="T54" fmla="*/ 5174 w 5391"/>
                <a:gd name="T55" fmla="*/ 535 h 596"/>
                <a:gd name="T56" fmla="*/ 5099 w 5391"/>
                <a:gd name="T57" fmla="*/ 532 h 596"/>
                <a:gd name="T58" fmla="*/ 2677 w 5391"/>
                <a:gd name="T59" fmla="*/ 532 h 596"/>
                <a:gd name="T60" fmla="*/ 238 w 5391"/>
                <a:gd name="T61" fmla="*/ 539 h 596"/>
                <a:gd name="T62" fmla="*/ 128 w 5391"/>
                <a:gd name="T63" fmla="*/ 563 h 596"/>
                <a:gd name="T64" fmla="*/ 49 w 5391"/>
                <a:gd name="T65" fmla="*/ 573 h 596"/>
                <a:gd name="T66" fmla="*/ 0 w 5391"/>
                <a:gd name="T67" fmla="*/ 563 h 596"/>
                <a:gd name="T68" fmla="*/ 2 w 5391"/>
                <a:gd name="T69" fmla="*/ 262 h 596"/>
                <a:gd name="T70" fmla="*/ 5 w 5391"/>
                <a:gd name="T71" fmla="*/ 261 h 596"/>
                <a:gd name="T72" fmla="*/ 44 w 5391"/>
                <a:gd name="T73" fmla="*/ 161 h 596"/>
                <a:gd name="T74" fmla="*/ 104 w 5391"/>
                <a:gd name="T75" fmla="*/ 73 h 596"/>
                <a:gd name="T76" fmla="*/ 179 w 5391"/>
                <a:gd name="T77" fmla="*/ 0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391" h="596">
                  <a:moveTo>
                    <a:pt x="4101" y="335"/>
                  </a:moveTo>
                  <a:lnTo>
                    <a:pt x="4124" y="350"/>
                  </a:lnTo>
                  <a:lnTo>
                    <a:pt x="4153" y="358"/>
                  </a:lnTo>
                  <a:lnTo>
                    <a:pt x="4185" y="363"/>
                  </a:lnTo>
                  <a:lnTo>
                    <a:pt x="4218" y="363"/>
                  </a:lnTo>
                  <a:lnTo>
                    <a:pt x="4247" y="358"/>
                  </a:lnTo>
                  <a:lnTo>
                    <a:pt x="4273" y="348"/>
                  </a:lnTo>
                  <a:lnTo>
                    <a:pt x="4293" y="335"/>
                  </a:lnTo>
                  <a:lnTo>
                    <a:pt x="4101" y="335"/>
                  </a:lnTo>
                  <a:close/>
                  <a:moveTo>
                    <a:pt x="5010" y="177"/>
                  </a:moveTo>
                  <a:lnTo>
                    <a:pt x="4988" y="202"/>
                  </a:lnTo>
                  <a:lnTo>
                    <a:pt x="4965" y="215"/>
                  </a:lnTo>
                  <a:lnTo>
                    <a:pt x="4942" y="221"/>
                  </a:lnTo>
                  <a:lnTo>
                    <a:pt x="4918" y="220"/>
                  </a:lnTo>
                  <a:lnTo>
                    <a:pt x="4895" y="213"/>
                  </a:lnTo>
                  <a:lnTo>
                    <a:pt x="4872" y="203"/>
                  </a:lnTo>
                  <a:lnTo>
                    <a:pt x="4847" y="192"/>
                  </a:lnTo>
                  <a:lnTo>
                    <a:pt x="4862" y="218"/>
                  </a:lnTo>
                  <a:lnTo>
                    <a:pt x="4878" y="244"/>
                  </a:lnTo>
                  <a:lnTo>
                    <a:pt x="4895" y="269"/>
                  </a:lnTo>
                  <a:lnTo>
                    <a:pt x="4913" y="292"/>
                  </a:lnTo>
                  <a:lnTo>
                    <a:pt x="4934" y="312"/>
                  </a:lnTo>
                  <a:lnTo>
                    <a:pt x="4959" y="328"/>
                  </a:lnTo>
                  <a:lnTo>
                    <a:pt x="4988" y="341"/>
                  </a:lnTo>
                  <a:lnTo>
                    <a:pt x="5023" y="350"/>
                  </a:lnTo>
                  <a:lnTo>
                    <a:pt x="5007" y="327"/>
                  </a:lnTo>
                  <a:lnTo>
                    <a:pt x="4990" y="307"/>
                  </a:lnTo>
                  <a:lnTo>
                    <a:pt x="4977" y="287"/>
                  </a:lnTo>
                  <a:lnTo>
                    <a:pt x="4972" y="271"/>
                  </a:lnTo>
                  <a:lnTo>
                    <a:pt x="4977" y="251"/>
                  </a:lnTo>
                  <a:lnTo>
                    <a:pt x="4988" y="233"/>
                  </a:lnTo>
                  <a:lnTo>
                    <a:pt x="5003" y="215"/>
                  </a:lnTo>
                  <a:lnTo>
                    <a:pt x="5016" y="197"/>
                  </a:lnTo>
                  <a:lnTo>
                    <a:pt x="5010" y="177"/>
                  </a:lnTo>
                  <a:close/>
                  <a:moveTo>
                    <a:pt x="179" y="0"/>
                  </a:moveTo>
                  <a:lnTo>
                    <a:pt x="5219" y="0"/>
                  </a:lnTo>
                  <a:lnTo>
                    <a:pt x="5228" y="9"/>
                  </a:lnTo>
                  <a:lnTo>
                    <a:pt x="5237" y="21"/>
                  </a:lnTo>
                  <a:lnTo>
                    <a:pt x="5248" y="29"/>
                  </a:lnTo>
                  <a:lnTo>
                    <a:pt x="5278" y="49"/>
                  </a:lnTo>
                  <a:lnTo>
                    <a:pt x="5306" y="70"/>
                  </a:lnTo>
                  <a:lnTo>
                    <a:pt x="5330" y="95"/>
                  </a:lnTo>
                  <a:lnTo>
                    <a:pt x="5350" y="123"/>
                  </a:lnTo>
                  <a:lnTo>
                    <a:pt x="5365" y="154"/>
                  </a:lnTo>
                  <a:lnTo>
                    <a:pt x="5373" y="189"/>
                  </a:lnTo>
                  <a:lnTo>
                    <a:pt x="5383" y="313"/>
                  </a:lnTo>
                  <a:lnTo>
                    <a:pt x="5389" y="438"/>
                  </a:lnTo>
                  <a:lnTo>
                    <a:pt x="5391" y="563"/>
                  </a:lnTo>
                  <a:lnTo>
                    <a:pt x="5388" y="580"/>
                  </a:lnTo>
                  <a:lnTo>
                    <a:pt x="5381" y="591"/>
                  </a:lnTo>
                  <a:lnTo>
                    <a:pt x="5370" y="596"/>
                  </a:lnTo>
                  <a:lnTo>
                    <a:pt x="5357" y="596"/>
                  </a:lnTo>
                  <a:lnTo>
                    <a:pt x="5342" y="593"/>
                  </a:lnTo>
                  <a:lnTo>
                    <a:pt x="5324" y="586"/>
                  </a:lnTo>
                  <a:lnTo>
                    <a:pt x="5250" y="557"/>
                  </a:lnTo>
                  <a:lnTo>
                    <a:pt x="5174" y="535"/>
                  </a:lnTo>
                  <a:lnTo>
                    <a:pt x="5136" y="532"/>
                  </a:lnTo>
                  <a:lnTo>
                    <a:pt x="5099" y="532"/>
                  </a:lnTo>
                  <a:lnTo>
                    <a:pt x="5061" y="532"/>
                  </a:lnTo>
                  <a:lnTo>
                    <a:pt x="2677" y="532"/>
                  </a:lnTo>
                  <a:lnTo>
                    <a:pt x="293" y="534"/>
                  </a:lnTo>
                  <a:lnTo>
                    <a:pt x="238" y="539"/>
                  </a:lnTo>
                  <a:lnTo>
                    <a:pt x="182" y="550"/>
                  </a:lnTo>
                  <a:lnTo>
                    <a:pt x="128" y="563"/>
                  </a:lnTo>
                  <a:lnTo>
                    <a:pt x="72" y="573"/>
                  </a:lnTo>
                  <a:lnTo>
                    <a:pt x="49" y="573"/>
                  </a:lnTo>
                  <a:lnTo>
                    <a:pt x="25" y="568"/>
                  </a:lnTo>
                  <a:lnTo>
                    <a:pt x="0" y="563"/>
                  </a:lnTo>
                  <a:lnTo>
                    <a:pt x="0" y="264"/>
                  </a:lnTo>
                  <a:lnTo>
                    <a:pt x="2" y="262"/>
                  </a:lnTo>
                  <a:lnTo>
                    <a:pt x="3" y="262"/>
                  </a:lnTo>
                  <a:lnTo>
                    <a:pt x="5" y="261"/>
                  </a:lnTo>
                  <a:lnTo>
                    <a:pt x="21" y="210"/>
                  </a:lnTo>
                  <a:lnTo>
                    <a:pt x="44" y="161"/>
                  </a:lnTo>
                  <a:lnTo>
                    <a:pt x="71" y="116"/>
                  </a:lnTo>
                  <a:lnTo>
                    <a:pt x="104" y="73"/>
                  </a:lnTo>
                  <a:lnTo>
                    <a:pt x="140" y="36"/>
                  </a:lnTo>
                  <a:lnTo>
                    <a:pt x="17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3"/>
            <p:cNvSpPr>
              <a:spLocks noEditPoints="1"/>
            </p:cNvSpPr>
            <p:nvPr/>
          </p:nvSpPr>
          <p:spPr bwMode="auto">
            <a:xfrm>
              <a:off x="3676" y="2017"/>
              <a:ext cx="830" cy="828"/>
            </a:xfrm>
            <a:custGeom>
              <a:avLst/>
              <a:gdLst>
                <a:gd name="T0" fmla="*/ 646 w 1658"/>
                <a:gd name="T1" fmla="*/ 368 h 1655"/>
                <a:gd name="T2" fmla="*/ 458 w 1658"/>
                <a:gd name="T3" fmla="*/ 506 h 1655"/>
                <a:gd name="T4" fmla="*/ 357 w 1658"/>
                <a:gd name="T5" fmla="*/ 708 h 1655"/>
                <a:gd name="T6" fmla="*/ 357 w 1658"/>
                <a:gd name="T7" fmla="*/ 950 h 1655"/>
                <a:gd name="T8" fmla="*/ 485 w 1658"/>
                <a:gd name="T9" fmla="*/ 1170 h 1655"/>
                <a:gd name="T10" fmla="*/ 705 w 1658"/>
                <a:gd name="T11" fmla="*/ 1303 h 1655"/>
                <a:gd name="T12" fmla="*/ 965 w 1658"/>
                <a:gd name="T13" fmla="*/ 1303 h 1655"/>
                <a:gd name="T14" fmla="*/ 1183 w 1658"/>
                <a:gd name="T15" fmla="*/ 1173 h 1655"/>
                <a:gd name="T16" fmla="*/ 1310 w 1658"/>
                <a:gd name="T17" fmla="*/ 955 h 1655"/>
                <a:gd name="T18" fmla="*/ 1308 w 1658"/>
                <a:gd name="T19" fmla="*/ 693 h 1655"/>
                <a:gd name="T20" fmla="*/ 1185 w 1658"/>
                <a:gd name="T21" fmla="*/ 478 h 1655"/>
                <a:gd name="T22" fmla="*/ 966 w 1658"/>
                <a:gd name="T23" fmla="*/ 352 h 1655"/>
                <a:gd name="T24" fmla="*/ 871 w 1658"/>
                <a:gd name="T25" fmla="*/ 0 h 1655"/>
                <a:gd name="T26" fmla="*/ 952 w 1658"/>
                <a:gd name="T27" fmla="*/ 33 h 1655"/>
                <a:gd name="T28" fmla="*/ 1019 w 1658"/>
                <a:gd name="T29" fmla="*/ 149 h 1655"/>
                <a:gd name="T30" fmla="*/ 1146 w 1658"/>
                <a:gd name="T31" fmla="*/ 218 h 1655"/>
                <a:gd name="T32" fmla="*/ 1300 w 1658"/>
                <a:gd name="T33" fmla="*/ 194 h 1655"/>
                <a:gd name="T34" fmla="*/ 1374 w 1658"/>
                <a:gd name="T35" fmla="*/ 202 h 1655"/>
                <a:gd name="T36" fmla="*/ 1445 w 1658"/>
                <a:gd name="T37" fmla="*/ 268 h 1655"/>
                <a:gd name="T38" fmla="*/ 1481 w 1658"/>
                <a:gd name="T39" fmla="*/ 350 h 1655"/>
                <a:gd name="T40" fmla="*/ 1440 w 1658"/>
                <a:gd name="T41" fmla="*/ 473 h 1655"/>
                <a:gd name="T42" fmla="*/ 1479 w 1658"/>
                <a:gd name="T43" fmla="*/ 611 h 1655"/>
                <a:gd name="T44" fmla="*/ 1594 w 1658"/>
                <a:gd name="T45" fmla="*/ 700 h 1655"/>
                <a:gd name="T46" fmla="*/ 1655 w 1658"/>
                <a:gd name="T47" fmla="*/ 758 h 1655"/>
                <a:gd name="T48" fmla="*/ 1658 w 1658"/>
                <a:gd name="T49" fmla="*/ 835 h 1655"/>
                <a:gd name="T50" fmla="*/ 1645 w 1658"/>
                <a:gd name="T51" fmla="*/ 915 h 1655"/>
                <a:gd name="T52" fmla="*/ 1550 w 1658"/>
                <a:gd name="T53" fmla="*/ 979 h 1655"/>
                <a:gd name="T54" fmla="*/ 1451 w 1658"/>
                <a:gd name="T55" fmla="*/ 1104 h 1655"/>
                <a:gd name="T56" fmla="*/ 1468 w 1658"/>
                <a:gd name="T57" fmla="*/ 1267 h 1655"/>
                <a:gd name="T58" fmla="*/ 1466 w 1658"/>
                <a:gd name="T59" fmla="*/ 1362 h 1655"/>
                <a:gd name="T60" fmla="*/ 1356 w 1658"/>
                <a:gd name="T61" fmla="*/ 1466 h 1655"/>
                <a:gd name="T62" fmla="*/ 1256 w 1658"/>
                <a:gd name="T63" fmla="*/ 1443 h 1655"/>
                <a:gd name="T64" fmla="*/ 1101 w 1658"/>
                <a:gd name="T65" fmla="*/ 1448 h 1655"/>
                <a:gd name="T66" fmla="*/ 986 w 1658"/>
                <a:gd name="T67" fmla="*/ 1553 h 1655"/>
                <a:gd name="T68" fmla="*/ 930 w 1658"/>
                <a:gd name="T69" fmla="*/ 1647 h 1655"/>
                <a:gd name="T70" fmla="*/ 837 w 1658"/>
                <a:gd name="T71" fmla="*/ 1653 h 1655"/>
                <a:gd name="T72" fmla="*/ 721 w 1658"/>
                <a:gd name="T73" fmla="*/ 1624 h 1655"/>
                <a:gd name="T74" fmla="*/ 636 w 1658"/>
                <a:gd name="T75" fmla="*/ 1491 h 1655"/>
                <a:gd name="T76" fmla="*/ 496 w 1658"/>
                <a:gd name="T77" fmla="*/ 1430 h 1655"/>
                <a:gd name="T78" fmla="*/ 357 w 1658"/>
                <a:gd name="T79" fmla="*/ 1463 h 1655"/>
                <a:gd name="T80" fmla="*/ 286 w 1658"/>
                <a:gd name="T81" fmla="*/ 1448 h 1655"/>
                <a:gd name="T82" fmla="*/ 240 w 1658"/>
                <a:gd name="T83" fmla="*/ 1402 h 1655"/>
                <a:gd name="T84" fmla="*/ 189 w 1658"/>
                <a:gd name="T85" fmla="*/ 1338 h 1655"/>
                <a:gd name="T86" fmla="*/ 205 w 1658"/>
                <a:gd name="T87" fmla="*/ 1254 h 1655"/>
                <a:gd name="T88" fmla="*/ 227 w 1658"/>
                <a:gd name="T89" fmla="*/ 1185 h 1655"/>
                <a:gd name="T90" fmla="*/ 179 w 1658"/>
                <a:gd name="T91" fmla="*/ 1032 h 1655"/>
                <a:gd name="T92" fmla="*/ 62 w 1658"/>
                <a:gd name="T93" fmla="*/ 943 h 1655"/>
                <a:gd name="T94" fmla="*/ 2 w 1658"/>
                <a:gd name="T95" fmla="*/ 832 h 1655"/>
                <a:gd name="T96" fmla="*/ 30 w 1658"/>
                <a:gd name="T97" fmla="*/ 725 h 1655"/>
                <a:gd name="T98" fmla="*/ 138 w 1658"/>
                <a:gd name="T99" fmla="*/ 662 h 1655"/>
                <a:gd name="T100" fmla="*/ 220 w 1658"/>
                <a:gd name="T101" fmla="*/ 526 h 1655"/>
                <a:gd name="T102" fmla="*/ 192 w 1658"/>
                <a:gd name="T103" fmla="*/ 363 h 1655"/>
                <a:gd name="T104" fmla="*/ 187 w 1658"/>
                <a:gd name="T105" fmla="*/ 314 h 1655"/>
                <a:gd name="T106" fmla="*/ 237 w 1658"/>
                <a:gd name="T107" fmla="*/ 255 h 1655"/>
                <a:gd name="T108" fmla="*/ 284 w 1658"/>
                <a:gd name="T109" fmla="*/ 204 h 1655"/>
                <a:gd name="T110" fmla="*/ 340 w 1658"/>
                <a:gd name="T111" fmla="*/ 181 h 1655"/>
                <a:gd name="T112" fmla="*/ 483 w 1658"/>
                <a:gd name="T113" fmla="*/ 222 h 1655"/>
                <a:gd name="T114" fmla="*/ 626 w 1658"/>
                <a:gd name="T115" fmla="*/ 171 h 1655"/>
                <a:gd name="T116" fmla="*/ 707 w 1658"/>
                <a:gd name="T117" fmla="*/ 44 h 1655"/>
                <a:gd name="T118" fmla="*/ 769 w 1658"/>
                <a:gd name="T119" fmla="*/ 1 h 1655"/>
                <a:gd name="T120" fmla="*/ 846 w 1658"/>
                <a:gd name="T121" fmla="*/ 0 h 1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58" h="1655">
                  <a:moveTo>
                    <a:pt x="832" y="333"/>
                  </a:moveTo>
                  <a:lnTo>
                    <a:pt x="766" y="337"/>
                  </a:lnTo>
                  <a:lnTo>
                    <a:pt x="703" y="350"/>
                  </a:lnTo>
                  <a:lnTo>
                    <a:pt x="646" y="368"/>
                  </a:lnTo>
                  <a:lnTo>
                    <a:pt x="592" y="394"/>
                  </a:lnTo>
                  <a:lnTo>
                    <a:pt x="542" y="427"/>
                  </a:lnTo>
                  <a:lnTo>
                    <a:pt x="498" y="463"/>
                  </a:lnTo>
                  <a:lnTo>
                    <a:pt x="458" y="506"/>
                  </a:lnTo>
                  <a:lnTo>
                    <a:pt x="424" y="552"/>
                  </a:lnTo>
                  <a:lnTo>
                    <a:pt x="396" y="601"/>
                  </a:lnTo>
                  <a:lnTo>
                    <a:pt x="373" y="654"/>
                  </a:lnTo>
                  <a:lnTo>
                    <a:pt x="357" y="708"/>
                  </a:lnTo>
                  <a:lnTo>
                    <a:pt x="347" y="766"/>
                  </a:lnTo>
                  <a:lnTo>
                    <a:pt x="343" y="822"/>
                  </a:lnTo>
                  <a:lnTo>
                    <a:pt x="345" y="887"/>
                  </a:lnTo>
                  <a:lnTo>
                    <a:pt x="357" y="950"/>
                  </a:lnTo>
                  <a:lnTo>
                    <a:pt x="378" y="1011"/>
                  </a:lnTo>
                  <a:lnTo>
                    <a:pt x="406" y="1068"/>
                  </a:lnTo>
                  <a:lnTo>
                    <a:pt x="442" y="1122"/>
                  </a:lnTo>
                  <a:lnTo>
                    <a:pt x="485" y="1170"/>
                  </a:lnTo>
                  <a:lnTo>
                    <a:pt x="532" y="1213"/>
                  </a:lnTo>
                  <a:lnTo>
                    <a:pt x="587" y="1251"/>
                  </a:lnTo>
                  <a:lnTo>
                    <a:pt x="644" y="1280"/>
                  </a:lnTo>
                  <a:lnTo>
                    <a:pt x="705" y="1303"/>
                  </a:lnTo>
                  <a:lnTo>
                    <a:pt x="769" y="1316"/>
                  </a:lnTo>
                  <a:lnTo>
                    <a:pt x="833" y="1321"/>
                  </a:lnTo>
                  <a:lnTo>
                    <a:pt x="901" y="1316"/>
                  </a:lnTo>
                  <a:lnTo>
                    <a:pt x="965" y="1303"/>
                  </a:lnTo>
                  <a:lnTo>
                    <a:pt x="1026" y="1282"/>
                  </a:lnTo>
                  <a:lnTo>
                    <a:pt x="1081" y="1252"/>
                  </a:lnTo>
                  <a:lnTo>
                    <a:pt x="1134" y="1216"/>
                  </a:lnTo>
                  <a:lnTo>
                    <a:pt x="1183" y="1173"/>
                  </a:lnTo>
                  <a:lnTo>
                    <a:pt x="1224" y="1126"/>
                  </a:lnTo>
                  <a:lnTo>
                    <a:pt x="1261" y="1073"/>
                  </a:lnTo>
                  <a:lnTo>
                    <a:pt x="1289" y="1016"/>
                  </a:lnTo>
                  <a:lnTo>
                    <a:pt x="1310" y="955"/>
                  </a:lnTo>
                  <a:lnTo>
                    <a:pt x="1323" y="889"/>
                  </a:lnTo>
                  <a:lnTo>
                    <a:pt x="1326" y="823"/>
                  </a:lnTo>
                  <a:lnTo>
                    <a:pt x="1321" y="758"/>
                  </a:lnTo>
                  <a:lnTo>
                    <a:pt x="1308" y="693"/>
                  </a:lnTo>
                  <a:lnTo>
                    <a:pt x="1287" y="634"/>
                  </a:lnTo>
                  <a:lnTo>
                    <a:pt x="1259" y="577"/>
                  </a:lnTo>
                  <a:lnTo>
                    <a:pt x="1224" y="526"/>
                  </a:lnTo>
                  <a:lnTo>
                    <a:pt x="1185" y="478"/>
                  </a:lnTo>
                  <a:lnTo>
                    <a:pt x="1137" y="437"/>
                  </a:lnTo>
                  <a:lnTo>
                    <a:pt x="1086" y="401"/>
                  </a:lnTo>
                  <a:lnTo>
                    <a:pt x="1029" y="373"/>
                  </a:lnTo>
                  <a:lnTo>
                    <a:pt x="966" y="352"/>
                  </a:lnTo>
                  <a:lnTo>
                    <a:pt x="901" y="338"/>
                  </a:lnTo>
                  <a:lnTo>
                    <a:pt x="832" y="333"/>
                  </a:lnTo>
                  <a:close/>
                  <a:moveTo>
                    <a:pt x="846" y="0"/>
                  </a:moveTo>
                  <a:lnTo>
                    <a:pt x="871" y="0"/>
                  </a:lnTo>
                  <a:lnTo>
                    <a:pt x="894" y="3"/>
                  </a:lnTo>
                  <a:lnTo>
                    <a:pt x="915" y="8"/>
                  </a:lnTo>
                  <a:lnTo>
                    <a:pt x="934" y="18"/>
                  </a:lnTo>
                  <a:lnTo>
                    <a:pt x="952" y="33"/>
                  </a:lnTo>
                  <a:lnTo>
                    <a:pt x="966" y="54"/>
                  </a:lnTo>
                  <a:lnTo>
                    <a:pt x="980" y="82"/>
                  </a:lnTo>
                  <a:lnTo>
                    <a:pt x="996" y="118"/>
                  </a:lnTo>
                  <a:lnTo>
                    <a:pt x="1019" y="149"/>
                  </a:lnTo>
                  <a:lnTo>
                    <a:pt x="1045" y="176"/>
                  </a:lnTo>
                  <a:lnTo>
                    <a:pt x="1076" y="195"/>
                  </a:lnTo>
                  <a:lnTo>
                    <a:pt x="1109" y="209"/>
                  </a:lnTo>
                  <a:lnTo>
                    <a:pt x="1146" y="218"/>
                  </a:lnTo>
                  <a:lnTo>
                    <a:pt x="1183" y="220"/>
                  </a:lnTo>
                  <a:lnTo>
                    <a:pt x="1223" y="218"/>
                  </a:lnTo>
                  <a:lnTo>
                    <a:pt x="1261" y="209"/>
                  </a:lnTo>
                  <a:lnTo>
                    <a:pt x="1300" y="194"/>
                  </a:lnTo>
                  <a:lnTo>
                    <a:pt x="1316" y="190"/>
                  </a:lnTo>
                  <a:lnTo>
                    <a:pt x="1336" y="190"/>
                  </a:lnTo>
                  <a:lnTo>
                    <a:pt x="1356" y="195"/>
                  </a:lnTo>
                  <a:lnTo>
                    <a:pt x="1374" y="202"/>
                  </a:lnTo>
                  <a:lnTo>
                    <a:pt x="1392" y="215"/>
                  </a:lnTo>
                  <a:lnTo>
                    <a:pt x="1409" y="232"/>
                  </a:lnTo>
                  <a:lnTo>
                    <a:pt x="1427" y="250"/>
                  </a:lnTo>
                  <a:lnTo>
                    <a:pt x="1445" y="268"/>
                  </a:lnTo>
                  <a:lnTo>
                    <a:pt x="1461" y="287"/>
                  </a:lnTo>
                  <a:lnTo>
                    <a:pt x="1473" y="307"/>
                  </a:lnTo>
                  <a:lnTo>
                    <a:pt x="1479" y="327"/>
                  </a:lnTo>
                  <a:lnTo>
                    <a:pt x="1481" y="350"/>
                  </a:lnTo>
                  <a:lnTo>
                    <a:pt x="1474" y="376"/>
                  </a:lnTo>
                  <a:lnTo>
                    <a:pt x="1461" y="404"/>
                  </a:lnTo>
                  <a:lnTo>
                    <a:pt x="1446" y="437"/>
                  </a:lnTo>
                  <a:lnTo>
                    <a:pt x="1440" y="473"/>
                  </a:lnTo>
                  <a:lnTo>
                    <a:pt x="1440" y="508"/>
                  </a:lnTo>
                  <a:lnTo>
                    <a:pt x="1448" y="544"/>
                  </a:lnTo>
                  <a:lnTo>
                    <a:pt x="1461" y="578"/>
                  </a:lnTo>
                  <a:lnTo>
                    <a:pt x="1479" y="611"/>
                  </a:lnTo>
                  <a:lnTo>
                    <a:pt x="1504" y="639"/>
                  </a:lnTo>
                  <a:lnTo>
                    <a:pt x="1530" y="666"/>
                  </a:lnTo>
                  <a:lnTo>
                    <a:pt x="1561" y="685"/>
                  </a:lnTo>
                  <a:lnTo>
                    <a:pt x="1594" y="700"/>
                  </a:lnTo>
                  <a:lnTo>
                    <a:pt x="1619" y="710"/>
                  </a:lnTo>
                  <a:lnTo>
                    <a:pt x="1637" y="725"/>
                  </a:lnTo>
                  <a:lnTo>
                    <a:pt x="1648" y="739"/>
                  </a:lnTo>
                  <a:lnTo>
                    <a:pt x="1655" y="758"/>
                  </a:lnTo>
                  <a:lnTo>
                    <a:pt x="1658" y="776"/>
                  </a:lnTo>
                  <a:lnTo>
                    <a:pt x="1658" y="795"/>
                  </a:lnTo>
                  <a:lnTo>
                    <a:pt x="1658" y="815"/>
                  </a:lnTo>
                  <a:lnTo>
                    <a:pt x="1658" y="835"/>
                  </a:lnTo>
                  <a:lnTo>
                    <a:pt x="1658" y="856"/>
                  </a:lnTo>
                  <a:lnTo>
                    <a:pt x="1657" y="878"/>
                  </a:lnTo>
                  <a:lnTo>
                    <a:pt x="1653" y="897"/>
                  </a:lnTo>
                  <a:lnTo>
                    <a:pt x="1645" y="915"/>
                  </a:lnTo>
                  <a:lnTo>
                    <a:pt x="1634" y="932"/>
                  </a:lnTo>
                  <a:lnTo>
                    <a:pt x="1616" y="947"/>
                  </a:lnTo>
                  <a:lnTo>
                    <a:pt x="1591" y="960"/>
                  </a:lnTo>
                  <a:lnTo>
                    <a:pt x="1550" y="979"/>
                  </a:lnTo>
                  <a:lnTo>
                    <a:pt x="1515" y="1006"/>
                  </a:lnTo>
                  <a:lnTo>
                    <a:pt x="1487" y="1035"/>
                  </a:lnTo>
                  <a:lnTo>
                    <a:pt x="1464" y="1068"/>
                  </a:lnTo>
                  <a:lnTo>
                    <a:pt x="1451" y="1104"/>
                  </a:lnTo>
                  <a:lnTo>
                    <a:pt x="1443" y="1144"/>
                  </a:lnTo>
                  <a:lnTo>
                    <a:pt x="1443" y="1183"/>
                  </a:lnTo>
                  <a:lnTo>
                    <a:pt x="1451" y="1226"/>
                  </a:lnTo>
                  <a:lnTo>
                    <a:pt x="1468" y="1267"/>
                  </a:lnTo>
                  <a:lnTo>
                    <a:pt x="1478" y="1295"/>
                  </a:lnTo>
                  <a:lnTo>
                    <a:pt x="1481" y="1320"/>
                  </a:lnTo>
                  <a:lnTo>
                    <a:pt x="1478" y="1341"/>
                  </a:lnTo>
                  <a:lnTo>
                    <a:pt x="1466" y="1362"/>
                  </a:lnTo>
                  <a:lnTo>
                    <a:pt x="1448" y="1382"/>
                  </a:lnTo>
                  <a:lnTo>
                    <a:pt x="1410" y="1417"/>
                  </a:lnTo>
                  <a:lnTo>
                    <a:pt x="1374" y="1451"/>
                  </a:lnTo>
                  <a:lnTo>
                    <a:pt x="1356" y="1466"/>
                  </a:lnTo>
                  <a:lnTo>
                    <a:pt x="1336" y="1473"/>
                  </a:lnTo>
                  <a:lnTo>
                    <a:pt x="1316" y="1469"/>
                  </a:lnTo>
                  <a:lnTo>
                    <a:pt x="1293" y="1459"/>
                  </a:lnTo>
                  <a:lnTo>
                    <a:pt x="1256" y="1443"/>
                  </a:lnTo>
                  <a:lnTo>
                    <a:pt x="1215" y="1435"/>
                  </a:lnTo>
                  <a:lnTo>
                    <a:pt x="1175" y="1431"/>
                  </a:lnTo>
                  <a:lnTo>
                    <a:pt x="1137" y="1436"/>
                  </a:lnTo>
                  <a:lnTo>
                    <a:pt x="1101" y="1448"/>
                  </a:lnTo>
                  <a:lnTo>
                    <a:pt x="1067" y="1466"/>
                  </a:lnTo>
                  <a:lnTo>
                    <a:pt x="1035" y="1489"/>
                  </a:lnTo>
                  <a:lnTo>
                    <a:pt x="1007" y="1519"/>
                  </a:lnTo>
                  <a:lnTo>
                    <a:pt x="986" y="1553"/>
                  </a:lnTo>
                  <a:lnTo>
                    <a:pt x="970" y="1593"/>
                  </a:lnTo>
                  <a:lnTo>
                    <a:pt x="960" y="1617"/>
                  </a:lnTo>
                  <a:lnTo>
                    <a:pt x="947" y="1635"/>
                  </a:lnTo>
                  <a:lnTo>
                    <a:pt x="930" y="1647"/>
                  </a:lnTo>
                  <a:lnTo>
                    <a:pt x="910" y="1653"/>
                  </a:lnTo>
                  <a:lnTo>
                    <a:pt x="884" y="1652"/>
                  </a:lnTo>
                  <a:lnTo>
                    <a:pt x="861" y="1652"/>
                  </a:lnTo>
                  <a:lnTo>
                    <a:pt x="837" y="1653"/>
                  </a:lnTo>
                  <a:lnTo>
                    <a:pt x="802" y="1655"/>
                  </a:lnTo>
                  <a:lnTo>
                    <a:pt x="771" y="1652"/>
                  </a:lnTo>
                  <a:lnTo>
                    <a:pt x="744" y="1642"/>
                  </a:lnTo>
                  <a:lnTo>
                    <a:pt x="721" y="1624"/>
                  </a:lnTo>
                  <a:lnTo>
                    <a:pt x="700" y="1598"/>
                  </a:lnTo>
                  <a:lnTo>
                    <a:pt x="682" y="1563"/>
                  </a:lnTo>
                  <a:lnTo>
                    <a:pt x="662" y="1524"/>
                  </a:lnTo>
                  <a:lnTo>
                    <a:pt x="636" y="1491"/>
                  </a:lnTo>
                  <a:lnTo>
                    <a:pt x="606" y="1464"/>
                  </a:lnTo>
                  <a:lnTo>
                    <a:pt x="574" y="1446"/>
                  </a:lnTo>
                  <a:lnTo>
                    <a:pt x="536" y="1435"/>
                  </a:lnTo>
                  <a:lnTo>
                    <a:pt x="496" y="1430"/>
                  </a:lnTo>
                  <a:lnTo>
                    <a:pt x="455" y="1433"/>
                  </a:lnTo>
                  <a:lnTo>
                    <a:pt x="414" y="1443"/>
                  </a:lnTo>
                  <a:lnTo>
                    <a:pt x="371" y="1458"/>
                  </a:lnTo>
                  <a:lnTo>
                    <a:pt x="357" y="1463"/>
                  </a:lnTo>
                  <a:lnTo>
                    <a:pt x="340" y="1463"/>
                  </a:lnTo>
                  <a:lnTo>
                    <a:pt x="322" y="1459"/>
                  </a:lnTo>
                  <a:lnTo>
                    <a:pt x="304" y="1453"/>
                  </a:lnTo>
                  <a:lnTo>
                    <a:pt x="286" y="1448"/>
                  </a:lnTo>
                  <a:lnTo>
                    <a:pt x="273" y="1440"/>
                  </a:lnTo>
                  <a:lnTo>
                    <a:pt x="261" y="1428"/>
                  </a:lnTo>
                  <a:lnTo>
                    <a:pt x="251" y="1415"/>
                  </a:lnTo>
                  <a:lnTo>
                    <a:pt x="240" y="1402"/>
                  </a:lnTo>
                  <a:lnTo>
                    <a:pt x="223" y="1387"/>
                  </a:lnTo>
                  <a:lnTo>
                    <a:pt x="209" y="1371"/>
                  </a:lnTo>
                  <a:lnTo>
                    <a:pt x="197" y="1354"/>
                  </a:lnTo>
                  <a:lnTo>
                    <a:pt x="189" y="1338"/>
                  </a:lnTo>
                  <a:lnTo>
                    <a:pt x="184" y="1318"/>
                  </a:lnTo>
                  <a:lnTo>
                    <a:pt x="186" y="1298"/>
                  </a:lnTo>
                  <a:lnTo>
                    <a:pt x="192" y="1277"/>
                  </a:lnTo>
                  <a:lnTo>
                    <a:pt x="205" y="1254"/>
                  </a:lnTo>
                  <a:lnTo>
                    <a:pt x="215" y="1238"/>
                  </a:lnTo>
                  <a:lnTo>
                    <a:pt x="220" y="1218"/>
                  </a:lnTo>
                  <a:lnTo>
                    <a:pt x="223" y="1200"/>
                  </a:lnTo>
                  <a:lnTo>
                    <a:pt x="227" y="1185"/>
                  </a:lnTo>
                  <a:lnTo>
                    <a:pt x="222" y="1141"/>
                  </a:lnTo>
                  <a:lnTo>
                    <a:pt x="212" y="1101"/>
                  </a:lnTo>
                  <a:lnTo>
                    <a:pt x="199" y="1065"/>
                  </a:lnTo>
                  <a:lnTo>
                    <a:pt x="179" y="1032"/>
                  </a:lnTo>
                  <a:lnTo>
                    <a:pt x="154" y="1004"/>
                  </a:lnTo>
                  <a:lnTo>
                    <a:pt x="125" y="979"/>
                  </a:lnTo>
                  <a:lnTo>
                    <a:pt x="89" y="960"/>
                  </a:lnTo>
                  <a:lnTo>
                    <a:pt x="62" y="943"/>
                  </a:lnTo>
                  <a:lnTo>
                    <a:pt x="41" y="922"/>
                  </a:lnTo>
                  <a:lnTo>
                    <a:pt x="23" y="894"/>
                  </a:lnTo>
                  <a:lnTo>
                    <a:pt x="10" y="864"/>
                  </a:lnTo>
                  <a:lnTo>
                    <a:pt x="2" y="832"/>
                  </a:lnTo>
                  <a:lnTo>
                    <a:pt x="0" y="800"/>
                  </a:lnTo>
                  <a:lnTo>
                    <a:pt x="5" y="769"/>
                  </a:lnTo>
                  <a:lnTo>
                    <a:pt x="16" y="741"/>
                  </a:lnTo>
                  <a:lnTo>
                    <a:pt x="30" y="725"/>
                  </a:lnTo>
                  <a:lnTo>
                    <a:pt x="48" y="712"/>
                  </a:lnTo>
                  <a:lnTo>
                    <a:pt x="69" y="703"/>
                  </a:lnTo>
                  <a:lnTo>
                    <a:pt x="105" y="685"/>
                  </a:lnTo>
                  <a:lnTo>
                    <a:pt x="138" y="662"/>
                  </a:lnTo>
                  <a:lnTo>
                    <a:pt x="168" y="634"/>
                  </a:lnTo>
                  <a:lnTo>
                    <a:pt x="191" y="601"/>
                  </a:lnTo>
                  <a:lnTo>
                    <a:pt x="209" y="565"/>
                  </a:lnTo>
                  <a:lnTo>
                    <a:pt x="220" y="526"/>
                  </a:lnTo>
                  <a:lnTo>
                    <a:pt x="225" y="486"/>
                  </a:lnTo>
                  <a:lnTo>
                    <a:pt x="222" y="445"/>
                  </a:lnTo>
                  <a:lnTo>
                    <a:pt x="212" y="404"/>
                  </a:lnTo>
                  <a:lnTo>
                    <a:pt x="192" y="363"/>
                  </a:lnTo>
                  <a:lnTo>
                    <a:pt x="191" y="360"/>
                  </a:lnTo>
                  <a:lnTo>
                    <a:pt x="189" y="358"/>
                  </a:lnTo>
                  <a:lnTo>
                    <a:pt x="186" y="333"/>
                  </a:lnTo>
                  <a:lnTo>
                    <a:pt x="187" y="314"/>
                  </a:lnTo>
                  <a:lnTo>
                    <a:pt x="196" y="296"/>
                  </a:lnTo>
                  <a:lnTo>
                    <a:pt x="207" y="281"/>
                  </a:lnTo>
                  <a:lnTo>
                    <a:pt x="222" y="268"/>
                  </a:lnTo>
                  <a:lnTo>
                    <a:pt x="237" y="255"/>
                  </a:lnTo>
                  <a:lnTo>
                    <a:pt x="251" y="241"/>
                  </a:lnTo>
                  <a:lnTo>
                    <a:pt x="265" y="228"/>
                  </a:lnTo>
                  <a:lnTo>
                    <a:pt x="274" y="217"/>
                  </a:lnTo>
                  <a:lnTo>
                    <a:pt x="284" y="204"/>
                  </a:lnTo>
                  <a:lnTo>
                    <a:pt x="296" y="194"/>
                  </a:lnTo>
                  <a:lnTo>
                    <a:pt x="309" y="184"/>
                  </a:lnTo>
                  <a:lnTo>
                    <a:pt x="324" y="179"/>
                  </a:lnTo>
                  <a:lnTo>
                    <a:pt x="340" y="181"/>
                  </a:lnTo>
                  <a:lnTo>
                    <a:pt x="360" y="187"/>
                  </a:lnTo>
                  <a:lnTo>
                    <a:pt x="401" y="207"/>
                  </a:lnTo>
                  <a:lnTo>
                    <a:pt x="442" y="218"/>
                  </a:lnTo>
                  <a:lnTo>
                    <a:pt x="483" y="222"/>
                  </a:lnTo>
                  <a:lnTo>
                    <a:pt x="523" y="218"/>
                  </a:lnTo>
                  <a:lnTo>
                    <a:pt x="560" y="209"/>
                  </a:lnTo>
                  <a:lnTo>
                    <a:pt x="595" y="192"/>
                  </a:lnTo>
                  <a:lnTo>
                    <a:pt x="626" y="171"/>
                  </a:lnTo>
                  <a:lnTo>
                    <a:pt x="654" y="141"/>
                  </a:lnTo>
                  <a:lnTo>
                    <a:pt x="679" y="107"/>
                  </a:lnTo>
                  <a:lnTo>
                    <a:pt x="697" y="66"/>
                  </a:lnTo>
                  <a:lnTo>
                    <a:pt x="707" y="44"/>
                  </a:lnTo>
                  <a:lnTo>
                    <a:pt x="718" y="26"/>
                  </a:lnTo>
                  <a:lnTo>
                    <a:pt x="731" y="13"/>
                  </a:lnTo>
                  <a:lnTo>
                    <a:pt x="748" y="5"/>
                  </a:lnTo>
                  <a:lnTo>
                    <a:pt x="769" y="1"/>
                  </a:lnTo>
                  <a:lnTo>
                    <a:pt x="792" y="3"/>
                  </a:lnTo>
                  <a:lnTo>
                    <a:pt x="810" y="3"/>
                  </a:lnTo>
                  <a:lnTo>
                    <a:pt x="828" y="1"/>
                  </a:lnTo>
                  <a:lnTo>
                    <a:pt x="8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4"/>
            <p:cNvSpPr>
              <a:spLocks noEditPoints="1"/>
            </p:cNvSpPr>
            <p:nvPr/>
          </p:nvSpPr>
          <p:spPr bwMode="auto">
            <a:xfrm>
              <a:off x="3198" y="1800"/>
              <a:ext cx="547" cy="543"/>
            </a:xfrm>
            <a:custGeom>
              <a:avLst/>
              <a:gdLst>
                <a:gd name="T0" fmla="*/ 441 w 1093"/>
                <a:gd name="T1" fmla="*/ 239 h 1087"/>
                <a:gd name="T2" fmla="*/ 306 w 1093"/>
                <a:gd name="T3" fmla="*/ 334 h 1087"/>
                <a:gd name="T4" fmla="*/ 234 w 1093"/>
                <a:gd name="T5" fmla="*/ 483 h 1087"/>
                <a:gd name="T6" fmla="*/ 249 w 1093"/>
                <a:gd name="T7" fmla="*/ 649 h 1087"/>
                <a:gd name="T8" fmla="*/ 344 w 1093"/>
                <a:gd name="T9" fmla="*/ 786 h 1087"/>
                <a:gd name="T10" fmla="*/ 490 w 1093"/>
                <a:gd name="T11" fmla="*/ 858 h 1087"/>
                <a:gd name="T12" fmla="*/ 658 w 1093"/>
                <a:gd name="T13" fmla="*/ 843 h 1087"/>
                <a:gd name="T14" fmla="*/ 794 w 1093"/>
                <a:gd name="T15" fmla="*/ 748 h 1087"/>
                <a:gd name="T16" fmla="*/ 868 w 1093"/>
                <a:gd name="T17" fmla="*/ 599 h 1087"/>
                <a:gd name="T18" fmla="*/ 852 w 1093"/>
                <a:gd name="T19" fmla="*/ 434 h 1087"/>
                <a:gd name="T20" fmla="*/ 755 w 1093"/>
                <a:gd name="T21" fmla="*/ 299 h 1087"/>
                <a:gd name="T22" fmla="*/ 607 w 1093"/>
                <a:gd name="T23" fmla="*/ 224 h 1087"/>
                <a:gd name="T24" fmla="*/ 554 w 1093"/>
                <a:gd name="T25" fmla="*/ 0 h 1087"/>
                <a:gd name="T26" fmla="*/ 607 w 1093"/>
                <a:gd name="T27" fmla="*/ 8 h 1087"/>
                <a:gd name="T28" fmla="*/ 648 w 1093"/>
                <a:gd name="T29" fmla="*/ 51 h 1087"/>
                <a:gd name="T30" fmla="*/ 717 w 1093"/>
                <a:gd name="T31" fmla="*/ 130 h 1087"/>
                <a:gd name="T32" fmla="*/ 812 w 1093"/>
                <a:gd name="T33" fmla="*/ 138 h 1087"/>
                <a:gd name="T34" fmla="*/ 886 w 1093"/>
                <a:gd name="T35" fmla="*/ 120 h 1087"/>
                <a:gd name="T36" fmla="*/ 926 w 1093"/>
                <a:gd name="T37" fmla="*/ 147 h 1087"/>
                <a:gd name="T38" fmla="*/ 962 w 1093"/>
                <a:gd name="T39" fmla="*/ 183 h 1087"/>
                <a:gd name="T40" fmla="*/ 977 w 1093"/>
                <a:gd name="T41" fmla="*/ 230 h 1087"/>
                <a:gd name="T42" fmla="*/ 952 w 1093"/>
                <a:gd name="T43" fmla="*/ 321 h 1087"/>
                <a:gd name="T44" fmla="*/ 980 w 1093"/>
                <a:gd name="T45" fmla="*/ 406 h 1087"/>
                <a:gd name="T46" fmla="*/ 1060 w 1093"/>
                <a:gd name="T47" fmla="*/ 462 h 1087"/>
                <a:gd name="T48" fmla="*/ 1090 w 1093"/>
                <a:gd name="T49" fmla="*/ 511 h 1087"/>
                <a:gd name="T50" fmla="*/ 1092 w 1093"/>
                <a:gd name="T51" fmla="*/ 576 h 1087"/>
                <a:gd name="T52" fmla="*/ 1065 w 1093"/>
                <a:gd name="T53" fmla="*/ 618 h 1087"/>
                <a:gd name="T54" fmla="*/ 1003 w 1093"/>
                <a:gd name="T55" fmla="*/ 656 h 1087"/>
                <a:gd name="T56" fmla="*/ 952 w 1093"/>
                <a:gd name="T57" fmla="*/ 732 h 1087"/>
                <a:gd name="T58" fmla="*/ 968 w 1093"/>
                <a:gd name="T59" fmla="*/ 827 h 1087"/>
                <a:gd name="T60" fmla="*/ 973 w 1093"/>
                <a:gd name="T61" fmla="*/ 880 h 1087"/>
                <a:gd name="T62" fmla="*/ 945 w 1093"/>
                <a:gd name="T63" fmla="*/ 917 h 1087"/>
                <a:gd name="T64" fmla="*/ 909 w 1093"/>
                <a:gd name="T65" fmla="*/ 952 h 1087"/>
                <a:gd name="T66" fmla="*/ 865 w 1093"/>
                <a:gd name="T67" fmla="*/ 965 h 1087"/>
                <a:gd name="T68" fmla="*/ 779 w 1093"/>
                <a:gd name="T69" fmla="*/ 940 h 1087"/>
                <a:gd name="T70" fmla="*/ 694 w 1093"/>
                <a:gd name="T71" fmla="*/ 968 h 1087"/>
                <a:gd name="T72" fmla="*/ 636 w 1093"/>
                <a:gd name="T73" fmla="*/ 1051 h 1087"/>
                <a:gd name="T74" fmla="*/ 574 w 1093"/>
                <a:gd name="T75" fmla="*/ 1085 h 1087"/>
                <a:gd name="T76" fmla="*/ 497 w 1093"/>
                <a:gd name="T77" fmla="*/ 1079 h 1087"/>
                <a:gd name="T78" fmla="*/ 446 w 1093"/>
                <a:gd name="T79" fmla="*/ 1021 h 1087"/>
                <a:gd name="T80" fmla="*/ 382 w 1093"/>
                <a:gd name="T81" fmla="*/ 954 h 1087"/>
                <a:gd name="T82" fmla="*/ 293 w 1093"/>
                <a:gd name="T83" fmla="*/ 944 h 1087"/>
                <a:gd name="T84" fmla="*/ 216 w 1093"/>
                <a:gd name="T85" fmla="*/ 963 h 1087"/>
                <a:gd name="T86" fmla="*/ 166 w 1093"/>
                <a:gd name="T87" fmla="*/ 931 h 1087"/>
                <a:gd name="T88" fmla="*/ 133 w 1093"/>
                <a:gd name="T89" fmla="*/ 893 h 1087"/>
                <a:gd name="T90" fmla="*/ 125 w 1093"/>
                <a:gd name="T91" fmla="*/ 847 h 1087"/>
                <a:gd name="T92" fmla="*/ 148 w 1093"/>
                <a:gd name="T93" fmla="*/ 755 h 1087"/>
                <a:gd name="T94" fmla="*/ 107 w 1093"/>
                <a:gd name="T95" fmla="*/ 668 h 1087"/>
                <a:gd name="T96" fmla="*/ 20 w 1093"/>
                <a:gd name="T97" fmla="*/ 594 h 1087"/>
                <a:gd name="T98" fmla="*/ 5 w 1093"/>
                <a:gd name="T99" fmla="*/ 518 h 1087"/>
                <a:gd name="T100" fmla="*/ 73 w 1093"/>
                <a:gd name="T101" fmla="*/ 444 h 1087"/>
                <a:gd name="T102" fmla="*/ 142 w 1093"/>
                <a:gd name="T103" fmla="*/ 362 h 1087"/>
                <a:gd name="T104" fmla="*/ 132 w 1093"/>
                <a:gd name="T105" fmla="*/ 255 h 1087"/>
                <a:gd name="T106" fmla="*/ 140 w 1093"/>
                <a:gd name="T107" fmla="*/ 193 h 1087"/>
                <a:gd name="T108" fmla="*/ 186 w 1093"/>
                <a:gd name="T109" fmla="*/ 133 h 1087"/>
                <a:gd name="T110" fmla="*/ 240 w 1093"/>
                <a:gd name="T111" fmla="*/ 125 h 1087"/>
                <a:gd name="T112" fmla="*/ 326 w 1093"/>
                <a:gd name="T113" fmla="*/ 145 h 1087"/>
                <a:gd name="T114" fmla="*/ 410 w 1093"/>
                <a:gd name="T115" fmla="*/ 112 h 1087"/>
                <a:gd name="T116" fmla="*/ 459 w 1093"/>
                <a:gd name="T117" fmla="*/ 35 h 1087"/>
                <a:gd name="T118" fmla="*/ 510 w 1093"/>
                <a:gd name="T119" fmla="*/ 2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3" h="1087">
                  <a:moveTo>
                    <a:pt x="551" y="219"/>
                  </a:moveTo>
                  <a:lnTo>
                    <a:pt x="495" y="224"/>
                  </a:lnTo>
                  <a:lnTo>
                    <a:pt x="441" y="239"/>
                  </a:lnTo>
                  <a:lnTo>
                    <a:pt x="392" y="263"/>
                  </a:lnTo>
                  <a:lnTo>
                    <a:pt x="345" y="294"/>
                  </a:lnTo>
                  <a:lnTo>
                    <a:pt x="306" y="334"/>
                  </a:lnTo>
                  <a:lnTo>
                    <a:pt x="273" y="380"/>
                  </a:lnTo>
                  <a:lnTo>
                    <a:pt x="249" y="429"/>
                  </a:lnTo>
                  <a:lnTo>
                    <a:pt x="234" y="483"/>
                  </a:lnTo>
                  <a:lnTo>
                    <a:pt x="227" y="539"/>
                  </a:lnTo>
                  <a:lnTo>
                    <a:pt x="234" y="595"/>
                  </a:lnTo>
                  <a:lnTo>
                    <a:pt x="249" y="649"/>
                  </a:lnTo>
                  <a:lnTo>
                    <a:pt x="273" y="700"/>
                  </a:lnTo>
                  <a:lnTo>
                    <a:pt x="304" y="745"/>
                  </a:lnTo>
                  <a:lnTo>
                    <a:pt x="344" y="786"/>
                  </a:lnTo>
                  <a:lnTo>
                    <a:pt x="388" y="817"/>
                  </a:lnTo>
                  <a:lnTo>
                    <a:pt x="438" y="843"/>
                  </a:lnTo>
                  <a:lnTo>
                    <a:pt x="490" y="858"/>
                  </a:lnTo>
                  <a:lnTo>
                    <a:pt x="546" y="865"/>
                  </a:lnTo>
                  <a:lnTo>
                    <a:pt x="604" y="860"/>
                  </a:lnTo>
                  <a:lnTo>
                    <a:pt x="658" y="843"/>
                  </a:lnTo>
                  <a:lnTo>
                    <a:pt x="709" y="820"/>
                  </a:lnTo>
                  <a:lnTo>
                    <a:pt x="755" y="788"/>
                  </a:lnTo>
                  <a:lnTo>
                    <a:pt x="794" y="748"/>
                  </a:lnTo>
                  <a:lnTo>
                    <a:pt x="827" y="704"/>
                  </a:lnTo>
                  <a:lnTo>
                    <a:pt x="852" y="653"/>
                  </a:lnTo>
                  <a:lnTo>
                    <a:pt x="868" y="599"/>
                  </a:lnTo>
                  <a:lnTo>
                    <a:pt x="873" y="541"/>
                  </a:lnTo>
                  <a:lnTo>
                    <a:pt x="868" y="487"/>
                  </a:lnTo>
                  <a:lnTo>
                    <a:pt x="852" y="434"/>
                  </a:lnTo>
                  <a:lnTo>
                    <a:pt x="827" y="383"/>
                  </a:lnTo>
                  <a:lnTo>
                    <a:pt x="794" y="339"/>
                  </a:lnTo>
                  <a:lnTo>
                    <a:pt x="755" y="299"/>
                  </a:lnTo>
                  <a:lnTo>
                    <a:pt x="709" y="265"/>
                  </a:lnTo>
                  <a:lnTo>
                    <a:pt x="659" y="240"/>
                  </a:lnTo>
                  <a:lnTo>
                    <a:pt x="607" y="224"/>
                  </a:lnTo>
                  <a:lnTo>
                    <a:pt x="551" y="219"/>
                  </a:lnTo>
                  <a:close/>
                  <a:moveTo>
                    <a:pt x="535" y="0"/>
                  </a:moveTo>
                  <a:lnTo>
                    <a:pt x="554" y="0"/>
                  </a:lnTo>
                  <a:lnTo>
                    <a:pt x="572" y="2"/>
                  </a:lnTo>
                  <a:lnTo>
                    <a:pt x="590" y="4"/>
                  </a:lnTo>
                  <a:lnTo>
                    <a:pt x="607" y="8"/>
                  </a:lnTo>
                  <a:lnTo>
                    <a:pt x="622" y="17"/>
                  </a:lnTo>
                  <a:lnTo>
                    <a:pt x="636" y="31"/>
                  </a:lnTo>
                  <a:lnTo>
                    <a:pt x="648" y="51"/>
                  </a:lnTo>
                  <a:lnTo>
                    <a:pt x="668" y="86"/>
                  </a:lnTo>
                  <a:lnTo>
                    <a:pt x="691" y="112"/>
                  </a:lnTo>
                  <a:lnTo>
                    <a:pt x="717" y="130"/>
                  </a:lnTo>
                  <a:lnTo>
                    <a:pt x="745" y="142"/>
                  </a:lnTo>
                  <a:lnTo>
                    <a:pt x="776" y="143"/>
                  </a:lnTo>
                  <a:lnTo>
                    <a:pt x="812" y="138"/>
                  </a:lnTo>
                  <a:lnTo>
                    <a:pt x="850" y="125"/>
                  </a:lnTo>
                  <a:lnTo>
                    <a:pt x="870" y="120"/>
                  </a:lnTo>
                  <a:lnTo>
                    <a:pt x="886" y="120"/>
                  </a:lnTo>
                  <a:lnTo>
                    <a:pt x="901" y="127"/>
                  </a:lnTo>
                  <a:lnTo>
                    <a:pt x="914" y="135"/>
                  </a:lnTo>
                  <a:lnTo>
                    <a:pt x="926" y="147"/>
                  </a:lnTo>
                  <a:lnTo>
                    <a:pt x="937" y="158"/>
                  </a:lnTo>
                  <a:lnTo>
                    <a:pt x="950" y="170"/>
                  </a:lnTo>
                  <a:lnTo>
                    <a:pt x="962" y="183"/>
                  </a:lnTo>
                  <a:lnTo>
                    <a:pt x="972" y="197"/>
                  </a:lnTo>
                  <a:lnTo>
                    <a:pt x="977" y="212"/>
                  </a:lnTo>
                  <a:lnTo>
                    <a:pt x="977" y="230"/>
                  </a:lnTo>
                  <a:lnTo>
                    <a:pt x="972" y="250"/>
                  </a:lnTo>
                  <a:lnTo>
                    <a:pt x="957" y="288"/>
                  </a:lnTo>
                  <a:lnTo>
                    <a:pt x="952" y="321"/>
                  </a:lnTo>
                  <a:lnTo>
                    <a:pt x="954" y="352"/>
                  </a:lnTo>
                  <a:lnTo>
                    <a:pt x="963" y="380"/>
                  </a:lnTo>
                  <a:lnTo>
                    <a:pt x="980" y="406"/>
                  </a:lnTo>
                  <a:lnTo>
                    <a:pt x="1005" y="429"/>
                  </a:lnTo>
                  <a:lnTo>
                    <a:pt x="1039" y="447"/>
                  </a:lnTo>
                  <a:lnTo>
                    <a:pt x="1060" y="462"/>
                  </a:lnTo>
                  <a:lnTo>
                    <a:pt x="1075" y="477"/>
                  </a:lnTo>
                  <a:lnTo>
                    <a:pt x="1085" y="493"/>
                  </a:lnTo>
                  <a:lnTo>
                    <a:pt x="1090" y="511"/>
                  </a:lnTo>
                  <a:lnTo>
                    <a:pt x="1092" y="531"/>
                  </a:lnTo>
                  <a:lnTo>
                    <a:pt x="1093" y="554"/>
                  </a:lnTo>
                  <a:lnTo>
                    <a:pt x="1092" y="576"/>
                  </a:lnTo>
                  <a:lnTo>
                    <a:pt x="1087" y="594"/>
                  </a:lnTo>
                  <a:lnTo>
                    <a:pt x="1077" y="607"/>
                  </a:lnTo>
                  <a:lnTo>
                    <a:pt x="1065" y="618"/>
                  </a:lnTo>
                  <a:lnTo>
                    <a:pt x="1051" y="628"/>
                  </a:lnTo>
                  <a:lnTo>
                    <a:pt x="1033" y="638"/>
                  </a:lnTo>
                  <a:lnTo>
                    <a:pt x="1003" y="656"/>
                  </a:lnTo>
                  <a:lnTo>
                    <a:pt x="978" y="679"/>
                  </a:lnTo>
                  <a:lnTo>
                    <a:pt x="962" y="704"/>
                  </a:lnTo>
                  <a:lnTo>
                    <a:pt x="952" y="732"/>
                  </a:lnTo>
                  <a:lnTo>
                    <a:pt x="950" y="761"/>
                  </a:lnTo>
                  <a:lnTo>
                    <a:pt x="955" y="794"/>
                  </a:lnTo>
                  <a:lnTo>
                    <a:pt x="968" y="827"/>
                  </a:lnTo>
                  <a:lnTo>
                    <a:pt x="975" y="847"/>
                  </a:lnTo>
                  <a:lnTo>
                    <a:pt x="977" y="865"/>
                  </a:lnTo>
                  <a:lnTo>
                    <a:pt x="973" y="880"/>
                  </a:lnTo>
                  <a:lnTo>
                    <a:pt x="965" y="893"/>
                  </a:lnTo>
                  <a:lnTo>
                    <a:pt x="957" y="906"/>
                  </a:lnTo>
                  <a:lnTo>
                    <a:pt x="945" y="917"/>
                  </a:lnTo>
                  <a:lnTo>
                    <a:pt x="934" y="929"/>
                  </a:lnTo>
                  <a:lnTo>
                    <a:pt x="921" y="942"/>
                  </a:lnTo>
                  <a:lnTo>
                    <a:pt x="909" y="952"/>
                  </a:lnTo>
                  <a:lnTo>
                    <a:pt x="896" y="960"/>
                  </a:lnTo>
                  <a:lnTo>
                    <a:pt x="883" y="965"/>
                  </a:lnTo>
                  <a:lnTo>
                    <a:pt x="865" y="965"/>
                  </a:lnTo>
                  <a:lnTo>
                    <a:pt x="847" y="959"/>
                  </a:lnTo>
                  <a:lnTo>
                    <a:pt x="812" y="945"/>
                  </a:lnTo>
                  <a:lnTo>
                    <a:pt x="779" y="940"/>
                  </a:lnTo>
                  <a:lnTo>
                    <a:pt x="748" y="942"/>
                  </a:lnTo>
                  <a:lnTo>
                    <a:pt x="719" y="952"/>
                  </a:lnTo>
                  <a:lnTo>
                    <a:pt x="694" y="968"/>
                  </a:lnTo>
                  <a:lnTo>
                    <a:pt x="671" y="993"/>
                  </a:lnTo>
                  <a:lnTo>
                    <a:pt x="651" y="1026"/>
                  </a:lnTo>
                  <a:lnTo>
                    <a:pt x="636" y="1051"/>
                  </a:lnTo>
                  <a:lnTo>
                    <a:pt x="618" y="1067"/>
                  </a:lnTo>
                  <a:lnTo>
                    <a:pt x="597" y="1079"/>
                  </a:lnTo>
                  <a:lnTo>
                    <a:pt x="574" y="1085"/>
                  </a:lnTo>
                  <a:lnTo>
                    <a:pt x="548" y="1087"/>
                  </a:lnTo>
                  <a:lnTo>
                    <a:pt x="520" y="1085"/>
                  </a:lnTo>
                  <a:lnTo>
                    <a:pt x="497" y="1079"/>
                  </a:lnTo>
                  <a:lnTo>
                    <a:pt x="477" y="1065"/>
                  </a:lnTo>
                  <a:lnTo>
                    <a:pt x="459" y="1047"/>
                  </a:lnTo>
                  <a:lnTo>
                    <a:pt x="446" y="1021"/>
                  </a:lnTo>
                  <a:lnTo>
                    <a:pt x="429" y="993"/>
                  </a:lnTo>
                  <a:lnTo>
                    <a:pt x="408" y="970"/>
                  </a:lnTo>
                  <a:lnTo>
                    <a:pt x="382" y="954"/>
                  </a:lnTo>
                  <a:lnTo>
                    <a:pt x="354" y="944"/>
                  </a:lnTo>
                  <a:lnTo>
                    <a:pt x="324" y="940"/>
                  </a:lnTo>
                  <a:lnTo>
                    <a:pt x="293" y="944"/>
                  </a:lnTo>
                  <a:lnTo>
                    <a:pt x="260" y="955"/>
                  </a:lnTo>
                  <a:lnTo>
                    <a:pt x="237" y="963"/>
                  </a:lnTo>
                  <a:lnTo>
                    <a:pt x="216" y="963"/>
                  </a:lnTo>
                  <a:lnTo>
                    <a:pt x="198" y="957"/>
                  </a:lnTo>
                  <a:lnTo>
                    <a:pt x="181" y="945"/>
                  </a:lnTo>
                  <a:lnTo>
                    <a:pt x="166" y="931"/>
                  </a:lnTo>
                  <a:lnTo>
                    <a:pt x="155" y="917"/>
                  </a:lnTo>
                  <a:lnTo>
                    <a:pt x="143" y="906"/>
                  </a:lnTo>
                  <a:lnTo>
                    <a:pt x="133" y="893"/>
                  </a:lnTo>
                  <a:lnTo>
                    <a:pt x="127" y="880"/>
                  </a:lnTo>
                  <a:lnTo>
                    <a:pt x="124" y="865"/>
                  </a:lnTo>
                  <a:lnTo>
                    <a:pt x="125" y="847"/>
                  </a:lnTo>
                  <a:lnTo>
                    <a:pt x="132" y="827"/>
                  </a:lnTo>
                  <a:lnTo>
                    <a:pt x="145" y="789"/>
                  </a:lnTo>
                  <a:lnTo>
                    <a:pt x="148" y="755"/>
                  </a:lnTo>
                  <a:lnTo>
                    <a:pt x="143" y="723"/>
                  </a:lnTo>
                  <a:lnTo>
                    <a:pt x="130" y="694"/>
                  </a:lnTo>
                  <a:lnTo>
                    <a:pt x="107" y="668"/>
                  </a:lnTo>
                  <a:lnTo>
                    <a:pt x="74" y="643"/>
                  </a:lnTo>
                  <a:lnTo>
                    <a:pt x="43" y="618"/>
                  </a:lnTo>
                  <a:lnTo>
                    <a:pt x="20" y="594"/>
                  </a:lnTo>
                  <a:lnTo>
                    <a:pt x="5" y="567"/>
                  </a:lnTo>
                  <a:lnTo>
                    <a:pt x="0" y="543"/>
                  </a:lnTo>
                  <a:lnTo>
                    <a:pt x="5" y="518"/>
                  </a:lnTo>
                  <a:lnTo>
                    <a:pt x="18" y="492"/>
                  </a:lnTo>
                  <a:lnTo>
                    <a:pt x="41" y="469"/>
                  </a:lnTo>
                  <a:lnTo>
                    <a:pt x="73" y="444"/>
                  </a:lnTo>
                  <a:lnTo>
                    <a:pt x="104" y="421"/>
                  </a:lnTo>
                  <a:lnTo>
                    <a:pt x="127" y="393"/>
                  </a:lnTo>
                  <a:lnTo>
                    <a:pt x="142" y="362"/>
                  </a:lnTo>
                  <a:lnTo>
                    <a:pt x="148" y="329"/>
                  </a:lnTo>
                  <a:lnTo>
                    <a:pt x="145" y="293"/>
                  </a:lnTo>
                  <a:lnTo>
                    <a:pt x="132" y="255"/>
                  </a:lnTo>
                  <a:lnTo>
                    <a:pt x="129" y="237"/>
                  </a:lnTo>
                  <a:lnTo>
                    <a:pt x="132" y="216"/>
                  </a:lnTo>
                  <a:lnTo>
                    <a:pt x="140" y="193"/>
                  </a:lnTo>
                  <a:lnTo>
                    <a:pt x="153" y="170"/>
                  </a:lnTo>
                  <a:lnTo>
                    <a:pt x="168" y="150"/>
                  </a:lnTo>
                  <a:lnTo>
                    <a:pt x="186" y="133"/>
                  </a:lnTo>
                  <a:lnTo>
                    <a:pt x="206" y="122"/>
                  </a:lnTo>
                  <a:lnTo>
                    <a:pt x="225" y="117"/>
                  </a:lnTo>
                  <a:lnTo>
                    <a:pt x="240" y="125"/>
                  </a:lnTo>
                  <a:lnTo>
                    <a:pt x="260" y="133"/>
                  </a:lnTo>
                  <a:lnTo>
                    <a:pt x="293" y="142"/>
                  </a:lnTo>
                  <a:lnTo>
                    <a:pt x="326" y="145"/>
                  </a:lnTo>
                  <a:lnTo>
                    <a:pt x="355" y="140"/>
                  </a:lnTo>
                  <a:lnTo>
                    <a:pt x="385" y="128"/>
                  </a:lnTo>
                  <a:lnTo>
                    <a:pt x="410" y="112"/>
                  </a:lnTo>
                  <a:lnTo>
                    <a:pt x="431" y="87"/>
                  </a:lnTo>
                  <a:lnTo>
                    <a:pt x="447" y="56"/>
                  </a:lnTo>
                  <a:lnTo>
                    <a:pt x="459" y="35"/>
                  </a:lnTo>
                  <a:lnTo>
                    <a:pt x="474" y="18"/>
                  </a:lnTo>
                  <a:lnTo>
                    <a:pt x="490" y="7"/>
                  </a:lnTo>
                  <a:lnTo>
                    <a:pt x="510" y="2"/>
                  </a:lnTo>
                  <a:lnTo>
                    <a:pt x="5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7"/>
            <p:cNvSpPr>
              <a:spLocks noEditPoints="1"/>
            </p:cNvSpPr>
            <p:nvPr/>
          </p:nvSpPr>
          <p:spPr bwMode="auto">
            <a:xfrm>
              <a:off x="3921" y="2258"/>
              <a:ext cx="345" cy="347"/>
            </a:xfrm>
            <a:custGeom>
              <a:avLst/>
              <a:gdLst>
                <a:gd name="T0" fmla="*/ 306 w 690"/>
                <a:gd name="T1" fmla="*/ 178 h 694"/>
                <a:gd name="T2" fmla="*/ 240 w 690"/>
                <a:gd name="T3" fmla="*/ 214 h 694"/>
                <a:gd name="T4" fmla="*/ 196 w 690"/>
                <a:gd name="T5" fmla="*/ 275 h 694"/>
                <a:gd name="T6" fmla="*/ 179 w 690"/>
                <a:gd name="T7" fmla="*/ 349 h 694"/>
                <a:gd name="T8" fmla="*/ 197 w 690"/>
                <a:gd name="T9" fmla="*/ 423 h 694"/>
                <a:gd name="T10" fmla="*/ 243 w 690"/>
                <a:gd name="T11" fmla="*/ 480 h 694"/>
                <a:gd name="T12" fmla="*/ 309 w 690"/>
                <a:gd name="T13" fmla="*/ 512 h 694"/>
                <a:gd name="T14" fmla="*/ 386 w 690"/>
                <a:gd name="T15" fmla="*/ 512 h 694"/>
                <a:gd name="T16" fmla="*/ 452 w 690"/>
                <a:gd name="T17" fmla="*/ 477 h 694"/>
                <a:gd name="T18" fmla="*/ 498 w 690"/>
                <a:gd name="T19" fmla="*/ 420 h 694"/>
                <a:gd name="T20" fmla="*/ 515 w 690"/>
                <a:gd name="T21" fmla="*/ 346 h 694"/>
                <a:gd name="T22" fmla="*/ 500 w 690"/>
                <a:gd name="T23" fmla="*/ 277 h 694"/>
                <a:gd name="T24" fmla="*/ 459 w 690"/>
                <a:gd name="T25" fmla="*/ 222 h 694"/>
                <a:gd name="T26" fmla="*/ 401 w 690"/>
                <a:gd name="T27" fmla="*/ 186 h 694"/>
                <a:gd name="T28" fmla="*/ 342 w 690"/>
                <a:gd name="T29" fmla="*/ 173 h 694"/>
                <a:gd name="T30" fmla="*/ 403 w 690"/>
                <a:gd name="T31" fmla="*/ 4 h 694"/>
                <a:gd name="T32" fmla="*/ 505 w 690"/>
                <a:gd name="T33" fmla="*/ 38 h 694"/>
                <a:gd name="T34" fmla="*/ 590 w 690"/>
                <a:gd name="T35" fmla="*/ 101 h 694"/>
                <a:gd name="T36" fmla="*/ 653 w 690"/>
                <a:gd name="T37" fmla="*/ 186 h 694"/>
                <a:gd name="T38" fmla="*/ 685 w 690"/>
                <a:gd name="T39" fmla="*/ 290 h 694"/>
                <a:gd name="T40" fmla="*/ 687 w 690"/>
                <a:gd name="T41" fmla="*/ 403 h 694"/>
                <a:gd name="T42" fmla="*/ 653 w 690"/>
                <a:gd name="T43" fmla="*/ 507 h 694"/>
                <a:gd name="T44" fmla="*/ 590 w 690"/>
                <a:gd name="T45" fmla="*/ 594 h 694"/>
                <a:gd name="T46" fmla="*/ 505 w 690"/>
                <a:gd name="T47" fmla="*/ 658 h 694"/>
                <a:gd name="T48" fmla="*/ 401 w 690"/>
                <a:gd name="T49" fmla="*/ 691 h 694"/>
                <a:gd name="T50" fmla="*/ 294 w 690"/>
                <a:gd name="T51" fmla="*/ 689 h 694"/>
                <a:gd name="T52" fmla="*/ 202 w 690"/>
                <a:gd name="T53" fmla="*/ 663 h 694"/>
                <a:gd name="T54" fmla="*/ 122 w 690"/>
                <a:gd name="T55" fmla="*/ 614 h 694"/>
                <a:gd name="T56" fmla="*/ 59 w 690"/>
                <a:gd name="T57" fmla="*/ 543 h 694"/>
                <a:gd name="T58" fmla="*/ 17 w 690"/>
                <a:gd name="T59" fmla="*/ 452 h 694"/>
                <a:gd name="T60" fmla="*/ 0 w 690"/>
                <a:gd name="T61" fmla="*/ 346 h 694"/>
                <a:gd name="T62" fmla="*/ 15 w 690"/>
                <a:gd name="T63" fmla="*/ 239 h 694"/>
                <a:gd name="T64" fmla="*/ 64 w 690"/>
                <a:gd name="T65" fmla="*/ 143 h 694"/>
                <a:gd name="T66" fmla="*/ 140 w 690"/>
                <a:gd name="T67" fmla="*/ 69 h 694"/>
                <a:gd name="T68" fmla="*/ 235 w 690"/>
                <a:gd name="T69" fmla="*/ 19 h 694"/>
                <a:gd name="T70" fmla="*/ 347 w 690"/>
                <a:gd name="T71"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0" h="694">
                  <a:moveTo>
                    <a:pt x="342" y="173"/>
                  </a:moveTo>
                  <a:lnTo>
                    <a:pt x="306" y="178"/>
                  </a:lnTo>
                  <a:lnTo>
                    <a:pt x="271" y="193"/>
                  </a:lnTo>
                  <a:lnTo>
                    <a:pt x="240" y="214"/>
                  </a:lnTo>
                  <a:lnTo>
                    <a:pt x="215" y="242"/>
                  </a:lnTo>
                  <a:lnTo>
                    <a:pt x="196" y="275"/>
                  </a:lnTo>
                  <a:lnTo>
                    <a:pt x="183" y="311"/>
                  </a:lnTo>
                  <a:lnTo>
                    <a:pt x="179" y="349"/>
                  </a:lnTo>
                  <a:lnTo>
                    <a:pt x="184" y="388"/>
                  </a:lnTo>
                  <a:lnTo>
                    <a:pt x="197" y="423"/>
                  </a:lnTo>
                  <a:lnTo>
                    <a:pt x="217" y="454"/>
                  </a:lnTo>
                  <a:lnTo>
                    <a:pt x="243" y="480"/>
                  </a:lnTo>
                  <a:lnTo>
                    <a:pt x="275" y="500"/>
                  </a:lnTo>
                  <a:lnTo>
                    <a:pt x="309" y="512"/>
                  </a:lnTo>
                  <a:lnTo>
                    <a:pt x="349" y="517"/>
                  </a:lnTo>
                  <a:lnTo>
                    <a:pt x="386" y="512"/>
                  </a:lnTo>
                  <a:lnTo>
                    <a:pt x="421" y="498"/>
                  </a:lnTo>
                  <a:lnTo>
                    <a:pt x="452" y="477"/>
                  </a:lnTo>
                  <a:lnTo>
                    <a:pt x="478" y="451"/>
                  </a:lnTo>
                  <a:lnTo>
                    <a:pt x="498" y="420"/>
                  </a:lnTo>
                  <a:lnTo>
                    <a:pt x="511" y="383"/>
                  </a:lnTo>
                  <a:lnTo>
                    <a:pt x="515" y="346"/>
                  </a:lnTo>
                  <a:lnTo>
                    <a:pt x="511" y="309"/>
                  </a:lnTo>
                  <a:lnTo>
                    <a:pt x="500" y="277"/>
                  </a:lnTo>
                  <a:lnTo>
                    <a:pt x="482" y="247"/>
                  </a:lnTo>
                  <a:lnTo>
                    <a:pt x="459" y="222"/>
                  </a:lnTo>
                  <a:lnTo>
                    <a:pt x="431" y="201"/>
                  </a:lnTo>
                  <a:lnTo>
                    <a:pt x="401" y="186"/>
                  </a:lnTo>
                  <a:lnTo>
                    <a:pt x="372" y="176"/>
                  </a:lnTo>
                  <a:lnTo>
                    <a:pt x="342" y="173"/>
                  </a:lnTo>
                  <a:close/>
                  <a:moveTo>
                    <a:pt x="347" y="0"/>
                  </a:moveTo>
                  <a:lnTo>
                    <a:pt x="403" y="4"/>
                  </a:lnTo>
                  <a:lnTo>
                    <a:pt x="455" y="17"/>
                  </a:lnTo>
                  <a:lnTo>
                    <a:pt x="505" y="38"/>
                  </a:lnTo>
                  <a:lnTo>
                    <a:pt x="549" y="66"/>
                  </a:lnTo>
                  <a:lnTo>
                    <a:pt x="590" y="101"/>
                  </a:lnTo>
                  <a:lnTo>
                    <a:pt x="623" y="140"/>
                  </a:lnTo>
                  <a:lnTo>
                    <a:pt x="653" y="186"/>
                  </a:lnTo>
                  <a:lnTo>
                    <a:pt x="672" y="237"/>
                  </a:lnTo>
                  <a:lnTo>
                    <a:pt x="685" y="290"/>
                  </a:lnTo>
                  <a:lnTo>
                    <a:pt x="690" y="347"/>
                  </a:lnTo>
                  <a:lnTo>
                    <a:pt x="687" y="403"/>
                  </a:lnTo>
                  <a:lnTo>
                    <a:pt x="674" y="457"/>
                  </a:lnTo>
                  <a:lnTo>
                    <a:pt x="653" y="507"/>
                  </a:lnTo>
                  <a:lnTo>
                    <a:pt x="625" y="553"/>
                  </a:lnTo>
                  <a:lnTo>
                    <a:pt x="590" y="594"/>
                  </a:lnTo>
                  <a:lnTo>
                    <a:pt x="551" y="628"/>
                  </a:lnTo>
                  <a:lnTo>
                    <a:pt x="505" y="658"/>
                  </a:lnTo>
                  <a:lnTo>
                    <a:pt x="455" y="678"/>
                  </a:lnTo>
                  <a:lnTo>
                    <a:pt x="401" y="691"/>
                  </a:lnTo>
                  <a:lnTo>
                    <a:pt x="345" y="694"/>
                  </a:lnTo>
                  <a:lnTo>
                    <a:pt x="294" y="689"/>
                  </a:lnTo>
                  <a:lnTo>
                    <a:pt x="247" y="679"/>
                  </a:lnTo>
                  <a:lnTo>
                    <a:pt x="202" y="663"/>
                  </a:lnTo>
                  <a:lnTo>
                    <a:pt x="160" y="640"/>
                  </a:lnTo>
                  <a:lnTo>
                    <a:pt x="122" y="614"/>
                  </a:lnTo>
                  <a:lnTo>
                    <a:pt x="89" y="581"/>
                  </a:lnTo>
                  <a:lnTo>
                    <a:pt x="59" y="543"/>
                  </a:lnTo>
                  <a:lnTo>
                    <a:pt x="35" y="500"/>
                  </a:lnTo>
                  <a:lnTo>
                    <a:pt x="17" y="452"/>
                  </a:lnTo>
                  <a:lnTo>
                    <a:pt x="5" y="401"/>
                  </a:lnTo>
                  <a:lnTo>
                    <a:pt x="0" y="346"/>
                  </a:lnTo>
                  <a:lnTo>
                    <a:pt x="3" y="290"/>
                  </a:lnTo>
                  <a:lnTo>
                    <a:pt x="15" y="239"/>
                  </a:lnTo>
                  <a:lnTo>
                    <a:pt x="36" y="189"/>
                  </a:lnTo>
                  <a:lnTo>
                    <a:pt x="64" y="143"/>
                  </a:lnTo>
                  <a:lnTo>
                    <a:pt x="99" y="104"/>
                  </a:lnTo>
                  <a:lnTo>
                    <a:pt x="140" y="69"/>
                  </a:lnTo>
                  <a:lnTo>
                    <a:pt x="186" y="40"/>
                  </a:lnTo>
                  <a:lnTo>
                    <a:pt x="235" y="19"/>
                  </a:lnTo>
                  <a:lnTo>
                    <a:pt x="289" y="5"/>
                  </a:lnTo>
                  <a:lnTo>
                    <a:pt x="3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8"/>
            <p:cNvSpPr>
              <a:spLocks noEditPoints="1"/>
            </p:cNvSpPr>
            <p:nvPr/>
          </p:nvSpPr>
          <p:spPr bwMode="auto">
            <a:xfrm>
              <a:off x="3358" y="1958"/>
              <a:ext cx="227" cy="225"/>
            </a:xfrm>
            <a:custGeom>
              <a:avLst/>
              <a:gdLst>
                <a:gd name="T0" fmla="*/ 228 w 453"/>
                <a:gd name="T1" fmla="*/ 116 h 451"/>
                <a:gd name="T2" fmla="*/ 199 w 453"/>
                <a:gd name="T3" fmla="*/ 119 h 451"/>
                <a:gd name="T4" fmla="*/ 174 w 453"/>
                <a:gd name="T5" fmla="*/ 130 h 451"/>
                <a:gd name="T6" fmla="*/ 153 w 453"/>
                <a:gd name="T7" fmla="*/ 148 h 451"/>
                <a:gd name="T8" fmla="*/ 136 w 453"/>
                <a:gd name="T9" fmla="*/ 171 h 451"/>
                <a:gd name="T10" fmla="*/ 126 w 453"/>
                <a:gd name="T11" fmla="*/ 198 h 451"/>
                <a:gd name="T12" fmla="*/ 123 w 453"/>
                <a:gd name="T13" fmla="*/ 229 h 451"/>
                <a:gd name="T14" fmla="*/ 126 w 453"/>
                <a:gd name="T15" fmla="*/ 257 h 451"/>
                <a:gd name="T16" fmla="*/ 136 w 453"/>
                <a:gd name="T17" fmla="*/ 283 h 451"/>
                <a:gd name="T18" fmla="*/ 153 w 453"/>
                <a:gd name="T19" fmla="*/ 303 h 451"/>
                <a:gd name="T20" fmla="*/ 174 w 453"/>
                <a:gd name="T21" fmla="*/ 319 h 451"/>
                <a:gd name="T22" fmla="*/ 199 w 453"/>
                <a:gd name="T23" fmla="*/ 328 h 451"/>
                <a:gd name="T24" fmla="*/ 228 w 453"/>
                <a:gd name="T25" fmla="*/ 331 h 451"/>
                <a:gd name="T26" fmla="*/ 258 w 453"/>
                <a:gd name="T27" fmla="*/ 326 h 451"/>
                <a:gd name="T28" fmla="*/ 284 w 453"/>
                <a:gd name="T29" fmla="*/ 314 h 451"/>
                <a:gd name="T30" fmla="*/ 307 w 453"/>
                <a:gd name="T31" fmla="*/ 298 h 451"/>
                <a:gd name="T32" fmla="*/ 324 w 453"/>
                <a:gd name="T33" fmla="*/ 275 h 451"/>
                <a:gd name="T34" fmla="*/ 335 w 453"/>
                <a:gd name="T35" fmla="*/ 249 h 451"/>
                <a:gd name="T36" fmla="*/ 338 w 453"/>
                <a:gd name="T37" fmla="*/ 221 h 451"/>
                <a:gd name="T38" fmla="*/ 332 w 453"/>
                <a:gd name="T39" fmla="*/ 189 h 451"/>
                <a:gd name="T40" fmla="*/ 314 w 453"/>
                <a:gd name="T41" fmla="*/ 160 h 451"/>
                <a:gd name="T42" fmla="*/ 291 w 453"/>
                <a:gd name="T43" fmla="*/ 137 h 451"/>
                <a:gd name="T44" fmla="*/ 261 w 453"/>
                <a:gd name="T45" fmla="*/ 122 h 451"/>
                <a:gd name="T46" fmla="*/ 228 w 453"/>
                <a:gd name="T47" fmla="*/ 116 h 451"/>
                <a:gd name="T48" fmla="*/ 232 w 453"/>
                <a:gd name="T49" fmla="*/ 0 h 451"/>
                <a:gd name="T50" fmla="*/ 278 w 453"/>
                <a:gd name="T51" fmla="*/ 5 h 451"/>
                <a:gd name="T52" fmla="*/ 320 w 453"/>
                <a:gd name="T53" fmla="*/ 17 h 451"/>
                <a:gd name="T54" fmla="*/ 358 w 453"/>
                <a:gd name="T55" fmla="*/ 38 h 451"/>
                <a:gd name="T56" fmla="*/ 391 w 453"/>
                <a:gd name="T57" fmla="*/ 65 h 451"/>
                <a:gd name="T58" fmla="*/ 417 w 453"/>
                <a:gd name="T59" fmla="*/ 97 h 451"/>
                <a:gd name="T60" fmla="*/ 437 w 453"/>
                <a:gd name="T61" fmla="*/ 135 h 451"/>
                <a:gd name="T62" fmla="*/ 450 w 453"/>
                <a:gd name="T63" fmla="*/ 178 h 451"/>
                <a:gd name="T64" fmla="*/ 453 w 453"/>
                <a:gd name="T65" fmla="*/ 224 h 451"/>
                <a:gd name="T66" fmla="*/ 450 w 453"/>
                <a:gd name="T67" fmla="*/ 272 h 451"/>
                <a:gd name="T68" fmla="*/ 437 w 453"/>
                <a:gd name="T69" fmla="*/ 316 h 451"/>
                <a:gd name="T70" fmla="*/ 417 w 453"/>
                <a:gd name="T71" fmla="*/ 356 h 451"/>
                <a:gd name="T72" fmla="*/ 389 w 453"/>
                <a:gd name="T73" fmla="*/ 388 h 451"/>
                <a:gd name="T74" fmla="*/ 356 w 453"/>
                <a:gd name="T75" fmla="*/ 416 h 451"/>
                <a:gd name="T76" fmla="*/ 317 w 453"/>
                <a:gd name="T77" fmla="*/ 436 h 451"/>
                <a:gd name="T78" fmla="*/ 273 w 453"/>
                <a:gd name="T79" fmla="*/ 448 h 451"/>
                <a:gd name="T80" fmla="*/ 225 w 453"/>
                <a:gd name="T81" fmla="*/ 451 h 451"/>
                <a:gd name="T82" fmla="*/ 179 w 453"/>
                <a:gd name="T83" fmla="*/ 446 h 451"/>
                <a:gd name="T84" fmla="*/ 135 w 453"/>
                <a:gd name="T85" fmla="*/ 433 h 451"/>
                <a:gd name="T86" fmla="*/ 97 w 453"/>
                <a:gd name="T87" fmla="*/ 411 h 451"/>
                <a:gd name="T88" fmla="*/ 64 w 453"/>
                <a:gd name="T89" fmla="*/ 383 h 451"/>
                <a:gd name="T90" fmla="*/ 36 w 453"/>
                <a:gd name="T91" fmla="*/ 351 h 451"/>
                <a:gd name="T92" fmla="*/ 16 w 453"/>
                <a:gd name="T93" fmla="*/ 311 h 451"/>
                <a:gd name="T94" fmla="*/ 5 w 453"/>
                <a:gd name="T95" fmla="*/ 268 h 451"/>
                <a:gd name="T96" fmla="*/ 0 w 453"/>
                <a:gd name="T97" fmla="*/ 222 h 451"/>
                <a:gd name="T98" fmla="*/ 5 w 453"/>
                <a:gd name="T99" fmla="*/ 175 h 451"/>
                <a:gd name="T100" fmla="*/ 18 w 453"/>
                <a:gd name="T101" fmla="*/ 132 h 451"/>
                <a:gd name="T102" fmla="*/ 39 w 453"/>
                <a:gd name="T103" fmla="*/ 94 h 451"/>
                <a:gd name="T104" fmla="*/ 67 w 453"/>
                <a:gd name="T105" fmla="*/ 63 h 451"/>
                <a:gd name="T106" fmla="*/ 100 w 453"/>
                <a:gd name="T107" fmla="*/ 37 h 451"/>
                <a:gd name="T108" fmla="*/ 140 w 453"/>
                <a:gd name="T109" fmla="*/ 17 h 451"/>
                <a:gd name="T110" fmla="*/ 184 w 453"/>
                <a:gd name="T111" fmla="*/ 4 h 451"/>
                <a:gd name="T112" fmla="*/ 232 w 453"/>
                <a:gd name="T113" fmla="*/ 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3" h="451">
                  <a:moveTo>
                    <a:pt x="228" y="116"/>
                  </a:moveTo>
                  <a:lnTo>
                    <a:pt x="199" y="119"/>
                  </a:lnTo>
                  <a:lnTo>
                    <a:pt x="174" y="130"/>
                  </a:lnTo>
                  <a:lnTo>
                    <a:pt x="153" y="148"/>
                  </a:lnTo>
                  <a:lnTo>
                    <a:pt x="136" y="171"/>
                  </a:lnTo>
                  <a:lnTo>
                    <a:pt x="126" y="198"/>
                  </a:lnTo>
                  <a:lnTo>
                    <a:pt x="123" y="229"/>
                  </a:lnTo>
                  <a:lnTo>
                    <a:pt x="126" y="257"/>
                  </a:lnTo>
                  <a:lnTo>
                    <a:pt x="136" y="283"/>
                  </a:lnTo>
                  <a:lnTo>
                    <a:pt x="153" y="303"/>
                  </a:lnTo>
                  <a:lnTo>
                    <a:pt x="174" y="319"/>
                  </a:lnTo>
                  <a:lnTo>
                    <a:pt x="199" y="328"/>
                  </a:lnTo>
                  <a:lnTo>
                    <a:pt x="228" y="331"/>
                  </a:lnTo>
                  <a:lnTo>
                    <a:pt x="258" y="326"/>
                  </a:lnTo>
                  <a:lnTo>
                    <a:pt x="284" y="314"/>
                  </a:lnTo>
                  <a:lnTo>
                    <a:pt x="307" y="298"/>
                  </a:lnTo>
                  <a:lnTo>
                    <a:pt x="324" y="275"/>
                  </a:lnTo>
                  <a:lnTo>
                    <a:pt x="335" y="249"/>
                  </a:lnTo>
                  <a:lnTo>
                    <a:pt x="338" y="221"/>
                  </a:lnTo>
                  <a:lnTo>
                    <a:pt x="332" y="189"/>
                  </a:lnTo>
                  <a:lnTo>
                    <a:pt x="314" y="160"/>
                  </a:lnTo>
                  <a:lnTo>
                    <a:pt x="291" y="137"/>
                  </a:lnTo>
                  <a:lnTo>
                    <a:pt x="261" y="122"/>
                  </a:lnTo>
                  <a:lnTo>
                    <a:pt x="228" y="116"/>
                  </a:lnTo>
                  <a:close/>
                  <a:moveTo>
                    <a:pt x="232" y="0"/>
                  </a:moveTo>
                  <a:lnTo>
                    <a:pt x="278" y="5"/>
                  </a:lnTo>
                  <a:lnTo>
                    <a:pt x="320" y="17"/>
                  </a:lnTo>
                  <a:lnTo>
                    <a:pt x="358" y="38"/>
                  </a:lnTo>
                  <a:lnTo>
                    <a:pt x="391" y="65"/>
                  </a:lnTo>
                  <a:lnTo>
                    <a:pt x="417" y="97"/>
                  </a:lnTo>
                  <a:lnTo>
                    <a:pt x="437" y="135"/>
                  </a:lnTo>
                  <a:lnTo>
                    <a:pt x="450" y="178"/>
                  </a:lnTo>
                  <a:lnTo>
                    <a:pt x="453" y="224"/>
                  </a:lnTo>
                  <a:lnTo>
                    <a:pt x="450" y="272"/>
                  </a:lnTo>
                  <a:lnTo>
                    <a:pt x="437" y="316"/>
                  </a:lnTo>
                  <a:lnTo>
                    <a:pt x="417" y="356"/>
                  </a:lnTo>
                  <a:lnTo>
                    <a:pt x="389" y="388"/>
                  </a:lnTo>
                  <a:lnTo>
                    <a:pt x="356" y="416"/>
                  </a:lnTo>
                  <a:lnTo>
                    <a:pt x="317" y="436"/>
                  </a:lnTo>
                  <a:lnTo>
                    <a:pt x="273" y="448"/>
                  </a:lnTo>
                  <a:lnTo>
                    <a:pt x="225" y="451"/>
                  </a:lnTo>
                  <a:lnTo>
                    <a:pt x="179" y="446"/>
                  </a:lnTo>
                  <a:lnTo>
                    <a:pt x="135" y="433"/>
                  </a:lnTo>
                  <a:lnTo>
                    <a:pt x="97" y="411"/>
                  </a:lnTo>
                  <a:lnTo>
                    <a:pt x="64" y="383"/>
                  </a:lnTo>
                  <a:lnTo>
                    <a:pt x="36" y="351"/>
                  </a:lnTo>
                  <a:lnTo>
                    <a:pt x="16" y="311"/>
                  </a:lnTo>
                  <a:lnTo>
                    <a:pt x="5" y="268"/>
                  </a:lnTo>
                  <a:lnTo>
                    <a:pt x="0" y="222"/>
                  </a:lnTo>
                  <a:lnTo>
                    <a:pt x="5" y="175"/>
                  </a:lnTo>
                  <a:lnTo>
                    <a:pt x="18" y="132"/>
                  </a:lnTo>
                  <a:lnTo>
                    <a:pt x="39" y="94"/>
                  </a:lnTo>
                  <a:lnTo>
                    <a:pt x="67" y="63"/>
                  </a:lnTo>
                  <a:lnTo>
                    <a:pt x="100" y="37"/>
                  </a:lnTo>
                  <a:lnTo>
                    <a:pt x="140" y="17"/>
                  </a:lnTo>
                  <a:lnTo>
                    <a:pt x="184" y="4"/>
                  </a:lnTo>
                  <a:lnTo>
                    <a:pt x="2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16" name="Flowchart: Magnetic Disk 115"/>
          <p:cNvSpPr/>
          <p:nvPr/>
        </p:nvSpPr>
        <p:spPr>
          <a:xfrm>
            <a:off x="1456558" y="2428778"/>
            <a:ext cx="394565" cy="413469"/>
          </a:xfrm>
          <a:prstGeom prst="flowChartMagneticDisk">
            <a:avLst/>
          </a:prstGeom>
          <a:solidFill>
            <a:schemeClr val="tx2"/>
          </a:solidFill>
          <a:ln w="19050">
            <a:solidFill>
              <a:schemeClr val="tx1"/>
            </a:solidFill>
          </a:ln>
          <a:effectLst/>
        </p:spPr>
        <p:style>
          <a:lnRef idx="1">
            <a:schemeClr val="accent3"/>
          </a:lnRef>
          <a:fillRef idx="2">
            <a:schemeClr val="accent3"/>
          </a:fillRef>
          <a:effectRef idx="1">
            <a:schemeClr val="accent3"/>
          </a:effectRef>
          <a:fontRef idx="minor">
            <a:schemeClr val="dk1"/>
          </a:fontRef>
        </p:style>
        <p:txBody>
          <a:bodyPr lIns="76179" tIns="38089" rIns="76179" bIns="38089" rtlCol="0" anchor="ctr"/>
          <a:lstStyle/>
          <a:p>
            <a:pPr algn="ctr" defTabSz="914400"/>
            <a:endParaRPr lang="en-US" dirty="0">
              <a:solidFill>
                <a:prstClr val="black"/>
              </a:solidFill>
            </a:endParaRPr>
          </a:p>
        </p:txBody>
      </p:sp>
      <p:sp>
        <p:nvSpPr>
          <p:cNvPr id="117" name="Flowchart: Magnetic Disk 116"/>
          <p:cNvSpPr/>
          <p:nvPr/>
        </p:nvSpPr>
        <p:spPr>
          <a:xfrm>
            <a:off x="2086964" y="2440025"/>
            <a:ext cx="394565" cy="413469"/>
          </a:xfrm>
          <a:prstGeom prst="flowChartMagneticDisk">
            <a:avLst/>
          </a:prstGeom>
          <a:solidFill>
            <a:schemeClr val="tx2"/>
          </a:solidFill>
          <a:ln w="19050">
            <a:solidFill>
              <a:schemeClr val="tx1"/>
            </a:solidFill>
          </a:ln>
          <a:effectLst/>
        </p:spPr>
        <p:style>
          <a:lnRef idx="1">
            <a:schemeClr val="accent3"/>
          </a:lnRef>
          <a:fillRef idx="2">
            <a:schemeClr val="accent3"/>
          </a:fillRef>
          <a:effectRef idx="1">
            <a:schemeClr val="accent3"/>
          </a:effectRef>
          <a:fontRef idx="minor">
            <a:schemeClr val="dk1"/>
          </a:fontRef>
        </p:style>
        <p:txBody>
          <a:bodyPr lIns="76179" tIns="38089" rIns="76179" bIns="38089" rtlCol="0" anchor="ctr"/>
          <a:lstStyle/>
          <a:p>
            <a:pPr algn="ctr" defTabSz="914400"/>
            <a:endParaRPr lang="en-US" dirty="0">
              <a:solidFill>
                <a:prstClr val="black"/>
              </a:solidFill>
            </a:endParaRPr>
          </a:p>
        </p:txBody>
      </p:sp>
      <p:grpSp>
        <p:nvGrpSpPr>
          <p:cNvPr id="133" name="Group 132"/>
          <p:cNvGrpSpPr/>
          <p:nvPr/>
        </p:nvGrpSpPr>
        <p:grpSpPr>
          <a:xfrm>
            <a:off x="4030212" y="2839817"/>
            <a:ext cx="653775" cy="625906"/>
            <a:chOff x="4470400" y="1935163"/>
            <a:chExt cx="3240088" cy="3101975"/>
          </a:xfrm>
          <a:solidFill>
            <a:schemeClr val="tx1"/>
          </a:solidFill>
        </p:grpSpPr>
        <p:sp>
          <p:nvSpPr>
            <p:cNvPr id="134" name="Freeform 7"/>
            <p:cNvSpPr>
              <a:spLocks/>
            </p:cNvSpPr>
            <p:nvPr/>
          </p:nvSpPr>
          <p:spPr bwMode="auto">
            <a:xfrm>
              <a:off x="4564063" y="1935163"/>
              <a:ext cx="3146425" cy="2981325"/>
            </a:xfrm>
            <a:custGeom>
              <a:avLst/>
              <a:gdLst>
                <a:gd name="T0" fmla="*/ 504 w 839"/>
                <a:gd name="T1" fmla="*/ 432 h 795"/>
                <a:gd name="T2" fmla="*/ 589 w 839"/>
                <a:gd name="T3" fmla="*/ 352 h 795"/>
                <a:gd name="T4" fmla="*/ 600 w 839"/>
                <a:gd name="T5" fmla="*/ 353 h 795"/>
                <a:gd name="T6" fmla="*/ 839 w 839"/>
                <a:gd name="T7" fmla="*/ 127 h 795"/>
                <a:gd name="T8" fmla="*/ 707 w 839"/>
                <a:gd name="T9" fmla="*/ 0 h 795"/>
                <a:gd name="T10" fmla="*/ 469 w 839"/>
                <a:gd name="T11" fmla="*/ 226 h 795"/>
                <a:gd name="T12" fmla="*/ 471 w 839"/>
                <a:gd name="T13" fmla="*/ 241 h 795"/>
                <a:gd name="T14" fmla="*/ 386 w 839"/>
                <a:gd name="T15" fmla="*/ 320 h 795"/>
                <a:gd name="T16" fmla="*/ 371 w 839"/>
                <a:gd name="T17" fmla="*/ 319 h 795"/>
                <a:gd name="T18" fmla="*/ 316 w 839"/>
                <a:gd name="T19" fmla="*/ 371 h 795"/>
                <a:gd name="T20" fmla="*/ 363 w 839"/>
                <a:gd name="T21" fmla="*/ 415 h 795"/>
                <a:gd name="T22" fmla="*/ 131 w 839"/>
                <a:gd name="T23" fmla="*/ 636 h 795"/>
                <a:gd name="T24" fmla="*/ 121 w 839"/>
                <a:gd name="T25" fmla="*/ 628 h 795"/>
                <a:gd name="T26" fmla="*/ 64 w 839"/>
                <a:gd name="T27" fmla="*/ 676 h 795"/>
                <a:gd name="T28" fmla="*/ 0 w 839"/>
                <a:gd name="T29" fmla="*/ 776 h 795"/>
                <a:gd name="T30" fmla="*/ 19 w 839"/>
                <a:gd name="T31" fmla="*/ 795 h 795"/>
                <a:gd name="T32" fmla="*/ 133 w 839"/>
                <a:gd name="T33" fmla="*/ 732 h 795"/>
                <a:gd name="T34" fmla="*/ 176 w 839"/>
                <a:gd name="T35" fmla="*/ 682 h 795"/>
                <a:gd name="T36" fmla="*/ 168 w 839"/>
                <a:gd name="T37" fmla="*/ 672 h 795"/>
                <a:gd name="T38" fmla="*/ 402 w 839"/>
                <a:gd name="T39" fmla="*/ 452 h 795"/>
                <a:gd name="T40" fmla="*/ 449 w 839"/>
                <a:gd name="T41" fmla="*/ 496 h 795"/>
                <a:gd name="T42" fmla="*/ 505 w 839"/>
                <a:gd name="T43" fmla="*/ 443 h 795"/>
                <a:gd name="T44" fmla="*/ 504 w 839"/>
                <a:gd name="T45" fmla="*/ 432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39" h="795">
                  <a:moveTo>
                    <a:pt x="504" y="432"/>
                  </a:moveTo>
                  <a:cubicBezTo>
                    <a:pt x="504" y="388"/>
                    <a:pt x="542" y="352"/>
                    <a:pt x="589" y="352"/>
                  </a:cubicBezTo>
                  <a:cubicBezTo>
                    <a:pt x="593" y="352"/>
                    <a:pt x="596" y="353"/>
                    <a:pt x="600" y="353"/>
                  </a:cubicBezTo>
                  <a:cubicBezTo>
                    <a:pt x="839" y="127"/>
                    <a:pt x="839" y="127"/>
                    <a:pt x="839" y="127"/>
                  </a:cubicBezTo>
                  <a:cubicBezTo>
                    <a:pt x="707" y="0"/>
                    <a:pt x="707" y="0"/>
                    <a:pt x="707" y="0"/>
                  </a:cubicBezTo>
                  <a:cubicBezTo>
                    <a:pt x="469" y="226"/>
                    <a:pt x="469" y="226"/>
                    <a:pt x="469" y="226"/>
                  </a:cubicBezTo>
                  <a:cubicBezTo>
                    <a:pt x="470" y="231"/>
                    <a:pt x="471" y="236"/>
                    <a:pt x="471" y="241"/>
                  </a:cubicBezTo>
                  <a:cubicBezTo>
                    <a:pt x="471" y="285"/>
                    <a:pt x="433" y="320"/>
                    <a:pt x="386" y="320"/>
                  </a:cubicBezTo>
                  <a:cubicBezTo>
                    <a:pt x="381" y="320"/>
                    <a:pt x="376" y="320"/>
                    <a:pt x="371" y="319"/>
                  </a:cubicBezTo>
                  <a:cubicBezTo>
                    <a:pt x="316" y="371"/>
                    <a:pt x="316" y="371"/>
                    <a:pt x="316" y="371"/>
                  </a:cubicBezTo>
                  <a:cubicBezTo>
                    <a:pt x="363" y="415"/>
                    <a:pt x="363" y="415"/>
                    <a:pt x="363" y="415"/>
                  </a:cubicBezTo>
                  <a:cubicBezTo>
                    <a:pt x="131" y="636"/>
                    <a:pt x="131" y="636"/>
                    <a:pt x="131" y="636"/>
                  </a:cubicBezTo>
                  <a:cubicBezTo>
                    <a:pt x="121" y="628"/>
                    <a:pt x="121" y="628"/>
                    <a:pt x="121" y="628"/>
                  </a:cubicBezTo>
                  <a:cubicBezTo>
                    <a:pt x="64" y="676"/>
                    <a:pt x="64" y="676"/>
                    <a:pt x="64" y="676"/>
                  </a:cubicBezTo>
                  <a:cubicBezTo>
                    <a:pt x="0" y="776"/>
                    <a:pt x="0" y="776"/>
                    <a:pt x="0" y="776"/>
                  </a:cubicBezTo>
                  <a:cubicBezTo>
                    <a:pt x="19" y="795"/>
                    <a:pt x="19" y="795"/>
                    <a:pt x="19" y="795"/>
                  </a:cubicBezTo>
                  <a:cubicBezTo>
                    <a:pt x="133" y="732"/>
                    <a:pt x="133" y="732"/>
                    <a:pt x="133" y="732"/>
                  </a:cubicBezTo>
                  <a:cubicBezTo>
                    <a:pt x="176" y="682"/>
                    <a:pt x="176" y="682"/>
                    <a:pt x="176" y="682"/>
                  </a:cubicBezTo>
                  <a:cubicBezTo>
                    <a:pt x="168" y="672"/>
                    <a:pt x="168" y="672"/>
                    <a:pt x="168" y="672"/>
                  </a:cubicBezTo>
                  <a:cubicBezTo>
                    <a:pt x="402" y="452"/>
                    <a:pt x="402" y="452"/>
                    <a:pt x="402" y="452"/>
                  </a:cubicBezTo>
                  <a:cubicBezTo>
                    <a:pt x="449" y="496"/>
                    <a:pt x="449" y="496"/>
                    <a:pt x="449" y="496"/>
                  </a:cubicBezTo>
                  <a:cubicBezTo>
                    <a:pt x="505" y="443"/>
                    <a:pt x="505" y="443"/>
                    <a:pt x="505" y="443"/>
                  </a:cubicBezTo>
                  <a:cubicBezTo>
                    <a:pt x="504" y="440"/>
                    <a:pt x="504" y="436"/>
                    <a:pt x="504" y="4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8"/>
            <p:cNvSpPr>
              <a:spLocks noEditPoints="1"/>
            </p:cNvSpPr>
            <p:nvPr/>
          </p:nvSpPr>
          <p:spPr bwMode="auto">
            <a:xfrm>
              <a:off x="5946775" y="3503613"/>
              <a:ext cx="1717675" cy="1533525"/>
            </a:xfrm>
            <a:custGeom>
              <a:avLst/>
              <a:gdLst>
                <a:gd name="T0" fmla="*/ 408 w 458"/>
                <a:gd name="T1" fmla="*/ 244 h 409"/>
                <a:gd name="T2" fmla="*/ 154 w 458"/>
                <a:gd name="T3" fmla="*/ 0 h 409"/>
                <a:gd name="T4" fmla="*/ 154 w 458"/>
                <a:gd name="T5" fmla="*/ 36 h 409"/>
                <a:gd name="T6" fmla="*/ 79 w 458"/>
                <a:gd name="T7" fmla="*/ 105 h 409"/>
                <a:gd name="T8" fmla="*/ 31 w 458"/>
                <a:gd name="T9" fmla="*/ 60 h 409"/>
                <a:gd name="T10" fmla="*/ 0 w 458"/>
                <a:gd name="T11" fmla="*/ 92 h 409"/>
                <a:gd name="T12" fmla="*/ 287 w 458"/>
                <a:gd name="T13" fmla="*/ 360 h 409"/>
                <a:gd name="T14" fmla="*/ 398 w 458"/>
                <a:gd name="T15" fmla="*/ 356 h 409"/>
                <a:gd name="T16" fmla="*/ 408 w 458"/>
                <a:gd name="T17" fmla="*/ 244 h 409"/>
                <a:gd name="T18" fmla="*/ 370 w 458"/>
                <a:gd name="T19" fmla="*/ 325 h 409"/>
                <a:gd name="T20" fmla="*/ 325 w 458"/>
                <a:gd name="T21" fmla="*/ 338 h 409"/>
                <a:gd name="T22" fmla="*/ 292 w 458"/>
                <a:gd name="T23" fmla="*/ 306 h 409"/>
                <a:gd name="T24" fmla="*/ 303 w 458"/>
                <a:gd name="T25" fmla="*/ 261 h 409"/>
                <a:gd name="T26" fmla="*/ 347 w 458"/>
                <a:gd name="T27" fmla="*/ 248 h 409"/>
                <a:gd name="T28" fmla="*/ 381 w 458"/>
                <a:gd name="T29" fmla="*/ 280 h 409"/>
                <a:gd name="T30" fmla="*/ 370 w 458"/>
                <a:gd name="T31" fmla="*/ 325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8" h="409">
                  <a:moveTo>
                    <a:pt x="408" y="244"/>
                  </a:moveTo>
                  <a:cubicBezTo>
                    <a:pt x="154" y="0"/>
                    <a:pt x="154" y="0"/>
                    <a:pt x="154" y="0"/>
                  </a:cubicBezTo>
                  <a:cubicBezTo>
                    <a:pt x="154" y="36"/>
                    <a:pt x="154" y="36"/>
                    <a:pt x="154" y="36"/>
                  </a:cubicBezTo>
                  <a:cubicBezTo>
                    <a:pt x="79" y="105"/>
                    <a:pt x="79" y="105"/>
                    <a:pt x="79" y="105"/>
                  </a:cubicBezTo>
                  <a:cubicBezTo>
                    <a:pt x="31" y="60"/>
                    <a:pt x="31" y="60"/>
                    <a:pt x="31" y="60"/>
                  </a:cubicBezTo>
                  <a:cubicBezTo>
                    <a:pt x="0" y="92"/>
                    <a:pt x="0" y="92"/>
                    <a:pt x="0" y="92"/>
                  </a:cubicBezTo>
                  <a:cubicBezTo>
                    <a:pt x="287" y="360"/>
                    <a:pt x="287" y="360"/>
                    <a:pt x="287" y="360"/>
                  </a:cubicBezTo>
                  <a:cubicBezTo>
                    <a:pt x="287" y="360"/>
                    <a:pt x="338" y="409"/>
                    <a:pt x="398" y="356"/>
                  </a:cubicBezTo>
                  <a:cubicBezTo>
                    <a:pt x="458" y="302"/>
                    <a:pt x="408" y="244"/>
                    <a:pt x="408" y="244"/>
                  </a:cubicBezTo>
                  <a:close/>
                  <a:moveTo>
                    <a:pt x="370" y="325"/>
                  </a:moveTo>
                  <a:cubicBezTo>
                    <a:pt x="325" y="338"/>
                    <a:pt x="325" y="338"/>
                    <a:pt x="325" y="338"/>
                  </a:cubicBezTo>
                  <a:cubicBezTo>
                    <a:pt x="292" y="306"/>
                    <a:pt x="292" y="306"/>
                    <a:pt x="292" y="306"/>
                  </a:cubicBezTo>
                  <a:cubicBezTo>
                    <a:pt x="303" y="261"/>
                    <a:pt x="303" y="261"/>
                    <a:pt x="303" y="261"/>
                  </a:cubicBezTo>
                  <a:cubicBezTo>
                    <a:pt x="347" y="248"/>
                    <a:pt x="347" y="248"/>
                    <a:pt x="347" y="248"/>
                  </a:cubicBezTo>
                  <a:cubicBezTo>
                    <a:pt x="381" y="280"/>
                    <a:pt x="381" y="280"/>
                    <a:pt x="381" y="280"/>
                  </a:cubicBezTo>
                  <a:lnTo>
                    <a:pt x="370" y="3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9"/>
            <p:cNvSpPr>
              <a:spLocks/>
            </p:cNvSpPr>
            <p:nvPr/>
          </p:nvSpPr>
          <p:spPr bwMode="auto">
            <a:xfrm>
              <a:off x="4470400" y="2006600"/>
              <a:ext cx="1589088" cy="1604962"/>
            </a:xfrm>
            <a:custGeom>
              <a:avLst/>
              <a:gdLst>
                <a:gd name="T0" fmla="*/ 359 w 424"/>
                <a:gd name="T1" fmla="*/ 398 h 428"/>
                <a:gd name="T2" fmla="*/ 313 w 424"/>
                <a:gd name="T3" fmla="*/ 355 h 428"/>
                <a:gd name="T4" fmla="*/ 386 w 424"/>
                <a:gd name="T5" fmla="*/ 281 h 428"/>
                <a:gd name="T6" fmla="*/ 424 w 424"/>
                <a:gd name="T7" fmla="*/ 281 h 428"/>
                <a:gd name="T8" fmla="*/ 363 w 424"/>
                <a:gd name="T9" fmla="*/ 223 h 428"/>
                <a:gd name="T10" fmla="*/ 369 w 424"/>
                <a:gd name="T11" fmla="*/ 177 h 428"/>
                <a:gd name="T12" fmla="*/ 184 w 424"/>
                <a:gd name="T13" fmla="*/ 0 h 428"/>
                <a:gd name="T14" fmla="*/ 135 w 424"/>
                <a:gd name="T15" fmla="*/ 6 h 428"/>
                <a:gd name="T16" fmla="*/ 237 w 424"/>
                <a:gd name="T17" fmla="*/ 107 h 428"/>
                <a:gd name="T18" fmla="*/ 212 w 424"/>
                <a:gd name="T19" fmla="*/ 200 h 428"/>
                <a:gd name="T20" fmla="*/ 110 w 424"/>
                <a:gd name="T21" fmla="*/ 231 h 428"/>
                <a:gd name="T22" fmla="*/ 6 w 424"/>
                <a:gd name="T23" fmla="*/ 131 h 428"/>
                <a:gd name="T24" fmla="*/ 0 w 424"/>
                <a:gd name="T25" fmla="*/ 177 h 428"/>
                <a:gd name="T26" fmla="*/ 184 w 424"/>
                <a:gd name="T27" fmla="*/ 355 h 428"/>
                <a:gd name="T28" fmla="*/ 240 w 424"/>
                <a:gd name="T29" fmla="*/ 346 h 428"/>
                <a:gd name="T30" fmla="*/ 328 w 424"/>
                <a:gd name="T31" fmla="*/ 428 h 428"/>
                <a:gd name="T32" fmla="*/ 359 w 424"/>
                <a:gd name="T33" fmla="*/ 398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4" h="428">
                  <a:moveTo>
                    <a:pt x="359" y="398"/>
                  </a:moveTo>
                  <a:cubicBezTo>
                    <a:pt x="313" y="355"/>
                    <a:pt x="313" y="355"/>
                    <a:pt x="313" y="355"/>
                  </a:cubicBezTo>
                  <a:cubicBezTo>
                    <a:pt x="386" y="281"/>
                    <a:pt x="386" y="281"/>
                    <a:pt x="386" y="281"/>
                  </a:cubicBezTo>
                  <a:cubicBezTo>
                    <a:pt x="424" y="281"/>
                    <a:pt x="424" y="281"/>
                    <a:pt x="424" y="281"/>
                  </a:cubicBezTo>
                  <a:cubicBezTo>
                    <a:pt x="363" y="223"/>
                    <a:pt x="363" y="223"/>
                    <a:pt x="363" y="223"/>
                  </a:cubicBezTo>
                  <a:cubicBezTo>
                    <a:pt x="367" y="208"/>
                    <a:pt x="369" y="193"/>
                    <a:pt x="369" y="177"/>
                  </a:cubicBezTo>
                  <a:cubicBezTo>
                    <a:pt x="369" y="79"/>
                    <a:pt x="286" y="0"/>
                    <a:pt x="184" y="0"/>
                  </a:cubicBezTo>
                  <a:cubicBezTo>
                    <a:pt x="167" y="0"/>
                    <a:pt x="151" y="2"/>
                    <a:pt x="135" y="6"/>
                  </a:cubicBezTo>
                  <a:cubicBezTo>
                    <a:pt x="237" y="107"/>
                    <a:pt x="237" y="107"/>
                    <a:pt x="237" y="107"/>
                  </a:cubicBezTo>
                  <a:cubicBezTo>
                    <a:pt x="212" y="200"/>
                    <a:pt x="212" y="200"/>
                    <a:pt x="212" y="200"/>
                  </a:cubicBezTo>
                  <a:cubicBezTo>
                    <a:pt x="110" y="231"/>
                    <a:pt x="110" y="231"/>
                    <a:pt x="110" y="231"/>
                  </a:cubicBezTo>
                  <a:cubicBezTo>
                    <a:pt x="6" y="131"/>
                    <a:pt x="6" y="131"/>
                    <a:pt x="6" y="131"/>
                  </a:cubicBezTo>
                  <a:cubicBezTo>
                    <a:pt x="2" y="146"/>
                    <a:pt x="0" y="161"/>
                    <a:pt x="0" y="177"/>
                  </a:cubicBezTo>
                  <a:cubicBezTo>
                    <a:pt x="0" y="275"/>
                    <a:pt x="82" y="355"/>
                    <a:pt x="184" y="355"/>
                  </a:cubicBezTo>
                  <a:cubicBezTo>
                    <a:pt x="204" y="355"/>
                    <a:pt x="222" y="352"/>
                    <a:pt x="240" y="346"/>
                  </a:cubicBezTo>
                  <a:cubicBezTo>
                    <a:pt x="328" y="428"/>
                    <a:pt x="328" y="428"/>
                    <a:pt x="328" y="428"/>
                  </a:cubicBezTo>
                  <a:lnTo>
                    <a:pt x="359" y="3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5" name="Freeform 7"/>
          <p:cNvSpPr>
            <a:spLocks noEditPoints="1"/>
          </p:cNvSpPr>
          <p:nvPr/>
        </p:nvSpPr>
        <p:spPr bwMode="auto">
          <a:xfrm>
            <a:off x="5390105" y="2844089"/>
            <a:ext cx="466305" cy="597290"/>
          </a:xfrm>
          <a:custGeom>
            <a:avLst/>
            <a:gdLst>
              <a:gd name="T0" fmla="*/ 1203 w 3363"/>
              <a:gd name="T1" fmla="*/ 1993 h 4309"/>
              <a:gd name="T2" fmla="*/ 1141 w 3363"/>
              <a:gd name="T3" fmla="*/ 2066 h 4309"/>
              <a:gd name="T4" fmla="*/ 969 w 3363"/>
              <a:gd name="T5" fmla="*/ 2077 h 4309"/>
              <a:gd name="T6" fmla="*/ 90 w 3363"/>
              <a:gd name="T7" fmla="*/ 2342 h 4309"/>
              <a:gd name="T8" fmla="*/ 102 w 3363"/>
              <a:gd name="T9" fmla="*/ 2510 h 4309"/>
              <a:gd name="T10" fmla="*/ 187 w 3363"/>
              <a:gd name="T11" fmla="*/ 2551 h 4309"/>
              <a:gd name="T12" fmla="*/ 1040 w 3363"/>
              <a:gd name="T13" fmla="*/ 2549 h 4309"/>
              <a:gd name="T14" fmla="*/ 1171 w 3363"/>
              <a:gd name="T15" fmla="*/ 2559 h 4309"/>
              <a:gd name="T16" fmla="*/ 1211 w 3363"/>
              <a:gd name="T17" fmla="*/ 2627 h 4309"/>
              <a:gd name="T18" fmla="*/ 1217 w 3363"/>
              <a:gd name="T19" fmla="*/ 2757 h 4309"/>
              <a:gd name="T20" fmla="*/ 1232 w 3363"/>
              <a:gd name="T21" fmla="*/ 2767 h 4309"/>
              <a:gd name="T22" fmla="*/ 1512 w 3363"/>
              <a:gd name="T23" fmla="*/ 2510 h 4309"/>
              <a:gd name="T24" fmla="*/ 1221 w 3363"/>
              <a:gd name="T25" fmla="*/ 1859 h 4309"/>
              <a:gd name="T26" fmla="*/ 1234 w 3363"/>
              <a:gd name="T27" fmla="*/ 599 h 4309"/>
              <a:gd name="T28" fmla="*/ 1336 w 3363"/>
              <a:gd name="T29" fmla="*/ 1085 h 4309"/>
              <a:gd name="T30" fmla="*/ 2693 w 3363"/>
              <a:gd name="T31" fmla="*/ 1335 h 4309"/>
              <a:gd name="T32" fmla="*/ 1486 w 3363"/>
              <a:gd name="T33" fmla="*/ 636 h 4309"/>
              <a:gd name="T34" fmla="*/ 1365 w 3363"/>
              <a:gd name="T35" fmla="*/ 578 h 4309"/>
              <a:gd name="T36" fmla="*/ 1532 w 3363"/>
              <a:gd name="T37" fmla="*/ 351 h 4309"/>
              <a:gd name="T38" fmla="*/ 1529 w 3363"/>
              <a:gd name="T39" fmla="*/ 518 h 4309"/>
              <a:gd name="T40" fmla="*/ 2437 w 3363"/>
              <a:gd name="T41" fmla="*/ 1047 h 4309"/>
              <a:gd name="T42" fmla="*/ 2825 w 3363"/>
              <a:gd name="T43" fmla="*/ 1257 h 4309"/>
              <a:gd name="T44" fmla="*/ 2935 w 3363"/>
              <a:gd name="T45" fmla="*/ 1227 h 4309"/>
              <a:gd name="T46" fmla="*/ 3049 w 3363"/>
              <a:gd name="T47" fmla="*/ 1175 h 4309"/>
              <a:gd name="T48" fmla="*/ 3136 w 3363"/>
              <a:gd name="T49" fmla="*/ 1253 h 4309"/>
              <a:gd name="T50" fmla="*/ 3247 w 3363"/>
              <a:gd name="T51" fmla="*/ 1399 h 4309"/>
              <a:gd name="T52" fmla="*/ 3265 w 3363"/>
              <a:gd name="T53" fmla="*/ 1254 h 4309"/>
              <a:gd name="T54" fmla="*/ 3262 w 3363"/>
              <a:gd name="T55" fmla="*/ 1120 h 4309"/>
              <a:gd name="T56" fmla="*/ 3179 w 3363"/>
              <a:gd name="T57" fmla="*/ 1004 h 4309"/>
              <a:gd name="T58" fmla="*/ 2050 w 3363"/>
              <a:gd name="T59" fmla="*/ 346 h 4309"/>
              <a:gd name="T60" fmla="*/ 2140 w 3363"/>
              <a:gd name="T61" fmla="*/ 262 h 4309"/>
              <a:gd name="T62" fmla="*/ 3034 w 3363"/>
              <a:gd name="T63" fmla="*/ 777 h 4309"/>
              <a:gd name="T64" fmla="*/ 3319 w 3363"/>
              <a:gd name="T65" fmla="*/ 982 h 4309"/>
              <a:gd name="T66" fmla="*/ 3363 w 3363"/>
              <a:gd name="T67" fmla="*/ 1105 h 4309"/>
              <a:gd name="T68" fmla="*/ 3345 w 3363"/>
              <a:gd name="T69" fmla="*/ 1562 h 4309"/>
              <a:gd name="T70" fmla="*/ 3340 w 3363"/>
              <a:gd name="T71" fmla="*/ 3925 h 4309"/>
              <a:gd name="T72" fmla="*/ 3302 w 3363"/>
              <a:gd name="T73" fmla="*/ 4026 h 4309"/>
              <a:gd name="T74" fmla="*/ 3125 w 3363"/>
              <a:gd name="T75" fmla="*/ 4132 h 4309"/>
              <a:gd name="T76" fmla="*/ 2885 w 3363"/>
              <a:gd name="T77" fmla="*/ 4276 h 4309"/>
              <a:gd name="T78" fmla="*/ 2737 w 3363"/>
              <a:gd name="T79" fmla="*/ 4309 h 4309"/>
              <a:gd name="T80" fmla="*/ 2598 w 3363"/>
              <a:gd name="T81" fmla="*/ 4285 h 4309"/>
              <a:gd name="T82" fmla="*/ 1293 w 3363"/>
              <a:gd name="T83" fmla="*/ 3508 h 4309"/>
              <a:gd name="T84" fmla="*/ 734 w 3363"/>
              <a:gd name="T85" fmla="*/ 3185 h 4309"/>
              <a:gd name="T86" fmla="*/ 678 w 3363"/>
              <a:gd name="T87" fmla="*/ 3051 h 4309"/>
              <a:gd name="T88" fmla="*/ 681 w 3363"/>
              <a:gd name="T89" fmla="*/ 2737 h 4309"/>
              <a:gd name="T90" fmla="*/ 0 w 3363"/>
              <a:gd name="T91" fmla="*/ 2255 h 4309"/>
              <a:gd name="T92" fmla="*/ 38 w 3363"/>
              <a:gd name="T93" fmla="*/ 2025 h 4309"/>
              <a:gd name="T94" fmla="*/ 117 w 3363"/>
              <a:gd name="T95" fmla="*/ 1992 h 4309"/>
              <a:gd name="T96" fmla="*/ 679 w 3363"/>
              <a:gd name="T97" fmla="*/ 1989 h 4309"/>
              <a:gd name="T98" fmla="*/ 681 w 3363"/>
              <a:gd name="T99" fmla="*/ 1161 h 4309"/>
              <a:gd name="T100" fmla="*/ 681 w 3363"/>
              <a:gd name="T101" fmla="*/ 304 h 4309"/>
              <a:gd name="T102" fmla="*/ 725 w 3363"/>
              <a:gd name="T103" fmla="*/ 198 h 4309"/>
              <a:gd name="T104" fmla="*/ 845 w 3363"/>
              <a:gd name="T105" fmla="*/ 138 h 4309"/>
              <a:gd name="T106" fmla="*/ 978 w 3363"/>
              <a:gd name="T107" fmla="*/ 57 h 4309"/>
              <a:gd name="T108" fmla="*/ 1083 w 3363"/>
              <a:gd name="T109" fmla="*/ 16 h 4309"/>
              <a:gd name="T110" fmla="*/ 1151 w 3363"/>
              <a:gd name="T111" fmla="*/ 60 h 4309"/>
              <a:gd name="T112" fmla="*/ 1267 w 3363"/>
              <a:gd name="T113" fmla="*/ 249 h 4309"/>
              <a:gd name="T114" fmla="*/ 1438 w 3363"/>
              <a:gd name="T115" fmla="*/ 293 h 4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363" h="4309">
                <a:moveTo>
                  <a:pt x="1221" y="1859"/>
                </a:moveTo>
                <a:lnTo>
                  <a:pt x="1215" y="1914"/>
                </a:lnTo>
                <a:lnTo>
                  <a:pt x="1211" y="1958"/>
                </a:lnTo>
                <a:lnTo>
                  <a:pt x="1203" y="1993"/>
                </a:lnTo>
                <a:lnTo>
                  <a:pt x="1194" y="2021"/>
                </a:lnTo>
                <a:lnTo>
                  <a:pt x="1182" y="2042"/>
                </a:lnTo>
                <a:lnTo>
                  <a:pt x="1164" y="2056"/>
                </a:lnTo>
                <a:lnTo>
                  <a:pt x="1141" y="2066"/>
                </a:lnTo>
                <a:lnTo>
                  <a:pt x="1112" y="2073"/>
                </a:lnTo>
                <a:lnTo>
                  <a:pt x="1074" y="2076"/>
                </a:lnTo>
                <a:lnTo>
                  <a:pt x="1027" y="2077"/>
                </a:lnTo>
                <a:lnTo>
                  <a:pt x="969" y="2077"/>
                </a:lnTo>
                <a:lnTo>
                  <a:pt x="88" y="2077"/>
                </a:lnTo>
                <a:lnTo>
                  <a:pt x="88" y="2169"/>
                </a:lnTo>
                <a:lnTo>
                  <a:pt x="90" y="2257"/>
                </a:lnTo>
                <a:lnTo>
                  <a:pt x="90" y="2342"/>
                </a:lnTo>
                <a:lnTo>
                  <a:pt x="87" y="2426"/>
                </a:lnTo>
                <a:lnTo>
                  <a:pt x="87" y="2460"/>
                </a:lnTo>
                <a:lnTo>
                  <a:pt x="93" y="2488"/>
                </a:lnTo>
                <a:lnTo>
                  <a:pt x="102" y="2510"/>
                </a:lnTo>
                <a:lnTo>
                  <a:pt x="116" y="2527"/>
                </a:lnTo>
                <a:lnTo>
                  <a:pt x="136" y="2539"/>
                </a:lnTo>
                <a:lnTo>
                  <a:pt x="158" y="2546"/>
                </a:lnTo>
                <a:lnTo>
                  <a:pt x="187" y="2551"/>
                </a:lnTo>
                <a:lnTo>
                  <a:pt x="219" y="2551"/>
                </a:lnTo>
                <a:lnTo>
                  <a:pt x="602" y="2549"/>
                </a:lnTo>
                <a:lnTo>
                  <a:pt x="985" y="2549"/>
                </a:lnTo>
                <a:lnTo>
                  <a:pt x="1040" y="2549"/>
                </a:lnTo>
                <a:lnTo>
                  <a:pt x="1086" y="2549"/>
                </a:lnTo>
                <a:lnTo>
                  <a:pt x="1121" y="2551"/>
                </a:lnTo>
                <a:lnTo>
                  <a:pt x="1150" y="2554"/>
                </a:lnTo>
                <a:lnTo>
                  <a:pt x="1171" y="2559"/>
                </a:lnTo>
                <a:lnTo>
                  <a:pt x="1188" y="2568"/>
                </a:lnTo>
                <a:lnTo>
                  <a:pt x="1199" y="2581"/>
                </a:lnTo>
                <a:lnTo>
                  <a:pt x="1206" y="2601"/>
                </a:lnTo>
                <a:lnTo>
                  <a:pt x="1211" y="2627"/>
                </a:lnTo>
                <a:lnTo>
                  <a:pt x="1212" y="2661"/>
                </a:lnTo>
                <a:lnTo>
                  <a:pt x="1214" y="2703"/>
                </a:lnTo>
                <a:lnTo>
                  <a:pt x="1215" y="2755"/>
                </a:lnTo>
                <a:lnTo>
                  <a:pt x="1217" y="2757"/>
                </a:lnTo>
                <a:lnTo>
                  <a:pt x="1220" y="2760"/>
                </a:lnTo>
                <a:lnTo>
                  <a:pt x="1223" y="2763"/>
                </a:lnTo>
                <a:lnTo>
                  <a:pt x="1228" y="2764"/>
                </a:lnTo>
                <a:lnTo>
                  <a:pt x="1232" y="2767"/>
                </a:lnTo>
                <a:lnTo>
                  <a:pt x="1237" y="2769"/>
                </a:lnTo>
                <a:lnTo>
                  <a:pt x="1331" y="2682"/>
                </a:lnTo>
                <a:lnTo>
                  <a:pt x="1423" y="2595"/>
                </a:lnTo>
                <a:lnTo>
                  <a:pt x="1512" y="2510"/>
                </a:lnTo>
                <a:lnTo>
                  <a:pt x="1599" y="2428"/>
                </a:lnTo>
                <a:lnTo>
                  <a:pt x="1681" y="2350"/>
                </a:lnTo>
                <a:lnTo>
                  <a:pt x="1451" y="2105"/>
                </a:lnTo>
                <a:lnTo>
                  <a:pt x="1221" y="1859"/>
                </a:lnTo>
                <a:close/>
                <a:moveTo>
                  <a:pt x="1334" y="573"/>
                </a:moveTo>
                <a:lnTo>
                  <a:pt x="1302" y="575"/>
                </a:lnTo>
                <a:lnTo>
                  <a:pt x="1269" y="582"/>
                </a:lnTo>
                <a:lnTo>
                  <a:pt x="1234" y="599"/>
                </a:lnTo>
                <a:lnTo>
                  <a:pt x="1118" y="669"/>
                </a:lnTo>
                <a:lnTo>
                  <a:pt x="1004" y="744"/>
                </a:lnTo>
                <a:lnTo>
                  <a:pt x="885" y="820"/>
                </a:lnTo>
                <a:lnTo>
                  <a:pt x="1336" y="1085"/>
                </a:lnTo>
                <a:lnTo>
                  <a:pt x="1785" y="1349"/>
                </a:lnTo>
                <a:lnTo>
                  <a:pt x="2237" y="1612"/>
                </a:lnTo>
                <a:lnTo>
                  <a:pt x="2693" y="1879"/>
                </a:lnTo>
                <a:lnTo>
                  <a:pt x="2693" y="1335"/>
                </a:lnTo>
                <a:lnTo>
                  <a:pt x="2304" y="1111"/>
                </a:lnTo>
                <a:lnTo>
                  <a:pt x="1911" y="884"/>
                </a:lnTo>
                <a:lnTo>
                  <a:pt x="1517" y="654"/>
                </a:lnTo>
                <a:lnTo>
                  <a:pt x="1486" y="636"/>
                </a:lnTo>
                <a:lnTo>
                  <a:pt x="1456" y="617"/>
                </a:lnTo>
                <a:lnTo>
                  <a:pt x="1426" y="602"/>
                </a:lnTo>
                <a:lnTo>
                  <a:pt x="1395" y="589"/>
                </a:lnTo>
                <a:lnTo>
                  <a:pt x="1365" y="578"/>
                </a:lnTo>
                <a:lnTo>
                  <a:pt x="1334" y="573"/>
                </a:lnTo>
                <a:close/>
                <a:moveTo>
                  <a:pt x="1686" y="131"/>
                </a:moveTo>
                <a:lnTo>
                  <a:pt x="1608" y="243"/>
                </a:lnTo>
                <a:lnTo>
                  <a:pt x="1532" y="351"/>
                </a:lnTo>
                <a:lnTo>
                  <a:pt x="1456" y="457"/>
                </a:lnTo>
                <a:lnTo>
                  <a:pt x="1483" y="480"/>
                </a:lnTo>
                <a:lnTo>
                  <a:pt x="1508" y="500"/>
                </a:lnTo>
                <a:lnTo>
                  <a:pt x="1529" y="518"/>
                </a:lnTo>
                <a:lnTo>
                  <a:pt x="1550" y="532"/>
                </a:lnTo>
                <a:lnTo>
                  <a:pt x="1846" y="703"/>
                </a:lnTo>
                <a:lnTo>
                  <a:pt x="2141" y="875"/>
                </a:lnTo>
                <a:lnTo>
                  <a:pt x="2437" y="1047"/>
                </a:lnTo>
                <a:lnTo>
                  <a:pt x="2729" y="1222"/>
                </a:lnTo>
                <a:lnTo>
                  <a:pt x="2763" y="1241"/>
                </a:lnTo>
                <a:lnTo>
                  <a:pt x="2795" y="1251"/>
                </a:lnTo>
                <a:lnTo>
                  <a:pt x="2825" y="1257"/>
                </a:lnTo>
                <a:lnTo>
                  <a:pt x="2854" y="1256"/>
                </a:lnTo>
                <a:lnTo>
                  <a:pt x="2882" y="1251"/>
                </a:lnTo>
                <a:lnTo>
                  <a:pt x="2907" y="1241"/>
                </a:lnTo>
                <a:lnTo>
                  <a:pt x="2935" y="1227"/>
                </a:lnTo>
                <a:lnTo>
                  <a:pt x="2962" y="1209"/>
                </a:lnTo>
                <a:lnTo>
                  <a:pt x="2994" y="1190"/>
                </a:lnTo>
                <a:lnTo>
                  <a:pt x="3023" y="1178"/>
                </a:lnTo>
                <a:lnTo>
                  <a:pt x="3049" y="1175"/>
                </a:lnTo>
                <a:lnTo>
                  <a:pt x="3073" y="1181"/>
                </a:lnTo>
                <a:lnTo>
                  <a:pt x="3096" y="1195"/>
                </a:lnTo>
                <a:lnTo>
                  <a:pt x="3118" y="1219"/>
                </a:lnTo>
                <a:lnTo>
                  <a:pt x="3136" y="1253"/>
                </a:lnTo>
                <a:lnTo>
                  <a:pt x="3159" y="1292"/>
                </a:lnTo>
                <a:lnTo>
                  <a:pt x="3188" y="1329"/>
                </a:lnTo>
                <a:lnTo>
                  <a:pt x="3218" y="1364"/>
                </a:lnTo>
                <a:lnTo>
                  <a:pt x="3247" y="1399"/>
                </a:lnTo>
                <a:lnTo>
                  <a:pt x="3252" y="1363"/>
                </a:lnTo>
                <a:lnTo>
                  <a:pt x="3256" y="1326"/>
                </a:lnTo>
                <a:lnTo>
                  <a:pt x="3261" y="1289"/>
                </a:lnTo>
                <a:lnTo>
                  <a:pt x="3265" y="1254"/>
                </a:lnTo>
                <a:lnTo>
                  <a:pt x="3270" y="1219"/>
                </a:lnTo>
                <a:lnTo>
                  <a:pt x="3270" y="1186"/>
                </a:lnTo>
                <a:lnTo>
                  <a:pt x="3268" y="1152"/>
                </a:lnTo>
                <a:lnTo>
                  <a:pt x="3262" y="1120"/>
                </a:lnTo>
                <a:lnTo>
                  <a:pt x="3252" y="1090"/>
                </a:lnTo>
                <a:lnTo>
                  <a:pt x="3233" y="1059"/>
                </a:lnTo>
                <a:lnTo>
                  <a:pt x="3210" y="1032"/>
                </a:lnTo>
                <a:lnTo>
                  <a:pt x="3179" y="1004"/>
                </a:lnTo>
                <a:lnTo>
                  <a:pt x="3139" y="980"/>
                </a:lnTo>
                <a:lnTo>
                  <a:pt x="2775" y="773"/>
                </a:lnTo>
                <a:lnTo>
                  <a:pt x="2412" y="561"/>
                </a:lnTo>
                <a:lnTo>
                  <a:pt x="2050" y="346"/>
                </a:lnTo>
                <a:lnTo>
                  <a:pt x="1686" y="131"/>
                </a:lnTo>
                <a:close/>
                <a:moveTo>
                  <a:pt x="1665" y="0"/>
                </a:moveTo>
                <a:lnTo>
                  <a:pt x="1904" y="133"/>
                </a:lnTo>
                <a:lnTo>
                  <a:pt x="2140" y="262"/>
                </a:lnTo>
                <a:lnTo>
                  <a:pt x="2373" y="393"/>
                </a:lnTo>
                <a:lnTo>
                  <a:pt x="2595" y="520"/>
                </a:lnTo>
                <a:lnTo>
                  <a:pt x="2815" y="648"/>
                </a:lnTo>
                <a:lnTo>
                  <a:pt x="3034" y="777"/>
                </a:lnTo>
                <a:lnTo>
                  <a:pt x="3252" y="910"/>
                </a:lnTo>
                <a:lnTo>
                  <a:pt x="3274" y="930"/>
                </a:lnTo>
                <a:lnTo>
                  <a:pt x="3297" y="953"/>
                </a:lnTo>
                <a:lnTo>
                  <a:pt x="3319" y="982"/>
                </a:lnTo>
                <a:lnTo>
                  <a:pt x="3335" y="1012"/>
                </a:lnTo>
                <a:lnTo>
                  <a:pt x="3351" y="1044"/>
                </a:lnTo>
                <a:lnTo>
                  <a:pt x="3360" y="1075"/>
                </a:lnTo>
                <a:lnTo>
                  <a:pt x="3363" y="1105"/>
                </a:lnTo>
                <a:lnTo>
                  <a:pt x="3363" y="1219"/>
                </a:lnTo>
                <a:lnTo>
                  <a:pt x="3358" y="1334"/>
                </a:lnTo>
                <a:lnTo>
                  <a:pt x="3351" y="1448"/>
                </a:lnTo>
                <a:lnTo>
                  <a:pt x="3345" y="1562"/>
                </a:lnTo>
                <a:lnTo>
                  <a:pt x="3341" y="1676"/>
                </a:lnTo>
                <a:lnTo>
                  <a:pt x="3338" y="2784"/>
                </a:lnTo>
                <a:lnTo>
                  <a:pt x="3340" y="3893"/>
                </a:lnTo>
                <a:lnTo>
                  <a:pt x="3340" y="3925"/>
                </a:lnTo>
                <a:lnTo>
                  <a:pt x="3337" y="3954"/>
                </a:lnTo>
                <a:lnTo>
                  <a:pt x="3331" y="3980"/>
                </a:lnTo>
                <a:lnTo>
                  <a:pt x="3319" y="4005"/>
                </a:lnTo>
                <a:lnTo>
                  <a:pt x="3302" y="4026"/>
                </a:lnTo>
                <a:lnTo>
                  <a:pt x="3279" y="4046"/>
                </a:lnTo>
                <a:lnTo>
                  <a:pt x="3247" y="4062"/>
                </a:lnTo>
                <a:lnTo>
                  <a:pt x="3185" y="4096"/>
                </a:lnTo>
                <a:lnTo>
                  <a:pt x="3125" y="4132"/>
                </a:lnTo>
                <a:lnTo>
                  <a:pt x="3067" y="4172"/>
                </a:lnTo>
                <a:lnTo>
                  <a:pt x="3008" y="4210"/>
                </a:lnTo>
                <a:lnTo>
                  <a:pt x="2947" y="4247"/>
                </a:lnTo>
                <a:lnTo>
                  <a:pt x="2885" y="4276"/>
                </a:lnTo>
                <a:lnTo>
                  <a:pt x="2851" y="4288"/>
                </a:lnTo>
                <a:lnTo>
                  <a:pt x="2815" y="4297"/>
                </a:lnTo>
                <a:lnTo>
                  <a:pt x="2776" y="4305"/>
                </a:lnTo>
                <a:lnTo>
                  <a:pt x="2737" y="4309"/>
                </a:lnTo>
                <a:lnTo>
                  <a:pt x="2699" y="4309"/>
                </a:lnTo>
                <a:lnTo>
                  <a:pt x="2662" y="4306"/>
                </a:lnTo>
                <a:lnTo>
                  <a:pt x="2627" y="4299"/>
                </a:lnTo>
                <a:lnTo>
                  <a:pt x="2598" y="4285"/>
                </a:lnTo>
                <a:lnTo>
                  <a:pt x="2269" y="4096"/>
                </a:lnTo>
                <a:lnTo>
                  <a:pt x="1943" y="3901"/>
                </a:lnTo>
                <a:lnTo>
                  <a:pt x="1617" y="3703"/>
                </a:lnTo>
                <a:lnTo>
                  <a:pt x="1293" y="3508"/>
                </a:lnTo>
                <a:lnTo>
                  <a:pt x="1049" y="3366"/>
                </a:lnTo>
                <a:lnTo>
                  <a:pt x="803" y="3232"/>
                </a:lnTo>
                <a:lnTo>
                  <a:pt x="765" y="3209"/>
                </a:lnTo>
                <a:lnTo>
                  <a:pt x="734" y="3185"/>
                </a:lnTo>
                <a:lnTo>
                  <a:pt x="711" y="3156"/>
                </a:lnTo>
                <a:lnTo>
                  <a:pt x="695" y="3124"/>
                </a:lnTo>
                <a:lnTo>
                  <a:pt x="684" y="3089"/>
                </a:lnTo>
                <a:lnTo>
                  <a:pt x="678" y="3051"/>
                </a:lnTo>
                <a:lnTo>
                  <a:pt x="678" y="3008"/>
                </a:lnTo>
                <a:lnTo>
                  <a:pt x="682" y="2920"/>
                </a:lnTo>
                <a:lnTo>
                  <a:pt x="682" y="2830"/>
                </a:lnTo>
                <a:lnTo>
                  <a:pt x="681" y="2737"/>
                </a:lnTo>
                <a:lnTo>
                  <a:pt x="681" y="2639"/>
                </a:lnTo>
                <a:lnTo>
                  <a:pt x="0" y="2639"/>
                </a:lnTo>
                <a:lnTo>
                  <a:pt x="0" y="2446"/>
                </a:lnTo>
                <a:lnTo>
                  <a:pt x="0" y="2255"/>
                </a:lnTo>
                <a:lnTo>
                  <a:pt x="6" y="2066"/>
                </a:lnTo>
                <a:lnTo>
                  <a:pt x="11" y="2053"/>
                </a:lnTo>
                <a:lnTo>
                  <a:pt x="21" y="2039"/>
                </a:lnTo>
                <a:lnTo>
                  <a:pt x="38" y="2025"/>
                </a:lnTo>
                <a:lnTo>
                  <a:pt x="58" y="2013"/>
                </a:lnTo>
                <a:lnTo>
                  <a:pt x="78" y="2002"/>
                </a:lnTo>
                <a:lnTo>
                  <a:pt x="99" y="1995"/>
                </a:lnTo>
                <a:lnTo>
                  <a:pt x="117" y="1992"/>
                </a:lnTo>
                <a:lnTo>
                  <a:pt x="254" y="1987"/>
                </a:lnTo>
                <a:lnTo>
                  <a:pt x="393" y="1987"/>
                </a:lnTo>
                <a:lnTo>
                  <a:pt x="533" y="1987"/>
                </a:lnTo>
                <a:lnTo>
                  <a:pt x="679" y="1989"/>
                </a:lnTo>
                <a:lnTo>
                  <a:pt x="681" y="1841"/>
                </a:lnTo>
                <a:lnTo>
                  <a:pt x="681" y="1698"/>
                </a:lnTo>
                <a:lnTo>
                  <a:pt x="679" y="1556"/>
                </a:lnTo>
                <a:lnTo>
                  <a:pt x="681" y="1161"/>
                </a:lnTo>
                <a:lnTo>
                  <a:pt x="681" y="767"/>
                </a:lnTo>
                <a:lnTo>
                  <a:pt x="678" y="374"/>
                </a:lnTo>
                <a:lnTo>
                  <a:pt x="678" y="337"/>
                </a:lnTo>
                <a:lnTo>
                  <a:pt x="681" y="304"/>
                </a:lnTo>
                <a:lnTo>
                  <a:pt x="685" y="273"/>
                </a:lnTo>
                <a:lnTo>
                  <a:pt x="695" y="246"/>
                </a:lnTo>
                <a:lnTo>
                  <a:pt x="707" y="220"/>
                </a:lnTo>
                <a:lnTo>
                  <a:pt x="725" y="198"/>
                </a:lnTo>
                <a:lnTo>
                  <a:pt x="748" y="179"/>
                </a:lnTo>
                <a:lnTo>
                  <a:pt x="777" y="163"/>
                </a:lnTo>
                <a:lnTo>
                  <a:pt x="813" y="150"/>
                </a:lnTo>
                <a:lnTo>
                  <a:pt x="845" y="138"/>
                </a:lnTo>
                <a:lnTo>
                  <a:pt x="877" y="118"/>
                </a:lnTo>
                <a:lnTo>
                  <a:pt x="908" y="96"/>
                </a:lnTo>
                <a:lnTo>
                  <a:pt x="940" y="77"/>
                </a:lnTo>
                <a:lnTo>
                  <a:pt x="978" y="57"/>
                </a:lnTo>
                <a:lnTo>
                  <a:pt x="1011" y="40"/>
                </a:lnTo>
                <a:lnTo>
                  <a:pt x="1039" y="26"/>
                </a:lnTo>
                <a:lnTo>
                  <a:pt x="1063" y="19"/>
                </a:lnTo>
                <a:lnTo>
                  <a:pt x="1083" y="16"/>
                </a:lnTo>
                <a:lnTo>
                  <a:pt x="1101" y="19"/>
                </a:lnTo>
                <a:lnTo>
                  <a:pt x="1118" y="26"/>
                </a:lnTo>
                <a:lnTo>
                  <a:pt x="1135" y="40"/>
                </a:lnTo>
                <a:lnTo>
                  <a:pt x="1151" y="60"/>
                </a:lnTo>
                <a:lnTo>
                  <a:pt x="1168" y="84"/>
                </a:lnTo>
                <a:lnTo>
                  <a:pt x="1188" y="118"/>
                </a:lnTo>
                <a:lnTo>
                  <a:pt x="1211" y="156"/>
                </a:lnTo>
                <a:lnTo>
                  <a:pt x="1267" y="249"/>
                </a:lnTo>
                <a:lnTo>
                  <a:pt x="1325" y="342"/>
                </a:lnTo>
                <a:lnTo>
                  <a:pt x="1342" y="366"/>
                </a:lnTo>
                <a:lnTo>
                  <a:pt x="1360" y="393"/>
                </a:lnTo>
                <a:lnTo>
                  <a:pt x="1438" y="293"/>
                </a:lnTo>
                <a:lnTo>
                  <a:pt x="1514" y="195"/>
                </a:lnTo>
                <a:lnTo>
                  <a:pt x="1589" y="98"/>
                </a:lnTo>
                <a:lnTo>
                  <a:pt x="166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1" name="Group 10"/>
          <p:cNvGrpSpPr/>
          <p:nvPr/>
        </p:nvGrpSpPr>
        <p:grpSpPr>
          <a:xfrm>
            <a:off x="6557542" y="2828129"/>
            <a:ext cx="663747" cy="643531"/>
            <a:chOff x="6980459" y="2959030"/>
            <a:chExt cx="1916742" cy="1858364"/>
          </a:xfrm>
          <a:solidFill>
            <a:schemeClr val="tx1"/>
          </a:solidFill>
        </p:grpSpPr>
        <p:sp>
          <p:nvSpPr>
            <p:cNvPr id="160" name="Freeform 23"/>
            <p:cNvSpPr>
              <a:spLocks noChangeAspect="1" noEditPoints="1"/>
            </p:cNvSpPr>
            <p:nvPr/>
          </p:nvSpPr>
          <p:spPr bwMode="auto">
            <a:xfrm>
              <a:off x="7339455" y="3351085"/>
              <a:ext cx="1119252" cy="1119250"/>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1600">
                <a:solidFill>
                  <a:schemeClr val="accent2"/>
                </a:solidFill>
              </a:endParaRPr>
            </a:p>
          </p:txBody>
        </p:sp>
        <p:sp>
          <p:nvSpPr>
            <p:cNvPr id="161" name="Freeform 160"/>
            <p:cNvSpPr>
              <a:spLocks noEditPoints="1"/>
            </p:cNvSpPr>
            <p:nvPr/>
          </p:nvSpPr>
          <p:spPr bwMode="auto">
            <a:xfrm>
              <a:off x="6980459" y="2959030"/>
              <a:ext cx="1916742" cy="1858364"/>
            </a:xfrm>
            <a:custGeom>
              <a:avLst/>
              <a:gdLst>
                <a:gd name="T0" fmla="*/ 608 w 608"/>
                <a:gd name="T1" fmla="*/ 305 h 590"/>
                <a:gd name="T2" fmla="*/ 582 w 608"/>
                <a:gd name="T3" fmla="*/ 186 h 590"/>
                <a:gd name="T4" fmla="*/ 513 w 608"/>
                <a:gd name="T5" fmla="*/ 87 h 590"/>
                <a:gd name="T6" fmla="*/ 412 w 608"/>
                <a:gd name="T7" fmla="*/ 22 h 590"/>
                <a:gd name="T8" fmla="*/ 295 w 608"/>
                <a:gd name="T9" fmla="*/ 1 h 590"/>
                <a:gd name="T10" fmla="*/ 179 w 608"/>
                <a:gd name="T11" fmla="*/ 26 h 590"/>
                <a:gd name="T12" fmla="*/ 83 w 608"/>
                <a:gd name="T13" fmla="*/ 94 h 590"/>
                <a:gd name="T14" fmla="*/ 20 w 608"/>
                <a:gd name="T15" fmla="*/ 192 h 590"/>
                <a:gd name="T16" fmla="*/ 0 w 608"/>
                <a:gd name="T17" fmla="*/ 305 h 590"/>
                <a:gd name="T18" fmla="*/ 25 w 608"/>
                <a:gd name="T19" fmla="*/ 417 h 590"/>
                <a:gd name="T20" fmla="*/ 90 w 608"/>
                <a:gd name="T21" fmla="*/ 510 h 590"/>
                <a:gd name="T22" fmla="*/ 185 w 608"/>
                <a:gd name="T23" fmla="*/ 570 h 590"/>
                <a:gd name="T24" fmla="*/ 295 w 608"/>
                <a:gd name="T25" fmla="*/ 589 h 590"/>
                <a:gd name="T26" fmla="*/ 402 w 608"/>
                <a:gd name="T27" fmla="*/ 566 h 590"/>
                <a:gd name="T28" fmla="*/ 492 w 608"/>
                <a:gd name="T29" fmla="*/ 503 h 590"/>
                <a:gd name="T30" fmla="*/ 551 w 608"/>
                <a:gd name="T31" fmla="*/ 411 h 590"/>
                <a:gd name="T32" fmla="*/ 567 w 608"/>
                <a:gd name="T33" fmla="*/ 347 h 590"/>
                <a:gd name="T34" fmla="*/ 569 w 608"/>
                <a:gd name="T35" fmla="*/ 348 h 590"/>
                <a:gd name="T36" fmla="*/ 608 w 608"/>
                <a:gd name="T37" fmla="*/ 308 h 590"/>
                <a:gd name="T38" fmla="*/ 608 w 608"/>
                <a:gd name="T39" fmla="*/ 305 h 590"/>
                <a:gd name="T40" fmla="*/ 546 w 608"/>
                <a:gd name="T41" fmla="*/ 409 h 590"/>
                <a:gd name="T42" fmla="*/ 485 w 608"/>
                <a:gd name="T43" fmla="*/ 496 h 590"/>
                <a:gd name="T44" fmla="*/ 397 w 608"/>
                <a:gd name="T45" fmla="*/ 552 h 590"/>
                <a:gd name="T46" fmla="*/ 295 w 608"/>
                <a:gd name="T47" fmla="*/ 570 h 590"/>
                <a:gd name="T48" fmla="*/ 194 w 608"/>
                <a:gd name="T49" fmla="*/ 547 h 590"/>
                <a:gd name="T50" fmla="*/ 111 w 608"/>
                <a:gd name="T51" fmla="*/ 489 h 590"/>
                <a:gd name="T52" fmla="*/ 57 w 608"/>
                <a:gd name="T53" fmla="*/ 404 h 590"/>
                <a:gd name="T54" fmla="*/ 40 w 608"/>
                <a:gd name="T55" fmla="*/ 305 h 590"/>
                <a:gd name="T56" fmla="*/ 61 w 608"/>
                <a:gd name="T57" fmla="*/ 208 h 590"/>
                <a:gd name="T58" fmla="*/ 118 w 608"/>
                <a:gd name="T59" fmla="*/ 128 h 590"/>
                <a:gd name="T60" fmla="*/ 200 w 608"/>
                <a:gd name="T61" fmla="*/ 76 h 590"/>
                <a:gd name="T62" fmla="*/ 295 w 608"/>
                <a:gd name="T63" fmla="*/ 60 h 590"/>
                <a:gd name="T64" fmla="*/ 387 w 608"/>
                <a:gd name="T65" fmla="*/ 81 h 590"/>
                <a:gd name="T66" fmla="*/ 464 w 608"/>
                <a:gd name="T67" fmla="*/ 135 h 590"/>
                <a:gd name="T68" fmla="*/ 514 w 608"/>
                <a:gd name="T69" fmla="*/ 214 h 590"/>
                <a:gd name="T70" fmla="*/ 530 w 608"/>
                <a:gd name="T71" fmla="*/ 305 h 590"/>
                <a:gd name="T72" fmla="*/ 530 w 608"/>
                <a:gd name="T73" fmla="*/ 305 h 590"/>
                <a:gd name="T74" fmla="*/ 530 w 608"/>
                <a:gd name="T75" fmla="*/ 308 h 590"/>
                <a:gd name="T76" fmla="*/ 565 w 608"/>
                <a:gd name="T77" fmla="*/ 347 h 590"/>
                <a:gd name="T78" fmla="*/ 546 w 608"/>
                <a:gd name="T79" fmla="*/ 409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8" h="590">
                  <a:moveTo>
                    <a:pt x="608" y="305"/>
                  </a:moveTo>
                  <a:cubicBezTo>
                    <a:pt x="608" y="264"/>
                    <a:pt x="599" y="223"/>
                    <a:pt x="582" y="186"/>
                  </a:cubicBezTo>
                  <a:cubicBezTo>
                    <a:pt x="566" y="149"/>
                    <a:pt x="542" y="115"/>
                    <a:pt x="513" y="87"/>
                  </a:cubicBezTo>
                  <a:cubicBezTo>
                    <a:pt x="484" y="59"/>
                    <a:pt x="449" y="37"/>
                    <a:pt x="412" y="22"/>
                  </a:cubicBezTo>
                  <a:cubicBezTo>
                    <a:pt x="374" y="7"/>
                    <a:pt x="334" y="0"/>
                    <a:pt x="295" y="1"/>
                  </a:cubicBezTo>
                  <a:cubicBezTo>
                    <a:pt x="255" y="2"/>
                    <a:pt x="215" y="11"/>
                    <a:pt x="179" y="26"/>
                  </a:cubicBezTo>
                  <a:cubicBezTo>
                    <a:pt x="143" y="42"/>
                    <a:pt x="110" y="65"/>
                    <a:pt x="83" y="94"/>
                  </a:cubicBezTo>
                  <a:cubicBezTo>
                    <a:pt x="56" y="122"/>
                    <a:pt x="35" y="155"/>
                    <a:pt x="20" y="192"/>
                  </a:cubicBezTo>
                  <a:cubicBezTo>
                    <a:pt x="6" y="228"/>
                    <a:pt x="0" y="267"/>
                    <a:pt x="0" y="305"/>
                  </a:cubicBezTo>
                  <a:cubicBezTo>
                    <a:pt x="1" y="344"/>
                    <a:pt x="10" y="382"/>
                    <a:pt x="25" y="417"/>
                  </a:cubicBezTo>
                  <a:cubicBezTo>
                    <a:pt x="40" y="452"/>
                    <a:pt x="63" y="483"/>
                    <a:pt x="90" y="510"/>
                  </a:cubicBezTo>
                  <a:cubicBezTo>
                    <a:pt x="117" y="536"/>
                    <a:pt x="150" y="557"/>
                    <a:pt x="185" y="570"/>
                  </a:cubicBezTo>
                  <a:cubicBezTo>
                    <a:pt x="220" y="584"/>
                    <a:pt x="257" y="590"/>
                    <a:pt x="295" y="589"/>
                  </a:cubicBezTo>
                  <a:cubicBezTo>
                    <a:pt x="332" y="589"/>
                    <a:pt x="369" y="581"/>
                    <a:pt x="402" y="566"/>
                  </a:cubicBezTo>
                  <a:cubicBezTo>
                    <a:pt x="436" y="551"/>
                    <a:pt x="467" y="529"/>
                    <a:pt x="492" y="503"/>
                  </a:cubicBezTo>
                  <a:cubicBezTo>
                    <a:pt x="517" y="476"/>
                    <a:pt x="537" y="445"/>
                    <a:pt x="551" y="411"/>
                  </a:cubicBezTo>
                  <a:cubicBezTo>
                    <a:pt x="559" y="391"/>
                    <a:pt x="564" y="369"/>
                    <a:pt x="567" y="347"/>
                  </a:cubicBezTo>
                  <a:cubicBezTo>
                    <a:pt x="568" y="348"/>
                    <a:pt x="568" y="348"/>
                    <a:pt x="569" y="348"/>
                  </a:cubicBezTo>
                  <a:cubicBezTo>
                    <a:pt x="591" y="348"/>
                    <a:pt x="608" y="330"/>
                    <a:pt x="608" y="308"/>
                  </a:cubicBezTo>
                  <a:cubicBezTo>
                    <a:pt x="608" y="307"/>
                    <a:pt x="608" y="306"/>
                    <a:pt x="608" y="305"/>
                  </a:cubicBezTo>
                  <a:close/>
                  <a:moveTo>
                    <a:pt x="546" y="409"/>
                  </a:moveTo>
                  <a:cubicBezTo>
                    <a:pt x="532" y="442"/>
                    <a:pt x="511" y="471"/>
                    <a:pt x="485" y="496"/>
                  </a:cubicBezTo>
                  <a:cubicBezTo>
                    <a:pt x="460" y="520"/>
                    <a:pt x="429" y="539"/>
                    <a:pt x="397" y="552"/>
                  </a:cubicBezTo>
                  <a:cubicBezTo>
                    <a:pt x="364" y="565"/>
                    <a:pt x="329" y="571"/>
                    <a:pt x="295" y="570"/>
                  </a:cubicBezTo>
                  <a:cubicBezTo>
                    <a:pt x="260" y="569"/>
                    <a:pt x="226" y="561"/>
                    <a:pt x="194" y="547"/>
                  </a:cubicBezTo>
                  <a:cubicBezTo>
                    <a:pt x="163" y="534"/>
                    <a:pt x="134" y="513"/>
                    <a:pt x="111" y="489"/>
                  </a:cubicBezTo>
                  <a:cubicBezTo>
                    <a:pt x="87" y="464"/>
                    <a:pt x="69" y="435"/>
                    <a:pt x="57" y="404"/>
                  </a:cubicBezTo>
                  <a:cubicBezTo>
                    <a:pt x="44" y="372"/>
                    <a:pt x="39" y="339"/>
                    <a:pt x="40" y="305"/>
                  </a:cubicBezTo>
                  <a:cubicBezTo>
                    <a:pt x="40" y="272"/>
                    <a:pt x="48" y="239"/>
                    <a:pt x="61" y="208"/>
                  </a:cubicBezTo>
                  <a:cubicBezTo>
                    <a:pt x="75" y="178"/>
                    <a:pt x="94" y="151"/>
                    <a:pt x="118" y="128"/>
                  </a:cubicBezTo>
                  <a:cubicBezTo>
                    <a:pt x="141" y="106"/>
                    <a:pt x="170" y="88"/>
                    <a:pt x="200" y="76"/>
                  </a:cubicBezTo>
                  <a:cubicBezTo>
                    <a:pt x="230" y="65"/>
                    <a:pt x="262" y="59"/>
                    <a:pt x="295" y="60"/>
                  </a:cubicBezTo>
                  <a:cubicBezTo>
                    <a:pt x="327" y="61"/>
                    <a:pt x="358" y="68"/>
                    <a:pt x="387" y="81"/>
                  </a:cubicBezTo>
                  <a:cubicBezTo>
                    <a:pt x="416" y="94"/>
                    <a:pt x="443" y="112"/>
                    <a:pt x="464" y="135"/>
                  </a:cubicBezTo>
                  <a:cubicBezTo>
                    <a:pt x="486" y="158"/>
                    <a:pt x="503" y="185"/>
                    <a:pt x="514" y="214"/>
                  </a:cubicBezTo>
                  <a:cubicBezTo>
                    <a:pt x="525" y="243"/>
                    <a:pt x="531" y="274"/>
                    <a:pt x="530" y="305"/>
                  </a:cubicBezTo>
                  <a:cubicBezTo>
                    <a:pt x="530" y="305"/>
                    <a:pt x="530" y="305"/>
                    <a:pt x="530" y="305"/>
                  </a:cubicBezTo>
                  <a:cubicBezTo>
                    <a:pt x="530" y="306"/>
                    <a:pt x="530" y="307"/>
                    <a:pt x="530" y="308"/>
                  </a:cubicBezTo>
                  <a:cubicBezTo>
                    <a:pt x="530" y="329"/>
                    <a:pt x="545" y="345"/>
                    <a:pt x="565" y="347"/>
                  </a:cubicBezTo>
                  <a:cubicBezTo>
                    <a:pt x="561" y="369"/>
                    <a:pt x="555" y="390"/>
                    <a:pt x="546" y="409"/>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162" name="Freeform 161"/>
          <p:cNvSpPr>
            <a:spLocks noEditPoints="1"/>
          </p:cNvSpPr>
          <p:nvPr/>
        </p:nvSpPr>
        <p:spPr bwMode="auto">
          <a:xfrm>
            <a:off x="7854700" y="2839630"/>
            <a:ext cx="601749" cy="601749"/>
          </a:xfrm>
          <a:custGeom>
            <a:avLst/>
            <a:gdLst>
              <a:gd name="T0" fmla="*/ 79 w 628"/>
              <a:gd name="T1" fmla="*/ 549 h 627"/>
              <a:gd name="T2" fmla="*/ 628 w 628"/>
              <a:gd name="T3" fmla="*/ 549 h 627"/>
              <a:gd name="T4" fmla="*/ 628 w 628"/>
              <a:gd name="T5" fmla="*/ 627 h 627"/>
              <a:gd name="T6" fmla="*/ 0 w 628"/>
              <a:gd name="T7" fmla="*/ 627 h 627"/>
              <a:gd name="T8" fmla="*/ 0 w 628"/>
              <a:gd name="T9" fmla="*/ 0 h 627"/>
              <a:gd name="T10" fmla="*/ 79 w 628"/>
              <a:gd name="T11" fmla="*/ 0 h 627"/>
              <a:gd name="T12" fmla="*/ 79 w 628"/>
              <a:gd name="T13" fmla="*/ 549 h 627"/>
              <a:gd name="T14" fmla="*/ 177 w 628"/>
              <a:gd name="T15" fmla="*/ 509 h 627"/>
              <a:gd name="T16" fmla="*/ 118 w 628"/>
              <a:gd name="T17" fmla="*/ 451 h 627"/>
              <a:gd name="T18" fmla="*/ 177 w 628"/>
              <a:gd name="T19" fmla="*/ 392 h 627"/>
              <a:gd name="T20" fmla="*/ 182 w 628"/>
              <a:gd name="T21" fmla="*/ 392 h 627"/>
              <a:gd name="T22" fmla="*/ 245 w 628"/>
              <a:gd name="T23" fmla="*/ 287 h 627"/>
              <a:gd name="T24" fmla="*/ 236 w 628"/>
              <a:gd name="T25" fmla="*/ 254 h 627"/>
              <a:gd name="T26" fmla="*/ 295 w 628"/>
              <a:gd name="T27" fmla="*/ 196 h 627"/>
              <a:gd name="T28" fmla="*/ 353 w 628"/>
              <a:gd name="T29" fmla="*/ 254 h 627"/>
              <a:gd name="T30" fmla="*/ 344 w 628"/>
              <a:gd name="T31" fmla="*/ 287 h 627"/>
              <a:gd name="T32" fmla="*/ 407 w 628"/>
              <a:gd name="T33" fmla="*/ 392 h 627"/>
              <a:gd name="T34" fmla="*/ 412 w 628"/>
              <a:gd name="T35" fmla="*/ 392 h 627"/>
              <a:gd name="T36" fmla="*/ 416 w 628"/>
              <a:gd name="T37" fmla="*/ 392 h 627"/>
              <a:gd name="T38" fmla="*/ 521 w 628"/>
              <a:gd name="T39" fmla="*/ 209 h 627"/>
              <a:gd name="T40" fmla="*/ 510 w 628"/>
              <a:gd name="T41" fmla="*/ 176 h 627"/>
              <a:gd name="T42" fmla="*/ 569 w 628"/>
              <a:gd name="T43" fmla="*/ 117 h 627"/>
              <a:gd name="T44" fmla="*/ 628 w 628"/>
              <a:gd name="T45" fmla="*/ 176 h 627"/>
              <a:gd name="T46" fmla="*/ 569 w 628"/>
              <a:gd name="T47" fmla="*/ 235 h 627"/>
              <a:gd name="T48" fmla="*/ 565 w 628"/>
              <a:gd name="T49" fmla="*/ 235 h 627"/>
              <a:gd name="T50" fmla="*/ 461 w 628"/>
              <a:gd name="T51" fmla="*/ 417 h 627"/>
              <a:gd name="T52" fmla="*/ 471 w 628"/>
              <a:gd name="T53" fmla="*/ 451 h 627"/>
              <a:gd name="T54" fmla="*/ 412 w 628"/>
              <a:gd name="T55" fmla="*/ 509 h 627"/>
              <a:gd name="T56" fmla="*/ 353 w 628"/>
              <a:gd name="T57" fmla="*/ 451 h 627"/>
              <a:gd name="T58" fmla="*/ 363 w 628"/>
              <a:gd name="T59" fmla="*/ 418 h 627"/>
              <a:gd name="T60" fmla="*/ 300 w 628"/>
              <a:gd name="T61" fmla="*/ 313 h 627"/>
              <a:gd name="T62" fmla="*/ 295 w 628"/>
              <a:gd name="T63" fmla="*/ 313 h 627"/>
              <a:gd name="T64" fmla="*/ 289 w 628"/>
              <a:gd name="T65" fmla="*/ 313 h 627"/>
              <a:gd name="T66" fmla="*/ 226 w 628"/>
              <a:gd name="T67" fmla="*/ 419 h 627"/>
              <a:gd name="T68" fmla="*/ 236 w 628"/>
              <a:gd name="T69" fmla="*/ 451 h 627"/>
              <a:gd name="T70" fmla="*/ 177 w 628"/>
              <a:gd name="T71" fmla="*/ 50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8" h="627">
                <a:moveTo>
                  <a:pt x="79" y="549"/>
                </a:moveTo>
                <a:cubicBezTo>
                  <a:pt x="628" y="549"/>
                  <a:pt x="628" y="549"/>
                  <a:pt x="628" y="549"/>
                </a:cubicBezTo>
                <a:cubicBezTo>
                  <a:pt x="628" y="627"/>
                  <a:pt x="628" y="627"/>
                  <a:pt x="628" y="627"/>
                </a:cubicBezTo>
                <a:cubicBezTo>
                  <a:pt x="0" y="627"/>
                  <a:pt x="0" y="627"/>
                  <a:pt x="0" y="627"/>
                </a:cubicBezTo>
                <a:cubicBezTo>
                  <a:pt x="0" y="0"/>
                  <a:pt x="0" y="0"/>
                  <a:pt x="0" y="0"/>
                </a:cubicBezTo>
                <a:cubicBezTo>
                  <a:pt x="79" y="0"/>
                  <a:pt x="79" y="0"/>
                  <a:pt x="79" y="0"/>
                </a:cubicBezTo>
                <a:lnTo>
                  <a:pt x="79" y="549"/>
                </a:lnTo>
                <a:close/>
                <a:moveTo>
                  <a:pt x="177" y="509"/>
                </a:moveTo>
                <a:cubicBezTo>
                  <a:pt x="144" y="509"/>
                  <a:pt x="118" y="483"/>
                  <a:pt x="118" y="451"/>
                </a:cubicBezTo>
                <a:cubicBezTo>
                  <a:pt x="118" y="418"/>
                  <a:pt x="144" y="392"/>
                  <a:pt x="177" y="392"/>
                </a:cubicBezTo>
                <a:cubicBezTo>
                  <a:pt x="179" y="392"/>
                  <a:pt x="180" y="392"/>
                  <a:pt x="182" y="392"/>
                </a:cubicBezTo>
                <a:cubicBezTo>
                  <a:pt x="245" y="287"/>
                  <a:pt x="245" y="287"/>
                  <a:pt x="245" y="287"/>
                </a:cubicBezTo>
                <a:cubicBezTo>
                  <a:pt x="239" y="277"/>
                  <a:pt x="236" y="266"/>
                  <a:pt x="236" y="254"/>
                </a:cubicBezTo>
                <a:cubicBezTo>
                  <a:pt x="236" y="222"/>
                  <a:pt x="262" y="196"/>
                  <a:pt x="295" y="196"/>
                </a:cubicBezTo>
                <a:cubicBezTo>
                  <a:pt x="327" y="196"/>
                  <a:pt x="353" y="222"/>
                  <a:pt x="353" y="254"/>
                </a:cubicBezTo>
                <a:cubicBezTo>
                  <a:pt x="353" y="266"/>
                  <a:pt x="350" y="277"/>
                  <a:pt x="344" y="287"/>
                </a:cubicBezTo>
                <a:cubicBezTo>
                  <a:pt x="407" y="392"/>
                  <a:pt x="407" y="392"/>
                  <a:pt x="407" y="392"/>
                </a:cubicBezTo>
                <a:cubicBezTo>
                  <a:pt x="409" y="392"/>
                  <a:pt x="411" y="392"/>
                  <a:pt x="412" y="392"/>
                </a:cubicBezTo>
                <a:cubicBezTo>
                  <a:pt x="414" y="392"/>
                  <a:pt x="415" y="392"/>
                  <a:pt x="416" y="392"/>
                </a:cubicBezTo>
                <a:cubicBezTo>
                  <a:pt x="521" y="209"/>
                  <a:pt x="521" y="209"/>
                  <a:pt x="521" y="209"/>
                </a:cubicBezTo>
                <a:cubicBezTo>
                  <a:pt x="514" y="200"/>
                  <a:pt x="510" y="188"/>
                  <a:pt x="510" y="176"/>
                </a:cubicBezTo>
                <a:cubicBezTo>
                  <a:pt x="510" y="144"/>
                  <a:pt x="537" y="117"/>
                  <a:pt x="569" y="117"/>
                </a:cubicBezTo>
                <a:cubicBezTo>
                  <a:pt x="602" y="117"/>
                  <a:pt x="628" y="144"/>
                  <a:pt x="628" y="176"/>
                </a:cubicBezTo>
                <a:cubicBezTo>
                  <a:pt x="628" y="209"/>
                  <a:pt x="602" y="235"/>
                  <a:pt x="569" y="235"/>
                </a:cubicBezTo>
                <a:cubicBezTo>
                  <a:pt x="568" y="235"/>
                  <a:pt x="567" y="235"/>
                  <a:pt x="565" y="235"/>
                </a:cubicBezTo>
                <a:cubicBezTo>
                  <a:pt x="461" y="417"/>
                  <a:pt x="461" y="417"/>
                  <a:pt x="461" y="417"/>
                </a:cubicBezTo>
                <a:cubicBezTo>
                  <a:pt x="467" y="427"/>
                  <a:pt x="471" y="438"/>
                  <a:pt x="471" y="451"/>
                </a:cubicBezTo>
                <a:cubicBezTo>
                  <a:pt x="471" y="483"/>
                  <a:pt x="445" y="509"/>
                  <a:pt x="412" y="509"/>
                </a:cubicBezTo>
                <a:cubicBezTo>
                  <a:pt x="380" y="509"/>
                  <a:pt x="353" y="483"/>
                  <a:pt x="353" y="451"/>
                </a:cubicBezTo>
                <a:cubicBezTo>
                  <a:pt x="353" y="439"/>
                  <a:pt x="357" y="428"/>
                  <a:pt x="363" y="418"/>
                </a:cubicBezTo>
                <a:cubicBezTo>
                  <a:pt x="300" y="313"/>
                  <a:pt x="300" y="313"/>
                  <a:pt x="300" y="313"/>
                </a:cubicBezTo>
                <a:cubicBezTo>
                  <a:pt x="298" y="313"/>
                  <a:pt x="296" y="313"/>
                  <a:pt x="295" y="313"/>
                </a:cubicBezTo>
                <a:cubicBezTo>
                  <a:pt x="293" y="313"/>
                  <a:pt x="291" y="313"/>
                  <a:pt x="289" y="313"/>
                </a:cubicBezTo>
                <a:cubicBezTo>
                  <a:pt x="226" y="419"/>
                  <a:pt x="226" y="419"/>
                  <a:pt x="226" y="419"/>
                </a:cubicBezTo>
                <a:cubicBezTo>
                  <a:pt x="232" y="428"/>
                  <a:pt x="236" y="439"/>
                  <a:pt x="236" y="451"/>
                </a:cubicBezTo>
                <a:cubicBezTo>
                  <a:pt x="236" y="483"/>
                  <a:pt x="209" y="509"/>
                  <a:pt x="177" y="50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63" name="TextBox 162"/>
          <p:cNvSpPr txBox="1"/>
          <p:nvPr/>
        </p:nvSpPr>
        <p:spPr>
          <a:xfrm>
            <a:off x="3867562" y="3554836"/>
            <a:ext cx="979075" cy="221600"/>
          </a:xfrm>
          <a:prstGeom prst="rect">
            <a:avLst/>
          </a:prstGeom>
          <a:noFill/>
        </p:spPr>
        <p:txBody>
          <a:bodyPr wrap="square" lIns="0" tIns="0" rIns="0" bIns="0" rtlCol="0">
            <a:spAutoFit/>
          </a:bodyPr>
          <a:lstStyle/>
          <a:p>
            <a:pPr algn="ctr">
              <a:lnSpc>
                <a:spcPct val="90000"/>
              </a:lnSpc>
            </a:pPr>
            <a:r>
              <a:rPr lang="zh-CN" altLang="en-US" sz="1600" dirty="0" smtClean="0"/>
              <a:t>开发</a:t>
            </a:r>
            <a:endParaRPr lang="en-US" sz="1600" dirty="0"/>
          </a:p>
        </p:txBody>
      </p:sp>
      <p:sp>
        <p:nvSpPr>
          <p:cNvPr id="164" name="TextBox 163"/>
          <p:cNvSpPr txBox="1"/>
          <p:nvPr/>
        </p:nvSpPr>
        <p:spPr>
          <a:xfrm>
            <a:off x="5133720" y="3554836"/>
            <a:ext cx="979075" cy="221600"/>
          </a:xfrm>
          <a:prstGeom prst="rect">
            <a:avLst/>
          </a:prstGeom>
          <a:noFill/>
        </p:spPr>
        <p:txBody>
          <a:bodyPr wrap="square" lIns="0" tIns="0" rIns="0" bIns="0" rtlCol="0">
            <a:spAutoFit/>
          </a:bodyPr>
          <a:lstStyle/>
          <a:p>
            <a:pPr algn="ctr">
              <a:lnSpc>
                <a:spcPct val="90000"/>
              </a:lnSpc>
            </a:pPr>
            <a:r>
              <a:rPr lang="zh-CN" altLang="en-US" sz="1600" dirty="0" smtClean="0"/>
              <a:t>部署</a:t>
            </a:r>
            <a:endParaRPr lang="en-US" sz="1600" dirty="0"/>
          </a:p>
        </p:txBody>
      </p:sp>
      <p:sp>
        <p:nvSpPr>
          <p:cNvPr id="165" name="TextBox 164"/>
          <p:cNvSpPr txBox="1"/>
          <p:nvPr/>
        </p:nvSpPr>
        <p:spPr>
          <a:xfrm>
            <a:off x="6399878" y="3554836"/>
            <a:ext cx="979075" cy="221600"/>
          </a:xfrm>
          <a:prstGeom prst="rect">
            <a:avLst/>
          </a:prstGeom>
          <a:noFill/>
        </p:spPr>
        <p:txBody>
          <a:bodyPr wrap="square" lIns="0" tIns="0" rIns="0" bIns="0" rtlCol="0">
            <a:spAutoFit/>
          </a:bodyPr>
          <a:lstStyle/>
          <a:p>
            <a:pPr algn="ctr">
              <a:lnSpc>
                <a:spcPct val="90000"/>
              </a:lnSpc>
            </a:pPr>
            <a:r>
              <a:rPr lang="zh-CN" altLang="en-US" sz="1600" dirty="0" smtClean="0"/>
              <a:t>管理</a:t>
            </a:r>
            <a:endParaRPr lang="en-US" sz="1600" dirty="0"/>
          </a:p>
        </p:txBody>
      </p:sp>
      <p:sp>
        <p:nvSpPr>
          <p:cNvPr id="166" name="TextBox 165"/>
          <p:cNvSpPr txBox="1"/>
          <p:nvPr/>
        </p:nvSpPr>
        <p:spPr>
          <a:xfrm>
            <a:off x="7666037" y="3554836"/>
            <a:ext cx="979075" cy="221600"/>
          </a:xfrm>
          <a:prstGeom prst="rect">
            <a:avLst/>
          </a:prstGeom>
          <a:noFill/>
        </p:spPr>
        <p:txBody>
          <a:bodyPr wrap="square" lIns="0" tIns="0" rIns="0" bIns="0" rtlCol="0">
            <a:spAutoFit/>
          </a:bodyPr>
          <a:lstStyle/>
          <a:p>
            <a:pPr algn="ctr">
              <a:lnSpc>
                <a:spcPct val="90000"/>
              </a:lnSpc>
            </a:pPr>
            <a:r>
              <a:rPr lang="zh-CN" altLang="en-US" sz="1600" dirty="0"/>
              <a:t>监控</a:t>
            </a:r>
            <a:endParaRPr lang="en-US" sz="1600" dirty="0"/>
          </a:p>
        </p:txBody>
      </p:sp>
      <p:sp>
        <p:nvSpPr>
          <p:cNvPr id="167" name="Freeform 6"/>
          <p:cNvSpPr>
            <a:spLocks/>
          </p:cNvSpPr>
          <p:nvPr/>
        </p:nvSpPr>
        <p:spPr bwMode="auto">
          <a:xfrm>
            <a:off x="5416088" y="4613826"/>
            <a:ext cx="1818372" cy="1820661"/>
          </a:xfrm>
          <a:prstGeom prst="ellipse">
            <a:avLst/>
          </a:pr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TextBox 167"/>
          <p:cNvSpPr txBox="1"/>
          <p:nvPr/>
        </p:nvSpPr>
        <p:spPr>
          <a:xfrm>
            <a:off x="4849044" y="6517663"/>
            <a:ext cx="3087226" cy="332399"/>
          </a:xfrm>
          <a:prstGeom prst="rect">
            <a:avLst/>
          </a:prstGeom>
          <a:noFill/>
        </p:spPr>
        <p:txBody>
          <a:bodyPr wrap="square" lIns="0" tIns="0" rIns="0" bIns="0" rtlCol="0">
            <a:spAutoFit/>
          </a:bodyPr>
          <a:lstStyle/>
          <a:p>
            <a:pPr algn="ctr">
              <a:lnSpc>
                <a:spcPct val="90000"/>
              </a:lnSpc>
            </a:pPr>
            <a:r>
              <a:rPr lang="zh-CN" altLang="en-US" sz="2400" dirty="0" smtClean="0"/>
              <a:t>内部私有云</a:t>
            </a:r>
            <a:endParaRPr lang="en-US" sz="2400" dirty="0"/>
          </a:p>
        </p:txBody>
      </p:sp>
      <p:grpSp>
        <p:nvGrpSpPr>
          <p:cNvPr id="169" name="Group 168"/>
          <p:cNvGrpSpPr/>
          <p:nvPr/>
        </p:nvGrpSpPr>
        <p:grpSpPr>
          <a:xfrm>
            <a:off x="5927620" y="4788119"/>
            <a:ext cx="629922" cy="873670"/>
            <a:chOff x="3288297" y="5519835"/>
            <a:chExt cx="536294" cy="822651"/>
          </a:xfrm>
          <a:solidFill>
            <a:schemeClr val="tx2"/>
          </a:solidFill>
        </p:grpSpPr>
        <p:sp>
          <p:nvSpPr>
            <p:cNvPr id="170" name="Freeform 6"/>
            <p:cNvSpPr>
              <a:spLocks noEditPoints="1"/>
            </p:cNvSpPr>
            <p:nvPr/>
          </p:nvSpPr>
          <p:spPr bwMode="auto">
            <a:xfrm>
              <a:off x="3288297" y="5861700"/>
              <a:ext cx="335005" cy="480786"/>
            </a:xfrm>
            <a:custGeom>
              <a:avLst/>
              <a:gdLst>
                <a:gd name="T0" fmla="*/ 0 w 729"/>
                <a:gd name="T1" fmla="*/ 1079 h 1079"/>
                <a:gd name="T2" fmla="*/ 729 w 729"/>
                <a:gd name="T3" fmla="*/ 0 h 1079"/>
                <a:gd name="T4" fmla="*/ 316 w 729"/>
                <a:gd name="T5" fmla="*/ 948 h 1079"/>
                <a:gd name="T6" fmla="*/ 189 w 729"/>
                <a:gd name="T7" fmla="*/ 1007 h 1079"/>
                <a:gd name="T8" fmla="*/ 131 w 729"/>
                <a:gd name="T9" fmla="*/ 890 h 1079"/>
                <a:gd name="T10" fmla="*/ 257 w 729"/>
                <a:gd name="T11" fmla="*/ 831 h 1079"/>
                <a:gd name="T12" fmla="*/ 316 w 729"/>
                <a:gd name="T13" fmla="*/ 948 h 1079"/>
                <a:gd name="T14" fmla="*/ 257 w 729"/>
                <a:gd name="T15" fmla="*/ 766 h 1079"/>
                <a:gd name="T16" fmla="*/ 131 w 729"/>
                <a:gd name="T17" fmla="*/ 707 h 1079"/>
                <a:gd name="T18" fmla="*/ 189 w 729"/>
                <a:gd name="T19" fmla="*/ 591 h 1079"/>
                <a:gd name="T20" fmla="*/ 316 w 729"/>
                <a:gd name="T21" fmla="*/ 649 h 1079"/>
                <a:gd name="T22" fmla="*/ 316 w 729"/>
                <a:gd name="T23" fmla="*/ 469 h 1079"/>
                <a:gd name="T24" fmla="*/ 189 w 729"/>
                <a:gd name="T25" fmla="*/ 528 h 1079"/>
                <a:gd name="T26" fmla="*/ 131 w 729"/>
                <a:gd name="T27" fmla="*/ 411 h 1079"/>
                <a:gd name="T28" fmla="*/ 257 w 729"/>
                <a:gd name="T29" fmla="*/ 353 h 1079"/>
                <a:gd name="T30" fmla="*/ 316 w 729"/>
                <a:gd name="T31" fmla="*/ 469 h 1079"/>
                <a:gd name="T32" fmla="*/ 257 w 729"/>
                <a:gd name="T33" fmla="*/ 272 h 1079"/>
                <a:gd name="T34" fmla="*/ 131 w 729"/>
                <a:gd name="T35" fmla="*/ 214 h 1079"/>
                <a:gd name="T36" fmla="*/ 189 w 729"/>
                <a:gd name="T37" fmla="*/ 97 h 1079"/>
                <a:gd name="T38" fmla="*/ 316 w 729"/>
                <a:gd name="T39" fmla="*/ 156 h 1079"/>
                <a:gd name="T40" fmla="*/ 576 w 729"/>
                <a:gd name="T41" fmla="*/ 948 h 1079"/>
                <a:gd name="T42" fmla="*/ 449 w 729"/>
                <a:gd name="T43" fmla="*/ 1007 h 1079"/>
                <a:gd name="T44" fmla="*/ 391 w 729"/>
                <a:gd name="T45" fmla="*/ 890 h 1079"/>
                <a:gd name="T46" fmla="*/ 518 w 729"/>
                <a:gd name="T47" fmla="*/ 831 h 1079"/>
                <a:gd name="T48" fmla="*/ 576 w 729"/>
                <a:gd name="T49" fmla="*/ 948 h 1079"/>
                <a:gd name="T50" fmla="*/ 518 w 729"/>
                <a:gd name="T51" fmla="*/ 766 h 1079"/>
                <a:gd name="T52" fmla="*/ 391 w 729"/>
                <a:gd name="T53" fmla="*/ 707 h 1079"/>
                <a:gd name="T54" fmla="*/ 449 w 729"/>
                <a:gd name="T55" fmla="*/ 591 h 1079"/>
                <a:gd name="T56" fmla="*/ 576 w 729"/>
                <a:gd name="T57" fmla="*/ 649 h 1079"/>
                <a:gd name="T58" fmla="*/ 576 w 729"/>
                <a:gd name="T59" fmla="*/ 469 h 1079"/>
                <a:gd name="T60" fmla="*/ 449 w 729"/>
                <a:gd name="T61" fmla="*/ 528 h 1079"/>
                <a:gd name="T62" fmla="*/ 391 w 729"/>
                <a:gd name="T63" fmla="*/ 411 h 1079"/>
                <a:gd name="T64" fmla="*/ 518 w 729"/>
                <a:gd name="T65" fmla="*/ 353 h 1079"/>
                <a:gd name="T66" fmla="*/ 576 w 729"/>
                <a:gd name="T67" fmla="*/ 469 h 1079"/>
                <a:gd name="T68" fmla="*/ 518 w 729"/>
                <a:gd name="T69" fmla="*/ 272 h 1079"/>
                <a:gd name="T70" fmla="*/ 391 w 729"/>
                <a:gd name="T71" fmla="*/ 214 h 1079"/>
                <a:gd name="T72" fmla="*/ 449 w 729"/>
                <a:gd name="T73" fmla="*/ 97 h 1079"/>
                <a:gd name="T74" fmla="*/ 576 w 729"/>
                <a:gd name="T75" fmla="*/ 156 h 1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29" h="1079">
                  <a:moveTo>
                    <a:pt x="0" y="0"/>
                  </a:moveTo>
                  <a:cubicBezTo>
                    <a:pt x="0" y="1079"/>
                    <a:pt x="0" y="1079"/>
                    <a:pt x="0" y="1079"/>
                  </a:cubicBezTo>
                  <a:cubicBezTo>
                    <a:pt x="729" y="1079"/>
                    <a:pt x="729" y="1079"/>
                    <a:pt x="729" y="1079"/>
                  </a:cubicBezTo>
                  <a:cubicBezTo>
                    <a:pt x="729" y="0"/>
                    <a:pt x="729" y="0"/>
                    <a:pt x="729" y="0"/>
                  </a:cubicBezTo>
                  <a:lnTo>
                    <a:pt x="0" y="0"/>
                  </a:lnTo>
                  <a:close/>
                  <a:moveTo>
                    <a:pt x="316" y="948"/>
                  </a:moveTo>
                  <a:cubicBezTo>
                    <a:pt x="316" y="980"/>
                    <a:pt x="290" y="1007"/>
                    <a:pt x="257" y="1007"/>
                  </a:cubicBezTo>
                  <a:cubicBezTo>
                    <a:pt x="189" y="1007"/>
                    <a:pt x="189" y="1007"/>
                    <a:pt x="189" y="1007"/>
                  </a:cubicBezTo>
                  <a:cubicBezTo>
                    <a:pt x="157" y="1007"/>
                    <a:pt x="131" y="980"/>
                    <a:pt x="131" y="948"/>
                  </a:cubicBezTo>
                  <a:cubicBezTo>
                    <a:pt x="131" y="890"/>
                    <a:pt x="131" y="890"/>
                    <a:pt x="131" y="890"/>
                  </a:cubicBezTo>
                  <a:cubicBezTo>
                    <a:pt x="131" y="858"/>
                    <a:pt x="157" y="831"/>
                    <a:pt x="189" y="831"/>
                  </a:cubicBezTo>
                  <a:cubicBezTo>
                    <a:pt x="257" y="831"/>
                    <a:pt x="257" y="831"/>
                    <a:pt x="257" y="831"/>
                  </a:cubicBezTo>
                  <a:cubicBezTo>
                    <a:pt x="290" y="831"/>
                    <a:pt x="316" y="858"/>
                    <a:pt x="316" y="890"/>
                  </a:cubicBezTo>
                  <a:lnTo>
                    <a:pt x="316" y="948"/>
                  </a:lnTo>
                  <a:close/>
                  <a:moveTo>
                    <a:pt x="316" y="707"/>
                  </a:moveTo>
                  <a:cubicBezTo>
                    <a:pt x="316" y="740"/>
                    <a:pt x="290" y="766"/>
                    <a:pt x="257" y="766"/>
                  </a:cubicBezTo>
                  <a:cubicBezTo>
                    <a:pt x="189" y="766"/>
                    <a:pt x="189" y="766"/>
                    <a:pt x="189" y="766"/>
                  </a:cubicBezTo>
                  <a:cubicBezTo>
                    <a:pt x="157" y="766"/>
                    <a:pt x="131" y="740"/>
                    <a:pt x="131" y="707"/>
                  </a:cubicBezTo>
                  <a:cubicBezTo>
                    <a:pt x="131" y="649"/>
                    <a:pt x="131" y="649"/>
                    <a:pt x="131" y="649"/>
                  </a:cubicBezTo>
                  <a:cubicBezTo>
                    <a:pt x="131" y="617"/>
                    <a:pt x="157" y="591"/>
                    <a:pt x="189" y="591"/>
                  </a:cubicBezTo>
                  <a:cubicBezTo>
                    <a:pt x="257" y="591"/>
                    <a:pt x="257" y="591"/>
                    <a:pt x="257" y="591"/>
                  </a:cubicBezTo>
                  <a:cubicBezTo>
                    <a:pt x="290" y="591"/>
                    <a:pt x="316" y="617"/>
                    <a:pt x="316" y="649"/>
                  </a:cubicBezTo>
                  <a:lnTo>
                    <a:pt x="316" y="707"/>
                  </a:lnTo>
                  <a:close/>
                  <a:moveTo>
                    <a:pt x="316" y="469"/>
                  </a:moveTo>
                  <a:cubicBezTo>
                    <a:pt x="316" y="501"/>
                    <a:pt x="290" y="528"/>
                    <a:pt x="257" y="528"/>
                  </a:cubicBezTo>
                  <a:cubicBezTo>
                    <a:pt x="189" y="528"/>
                    <a:pt x="189" y="528"/>
                    <a:pt x="189" y="528"/>
                  </a:cubicBezTo>
                  <a:cubicBezTo>
                    <a:pt x="157" y="528"/>
                    <a:pt x="131" y="501"/>
                    <a:pt x="131" y="469"/>
                  </a:cubicBezTo>
                  <a:cubicBezTo>
                    <a:pt x="131" y="411"/>
                    <a:pt x="131" y="411"/>
                    <a:pt x="131" y="411"/>
                  </a:cubicBezTo>
                  <a:cubicBezTo>
                    <a:pt x="131" y="379"/>
                    <a:pt x="157" y="353"/>
                    <a:pt x="189" y="353"/>
                  </a:cubicBezTo>
                  <a:cubicBezTo>
                    <a:pt x="257" y="353"/>
                    <a:pt x="257" y="353"/>
                    <a:pt x="257" y="353"/>
                  </a:cubicBezTo>
                  <a:cubicBezTo>
                    <a:pt x="290" y="353"/>
                    <a:pt x="316" y="379"/>
                    <a:pt x="316" y="411"/>
                  </a:cubicBezTo>
                  <a:lnTo>
                    <a:pt x="316" y="469"/>
                  </a:lnTo>
                  <a:close/>
                  <a:moveTo>
                    <a:pt x="316" y="214"/>
                  </a:moveTo>
                  <a:cubicBezTo>
                    <a:pt x="316" y="246"/>
                    <a:pt x="290" y="272"/>
                    <a:pt x="257" y="272"/>
                  </a:cubicBezTo>
                  <a:cubicBezTo>
                    <a:pt x="189" y="272"/>
                    <a:pt x="189" y="272"/>
                    <a:pt x="189" y="272"/>
                  </a:cubicBezTo>
                  <a:cubicBezTo>
                    <a:pt x="157" y="272"/>
                    <a:pt x="131" y="246"/>
                    <a:pt x="131" y="214"/>
                  </a:cubicBezTo>
                  <a:cubicBezTo>
                    <a:pt x="131" y="156"/>
                    <a:pt x="131" y="156"/>
                    <a:pt x="131" y="156"/>
                  </a:cubicBezTo>
                  <a:cubicBezTo>
                    <a:pt x="131" y="123"/>
                    <a:pt x="157" y="97"/>
                    <a:pt x="189" y="97"/>
                  </a:cubicBezTo>
                  <a:cubicBezTo>
                    <a:pt x="257" y="97"/>
                    <a:pt x="257" y="97"/>
                    <a:pt x="257" y="97"/>
                  </a:cubicBezTo>
                  <a:cubicBezTo>
                    <a:pt x="290" y="97"/>
                    <a:pt x="316" y="123"/>
                    <a:pt x="316" y="156"/>
                  </a:cubicBezTo>
                  <a:lnTo>
                    <a:pt x="316" y="214"/>
                  </a:lnTo>
                  <a:close/>
                  <a:moveTo>
                    <a:pt x="576" y="948"/>
                  </a:moveTo>
                  <a:cubicBezTo>
                    <a:pt x="576" y="980"/>
                    <a:pt x="550" y="1007"/>
                    <a:pt x="518" y="1007"/>
                  </a:cubicBezTo>
                  <a:cubicBezTo>
                    <a:pt x="449" y="1007"/>
                    <a:pt x="449" y="1007"/>
                    <a:pt x="449" y="1007"/>
                  </a:cubicBezTo>
                  <a:cubicBezTo>
                    <a:pt x="417" y="1007"/>
                    <a:pt x="391" y="980"/>
                    <a:pt x="391" y="948"/>
                  </a:cubicBezTo>
                  <a:cubicBezTo>
                    <a:pt x="391" y="890"/>
                    <a:pt x="391" y="890"/>
                    <a:pt x="391" y="890"/>
                  </a:cubicBezTo>
                  <a:cubicBezTo>
                    <a:pt x="391" y="858"/>
                    <a:pt x="417" y="831"/>
                    <a:pt x="449" y="831"/>
                  </a:cubicBezTo>
                  <a:cubicBezTo>
                    <a:pt x="518" y="831"/>
                    <a:pt x="518" y="831"/>
                    <a:pt x="518" y="831"/>
                  </a:cubicBezTo>
                  <a:cubicBezTo>
                    <a:pt x="550" y="831"/>
                    <a:pt x="576" y="858"/>
                    <a:pt x="576" y="890"/>
                  </a:cubicBezTo>
                  <a:lnTo>
                    <a:pt x="576" y="948"/>
                  </a:lnTo>
                  <a:close/>
                  <a:moveTo>
                    <a:pt x="576" y="707"/>
                  </a:moveTo>
                  <a:cubicBezTo>
                    <a:pt x="576" y="740"/>
                    <a:pt x="550" y="766"/>
                    <a:pt x="518" y="766"/>
                  </a:cubicBezTo>
                  <a:cubicBezTo>
                    <a:pt x="449" y="766"/>
                    <a:pt x="449" y="766"/>
                    <a:pt x="449" y="766"/>
                  </a:cubicBezTo>
                  <a:cubicBezTo>
                    <a:pt x="417" y="766"/>
                    <a:pt x="391" y="740"/>
                    <a:pt x="391" y="707"/>
                  </a:cubicBezTo>
                  <a:cubicBezTo>
                    <a:pt x="391" y="649"/>
                    <a:pt x="391" y="649"/>
                    <a:pt x="391" y="649"/>
                  </a:cubicBezTo>
                  <a:cubicBezTo>
                    <a:pt x="391" y="617"/>
                    <a:pt x="417" y="591"/>
                    <a:pt x="449" y="591"/>
                  </a:cubicBezTo>
                  <a:cubicBezTo>
                    <a:pt x="518" y="591"/>
                    <a:pt x="518" y="591"/>
                    <a:pt x="518" y="591"/>
                  </a:cubicBezTo>
                  <a:cubicBezTo>
                    <a:pt x="550" y="591"/>
                    <a:pt x="576" y="617"/>
                    <a:pt x="576" y="649"/>
                  </a:cubicBezTo>
                  <a:lnTo>
                    <a:pt x="576" y="707"/>
                  </a:lnTo>
                  <a:close/>
                  <a:moveTo>
                    <a:pt x="576" y="469"/>
                  </a:moveTo>
                  <a:cubicBezTo>
                    <a:pt x="576" y="501"/>
                    <a:pt x="550" y="528"/>
                    <a:pt x="518" y="528"/>
                  </a:cubicBezTo>
                  <a:cubicBezTo>
                    <a:pt x="449" y="528"/>
                    <a:pt x="449" y="528"/>
                    <a:pt x="449" y="528"/>
                  </a:cubicBezTo>
                  <a:cubicBezTo>
                    <a:pt x="417" y="528"/>
                    <a:pt x="391" y="501"/>
                    <a:pt x="391" y="469"/>
                  </a:cubicBezTo>
                  <a:cubicBezTo>
                    <a:pt x="391" y="411"/>
                    <a:pt x="391" y="411"/>
                    <a:pt x="391" y="411"/>
                  </a:cubicBezTo>
                  <a:cubicBezTo>
                    <a:pt x="391" y="379"/>
                    <a:pt x="417" y="353"/>
                    <a:pt x="449" y="353"/>
                  </a:cubicBezTo>
                  <a:cubicBezTo>
                    <a:pt x="518" y="353"/>
                    <a:pt x="518" y="353"/>
                    <a:pt x="518" y="353"/>
                  </a:cubicBezTo>
                  <a:cubicBezTo>
                    <a:pt x="550" y="353"/>
                    <a:pt x="576" y="379"/>
                    <a:pt x="576" y="411"/>
                  </a:cubicBezTo>
                  <a:lnTo>
                    <a:pt x="576" y="469"/>
                  </a:lnTo>
                  <a:close/>
                  <a:moveTo>
                    <a:pt x="576" y="214"/>
                  </a:moveTo>
                  <a:cubicBezTo>
                    <a:pt x="576" y="246"/>
                    <a:pt x="550" y="272"/>
                    <a:pt x="518" y="272"/>
                  </a:cubicBezTo>
                  <a:cubicBezTo>
                    <a:pt x="449" y="272"/>
                    <a:pt x="449" y="272"/>
                    <a:pt x="449" y="272"/>
                  </a:cubicBezTo>
                  <a:cubicBezTo>
                    <a:pt x="417" y="272"/>
                    <a:pt x="391" y="246"/>
                    <a:pt x="391" y="214"/>
                  </a:cubicBezTo>
                  <a:cubicBezTo>
                    <a:pt x="391" y="156"/>
                    <a:pt x="391" y="156"/>
                    <a:pt x="391" y="156"/>
                  </a:cubicBezTo>
                  <a:cubicBezTo>
                    <a:pt x="391" y="123"/>
                    <a:pt x="417" y="97"/>
                    <a:pt x="449" y="97"/>
                  </a:cubicBezTo>
                  <a:cubicBezTo>
                    <a:pt x="518" y="97"/>
                    <a:pt x="518" y="97"/>
                    <a:pt x="518" y="97"/>
                  </a:cubicBezTo>
                  <a:cubicBezTo>
                    <a:pt x="550" y="97"/>
                    <a:pt x="576" y="123"/>
                    <a:pt x="576" y="156"/>
                  </a:cubicBezTo>
                  <a:lnTo>
                    <a:pt x="576" y="214"/>
                  </a:lnTo>
                  <a:close/>
                </a:path>
              </a:pathLst>
            </a:custGeom>
            <a:grpFill/>
            <a:ln>
              <a:noFill/>
            </a:ln>
            <a:extLst/>
          </p:spPr>
          <p:txBody>
            <a:bodyPr vert="horz" wrap="square" lIns="91440" tIns="45720" rIns="91440" bIns="45720" numCol="1" anchor="t" anchorCtr="0" compatLnSpc="1">
              <a:prstTxWarp prst="textNoShape">
                <a:avLst/>
              </a:prstTxWarp>
            </a:bodyPr>
            <a:lstStyle/>
            <a:p>
              <a:pPr defTabSz="913591"/>
              <a:endParaRPr lang="en-US" sz="1600">
                <a:solidFill>
                  <a:srgbClr val="505050"/>
                </a:solidFill>
              </a:endParaRPr>
            </a:p>
          </p:txBody>
        </p:sp>
        <p:sp>
          <p:nvSpPr>
            <p:cNvPr id="171" name="Freeform 7"/>
            <p:cNvSpPr>
              <a:spLocks noEditPoints="1"/>
            </p:cNvSpPr>
            <p:nvPr/>
          </p:nvSpPr>
          <p:spPr bwMode="auto">
            <a:xfrm>
              <a:off x="3489228" y="5519835"/>
              <a:ext cx="335363" cy="817730"/>
            </a:xfrm>
            <a:custGeom>
              <a:avLst/>
              <a:gdLst>
                <a:gd name="T0" fmla="*/ 0 w 730"/>
                <a:gd name="T1" fmla="*/ 688 h 1818"/>
                <a:gd name="T2" fmla="*/ 343 w 730"/>
                <a:gd name="T3" fmla="*/ 1818 h 1818"/>
                <a:gd name="T4" fmla="*/ 730 w 730"/>
                <a:gd name="T5" fmla="*/ 0 h 1818"/>
                <a:gd name="T6" fmla="*/ 311 w 730"/>
                <a:gd name="T7" fmla="*/ 490 h 1818"/>
                <a:gd name="T8" fmla="*/ 185 w 730"/>
                <a:gd name="T9" fmla="*/ 548 h 1818"/>
                <a:gd name="T10" fmla="*/ 127 w 730"/>
                <a:gd name="T11" fmla="*/ 432 h 1818"/>
                <a:gd name="T12" fmla="*/ 253 w 730"/>
                <a:gd name="T13" fmla="*/ 373 h 1818"/>
                <a:gd name="T14" fmla="*/ 311 w 730"/>
                <a:gd name="T15" fmla="*/ 490 h 1818"/>
                <a:gd name="T16" fmla="*/ 253 w 730"/>
                <a:gd name="T17" fmla="*/ 309 h 1818"/>
                <a:gd name="T18" fmla="*/ 127 w 730"/>
                <a:gd name="T19" fmla="*/ 250 h 1818"/>
                <a:gd name="T20" fmla="*/ 185 w 730"/>
                <a:gd name="T21" fmla="*/ 134 h 1818"/>
                <a:gd name="T22" fmla="*/ 311 w 730"/>
                <a:gd name="T23" fmla="*/ 192 h 1818"/>
                <a:gd name="T24" fmla="*/ 572 w 730"/>
                <a:gd name="T25" fmla="*/ 1449 h 1818"/>
                <a:gd name="T26" fmla="*/ 445 w 730"/>
                <a:gd name="T27" fmla="*/ 1507 h 1818"/>
                <a:gd name="T28" fmla="*/ 387 w 730"/>
                <a:gd name="T29" fmla="*/ 1391 h 1818"/>
                <a:gd name="T30" fmla="*/ 513 w 730"/>
                <a:gd name="T31" fmla="*/ 1332 h 1818"/>
                <a:gd name="T32" fmla="*/ 572 w 730"/>
                <a:gd name="T33" fmla="*/ 1449 h 1818"/>
                <a:gd name="T34" fmla="*/ 513 w 730"/>
                <a:gd name="T35" fmla="*/ 1268 h 1818"/>
                <a:gd name="T36" fmla="*/ 387 w 730"/>
                <a:gd name="T37" fmla="*/ 1209 h 1818"/>
                <a:gd name="T38" fmla="*/ 445 w 730"/>
                <a:gd name="T39" fmla="*/ 1092 h 1818"/>
                <a:gd name="T40" fmla="*/ 572 w 730"/>
                <a:gd name="T41" fmla="*/ 1151 h 1818"/>
                <a:gd name="T42" fmla="*/ 572 w 730"/>
                <a:gd name="T43" fmla="*/ 970 h 1818"/>
                <a:gd name="T44" fmla="*/ 445 w 730"/>
                <a:gd name="T45" fmla="*/ 1028 h 1818"/>
                <a:gd name="T46" fmla="*/ 387 w 730"/>
                <a:gd name="T47" fmla="*/ 911 h 1818"/>
                <a:gd name="T48" fmla="*/ 513 w 730"/>
                <a:gd name="T49" fmla="*/ 853 h 1818"/>
                <a:gd name="T50" fmla="*/ 572 w 730"/>
                <a:gd name="T51" fmla="*/ 970 h 1818"/>
                <a:gd name="T52" fmla="*/ 513 w 730"/>
                <a:gd name="T53" fmla="*/ 788 h 1818"/>
                <a:gd name="T54" fmla="*/ 387 w 730"/>
                <a:gd name="T55" fmla="*/ 730 h 1818"/>
                <a:gd name="T56" fmla="*/ 445 w 730"/>
                <a:gd name="T57" fmla="*/ 613 h 1818"/>
                <a:gd name="T58" fmla="*/ 572 w 730"/>
                <a:gd name="T59" fmla="*/ 671 h 1818"/>
                <a:gd name="T60" fmla="*/ 572 w 730"/>
                <a:gd name="T61" fmla="*/ 490 h 1818"/>
                <a:gd name="T62" fmla="*/ 445 w 730"/>
                <a:gd name="T63" fmla="*/ 548 h 1818"/>
                <a:gd name="T64" fmla="*/ 387 w 730"/>
                <a:gd name="T65" fmla="*/ 432 h 1818"/>
                <a:gd name="T66" fmla="*/ 513 w 730"/>
                <a:gd name="T67" fmla="*/ 373 h 1818"/>
                <a:gd name="T68" fmla="*/ 572 w 730"/>
                <a:gd name="T69" fmla="*/ 490 h 1818"/>
                <a:gd name="T70" fmla="*/ 513 w 730"/>
                <a:gd name="T71" fmla="*/ 309 h 1818"/>
                <a:gd name="T72" fmla="*/ 387 w 730"/>
                <a:gd name="T73" fmla="*/ 250 h 1818"/>
                <a:gd name="T74" fmla="*/ 445 w 730"/>
                <a:gd name="T75" fmla="*/ 134 h 1818"/>
                <a:gd name="T76" fmla="*/ 572 w 730"/>
                <a:gd name="T77" fmla="*/ 192 h 1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0" h="1818">
                  <a:moveTo>
                    <a:pt x="0" y="0"/>
                  </a:moveTo>
                  <a:cubicBezTo>
                    <a:pt x="0" y="688"/>
                    <a:pt x="0" y="688"/>
                    <a:pt x="0" y="688"/>
                  </a:cubicBezTo>
                  <a:cubicBezTo>
                    <a:pt x="343" y="688"/>
                    <a:pt x="343" y="688"/>
                    <a:pt x="343" y="688"/>
                  </a:cubicBezTo>
                  <a:cubicBezTo>
                    <a:pt x="343" y="1818"/>
                    <a:pt x="343" y="1818"/>
                    <a:pt x="343" y="1818"/>
                  </a:cubicBezTo>
                  <a:cubicBezTo>
                    <a:pt x="730" y="1818"/>
                    <a:pt x="730" y="1818"/>
                    <a:pt x="730" y="1818"/>
                  </a:cubicBezTo>
                  <a:cubicBezTo>
                    <a:pt x="730" y="0"/>
                    <a:pt x="730" y="0"/>
                    <a:pt x="730" y="0"/>
                  </a:cubicBezTo>
                  <a:lnTo>
                    <a:pt x="0" y="0"/>
                  </a:lnTo>
                  <a:close/>
                  <a:moveTo>
                    <a:pt x="311" y="490"/>
                  </a:moveTo>
                  <a:cubicBezTo>
                    <a:pt x="311" y="522"/>
                    <a:pt x="285" y="548"/>
                    <a:pt x="253" y="548"/>
                  </a:cubicBezTo>
                  <a:cubicBezTo>
                    <a:pt x="185" y="548"/>
                    <a:pt x="185" y="548"/>
                    <a:pt x="185" y="548"/>
                  </a:cubicBezTo>
                  <a:cubicBezTo>
                    <a:pt x="153" y="548"/>
                    <a:pt x="127" y="522"/>
                    <a:pt x="127" y="490"/>
                  </a:cubicBezTo>
                  <a:cubicBezTo>
                    <a:pt x="127" y="432"/>
                    <a:pt x="127" y="432"/>
                    <a:pt x="127" y="432"/>
                  </a:cubicBezTo>
                  <a:cubicBezTo>
                    <a:pt x="127" y="399"/>
                    <a:pt x="153" y="373"/>
                    <a:pt x="185" y="373"/>
                  </a:cubicBezTo>
                  <a:cubicBezTo>
                    <a:pt x="253" y="373"/>
                    <a:pt x="253" y="373"/>
                    <a:pt x="253" y="373"/>
                  </a:cubicBezTo>
                  <a:cubicBezTo>
                    <a:pt x="285" y="373"/>
                    <a:pt x="311" y="399"/>
                    <a:pt x="311" y="432"/>
                  </a:cubicBezTo>
                  <a:lnTo>
                    <a:pt x="311" y="490"/>
                  </a:lnTo>
                  <a:close/>
                  <a:moveTo>
                    <a:pt x="311" y="250"/>
                  </a:moveTo>
                  <a:cubicBezTo>
                    <a:pt x="311" y="283"/>
                    <a:pt x="285" y="309"/>
                    <a:pt x="253" y="309"/>
                  </a:cubicBezTo>
                  <a:cubicBezTo>
                    <a:pt x="185" y="309"/>
                    <a:pt x="185" y="309"/>
                    <a:pt x="185" y="309"/>
                  </a:cubicBezTo>
                  <a:cubicBezTo>
                    <a:pt x="153" y="309"/>
                    <a:pt x="127" y="283"/>
                    <a:pt x="127" y="250"/>
                  </a:cubicBezTo>
                  <a:cubicBezTo>
                    <a:pt x="127" y="192"/>
                    <a:pt x="127" y="192"/>
                    <a:pt x="127" y="192"/>
                  </a:cubicBezTo>
                  <a:cubicBezTo>
                    <a:pt x="127" y="160"/>
                    <a:pt x="153" y="134"/>
                    <a:pt x="185" y="134"/>
                  </a:cubicBezTo>
                  <a:cubicBezTo>
                    <a:pt x="253" y="134"/>
                    <a:pt x="253" y="134"/>
                    <a:pt x="253" y="134"/>
                  </a:cubicBezTo>
                  <a:cubicBezTo>
                    <a:pt x="285" y="134"/>
                    <a:pt x="311" y="160"/>
                    <a:pt x="311" y="192"/>
                  </a:cubicBezTo>
                  <a:lnTo>
                    <a:pt x="311" y="250"/>
                  </a:lnTo>
                  <a:close/>
                  <a:moveTo>
                    <a:pt x="572" y="1449"/>
                  </a:moveTo>
                  <a:cubicBezTo>
                    <a:pt x="572" y="1481"/>
                    <a:pt x="546" y="1507"/>
                    <a:pt x="513" y="1507"/>
                  </a:cubicBezTo>
                  <a:cubicBezTo>
                    <a:pt x="445" y="1507"/>
                    <a:pt x="445" y="1507"/>
                    <a:pt x="445" y="1507"/>
                  </a:cubicBezTo>
                  <a:cubicBezTo>
                    <a:pt x="413" y="1507"/>
                    <a:pt x="387" y="1481"/>
                    <a:pt x="387" y="1449"/>
                  </a:cubicBezTo>
                  <a:cubicBezTo>
                    <a:pt x="387" y="1391"/>
                    <a:pt x="387" y="1391"/>
                    <a:pt x="387" y="1391"/>
                  </a:cubicBezTo>
                  <a:cubicBezTo>
                    <a:pt x="387" y="1358"/>
                    <a:pt x="413" y="1332"/>
                    <a:pt x="445" y="1332"/>
                  </a:cubicBezTo>
                  <a:cubicBezTo>
                    <a:pt x="513" y="1332"/>
                    <a:pt x="513" y="1332"/>
                    <a:pt x="513" y="1332"/>
                  </a:cubicBezTo>
                  <a:cubicBezTo>
                    <a:pt x="546" y="1332"/>
                    <a:pt x="572" y="1358"/>
                    <a:pt x="572" y="1391"/>
                  </a:cubicBezTo>
                  <a:lnTo>
                    <a:pt x="572" y="1449"/>
                  </a:lnTo>
                  <a:close/>
                  <a:moveTo>
                    <a:pt x="572" y="1209"/>
                  </a:moveTo>
                  <a:cubicBezTo>
                    <a:pt x="572" y="1241"/>
                    <a:pt x="546" y="1268"/>
                    <a:pt x="513" y="1268"/>
                  </a:cubicBezTo>
                  <a:cubicBezTo>
                    <a:pt x="445" y="1268"/>
                    <a:pt x="445" y="1268"/>
                    <a:pt x="445" y="1268"/>
                  </a:cubicBezTo>
                  <a:cubicBezTo>
                    <a:pt x="413" y="1268"/>
                    <a:pt x="387" y="1241"/>
                    <a:pt x="387" y="1209"/>
                  </a:cubicBezTo>
                  <a:cubicBezTo>
                    <a:pt x="387" y="1151"/>
                    <a:pt x="387" y="1151"/>
                    <a:pt x="387" y="1151"/>
                  </a:cubicBezTo>
                  <a:cubicBezTo>
                    <a:pt x="387" y="1119"/>
                    <a:pt x="413" y="1092"/>
                    <a:pt x="445" y="1092"/>
                  </a:cubicBezTo>
                  <a:cubicBezTo>
                    <a:pt x="513" y="1092"/>
                    <a:pt x="513" y="1092"/>
                    <a:pt x="513" y="1092"/>
                  </a:cubicBezTo>
                  <a:cubicBezTo>
                    <a:pt x="546" y="1092"/>
                    <a:pt x="572" y="1119"/>
                    <a:pt x="572" y="1151"/>
                  </a:cubicBezTo>
                  <a:lnTo>
                    <a:pt x="572" y="1209"/>
                  </a:lnTo>
                  <a:close/>
                  <a:moveTo>
                    <a:pt x="572" y="970"/>
                  </a:moveTo>
                  <a:cubicBezTo>
                    <a:pt x="572" y="1002"/>
                    <a:pt x="546" y="1028"/>
                    <a:pt x="513" y="1028"/>
                  </a:cubicBezTo>
                  <a:cubicBezTo>
                    <a:pt x="445" y="1028"/>
                    <a:pt x="445" y="1028"/>
                    <a:pt x="445" y="1028"/>
                  </a:cubicBezTo>
                  <a:cubicBezTo>
                    <a:pt x="413" y="1028"/>
                    <a:pt x="387" y="1002"/>
                    <a:pt x="387" y="970"/>
                  </a:cubicBezTo>
                  <a:cubicBezTo>
                    <a:pt x="387" y="911"/>
                    <a:pt x="387" y="911"/>
                    <a:pt x="387" y="911"/>
                  </a:cubicBezTo>
                  <a:cubicBezTo>
                    <a:pt x="387" y="879"/>
                    <a:pt x="413" y="853"/>
                    <a:pt x="445" y="853"/>
                  </a:cubicBezTo>
                  <a:cubicBezTo>
                    <a:pt x="513" y="853"/>
                    <a:pt x="513" y="853"/>
                    <a:pt x="513" y="853"/>
                  </a:cubicBezTo>
                  <a:cubicBezTo>
                    <a:pt x="546" y="853"/>
                    <a:pt x="572" y="879"/>
                    <a:pt x="572" y="911"/>
                  </a:cubicBezTo>
                  <a:lnTo>
                    <a:pt x="572" y="970"/>
                  </a:lnTo>
                  <a:close/>
                  <a:moveTo>
                    <a:pt x="572" y="730"/>
                  </a:moveTo>
                  <a:cubicBezTo>
                    <a:pt x="572" y="762"/>
                    <a:pt x="546" y="788"/>
                    <a:pt x="513" y="788"/>
                  </a:cubicBezTo>
                  <a:cubicBezTo>
                    <a:pt x="445" y="788"/>
                    <a:pt x="445" y="788"/>
                    <a:pt x="445" y="788"/>
                  </a:cubicBezTo>
                  <a:cubicBezTo>
                    <a:pt x="413" y="788"/>
                    <a:pt x="387" y="762"/>
                    <a:pt x="387" y="730"/>
                  </a:cubicBezTo>
                  <a:cubicBezTo>
                    <a:pt x="387" y="671"/>
                    <a:pt x="387" y="671"/>
                    <a:pt x="387" y="671"/>
                  </a:cubicBezTo>
                  <a:cubicBezTo>
                    <a:pt x="387" y="639"/>
                    <a:pt x="413" y="613"/>
                    <a:pt x="445" y="613"/>
                  </a:cubicBezTo>
                  <a:cubicBezTo>
                    <a:pt x="513" y="613"/>
                    <a:pt x="513" y="613"/>
                    <a:pt x="513" y="613"/>
                  </a:cubicBezTo>
                  <a:cubicBezTo>
                    <a:pt x="546" y="613"/>
                    <a:pt x="572" y="639"/>
                    <a:pt x="572" y="671"/>
                  </a:cubicBezTo>
                  <a:lnTo>
                    <a:pt x="572" y="730"/>
                  </a:lnTo>
                  <a:close/>
                  <a:moveTo>
                    <a:pt x="572" y="490"/>
                  </a:moveTo>
                  <a:cubicBezTo>
                    <a:pt x="572" y="522"/>
                    <a:pt x="546" y="548"/>
                    <a:pt x="513" y="548"/>
                  </a:cubicBezTo>
                  <a:cubicBezTo>
                    <a:pt x="445" y="548"/>
                    <a:pt x="445" y="548"/>
                    <a:pt x="445" y="548"/>
                  </a:cubicBezTo>
                  <a:cubicBezTo>
                    <a:pt x="413" y="548"/>
                    <a:pt x="387" y="522"/>
                    <a:pt x="387" y="490"/>
                  </a:cubicBezTo>
                  <a:cubicBezTo>
                    <a:pt x="387" y="432"/>
                    <a:pt x="387" y="432"/>
                    <a:pt x="387" y="432"/>
                  </a:cubicBezTo>
                  <a:cubicBezTo>
                    <a:pt x="387" y="399"/>
                    <a:pt x="413" y="373"/>
                    <a:pt x="445" y="373"/>
                  </a:cubicBezTo>
                  <a:cubicBezTo>
                    <a:pt x="513" y="373"/>
                    <a:pt x="513" y="373"/>
                    <a:pt x="513" y="373"/>
                  </a:cubicBezTo>
                  <a:cubicBezTo>
                    <a:pt x="546" y="373"/>
                    <a:pt x="572" y="399"/>
                    <a:pt x="572" y="432"/>
                  </a:cubicBezTo>
                  <a:lnTo>
                    <a:pt x="572" y="490"/>
                  </a:lnTo>
                  <a:close/>
                  <a:moveTo>
                    <a:pt x="572" y="250"/>
                  </a:moveTo>
                  <a:cubicBezTo>
                    <a:pt x="572" y="283"/>
                    <a:pt x="546" y="309"/>
                    <a:pt x="513" y="309"/>
                  </a:cubicBezTo>
                  <a:cubicBezTo>
                    <a:pt x="445" y="309"/>
                    <a:pt x="445" y="309"/>
                    <a:pt x="445" y="309"/>
                  </a:cubicBezTo>
                  <a:cubicBezTo>
                    <a:pt x="413" y="309"/>
                    <a:pt x="387" y="283"/>
                    <a:pt x="387" y="250"/>
                  </a:cubicBezTo>
                  <a:cubicBezTo>
                    <a:pt x="387" y="192"/>
                    <a:pt x="387" y="192"/>
                    <a:pt x="387" y="192"/>
                  </a:cubicBezTo>
                  <a:cubicBezTo>
                    <a:pt x="387" y="160"/>
                    <a:pt x="413" y="134"/>
                    <a:pt x="445" y="134"/>
                  </a:cubicBezTo>
                  <a:cubicBezTo>
                    <a:pt x="513" y="134"/>
                    <a:pt x="513" y="134"/>
                    <a:pt x="513" y="134"/>
                  </a:cubicBezTo>
                  <a:cubicBezTo>
                    <a:pt x="546" y="134"/>
                    <a:pt x="572" y="160"/>
                    <a:pt x="572" y="192"/>
                  </a:cubicBezTo>
                  <a:lnTo>
                    <a:pt x="572" y="250"/>
                  </a:lnTo>
                  <a:close/>
                </a:path>
              </a:pathLst>
            </a:custGeom>
            <a:grpFill/>
            <a:ln>
              <a:noFill/>
            </a:ln>
            <a:extLst/>
          </p:spPr>
          <p:txBody>
            <a:bodyPr vert="horz" wrap="square" lIns="91440" tIns="45720" rIns="91440" bIns="45720" numCol="1" anchor="t" anchorCtr="0" compatLnSpc="1">
              <a:prstTxWarp prst="textNoShape">
                <a:avLst/>
              </a:prstTxWarp>
            </a:bodyPr>
            <a:lstStyle/>
            <a:p>
              <a:pPr defTabSz="913591"/>
              <a:endParaRPr lang="en-US" sz="1600">
                <a:solidFill>
                  <a:srgbClr val="505050"/>
                </a:solidFill>
              </a:endParaRPr>
            </a:p>
          </p:txBody>
        </p:sp>
      </p:grpSp>
      <p:grpSp>
        <p:nvGrpSpPr>
          <p:cNvPr id="172" name="Group 4"/>
          <p:cNvGrpSpPr>
            <a:grpSpLocks noChangeAspect="1"/>
          </p:cNvGrpSpPr>
          <p:nvPr/>
        </p:nvGrpSpPr>
        <p:grpSpPr bwMode="auto">
          <a:xfrm>
            <a:off x="6499209" y="5774686"/>
            <a:ext cx="414512" cy="325832"/>
            <a:chOff x="2484" y="1098"/>
            <a:chExt cx="2697" cy="2120"/>
          </a:xfrm>
          <a:solidFill>
            <a:schemeClr val="tx2"/>
          </a:solidFill>
        </p:grpSpPr>
        <p:sp>
          <p:nvSpPr>
            <p:cNvPr id="173" name="Freeform 6"/>
            <p:cNvSpPr>
              <a:spLocks noEditPoints="1"/>
            </p:cNvSpPr>
            <p:nvPr/>
          </p:nvSpPr>
          <p:spPr bwMode="auto">
            <a:xfrm>
              <a:off x="2484" y="1471"/>
              <a:ext cx="2697" cy="1747"/>
            </a:xfrm>
            <a:custGeom>
              <a:avLst/>
              <a:gdLst>
                <a:gd name="T0" fmla="*/ 403 w 5394"/>
                <a:gd name="T1" fmla="*/ 269 h 3494"/>
                <a:gd name="T2" fmla="*/ 340 w 5394"/>
                <a:gd name="T3" fmla="*/ 271 h 3494"/>
                <a:gd name="T4" fmla="*/ 309 w 5394"/>
                <a:gd name="T5" fmla="*/ 282 h 3494"/>
                <a:gd name="T6" fmla="*/ 297 w 5394"/>
                <a:gd name="T7" fmla="*/ 315 h 3494"/>
                <a:gd name="T8" fmla="*/ 296 w 5394"/>
                <a:gd name="T9" fmla="*/ 379 h 3494"/>
                <a:gd name="T10" fmla="*/ 296 w 5394"/>
                <a:gd name="T11" fmla="*/ 3156 h 3494"/>
                <a:gd name="T12" fmla="*/ 302 w 5394"/>
                <a:gd name="T13" fmla="*/ 3195 h 3494"/>
                <a:gd name="T14" fmla="*/ 329 w 5394"/>
                <a:gd name="T15" fmla="*/ 3212 h 3494"/>
                <a:gd name="T16" fmla="*/ 386 w 5394"/>
                <a:gd name="T17" fmla="*/ 3213 h 3494"/>
                <a:gd name="T18" fmla="*/ 5025 w 5394"/>
                <a:gd name="T19" fmla="*/ 3213 h 3494"/>
                <a:gd name="T20" fmla="*/ 5080 w 5394"/>
                <a:gd name="T21" fmla="*/ 3212 h 3494"/>
                <a:gd name="T22" fmla="*/ 5105 w 5394"/>
                <a:gd name="T23" fmla="*/ 3197 h 3494"/>
                <a:gd name="T24" fmla="*/ 5112 w 5394"/>
                <a:gd name="T25" fmla="*/ 3156 h 3494"/>
                <a:gd name="T26" fmla="*/ 5112 w 5394"/>
                <a:gd name="T27" fmla="*/ 2511 h 3494"/>
                <a:gd name="T28" fmla="*/ 5112 w 5394"/>
                <a:gd name="T29" fmla="*/ 335 h 3494"/>
                <a:gd name="T30" fmla="*/ 5110 w 5394"/>
                <a:gd name="T31" fmla="*/ 305 h 3494"/>
                <a:gd name="T32" fmla="*/ 5097 w 5394"/>
                <a:gd name="T33" fmla="*/ 282 h 3494"/>
                <a:gd name="T34" fmla="*/ 5069 w 5394"/>
                <a:gd name="T35" fmla="*/ 269 h 3494"/>
                <a:gd name="T36" fmla="*/ 5100 w 5394"/>
                <a:gd name="T37" fmla="*/ 0 h 3494"/>
                <a:gd name="T38" fmla="*/ 5197 w 5394"/>
                <a:gd name="T39" fmla="*/ 15 h 3494"/>
                <a:gd name="T40" fmla="*/ 5278 w 5394"/>
                <a:gd name="T41" fmla="*/ 54 h 3494"/>
                <a:gd name="T42" fmla="*/ 5340 w 5394"/>
                <a:gd name="T43" fmla="*/ 116 h 3494"/>
                <a:gd name="T44" fmla="*/ 5378 w 5394"/>
                <a:gd name="T45" fmla="*/ 197 h 3494"/>
                <a:gd name="T46" fmla="*/ 5393 w 5394"/>
                <a:gd name="T47" fmla="*/ 294 h 3494"/>
                <a:gd name="T48" fmla="*/ 5389 w 5394"/>
                <a:gd name="T49" fmla="*/ 3197 h 3494"/>
                <a:gd name="T50" fmla="*/ 5375 w 5394"/>
                <a:gd name="T51" fmla="*/ 3276 h 3494"/>
                <a:gd name="T52" fmla="*/ 5339 w 5394"/>
                <a:gd name="T53" fmla="*/ 3351 h 3494"/>
                <a:gd name="T54" fmla="*/ 5291 w 5394"/>
                <a:gd name="T55" fmla="*/ 3415 h 3494"/>
                <a:gd name="T56" fmla="*/ 5232 w 5394"/>
                <a:gd name="T57" fmla="*/ 3460 h 3494"/>
                <a:gd name="T58" fmla="*/ 5161 w 5394"/>
                <a:gd name="T59" fmla="*/ 3483 h 3494"/>
                <a:gd name="T60" fmla="*/ 5087 w 5394"/>
                <a:gd name="T61" fmla="*/ 3493 h 3494"/>
                <a:gd name="T62" fmla="*/ 449 w 5394"/>
                <a:gd name="T63" fmla="*/ 3494 h 3494"/>
                <a:gd name="T64" fmla="*/ 294 w 5394"/>
                <a:gd name="T65" fmla="*/ 3481 h 3494"/>
                <a:gd name="T66" fmla="*/ 179 w 5394"/>
                <a:gd name="T67" fmla="*/ 3456 h 3494"/>
                <a:gd name="T68" fmla="*/ 113 w 5394"/>
                <a:gd name="T69" fmla="*/ 3419 h 3494"/>
                <a:gd name="T70" fmla="*/ 64 w 5394"/>
                <a:gd name="T71" fmla="*/ 3361 h 3494"/>
                <a:gd name="T72" fmla="*/ 33 w 5394"/>
                <a:gd name="T73" fmla="*/ 3286 h 3494"/>
                <a:gd name="T74" fmla="*/ 12 w 5394"/>
                <a:gd name="T75" fmla="*/ 3244 h 3494"/>
                <a:gd name="T76" fmla="*/ 0 w 5394"/>
                <a:gd name="T77" fmla="*/ 274 h 3494"/>
                <a:gd name="T78" fmla="*/ 26 w 5394"/>
                <a:gd name="T79" fmla="*/ 217 h 3494"/>
                <a:gd name="T80" fmla="*/ 46 w 5394"/>
                <a:gd name="T81" fmla="*/ 159 h 3494"/>
                <a:gd name="T82" fmla="*/ 84 w 5394"/>
                <a:gd name="T83" fmla="*/ 95 h 3494"/>
                <a:gd name="T84" fmla="*/ 146 w 5394"/>
                <a:gd name="T85" fmla="*/ 39 h 3494"/>
                <a:gd name="T86" fmla="*/ 224 w 5394"/>
                <a:gd name="T87" fmla="*/ 10 h 3494"/>
                <a:gd name="T88" fmla="*/ 314 w 5394"/>
                <a:gd name="T89" fmla="*/ 1 h 3494"/>
                <a:gd name="T90" fmla="*/ 5100 w 5394"/>
                <a:gd name="T91" fmla="*/ 0 h 3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394" h="3494">
                  <a:moveTo>
                    <a:pt x="5046" y="268"/>
                  </a:moveTo>
                  <a:lnTo>
                    <a:pt x="403" y="269"/>
                  </a:lnTo>
                  <a:lnTo>
                    <a:pt x="368" y="269"/>
                  </a:lnTo>
                  <a:lnTo>
                    <a:pt x="340" y="271"/>
                  </a:lnTo>
                  <a:lnTo>
                    <a:pt x="322" y="274"/>
                  </a:lnTo>
                  <a:lnTo>
                    <a:pt x="309" y="282"/>
                  </a:lnTo>
                  <a:lnTo>
                    <a:pt x="301" y="296"/>
                  </a:lnTo>
                  <a:lnTo>
                    <a:pt x="297" y="315"/>
                  </a:lnTo>
                  <a:lnTo>
                    <a:pt x="296" y="343"/>
                  </a:lnTo>
                  <a:lnTo>
                    <a:pt x="296" y="379"/>
                  </a:lnTo>
                  <a:lnTo>
                    <a:pt x="296" y="3121"/>
                  </a:lnTo>
                  <a:lnTo>
                    <a:pt x="296" y="3156"/>
                  </a:lnTo>
                  <a:lnTo>
                    <a:pt x="297" y="3179"/>
                  </a:lnTo>
                  <a:lnTo>
                    <a:pt x="302" y="3195"/>
                  </a:lnTo>
                  <a:lnTo>
                    <a:pt x="312" y="3207"/>
                  </a:lnTo>
                  <a:lnTo>
                    <a:pt x="329" y="3212"/>
                  </a:lnTo>
                  <a:lnTo>
                    <a:pt x="353" y="3213"/>
                  </a:lnTo>
                  <a:lnTo>
                    <a:pt x="386" y="3213"/>
                  </a:lnTo>
                  <a:lnTo>
                    <a:pt x="2702" y="3213"/>
                  </a:lnTo>
                  <a:lnTo>
                    <a:pt x="5025" y="3213"/>
                  </a:lnTo>
                  <a:lnTo>
                    <a:pt x="5056" y="3213"/>
                  </a:lnTo>
                  <a:lnTo>
                    <a:pt x="5080" y="3212"/>
                  </a:lnTo>
                  <a:lnTo>
                    <a:pt x="5095" y="3207"/>
                  </a:lnTo>
                  <a:lnTo>
                    <a:pt x="5105" y="3197"/>
                  </a:lnTo>
                  <a:lnTo>
                    <a:pt x="5110" y="3180"/>
                  </a:lnTo>
                  <a:lnTo>
                    <a:pt x="5112" y="3156"/>
                  </a:lnTo>
                  <a:lnTo>
                    <a:pt x="5112" y="3123"/>
                  </a:lnTo>
                  <a:lnTo>
                    <a:pt x="5112" y="2511"/>
                  </a:lnTo>
                  <a:lnTo>
                    <a:pt x="5112" y="352"/>
                  </a:lnTo>
                  <a:lnTo>
                    <a:pt x="5112" y="335"/>
                  </a:lnTo>
                  <a:lnTo>
                    <a:pt x="5112" y="319"/>
                  </a:lnTo>
                  <a:lnTo>
                    <a:pt x="5110" y="305"/>
                  </a:lnTo>
                  <a:lnTo>
                    <a:pt x="5105" y="292"/>
                  </a:lnTo>
                  <a:lnTo>
                    <a:pt x="5097" y="282"/>
                  </a:lnTo>
                  <a:lnTo>
                    <a:pt x="5085" y="274"/>
                  </a:lnTo>
                  <a:lnTo>
                    <a:pt x="5069" y="269"/>
                  </a:lnTo>
                  <a:lnTo>
                    <a:pt x="5046" y="268"/>
                  </a:lnTo>
                  <a:close/>
                  <a:moveTo>
                    <a:pt x="5100" y="0"/>
                  </a:moveTo>
                  <a:lnTo>
                    <a:pt x="5151" y="3"/>
                  </a:lnTo>
                  <a:lnTo>
                    <a:pt x="5197" y="15"/>
                  </a:lnTo>
                  <a:lnTo>
                    <a:pt x="5240" y="31"/>
                  </a:lnTo>
                  <a:lnTo>
                    <a:pt x="5278" y="54"/>
                  </a:lnTo>
                  <a:lnTo>
                    <a:pt x="5312" y="82"/>
                  </a:lnTo>
                  <a:lnTo>
                    <a:pt x="5340" y="116"/>
                  </a:lnTo>
                  <a:lnTo>
                    <a:pt x="5362" y="154"/>
                  </a:lnTo>
                  <a:lnTo>
                    <a:pt x="5378" y="197"/>
                  </a:lnTo>
                  <a:lnTo>
                    <a:pt x="5389" y="245"/>
                  </a:lnTo>
                  <a:lnTo>
                    <a:pt x="5393" y="294"/>
                  </a:lnTo>
                  <a:lnTo>
                    <a:pt x="5394" y="1745"/>
                  </a:lnTo>
                  <a:lnTo>
                    <a:pt x="5389" y="3197"/>
                  </a:lnTo>
                  <a:lnTo>
                    <a:pt x="5386" y="3236"/>
                  </a:lnTo>
                  <a:lnTo>
                    <a:pt x="5375" y="3276"/>
                  </a:lnTo>
                  <a:lnTo>
                    <a:pt x="5358" y="3315"/>
                  </a:lnTo>
                  <a:lnTo>
                    <a:pt x="5339" y="3351"/>
                  </a:lnTo>
                  <a:lnTo>
                    <a:pt x="5316" y="3386"/>
                  </a:lnTo>
                  <a:lnTo>
                    <a:pt x="5291" y="3415"/>
                  </a:lnTo>
                  <a:lnTo>
                    <a:pt x="5263" y="3440"/>
                  </a:lnTo>
                  <a:lnTo>
                    <a:pt x="5232" y="3460"/>
                  </a:lnTo>
                  <a:lnTo>
                    <a:pt x="5197" y="3473"/>
                  </a:lnTo>
                  <a:lnTo>
                    <a:pt x="5161" y="3483"/>
                  </a:lnTo>
                  <a:lnTo>
                    <a:pt x="5125" y="3489"/>
                  </a:lnTo>
                  <a:lnTo>
                    <a:pt x="5087" y="3493"/>
                  </a:lnTo>
                  <a:lnTo>
                    <a:pt x="5049" y="3494"/>
                  </a:lnTo>
                  <a:lnTo>
                    <a:pt x="449" y="3494"/>
                  </a:lnTo>
                  <a:lnTo>
                    <a:pt x="371" y="3491"/>
                  </a:lnTo>
                  <a:lnTo>
                    <a:pt x="294" y="3481"/>
                  </a:lnTo>
                  <a:lnTo>
                    <a:pt x="219" y="3468"/>
                  </a:lnTo>
                  <a:lnTo>
                    <a:pt x="179" y="3456"/>
                  </a:lnTo>
                  <a:lnTo>
                    <a:pt x="143" y="3440"/>
                  </a:lnTo>
                  <a:lnTo>
                    <a:pt x="113" y="3419"/>
                  </a:lnTo>
                  <a:lnTo>
                    <a:pt x="87" y="3392"/>
                  </a:lnTo>
                  <a:lnTo>
                    <a:pt x="64" y="3361"/>
                  </a:lnTo>
                  <a:lnTo>
                    <a:pt x="46" y="3325"/>
                  </a:lnTo>
                  <a:lnTo>
                    <a:pt x="33" y="3286"/>
                  </a:lnTo>
                  <a:lnTo>
                    <a:pt x="23" y="3266"/>
                  </a:lnTo>
                  <a:lnTo>
                    <a:pt x="12" y="3244"/>
                  </a:lnTo>
                  <a:lnTo>
                    <a:pt x="0" y="3225"/>
                  </a:lnTo>
                  <a:lnTo>
                    <a:pt x="0" y="274"/>
                  </a:lnTo>
                  <a:lnTo>
                    <a:pt x="13" y="245"/>
                  </a:lnTo>
                  <a:lnTo>
                    <a:pt x="26" y="217"/>
                  </a:lnTo>
                  <a:lnTo>
                    <a:pt x="36" y="189"/>
                  </a:lnTo>
                  <a:lnTo>
                    <a:pt x="46" y="159"/>
                  </a:lnTo>
                  <a:lnTo>
                    <a:pt x="58" y="133"/>
                  </a:lnTo>
                  <a:lnTo>
                    <a:pt x="84" y="95"/>
                  </a:lnTo>
                  <a:lnTo>
                    <a:pt x="113" y="64"/>
                  </a:lnTo>
                  <a:lnTo>
                    <a:pt x="146" y="39"/>
                  </a:lnTo>
                  <a:lnTo>
                    <a:pt x="184" y="21"/>
                  </a:lnTo>
                  <a:lnTo>
                    <a:pt x="224" y="10"/>
                  </a:lnTo>
                  <a:lnTo>
                    <a:pt x="268" y="3"/>
                  </a:lnTo>
                  <a:lnTo>
                    <a:pt x="314" y="1"/>
                  </a:lnTo>
                  <a:lnTo>
                    <a:pt x="2707" y="3"/>
                  </a:lnTo>
                  <a:lnTo>
                    <a:pt x="51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7"/>
            <p:cNvSpPr>
              <a:spLocks noEditPoints="1"/>
            </p:cNvSpPr>
            <p:nvPr/>
          </p:nvSpPr>
          <p:spPr bwMode="auto">
            <a:xfrm>
              <a:off x="2484" y="1098"/>
              <a:ext cx="2696" cy="298"/>
            </a:xfrm>
            <a:custGeom>
              <a:avLst/>
              <a:gdLst>
                <a:gd name="T0" fmla="*/ 4124 w 5391"/>
                <a:gd name="T1" fmla="*/ 350 h 596"/>
                <a:gd name="T2" fmla="*/ 4185 w 5391"/>
                <a:gd name="T3" fmla="*/ 363 h 596"/>
                <a:gd name="T4" fmla="*/ 4247 w 5391"/>
                <a:gd name="T5" fmla="*/ 358 h 596"/>
                <a:gd name="T6" fmla="*/ 4293 w 5391"/>
                <a:gd name="T7" fmla="*/ 335 h 596"/>
                <a:gd name="T8" fmla="*/ 5010 w 5391"/>
                <a:gd name="T9" fmla="*/ 177 h 596"/>
                <a:gd name="T10" fmla="*/ 4965 w 5391"/>
                <a:gd name="T11" fmla="*/ 215 h 596"/>
                <a:gd name="T12" fmla="*/ 4918 w 5391"/>
                <a:gd name="T13" fmla="*/ 220 h 596"/>
                <a:gd name="T14" fmla="*/ 4872 w 5391"/>
                <a:gd name="T15" fmla="*/ 203 h 596"/>
                <a:gd name="T16" fmla="*/ 4862 w 5391"/>
                <a:gd name="T17" fmla="*/ 218 h 596"/>
                <a:gd name="T18" fmla="*/ 4895 w 5391"/>
                <a:gd name="T19" fmla="*/ 269 h 596"/>
                <a:gd name="T20" fmla="*/ 4934 w 5391"/>
                <a:gd name="T21" fmla="*/ 312 h 596"/>
                <a:gd name="T22" fmla="*/ 4988 w 5391"/>
                <a:gd name="T23" fmla="*/ 341 h 596"/>
                <a:gd name="T24" fmla="*/ 5007 w 5391"/>
                <a:gd name="T25" fmla="*/ 327 h 596"/>
                <a:gd name="T26" fmla="*/ 4977 w 5391"/>
                <a:gd name="T27" fmla="*/ 287 h 596"/>
                <a:gd name="T28" fmla="*/ 4977 w 5391"/>
                <a:gd name="T29" fmla="*/ 251 h 596"/>
                <a:gd name="T30" fmla="*/ 5003 w 5391"/>
                <a:gd name="T31" fmla="*/ 215 h 596"/>
                <a:gd name="T32" fmla="*/ 5010 w 5391"/>
                <a:gd name="T33" fmla="*/ 177 h 596"/>
                <a:gd name="T34" fmla="*/ 5219 w 5391"/>
                <a:gd name="T35" fmla="*/ 0 h 596"/>
                <a:gd name="T36" fmla="*/ 5237 w 5391"/>
                <a:gd name="T37" fmla="*/ 21 h 596"/>
                <a:gd name="T38" fmla="*/ 5278 w 5391"/>
                <a:gd name="T39" fmla="*/ 49 h 596"/>
                <a:gd name="T40" fmla="*/ 5330 w 5391"/>
                <a:gd name="T41" fmla="*/ 95 h 596"/>
                <a:gd name="T42" fmla="*/ 5365 w 5391"/>
                <a:gd name="T43" fmla="*/ 154 h 596"/>
                <a:gd name="T44" fmla="*/ 5383 w 5391"/>
                <a:gd name="T45" fmla="*/ 313 h 596"/>
                <a:gd name="T46" fmla="*/ 5391 w 5391"/>
                <a:gd name="T47" fmla="*/ 563 h 596"/>
                <a:gd name="T48" fmla="*/ 5381 w 5391"/>
                <a:gd name="T49" fmla="*/ 591 h 596"/>
                <a:gd name="T50" fmla="*/ 5357 w 5391"/>
                <a:gd name="T51" fmla="*/ 596 h 596"/>
                <a:gd name="T52" fmla="*/ 5324 w 5391"/>
                <a:gd name="T53" fmla="*/ 586 h 596"/>
                <a:gd name="T54" fmla="*/ 5174 w 5391"/>
                <a:gd name="T55" fmla="*/ 535 h 596"/>
                <a:gd name="T56" fmla="*/ 5099 w 5391"/>
                <a:gd name="T57" fmla="*/ 532 h 596"/>
                <a:gd name="T58" fmla="*/ 2677 w 5391"/>
                <a:gd name="T59" fmla="*/ 532 h 596"/>
                <a:gd name="T60" fmla="*/ 238 w 5391"/>
                <a:gd name="T61" fmla="*/ 539 h 596"/>
                <a:gd name="T62" fmla="*/ 128 w 5391"/>
                <a:gd name="T63" fmla="*/ 563 h 596"/>
                <a:gd name="T64" fmla="*/ 49 w 5391"/>
                <a:gd name="T65" fmla="*/ 573 h 596"/>
                <a:gd name="T66" fmla="*/ 0 w 5391"/>
                <a:gd name="T67" fmla="*/ 563 h 596"/>
                <a:gd name="T68" fmla="*/ 2 w 5391"/>
                <a:gd name="T69" fmla="*/ 262 h 596"/>
                <a:gd name="T70" fmla="*/ 5 w 5391"/>
                <a:gd name="T71" fmla="*/ 261 h 596"/>
                <a:gd name="T72" fmla="*/ 44 w 5391"/>
                <a:gd name="T73" fmla="*/ 161 h 596"/>
                <a:gd name="T74" fmla="*/ 104 w 5391"/>
                <a:gd name="T75" fmla="*/ 73 h 596"/>
                <a:gd name="T76" fmla="*/ 179 w 5391"/>
                <a:gd name="T77" fmla="*/ 0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391" h="596">
                  <a:moveTo>
                    <a:pt x="4101" y="335"/>
                  </a:moveTo>
                  <a:lnTo>
                    <a:pt x="4124" y="350"/>
                  </a:lnTo>
                  <a:lnTo>
                    <a:pt x="4153" y="358"/>
                  </a:lnTo>
                  <a:lnTo>
                    <a:pt x="4185" y="363"/>
                  </a:lnTo>
                  <a:lnTo>
                    <a:pt x="4218" y="363"/>
                  </a:lnTo>
                  <a:lnTo>
                    <a:pt x="4247" y="358"/>
                  </a:lnTo>
                  <a:lnTo>
                    <a:pt x="4273" y="348"/>
                  </a:lnTo>
                  <a:lnTo>
                    <a:pt x="4293" y="335"/>
                  </a:lnTo>
                  <a:lnTo>
                    <a:pt x="4101" y="335"/>
                  </a:lnTo>
                  <a:close/>
                  <a:moveTo>
                    <a:pt x="5010" y="177"/>
                  </a:moveTo>
                  <a:lnTo>
                    <a:pt x="4988" y="202"/>
                  </a:lnTo>
                  <a:lnTo>
                    <a:pt x="4965" y="215"/>
                  </a:lnTo>
                  <a:lnTo>
                    <a:pt x="4942" y="221"/>
                  </a:lnTo>
                  <a:lnTo>
                    <a:pt x="4918" y="220"/>
                  </a:lnTo>
                  <a:lnTo>
                    <a:pt x="4895" y="213"/>
                  </a:lnTo>
                  <a:lnTo>
                    <a:pt x="4872" y="203"/>
                  </a:lnTo>
                  <a:lnTo>
                    <a:pt x="4847" y="192"/>
                  </a:lnTo>
                  <a:lnTo>
                    <a:pt x="4862" y="218"/>
                  </a:lnTo>
                  <a:lnTo>
                    <a:pt x="4878" y="244"/>
                  </a:lnTo>
                  <a:lnTo>
                    <a:pt x="4895" y="269"/>
                  </a:lnTo>
                  <a:lnTo>
                    <a:pt x="4913" y="292"/>
                  </a:lnTo>
                  <a:lnTo>
                    <a:pt x="4934" y="312"/>
                  </a:lnTo>
                  <a:lnTo>
                    <a:pt x="4959" y="328"/>
                  </a:lnTo>
                  <a:lnTo>
                    <a:pt x="4988" y="341"/>
                  </a:lnTo>
                  <a:lnTo>
                    <a:pt x="5023" y="350"/>
                  </a:lnTo>
                  <a:lnTo>
                    <a:pt x="5007" y="327"/>
                  </a:lnTo>
                  <a:lnTo>
                    <a:pt x="4990" y="307"/>
                  </a:lnTo>
                  <a:lnTo>
                    <a:pt x="4977" y="287"/>
                  </a:lnTo>
                  <a:lnTo>
                    <a:pt x="4972" y="271"/>
                  </a:lnTo>
                  <a:lnTo>
                    <a:pt x="4977" y="251"/>
                  </a:lnTo>
                  <a:lnTo>
                    <a:pt x="4988" y="233"/>
                  </a:lnTo>
                  <a:lnTo>
                    <a:pt x="5003" y="215"/>
                  </a:lnTo>
                  <a:lnTo>
                    <a:pt x="5016" y="197"/>
                  </a:lnTo>
                  <a:lnTo>
                    <a:pt x="5010" y="177"/>
                  </a:lnTo>
                  <a:close/>
                  <a:moveTo>
                    <a:pt x="179" y="0"/>
                  </a:moveTo>
                  <a:lnTo>
                    <a:pt x="5219" y="0"/>
                  </a:lnTo>
                  <a:lnTo>
                    <a:pt x="5228" y="9"/>
                  </a:lnTo>
                  <a:lnTo>
                    <a:pt x="5237" y="21"/>
                  </a:lnTo>
                  <a:lnTo>
                    <a:pt x="5248" y="29"/>
                  </a:lnTo>
                  <a:lnTo>
                    <a:pt x="5278" y="49"/>
                  </a:lnTo>
                  <a:lnTo>
                    <a:pt x="5306" y="70"/>
                  </a:lnTo>
                  <a:lnTo>
                    <a:pt x="5330" y="95"/>
                  </a:lnTo>
                  <a:lnTo>
                    <a:pt x="5350" y="123"/>
                  </a:lnTo>
                  <a:lnTo>
                    <a:pt x="5365" y="154"/>
                  </a:lnTo>
                  <a:lnTo>
                    <a:pt x="5373" y="189"/>
                  </a:lnTo>
                  <a:lnTo>
                    <a:pt x="5383" y="313"/>
                  </a:lnTo>
                  <a:lnTo>
                    <a:pt x="5389" y="438"/>
                  </a:lnTo>
                  <a:lnTo>
                    <a:pt x="5391" y="563"/>
                  </a:lnTo>
                  <a:lnTo>
                    <a:pt x="5388" y="580"/>
                  </a:lnTo>
                  <a:lnTo>
                    <a:pt x="5381" y="591"/>
                  </a:lnTo>
                  <a:lnTo>
                    <a:pt x="5370" y="596"/>
                  </a:lnTo>
                  <a:lnTo>
                    <a:pt x="5357" y="596"/>
                  </a:lnTo>
                  <a:lnTo>
                    <a:pt x="5342" y="593"/>
                  </a:lnTo>
                  <a:lnTo>
                    <a:pt x="5324" y="586"/>
                  </a:lnTo>
                  <a:lnTo>
                    <a:pt x="5250" y="557"/>
                  </a:lnTo>
                  <a:lnTo>
                    <a:pt x="5174" y="535"/>
                  </a:lnTo>
                  <a:lnTo>
                    <a:pt x="5136" y="532"/>
                  </a:lnTo>
                  <a:lnTo>
                    <a:pt x="5099" y="532"/>
                  </a:lnTo>
                  <a:lnTo>
                    <a:pt x="5061" y="532"/>
                  </a:lnTo>
                  <a:lnTo>
                    <a:pt x="2677" y="532"/>
                  </a:lnTo>
                  <a:lnTo>
                    <a:pt x="293" y="534"/>
                  </a:lnTo>
                  <a:lnTo>
                    <a:pt x="238" y="539"/>
                  </a:lnTo>
                  <a:lnTo>
                    <a:pt x="182" y="550"/>
                  </a:lnTo>
                  <a:lnTo>
                    <a:pt x="128" y="563"/>
                  </a:lnTo>
                  <a:lnTo>
                    <a:pt x="72" y="573"/>
                  </a:lnTo>
                  <a:lnTo>
                    <a:pt x="49" y="573"/>
                  </a:lnTo>
                  <a:lnTo>
                    <a:pt x="25" y="568"/>
                  </a:lnTo>
                  <a:lnTo>
                    <a:pt x="0" y="563"/>
                  </a:lnTo>
                  <a:lnTo>
                    <a:pt x="0" y="264"/>
                  </a:lnTo>
                  <a:lnTo>
                    <a:pt x="2" y="262"/>
                  </a:lnTo>
                  <a:lnTo>
                    <a:pt x="3" y="262"/>
                  </a:lnTo>
                  <a:lnTo>
                    <a:pt x="5" y="261"/>
                  </a:lnTo>
                  <a:lnTo>
                    <a:pt x="21" y="210"/>
                  </a:lnTo>
                  <a:lnTo>
                    <a:pt x="44" y="161"/>
                  </a:lnTo>
                  <a:lnTo>
                    <a:pt x="71" y="116"/>
                  </a:lnTo>
                  <a:lnTo>
                    <a:pt x="104" y="73"/>
                  </a:lnTo>
                  <a:lnTo>
                    <a:pt x="140" y="36"/>
                  </a:lnTo>
                  <a:lnTo>
                    <a:pt x="17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13"/>
            <p:cNvSpPr>
              <a:spLocks noEditPoints="1"/>
            </p:cNvSpPr>
            <p:nvPr/>
          </p:nvSpPr>
          <p:spPr bwMode="auto">
            <a:xfrm>
              <a:off x="3676" y="2017"/>
              <a:ext cx="830" cy="828"/>
            </a:xfrm>
            <a:custGeom>
              <a:avLst/>
              <a:gdLst>
                <a:gd name="T0" fmla="*/ 646 w 1658"/>
                <a:gd name="T1" fmla="*/ 368 h 1655"/>
                <a:gd name="T2" fmla="*/ 458 w 1658"/>
                <a:gd name="T3" fmla="*/ 506 h 1655"/>
                <a:gd name="T4" fmla="*/ 357 w 1658"/>
                <a:gd name="T5" fmla="*/ 708 h 1655"/>
                <a:gd name="T6" fmla="*/ 357 w 1658"/>
                <a:gd name="T7" fmla="*/ 950 h 1655"/>
                <a:gd name="T8" fmla="*/ 485 w 1658"/>
                <a:gd name="T9" fmla="*/ 1170 h 1655"/>
                <a:gd name="T10" fmla="*/ 705 w 1658"/>
                <a:gd name="T11" fmla="*/ 1303 h 1655"/>
                <a:gd name="T12" fmla="*/ 965 w 1658"/>
                <a:gd name="T13" fmla="*/ 1303 h 1655"/>
                <a:gd name="T14" fmla="*/ 1183 w 1658"/>
                <a:gd name="T15" fmla="*/ 1173 h 1655"/>
                <a:gd name="T16" fmla="*/ 1310 w 1658"/>
                <a:gd name="T17" fmla="*/ 955 h 1655"/>
                <a:gd name="T18" fmla="*/ 1308 w 1658"/>
                <a:gd name="T19" fmla="*/ 693 h 1655"/>
                <a:gd name="T20" fmla="*/ 1185 w 1658"/>
                <a:gd name="T21" fmla="*/ 478 h 1655"/>
                <a:gd name="T22" fmla="*/ 966 w 1658"/>
                <a:gd name="T23" fmla="*/ 352 h 1655"/>
                <a:gd name="T24" fmla="*/ 871 w 1658"/>
                <a:gd name="T25" fmla="*/ 0 h 1655"/>
                <a:gd name="T26" fmla="*/ 952 w 1658"/>
                <a:gd name="T27" fmla="*/ 33 h 1655"/>
                <a:gd name="T28" fmla="*/ 1019 w 1658"/>
                <a:gd name="T29" fmla="*/ 149 h 1655"/>
                <a:gd name="T30" fmla="*/ 1146 w 1658"/>
                <a:gd name="T31" fmla="*/ 218 h 1655"/>
                <a:gd name="T32" fmla="*/ 1300 w 1658"/>
                <a:gd name="T33" fmla="*/ 194 h 1655"/>
                <a:gd name="T34" fmla="*/ 1374 w 1658"/>
                <a:gd name="T35" fmla="*/ 202 h 1655"/>
                <a:gd name="T36" fmla="*/ 1445 w 1658"/>
                <a:gd name="T37" fmla="*/ 268 h 1655"/>
                <a:gd name="T38" fmla="*/ 1481 w 1658"/>
                <a:gd name="T39" fmla="*/ 350 h 1655"/>
                <a:gd name="T40" fmla="*/ 1440 w 1658"/>
                <a:gd name="T41" fmla="*/ 473 h 1655"/>
                <a:gd name="T42" fmla="*/ 1479 w 1658"/>
                <a:gd name="T43" fmla="*/ 611 h 1655"/>
                <a:gd name="T44" fmla="*/ 1594 w 1658"/>
                <a:gd name="T45" fmla="*/ 700 h 1655"/>
                <a:gd name="T46" fmla="*/ 1655 w 1658"/>
                <a:gd name="T47" fmla="*/ 758 h 1655"/>
                <a:gd name="T48" fmla="*/ 1658 w 1658"/>
                <a:gd name="T49" fmla="*/ 835 h 1655"/>
                <a:gd name="T50" fmla="*/ 1645 w 1658"/>
                <a:gd name="T51" fmla="*/ 915 h 1655"/>
                <a:gd name="T52" fmla="*/ 1550 w 1658"/>
                <a:gd name="T53" fmla="*/ 979 h 1655"/>
                <a:gd name="T54" fmla="*/ 1451 w 1658"/>
                <a:gd name="T55" fmla="*/ 1104 h 1655"/>
                <a:gd name="T56" fmla="*/ 1468 w 1658"/>
                <a:gd name="T57" fmla="*/ 1267 h 1655"/>
                <a:gd name="T58" fmla="*/ 1466 w 1658"/>
                <a:gd name="T59" fmla="*/ 1362 h 1655"/>
                <a:gd name="T60" fmla="*/ 1356 w 1658"/>
                <a:gd name="T61" fmla="*/ 1466 h 1655"/>
                <a:gd name="T62" fmla="*/ 1256 w 1658"/>
                <a:gd name="T63" fmla="*/ 1443 h 1655"/>
                <a:gd name="T64" fmla="*/ 1101 w 1658"/>
                <a:gd name="T65" fmla="*/ 1448 h 1655"/>
                <a:gd name="T66" fmla="*/ 986 w 1658"/>
                <a:gd name="T67" fmla="*/ 1553 h 1655"/>
                <a:gd name="T68" fmla="*/ 930 w 1658"/>
                <a:gd name="T69" fmla="*/ 1647 h 1655"/>
                <a:gd name="T70" fmla="*/ 837 w 1658"/>
                <a:gd name="T71" fmla="*/ 1653 h 1655"/>
                <a:gd name="T72" fmla="*/ 721 w 1658"/>
                <a:gd name="T73" fmla="*/ 1624 h 1655"/>
                <a:gd name="T74" fmla="*/ 636 w 1658"/>
                <a:gd name="T75" fmla="*/ 1491 h 1655"/>
                <a:gd name="T76" fmla="*/ 496 w 1658"/>
                <a:gd name="T77" fmla="*/ 1430 h 1655"/>
                <a:gd name="T78" fmla="*/ 357 w 1658"/>
                <a:gd name="T79" fmla="*/ 1463 h 1655"/>
                <a:gd name="T80" fmla="*/ 286 w 1658"/>
                <a:gd name="T81" fmla="*/ 1448 h 1655"/>
                <a:gd name="T82" fmla="*/ 240 w 1658"/>
                <a:gd name="T83" fmla="*/ 1402 h 1655"/>
                <a:gd name="T84" fmla="*/ 189 w 1658"/>
                <a:gd name="T85" fmla="*/ 1338 h 1655"/>
                <a:gd name="T86" fmla="*/ 205 w 1658"/>
                <a:gd name="T87" fmla="*/ 1254 h 1655"/>
                <a:gd name="T88" fmla="*/ 227 w 1658"/>
                <a:gd name="T89" fmla="*/ 1185 h 1655"/>
                <a:gd name="T90" fmla="*/ 179 w 1658"/>
                <a:gd name="T91" fmla="*/ 1032 h 1655"/>
                <a:gd name="T92" fmla="*/ 62 w 1658"/>
                <a:gd name="T93" fmla="*/ 943 h 1655"/>
                <a:gd name="T94" fmla="*/ 2 w 1658"/>
                <a:gd name="T95" fmla="*/ 832 h 1655"/>
                <a:gd name="T96" fmla="*/ 30 w 1658"/>
                <a:gd name="T97" fmla="*/ 725 h 1655"/>
                <a:gd name="T98" fmla="*/ 138 w 1658"/>
                <a:gd name="T99" fmla="*/ 662 h 1655"/>
                <a:gd name="T100" fmla="*/ 220 w 1658"/>
                <a:gd name="T101" fmla="*/ 526 h 1655"/>
                <a:gd name="T102" fmla="*/ 192 w 1658"/>
                <a:gd name="T103" fmla="*/ 363 h 1655"/>
                <a:gd name="T104" fmla="*/ 187 w 1658"/>
                <a:gd name="T105" fmla="*/ 314 h 1655"/>
                <a:gd name="T106" fmla="*/ 237 w 1658"/>
                <a:gd name="T107" fmla="*/ 255 h 1655"/>
                <a:gd name="T108" fmla="*/ 284 w 1658"/>
                <a:gd name="T109" fmla="*/ 204 h 1655"/>
                <a:gd name="T110" fmla="*/ 340 w 1658"/>
                <a:gd name="T111" fmla="*/ 181 h 1655"/>
                <a:gd name="T112" fmla="*/ 483 w 1658"/>
                <a:gd name="T113" fmla="*/ 222 h 1655"/>
                <a:gd name="T114" fmla="*/ 626 w 1658"/>
                <a:gd name="T115" fmla="*/ 171 h 1655"/>
                <a:gd name="T116" fmla="*/ 707 w 1658"/>
                <a:gd name="T117" fmla="*/ 44 h 1655"/>
                <a:gd name="T118" fmla="*/ 769 w 1658"/>
                <a:gd name="T119" fmla="*/ 1 h 1655"/>
                <a:gd name="T120" fmla="*/ 846 w 1658"/>
                <a:gd name="T121" fmla="*/ 0 h 1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58" h="1655">
                  <a:moveTo>
                    <a:pt x="832" y="333"/>
                  </a:moveTo>
                  <a:lnTo>
                    <a:pt x="766" y="337"/>
                  </a:lnTo>
                  <a:lnTo>
                    <a:pt x="703" y="350"/>
                  </a:lnTo>
                  <a:lnTo>
                    <a:pt x="646" y="368"/>
                  </a:lnTo>
                  <a:lnTo>
                    <a:pt x="592" y="394"/>
                  </a:lnTo>
                  <a:lnTo>
                    <a:pt x="542" y="427"/>
                  </a:lnTo>
                  <a:lnTo>
                    <a:pt x="498" y="463"/>
                  </a:lnTo>
                  <a:lnTo>
                    <a:pt x="458" y="506"/>
                  </a:lnTo>
                  <a:lnTo>
                    <a:pt x="424" y="552"/>
                  </a:lnTo>
                  <a:lnTo>
                    <a:pt x="396" y="601"/>
                  </a:lnTo>
                  <a:lnTo>
                    <a:pt x="373" y="654"/>
                  </a:lnTo>
                  <a:lnTo>
                    <a:pt x="357" y="708"/>
                  </a:lnTo>
                  <a:lnTo>
                    <a:pt x="347" y="766"/>
                  </a:lnTo>
                  <a:lnTo>
                    <a:pt x="343" y="822"/>
                  </a:lnTo>
                  <a:lnTo>
                    <a:pt x="345" y="887"/>
                  </a:lnTo>
                  <a:lnTo>
                    <a:pt x="357" y="950"/>
                  </a:lnTo>
                  <a:lnTo>
                    <a:pt x="378" y="1011"/>
                  </a:lnTo>
                  <a:lnTo>
                    <a:pt x="406" y="1068"/>
                  </a:lnTo>
                  <a:lnTo>
                    <a:pt x="442" y="1122"/>
                  </a:lnTo>
                  <a:lnTo>
                    <a:pt x="485" y="1170"/>
                  </a:lnTo>
                  <a:lnTo>
                    <a:pt x="532" y="1213"/>
                  </a:lnTo>
                  <a:lnTo>
                    <a:pt x="587" y="1251"/>
                  </a:lnTo>
                  <a:lnTo>
                    <a:pt x="644" y="1280"/>
                  </a:lnTo>
                  <a:lnTo>
                    <a:pt x="705" y="1303"/>
                  </a:lnTo>
                  <a:lnTo>
                    <a:pt x="769" y="1316"/>
                  </a:lnTo>
                  <a:lnTo>
                    <a:pt x="833" y="1321"/>
                  </a:lnTo>
                  <a:lnTo>
                    <a:pt x="901" y="1316"/>
                  </a:lnTo>
                  <a:lnTo>
                    <a:pt x="965" y="1303"/>
                  </a:lnTo>
                  <a:lnTo>
                    <a:pt x="1026" y="1282"/>
                  </a:lnTo>
                  <a:lnTo>
                    <a:pt x="1081" y="1252"/>
                  </a:lnTo>
                  <a:lnTo>
                    <a:pt x="1134" y="1216"/>
                  </a:lnTo>
                  <a:lnTo>
                    <a:pt x="1183" y="1173"/>
                  </a:lnTo>
                  <a:lnTo>
                    <a:pt x="1224" y="1126"/>
                  </a:lnTo>
                  <a:lnTo>
                    <a:pt x="1261" y="1073"/>
                  </a:lnTo>
                  <a:lnTo>
                    <a:pt x="1289" y="1016"/>
                  </a:lnTo>
                  <a:lnTo>
                    <a:pt x="1310" y="955"/>
                  </a:lnTo>
                  <a:lnTo>
                    <a:pt x="1323" y="889"/>
                  </a:lnTo>
                  <a:lnTo>
                    <a:pt x="1326" y="823"/>
                  </a:lnTo>
                  <a:lnTo>
                    <a:pt x="1321" y="758"/>
                  </a:lnTo>
                  <a:lnTo>
                    <a:pt x="1308" y="693"/>
                  </a:lnTo>
                  <a:lnTo>
                    <a:pt x="1287" y="634"/>
                  </a:lnTo>
                  <a:lnTo>
                    <a:pt x="1259" y="577"/>
                  </a:lnTo>
                  <a:lnTo>
                    <a:pt x="1224" y="526"/>
                  </a:lnTo>
                  <a:lnTo>
                    <a:pt x="1185" y="478"/>
                  </a:lnTo>
                  <a:lnTo>
                    <a:pt x="1137" y="437"/>
                  </a:lnTo>
                  <a:lnTo>
                    <a:pt x="1086" y="401"/>
                  </a:lnTo>
                  <a:lnTo>
                    <a:pt x="1029" y="373"/>
                  </a:lnTo>
                  <a:lnTo>
                    <a:pt x="966" y="352"/>
                  </a:lnTo>
                  <a:lnTo>
                    <a:pt x="901" y="338"/>
                  </a:lnTo>
                  <a:lnTo>
                    <a:pt x="832" y="333"/>
                  </a:lnTo>
                  <a:close/>
                  <a:moveTo>
                    <a:pt x="846" y="0"/>
                  </a:moveTo>
                  <a:lnTo>
                    <a:pt x="871" y="0"/>
                  </a:lnTo>
                  <a:lnTo>
                    <a:pt x="894" y="3"/>
                  </a:lnTo>
                  <a:lnTo>
                    <a:pt x="915" y="8"/>
                  </a:lnTo>
                  <a:lnTo>
                    <a:pt x="934" y="18"/>
                  </a:lnTo>
                  <a:lnTo>
                    <a:pt x="952" y="33"/>
                  </a:lnTo>
                  <a:lnTo>
                    <a:pt x="966" y="54"/>
                  </a:lnTo>
                  <a:lnTo>
                    <a:pt x="980" y="82"/>
                  </a:lnTo>
                  <a:lnTo>
                    <a:pt x="996" y="118"/>
                  </a:lnTo>
                  <a:lnTo>
                    <a:pt x="1019" y="149"/>
                  </a:lnTo>
                  <a:lnTo>
                    <a:pt x="1045" y="176"/>
                  </a:lnTo>
                  <a:lnTo>
                    <a:pt x="1076" y="195"/>
                  </a:lnTo>
                  <a:lnTo>
                    <a:pt x="1109" y="209"/>
                  </a:lnTo>
                  <a:lnTo>
                    <a:pt x="1146" y="218"/>
                  </a:lnTo>
                  <a:lnTo>
                    <a:pt x="1183" y="220"/>
                  </a:lnTo>
                  <a:lnTo>
                    <a:pt x="1223" y="218"/>
                  </a:lnTo>
                  <a:lnTo>
                    <a:pt x="1261" y="209"/>
                  </a:lnTo>
                  <a:lnTo>
                    <a:pt x="1300" y="194"/>
                  </a:lnTo>
                  <a:lnTo>
                    <a:pt x="1316" y="190"/>
                  </a:lnTo>
                  <a:lnTo>
                    <a:pt x="1336" y="190"/>
                  </a:lnTo>
                  <a:lnTo>
                    <a:pt x="1356" y="195"/>
                  </a:lnTo>
                  <a:lnTo>
                    <a:pt x="1374" y="202"/>
                  </a:lnTo>
                  <a:lnTo>
                    <a:pt x="1392" y="215"/>
                  </a:lnTo>
                  <a:lnTo>
                    <a:pt x="1409" y="232"/>
                  </a:lnTo>
                  <a:lnTo>
                    <a:pt x="1427" y="250"/>
                  </a:lnTo>
                  <a:lnTo>
                    <a:pt x="1445" y="268"/>
                  </a:lnTo>
                  <a:lnTo>
                    <a:pt x="1461" y="287"/>
                  </a:lnTo>
                  <a:lnTo>
                    <a:pt x="1473" y="307"/>
                  </a:lnTo>
                  <a:lnTo>
                    <a:pt x="1479" y="327"/>
                  </a:lnTo>
                  <a:lnTo>
                    <a:pt x="1481" y="350"/>
                  </a:lnTo>
                  <a:lnTo>
                    <a:pt x="1474" y="376"/>
                  </a:lnTo>
                  <a:lnTo>
                    <a:pt x="1461" y="404"/>
                  </a:lnTo>
                  <a:lnTo>
                    <a:pt x="1446" y="437"/>
                  </a:lnTo>
                  <a:lnTo>
                    <a:pt x="1440" y="473"/>
                  </a:lnTo>
                  <a:lnTo>
                    <a:pt x="1440" y="508"/>
                  </a:lnTo>
                  <a:lnTo>
                    <a:pt x="1448" y="544"/>
                  </a:lnTo>
                  <a:lnTo>
                    <a:pt x="1461" y="578"/>
                  </a:lnTo>
                  <a:lnTo>
                    <a:pt x="1479" y="611"/>
                  </a:lnTo>
                  <a:lnTo>
                    <a:pt x="1504" y="639"/>
                  </a:lnTo>
                  <a:lnTo>
                    <a:pt x="1530" y="666"/>
                  </a:lnTo>
                  <a:lnTo>
                    <a:pt x="1561" y="685"/>
                  </a:lnTo>
                  <a:lnTo>
                    <a:pt x="1594" y="700"/>
                  </a:lnTo>
                  <a:lnTo>
                    <a:pt x="1619" y="710"/>
                  </a:lnTo>
                  <a:lnTo>
                    <a:pt x="1637" y="725"/>
                  </a:lnTo>
                  <a:lnTo>
                    <a:pt x="1648" y="739"/>
                  </a:lnTo>
                  <a:lnTo>
                    <a:pt x="1655" y="758"/>
                  </a:lnTo>
                  <a:lnTo>
                    <a:pt x="1658" y="776"/>
                  </a:lnTo>
                  <a:lnTo>
                    <a:pt x="1658" y="795"/>
                  </a:lnTo>
                  <a:lnTo>
                    <a:pt x="1658" y="815"/>
                  </a:lnTo>
                  <a:lnTo>
                    <a:pt x="1658" y="835"/>
                  </a:lnTo>
                  <a:lnTo>
                    <a:pt x="1658" y="856"/>
                  </a:lnTo>
                  <a:lnTo>
                    <a:pt x="1657" y="878"/>
                  </a:lnTo>
                  <a:lnTo>
                    <a:pt x="1653" y="897"/>
                  </a:lnTo>
                  <a:lnTo>
                    <a:pt x="1645" y="915"/>
                  </a:lnTo>
                  <a:lnTo>
                    <a:pt x="1634" y="932"/>
                  </a:lnTo>
                  <a:lnTo>
                    <a:pt x="1616" y="947"/>
                  </a:lnTo>
                  <a:lnTo>
                    <a:pt x="1591" y="960"/>
                  </a:lnTo>
                  <a:lnTo>
                    <a:pt x="1550" y="979"/>
                  </a:lnTo>
                  <a:lnTo>
                    <a:pt x="1515" y="1006"/>
                  </a:lnTo>
                  <a:lnTo>
                    <a:pt x="1487" y="1035"/>
                  </a:lnTo>
                  <a:lnTo>
                    <a:pt x="1464" y="1068"/>
                  </a:lnTo>
                  <a:lnTo>
                    <a:pt x="1451" y="1104"/>
                  </a:lnTo>
                  <a:lnTo>
                    <a:pt x="1443" y="1144"/>
                  </a:lnTo>
                  <a:lnTo>
                    <a:pt x="1443" y="1183"/>
                  </a:lnTo>
                  <a:lnTo>
                    <a:pt x="1451" y="1226"/>
                  </a:lnTo>
                  <a:lnTo>
                    <a:pt x="1468" y="1267"/>
                  </a:lnTo>
                  <a:lnTo>
                    <a:pt x="1478" y="1295"/>
                  </a:lnTo>
                  <a:lnTo>
                    <a:pt x="1481" y="1320"/>
                  </a:lnTo>
                  <a:lnTo>
                    <a:pt x="1478" y="1341"/>
                  </a:lnTo>
                  <a:lnTo>
                    <a:pt x="1466" y="1362"/>
                  </a:lnTo>
                  <a:lnTo>
                    <a:pt x="1448" y="1382"/>
                  </a:lnTo>
                  <a:lnTo>
                    <a:pt x="1410" y="1417"/>
                  </a:lnTo>
                  <a:lnTo>
                    <a:pt x="1374" y="1451"/>
                  </a:lnTo>
                  <a:lnTo>
                    <a:pt x="1356" y="1466"/>
                  </a:lnTo>
                  <a:lnTo>
                    <a:pt x="1336" y="1473"/>
                  </a:lnTo>
                  <a:lnTo>
                    <a:pt x="1316" y="1469"/>
                  </a:lnTo>
                  <a:lnTo>
                    <a:pt x="1293" y="1459"/>
                  </a:lnTo>
                  <a:lnTo>
                    <a:pt x="1256" y="1443"/>
                  </a:lnTo>
                  <a:lnTo>
                    <a:pt x="1215" y="1435"/>
                  </a:lnTo>
                  <a:lnTo>
                    <a:pt x="1175" y="1431"/>
                  </a:lnTo>
                  <a:lnTo>
                    <a:pt x="1137" y="1436"/>
                  </a:lnTo>
                  <a:lnTo>
                    <a:pt x="1101" y="1448"/>
                  </a:lnTo>
                  <a:lnTo>
                    <a:pt x="1067" y="1466"/>
                  </a:lnTo>
                  <a:lnTo>
                    <a:pt x="1035" y="1489"/>
                  </a:lnTo>
                  <a:lnTo>
                    <a:pt x="1007" y="1519"/>
                  </a:lnTo>
                  <a:lnTo>
                    <a:pt x="986" y="1553"/>
                  </a:lnTo>
                  <a:lnTo>
                    <a:pt x="970" y="1593"/>
                  </a:lnTo>
                  <a:lnTo>
                    <a:pt x="960" y="1617"/>
                  </a:lnTo>
                  <a:lnTo>
                    <a:pt x="947" y="1635"/>
                  </a:lnTo>
                  <a:lnTo>
                    <a:pt x="930" y="1647"/>
                  </a:lnTo>
                  <a:lnTo>
                    <a:pt x="910" y="1653"/>
                  </a:lnTo>
                  <a:lnTo>
                    <a:pt x="884" y="1652"/>
                  </a:lnTo>
                  <a:lnTo>
                    <a:pt x="861" y="1652"/>
                  </a:lnTo>
                  <a:lnTo>
                    <a:pt x="837" y="1653"/>
                  </a:lnTo>
                  <a:lnTo>
                    <a:pt x="802" y="1655"/>
                  </a:lnTo>
                  <a:lnTo>
                    <a:pt x="771" y="1652"/>
                  </a:lnTo>
                  <a:lnTo>
                    <a:pt x="744" y="1642"/>
                  </a:lnTo>
                  <a:lnTo>
                    <a:pt x="721" y="1624"/>
                  </a:lnTo>
                  <a:lnTo>
                    <a:pt x="700" y="1598"/>
                  </a:lnTo>
                  <a:lnTo>
                    <a:pt x="682" y="1563"/>
                  </a:lnTo>
                  <a:lnTo>
                    <a:pt x="662" y="1524"/>
                  </a:lnTo>
                  <a:lnTo>
                    <a:pt x="636" y="1491"/>
                  </a:lnTo>
                  <a:lnTo>
                    <a:pt x="606" y="1464"/>
                  </a:lnTo>
                  <a:lnTo>
                    <a:pt x="574" y="1446"/>
                  </a:lnTo>
                  <a:lnTo>
                    <a:pt x="536" y="1435"/>
                  </a:lnTo>
                  <a:lnTo>
                    <a:pt x="496" y="1430"/>
                  </a:lnTo>
                  <a:lnTo>
                    <a:pt x="455" y="1433"/>
                  </a:lnTo>
                  <a:lnTo>
                    <a:pt x="414" y="1443"/>
                  </a:lnTo>
                  <a:lnTo>
                    <a:pt x="371" y="1458"/>
                  </a:lnTo>
                  <a:lnTo>
                    <a:pt x="357" y="1463"/>
                  </a:lnTo>
                  <a:lnTo>
                    <a:pt x="340" y="1463"/>
                  </a:lnTo>
                  <a:lnTo>
                    <a:pt x="322" y="1459"/>
                  </a:lnTo>
                  <a:lnTo>
                    <a:pt x="304" y="1453"/>
                  </a:lnTo>
                  <a:lnTo>
                    <a:pt x="286" y="1448"/>
                  </a:lnTo>
                  <a:lnTo>
                    <a:pt x="273" y="1440"/>
                  </a:lnTo>
                  <a:lnTo>
                    <a:pt x="261" y="1428"/>
                  </a:lnTo>
                  <a:lnTo>
                    <a:pt x="251" y="1415"/>
                  </a:lnTo>
                  <a:lnTo>
                    <a:pt x="240" y="1402"/>
                  </a:lnTo>
                  <a:lnTo>
                    <a:pt x="223" y="1387"/>
                  </a:lnTo>
                  <a:lnTo>
                    <a:pt x="209" y="1371"/>
                  </a:lnTo>
                  <a:lnTo>
                    <a:pt x="197" y="1354"/>
                  </a:lnTo>
                  <a:lnTo>
                    <a:pt x="189" y="1338"/>
                  </a:lnTo>
                  <a:lnTo>
                    <a:pt x="184" y="1318"/>
                  </a:lnTo>
                  <a:lnTo>
                    <a:pt x="186" y="1298"/>
                  </a:lnTo>
                  <a:lnTo>
                    <a:pt x="192" y="1277"/>
                  </a:lnTo>
                  <a:lnTo>
                    <a:pt x="205" y="1254"/>
                  </a:lnTo>
                  <a:lnTo>
                    <a:pt x="215" y="1238"/>
                  </a:lnTo>
                  <a:lnTo>
                    <a:pt x="220" y="1218"/>
                  </a:lnTo>
                  <a:lnTo>
                    <a:pt x="223" y="1200"/>
                  </a:lnTo>
                  <a:lnTo>
                    <a:pt x="227" y="1185"/>
                  </a:lnTo>
                  <a:lnTo>
                    <a:pt x="222" y="1141"/>
                  </a:lnTo>
                  <a:lnTo>
                    <a:pt x="212" y="1101"/>
                  </a:lnTo>
                  <a:lnTo>
                    <a:pt x="199" y="1065"/>
                  </a:lnTo>
                  <a:lnTo>
                    <a:pt x="179" y="1032"/>
                  </a:lnTo>
                  <a:lnTo>
                    <a:pt x="154" y="1004"/>
                  </a:lnTo>
                  <a:lnTo>
                    <a:pt x="125" y="979"/>
                  </a:lnTo>
                  <a:lnTo>
                    <a:pt x="89" y="960"/>
                  </a:lnTo>
                  <a:lnTo>
                    <a:pt x="62" y="943"/>
                  </a:lnTo>
                  <a:lnTo>
                    <a:pt x="41" y="922"/>
                  </a:lnTo>
                  <a:lnTo>
                    <a:pt x="23" y="894"/>
                  </a:lnTo>
                  <a:lnTo>
                    <a:pt x="10" y="864"/>
                  </a:lnTo>
                  <a:lnTo>
                    <a:pt x="2" y="832"/>
                  </a:lnTo>
                  <a:lnTo>
                    <a:pt x="0" y="800"/>
                  </a:lnTo>
                  <a:lnTo>
                    <a:pt x="5" y="769"/>
                  </a:lnTo>
                  <a:lnTo>
                    <a:pt x="16" y="741"/>
                  </a:lnTo>
                  <a:lnTo>
                    <a:pt x="30" y="725"/>
                  </a:lnTo>
                  <a:lnTo>
                    <a:pt x="48" y="712"/>
                  </a:lnTo>
                  <a:lnTo>
                    <a:pt x="69" y="703"/>
                  </a:lnTo>
                  <a:lnTo>
                    <a:pt x="105" y="685"/>
                  </a:lnTo>
                  <a:lnTo>
                    <a:pt x="138" y="662"/>
                  </a:lnTo>
                  <a:lnTo>
                    <a:pt x="168" y="634"/>
                  </a:lnTo>
                  <a:lnTo>
                    <a:pt x="191" y="601"/>
                  </a:lnTo>
                  <a:lnTo>
                    <a:pt x="209" y="565"/>
                  </a:lnTo>
                  <a:lnTo>
                    <a:pt x="220" y="526"/>
                  </a:lnTo>
                  <a:lnTo>
                    <a:pt x="225" y="486"/>
                  </a:lnTo>
                  <a:lnTo>
                    <a:pt x="222" y="445"/>
                  </a:lnTo>
                  <a:lnTo>
                    <a:pt x="212" y="404"/>
                  </a:lnTo>
                  <a:lnTo>
                    <a:pt x="192" y="363"/>
                  </a:lnTo>
                  <a:lnTo>
                    <a:pt x="191" y="360"/>
                  </a:lnTo>
                  <a:lnTo>
                    <a:pt x="189" y="358"/>
                  </a:lnTo>
                  <a:lnTo>
                    <a:pt x="186" y="333"/>
                  </a:lnTo>
                  <a:lnTo>
                    <a:pt x="187" y="314"/>
                  </a:lnTo>
                  <a:lnTo>
                    <a:pt x="196" y="296"/>
                  </a:lnTo>
                  <a:lnTo>
                    <a:pt x="207" y="281"/>
                  </a:lnTo>
                  <a:lnTo>
                    <a:pt x="222" y="268"/>
                  </a:lnTo>
                  <a:lnTo>
                    <a:pt x="237" y="255"/>
                  </a:lnTo>
                  <a:lnTo>
                    <a:pt x="251" y="241"/>
                  </a:lnTo>
                  <a:lnTo>
                    <a:pt x="265" y="228"/>
                  </a:lnTo>
                  <a:lnTo>
                    <a:pt x="274" y="217"/>
                  </a:lnTo>
                  <a:lnTo>
                    <a:pt x="284" y="204"/>
                  </a:lnTo>
                  <a:lnTo>
                    <a:pt x="296" y="194"/>
                  </a:lnTo>
                  <a:lnTo>
                    <a:pt x="309" y="184"/>
                  </a:lnTo>
                  <a:lnTo>
                    <a:pt x="324" y="179"/>
                  </a:lnTo>
                  <a:lnTo>
                    <a:pt x="340" y="181"/>
                  </a:lnTo>
                  <a:lnTo>
                    <a:pt x="360" y="187"/>
                  </a:lnTo>
                  <a:lnTo>
                    <a:pt x="401" y="207"/>
                  </a:lnTo>
                  <a:lnTo>
                    <a:pt x="442" y="218"/>
                  </a:lnTo>
                  <a:lnTo>
                    <a:pt x="483" y="222"/>
                  </a:lnTo>
                  <a:lnTo>
                    <a:pt x="523" y="218"/>
                  </a:lnTo>
                  <a:lnTo>
                    <a:pt x="560" y="209"/>
                  </a:lnTo>
                  <a:lnTo>
                    <a:pt x="595" y="192"/>
                  </a:lnTo>
                  <a:lnTo>
                    <a:pt x="626" y="171"/>
                  </a:lnTo>
                  <a:lnTo>
                    <a:pt x="654" y="141"/>
                  </a:lnTo>
                  <a:lnTo>
                    <a:pt x="679" y="107"/>
                  </a:lnTo>
                  <a:lnTo>
                    <a:pt x="697" y="66"/>
                  </a:lnTo>
                  <a:lnTo>
                    <a:pt x="707" y="44"/>
                  </a:lnTo>
                  <a:lnTo>
                    <a:pt x="718" y="26"/>
                  </a:lnTo>
                  <a:lnTo>
                    <a:pt x="731" y="13"/>
                  </a:lnTo>
                  <a:lnTo>
                    <a:pt x="748" y="5"/>
                  </a:lnTo>
                  <a:lnTo>
                    <a:pt x="769" y="1"/>
                  </a:lnTo>
                  <a:lnTo>
                    <a:pt x="792" y="3"/>
                  </a:lnTo>
                  <a:lnTo>
                    <a:pt x="810" y="3"/>
                  </a:lnTo>
                  <a:lnTo>
                    <a:pt x="828" y="1"/>
                  </a:lnTo>
                  <a:lnTo>
                    <a:pt x="8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14"/>
            <p:cNvSpPr>
              <a:spLocks noEditPoints="1"/>
            </p:cNvSpPr>
            <p:nvPr/>
          </p:nvSpPr>
          <p:spPr bwMode="auto">
            <a:xfrm>
              <a:off x="3198" y="1800"/>
              <a:ext cx="547" cy="543"/>
            </a:xfrm>
            <a:custGeom>
              <a:avLst/>
              <a:gdLst>
                <a:gd name="T0" fmla="*/ 441 w 1093"/>
                <a:gd name="T1" fmla="*/ 239 h 1087"/>
                <a:gd name="T2" fmla="*/ 306 w 1093"/>
                <a:gd name="T3" fmla="*/ 334 h 1087"/>
                <a:gd name="T4" fmla="*/ 234 w 1093"/>
                <a:gd name="T5" fmla="*/ 483 h 1087"/>
                <a:gd name="T6" fmla="*/ 249 w 1093"/>
                <a:gd name="T7" fmla="*/ 649 h 1087"/>
                <a:gd name="T8" fmla="*/ 344 w 1093"/>
                <a:gd name="T9" fmla="*/ 786 h 1087"/>
                <a:gd name="T10" fmla="*/ 490 w 1093"/>
                <a:gd name="T11" fmla="*/ 858 h 1087"/>
                <a:gd name="T12" fmla="*/ 658 w 1093"/>
                <a:gd name="T13" fmla="*/ 843 h 1087"/>
                <a:gd name="T14" fmla="*/ 794 w 1093"/>
                <a:gd name="T15" fmla="*/ 748 h 1087"/>
                <a:gd name="T16" fmla="*/ 868 w 1093"/>
                <a:gd name="T17" fmla="*/ 599 h 1087"/>
                <a:gd name="T18" fmla="*/ 852 w 1093"/>
                <a:gd name="T19" fmla="*/ 434 h 1087"/>
                <a:gd name="T20" fmla="*/ 755 w 1093"/>
                <a:gd name="T21" fmla="*/ 299 h 1087"/>
                <a:gd name="T22" fmla="*/ 607 w 1093"/>
                <a:gd name="T23" fmla="*/ 224 h 1087"/>
                <a:gd name="T24" fmla="*/ 554 w 1093"/>
                <a:gd name="T25" fmla="*/ 0 h 1087"/>
                <a:gd name="T26" fmla="*/ 607 w 1093"/>
                <a:gd name="T27" fmla="*/ 8 h 1087"/>
                <a:gd name="T28" fmla="*/ 648 w 1093"/>
                <a:gd name="T29" fmla="*/ 51 h 1087"/>
                <a:gd name="T30" fmla="*/ 717 w 1093"/>
                <a:gd name="T31" fmla="*/ 130 h 1087"/>
                <a:gd name="T32" fmla="*/ 812 w 1093"/>
                <a:gd name="T33" fmla="*/ 138 h 1087"/>
                <a:gd name="T34" fmla="*/ 886 w 1093"/>
                <a:gd name="T35" fmla="*/ 120 h 1087"/>
                <a:gd name="T36" fmla="*/ 926 w 1093"/>
                <a:gd name="T37" fmla="*/ 147 h 1087"/>
                <a:gd name="T38" fmla="*/ 962 w 1093"/>
                <a:gd name="T39" fmla="*/ 183 h 1087"/>
                <a:gd name="T40" fmla="*/ 977 w 1093"/>
                <a:gd name="T41" fmla="*/ 230 h 1087"/>
                <a:gd name="T42" fmla="*/ 952 w 1093"/>
                <a:gd name="T43" fmla="*/ 321 h 1087"/>
                <a:gd name="T44" fmla="*/ 980 w 1093"/>
                <a:gd name="T45" fmla="*/ 406 h 1087"/>
                <a:gd name="T46" fmla="*/ 1060 w 1093"/>
                <a:gd name="T47" fmla="*/ 462 h 1087"/>
                <a:gd name="T48" fmla="*/ 1090 w 1093"/>
                <a:gd name="T49" fmla="*/ 511 h 1087"/>
                <a:gd name="T50" fmla="*/ 1092 w 1093"/>
                <a:gd name="T51" fmla="*/ 576 h 1087"/>
                <a:gd name="T52" fmla="*/ 1065 w 1093"/>
                <a:gd name="T53" fmla="*/ 618 h 1087"/>
                <a:gd name="T54" fmla="*/ 1003 w 1093"/>
                <a:gd name="T55" fmla="*/ 656 h 1087"/>
                <a:gd name="T56" fmla="*/ 952 w 1093"/>
                <a:gd name="T57" fmla="*/ 732 h 1087"/>
                <a:gd name="T58" fmla="*/ 968 w 1093"/>
                <a:gd name="T59" fmla="*/ 827 h 1087"/>
                <a:gd name="T60" fmla="*/ 973 w 1093"/>
                <a:gd name="T61" fmla="*/ 880 h 1087"/>
                <a:gd name="T62" fmla="*/ 945 w 1093"/>
                <a:gd name="T63" fmla="*/ 917 h 1087"/>
                <a:gd name="T64" fmla="*/ 909 w 1093"/>
                <a:gd name="T65" fmla="*/ 952 h 1087"/>
                <a:gd name="T66" fmla="*/ 865 w 1093"/>
                <a:gd name="T67" fmla="*/ 965 h 1087"/>
                <a:gd name="T68" fmla="*/ 779 w 1093"/>
                <a:gd name="T69" fmla="*/ 940 h 1087"/>
                <a:gd name="T70" fmla="*/ 694 w 1093"/>
                <a:gd name="T71" fmla="*/ 968 h 1087"/>
                <a:gd name="T72" fmla="*/ 636 w 1093"/>
                <a:gd name="T73" fmla="*/ 1051 h 1087"/>
                <a:gd name="T74" fmla="*/ 574 w 1093"/>
                <a:gd name="T75" fmla="*/ 1085 h 1087"/>
                <a:gd name="T76" fmla="*/ 497 w 1093"/>
                <a:gd name="T77" fmla="*/ 1079 h 1087"/>
                <a:gd name="T78" fmla="*/ 446 w 1093"/>
                <a:gd name="T79" fmla="*/ 1021 h 1087"/>
                <a:gd name="T80" fmla="*/ 382 w 1093"/>
                <a:gd name="T81" fmla="*/ 954 h 1087"/>
                <a:gd name="T82" fmla="*/ 293 w 1093"/>
                <a:gd name="T83" fmla="*/ 944 h 1087"/>
                <a:gd name="T84" fmla="*/ 216 w 1093"/>
                <a:gd name="T85" fmla="*/ 963 h 1087"/>
                <a:gd name="T86" fmla="*/ 166 w 1093"/>
                <a:gd name="T87" fmla="*/ 931 h 1087"/>
                <a:gd name="T88" fmla="*/ 133 w 1093"/>
                <a:gd name="T89" fmla="*/ 893 h 1087"/>
                <a:gd name="T90" fmla="*/ 125 w 1093"/>
                <a:gd name="T91" fmla="*/ 847 h 1087"/>
                <a:gd name="T92" fmla="*/ 148 w 1093"/>
                <a:gd name="T93" fmla="*/ 755 h 1087"/>
                <a:gd name="T94" fmla="*/ 107 w 1093"/>
                <a:gd name="T95" fmla="*/ 668 h 1087"/>
                <a:gd name="T96" fmla="*/ 20 w 1093"/>
                <a:gd name="T97" fmla="*/ 594 h 1087"/>
                <a:gd name="T98" fmla="*/ 5 w 1093"/>
                <a:gd name="T99" fmla="*/ 518 h 1087"/>
                <a:gd name="T100" fmla="*/ 73 w 1093"/>
                <a:gd name="T101" fmla="*/ 444 h 1087"/>
                <a:gd name="T102" fmla="*/ 142 w 1093"/>
                <a:gd name="T103" fmla="*/ 362 h 1087"/>
                <a:gd name="T104" fmla="*/ 132 w 1093"/>
                <a:gd name="T105" fmla="*/ 255 h 1087"/>
                <a:gd name="T106" fmla="*/ 140 w 1093"/>
                <a:gd name="T107" fmla="*/ 193 h 1087"/>
                <a:gd name="T108" fmla="*/ 186 w 1093"/>
                <a:gd name="T109" fmla="*/ 133 h 1087"/>
                <a:gd name="T110" fmla="*/ 240 w 1093"/>
                <a:gd name="T111" fmla="*/ 125 h 1087"/>
                <a:gd name="T112" fmla="*/ 326 w 1093"/>
                <a:gd name="T113" fmla="*/ 145 h 1087"/>
                <a:gd name="T114" fmla="*/ 410 w 1093"/>
                <a:gd name="T115" fmla="*/ 112 h 1087"/>
                <a:gd name="T116" fmla="*/ 459 w 1093"/>
                <a:gd name="T117" fmla="*/ 35 h 1087"/>
                <a:gd name="T118" fmla="*/ 510 w 1093"/>
                <a:gd name="T119" fmla="*/ 2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3" h="1087">
                  <a:moveTo>
                    <a:pt x="551" y="219"/>
                  </a:moveTo>
                  <a:lnTo>
                    <a:pt x="495" y="224"/>
                  </a:lnTo>
                  <a:lnTo>
                    <a:pt x="441" y="239"/>
                  </a:lnTo>
                  <a:lnTo>
                    <a:pt x="392" y="263"/>
                  </a:lnTo>
                  <a:lnTo>
                    <a:pt x="345" y="294"/>
                  </a:lnTo>
                  <a:lnTo>
                    <a:pt x="306" y="334"/>
                  </a:lnTo>
                  <a:lnTo>
                    <a:pt x="273" y="380"/>
                  </a:lnTo>
                  <a:lnTo>
                    <a:pt x="249" y="429"/>
                  </a:lnTo>
                  <a:lnTo>
                    <a:pt x="234" y="483"/>
                  </a:lnTo>
                  <a:lnTo>
                    <a:pt x="227" y="539"/>
                  </a:lnTo>
                  <a:lnTo>
                    <a:pt x="234" y="595"/>
                  </a:lnTo>
                  <a:lnTo>
                    <a:pt x="249" y="649"/>
                  </a:lnTo>
                  <a:lnTo>
                    <a:pt x="273" y="700"/>
                  </a:lnTo>
                  <a:lnTo>
                    <a:pt x="304" y="745"/>
                  </a:lnTo>
                  <a:lnTo>
                    <a:pt x="344" y="786"/>
                  </a:lnTo>
                  <a:lnTo>
                    <a:pt x="388" y="817"/>
                  </a:lnTo>
                  <a:lnTo>
                    <a:pt x="438" y="843"/>
                  </a:lnTo>
                  <a:lnTo>
                    <a:pt x="490" y="858"/>
                  </a:lnTo>
                  <a:lnTo>
                    <a:pt x="546" y="865"/>
                  </a:lnTo>
                  <a:lnTo>
                    <a:pt x="604" y="860"/>
                  </a:lnTo>
                  <a:lnTo>
                    <a:pt x="658" y="843"/>
                  </a:lnTo>
                  <a:lnTo>
                    <a:pt x="709" y="820"/>
                  </a:lnTo>
                  <a:lnTo>
                    <a:pt x="755" y="788"/>
                  </a:lnTo>
                  <a:lnTo>
                    <a:pt x="794" y="748"/>
                  </a:lnTo>
                  <a:lnTo>
                    <a:pt x="827" y="704"/>
                  </a:lnTo>
                  <a:lnTo>
                    <a:pt x="852" y="653"/>
                  </a:lnTo>
                  <a:lnTo>
                    <a:pt x="868" y="599"/>
                  </a:lnTo>
                  <a:lnTo>
                    <a:pt x="873" y="541"/>
                  </a:lnTo>
                  <a:lnTo>
                    <a:pt x="868" y="487"/>
                  </a:lnTo>
                  <a:lnTo>
                    <a:pt x="852" y="434"/>
                  </a:lnTo>
                  <a:lnTo>
                    <a:pt x="827" y="383"/>
                  </a:lnTo>
                  <a:lnTo>
                    <a:pt x="794" y="339"/>
                  </a:lnTo>
                  <a:lnTo>
                    <a:pt x="755" y="299"/>
                  </a:lnTo>
                  <a:lnTo>
                    <a:pt x="709" y="265"/>
                  </a:lnTo>
                  <a:lnTo>
                    <a:pt x="659" y="240"/>
                  </a:lnTo>
                  <a:lnTo>
                    <a:pt x="607" y="224"/>
                  </a:lnTo>
                  <a:lnTo>
                    <a:pt x="551" y="219"/>
                  </a:lnTo>
                  <a:close/>
                  <a:moveTo>
                    <a:pt x="535" y="0"/>
                  </a:moveTo>
                  <a:lnTo>
                    <a:pt x="554" y="0"/>
                  </a:lnTo>
                  <a:lnTo>
                    <a:pt x="572" y="2"/>
                  </a:lnTo>
                  <a:lnTo>
                    <a:pt x="590" y="4"/>
                  </a:lnTo>
                  <a:lnTo>
                    <a:pt x="607" y="8"/>
                  </a:lnTo>
                  <a:lnTo>
                    <a:pt x="622" y="17"/>
                  </a:lnTo>
                  <a:lnTo>
                    <a:pt x="636" y="31"/>
                  </a:lnTo>
                  <a:lnTo>
                    <a:pt x="648" y="51"/>
                  </a:lnTo>
                  <a:lnTo>
                    <a:pt x="668" y="86"/>
                  </a:lnTo>
                  <a:lnTo>
                    <a:pt x="691" y="112"/>
                  </a:lnTo>
                  <a:lnTo>
                    <a:pt x="717" y="130"/>
                  </a:lnTo>
                  <a:lnTo>
                    <a:pt x="745" y="142"/>
                  </a:lnTo>
                  <a:lnTo>
                    <a:pt x="776" y="143"/>
                  </a:lnTo>
                  <a:lnTo>
                    <a:pt x="812" y="138"/>
                  </a:lnTo>
                  <a:lnTo>
                    <a:pt x="850" y="125"/>
                  </a:lnTo>
                  <a:lnTo>
                    <a:pt x="870" y="120"/>
                  </a:lnTo>
                  <a:lnTo>
                    <a:pt x="886" y="120"/>
                  </a:lnTo>
                  <a:lnTo>
                    <a:pt x="901" y="127"/>
                  </a:lnTo>
                  <a:lnTo>
                    <a:pt x="914" y="135"/>
                  </a:lnTo>
                  <a:lnTo>
                    <a:pt x="926" y="147"/>
                  </a:lnTo>
                  <a:lnTo>
                    <a:pt x="937" y="158"/>
                  </a:lnTo>
                  <a:lnTo>
                    <a:pt x="950" y="170"/>
                  </a:lnTo>
                  <a:lnTo>
                    <a:pt x="962" y="183"/>
                  </a:lnTo>
                  <a:lnTo>
                    <a:pt x="972" y="197"/>
                  </a:lnTo>
                  <a:lnTo>
                    <a:pt x="977" y="212"/>
                  </a:lnTo>
                  <a:lnTo>
                    <a:pt x="977" y="230"/>
                  </a:lnTo>
                  <a:lnTo>
                    <a:pt x="972" y="250"/>
                  </a:lnTo>
                  <a:lnTo>
                    <a:pt x="957" y="288"/>
                  </a:lnTo>
                  <a:lnTo>
                    <a:pt x="952" y="321"/>
                  </a:lnTo>
                  <a:lnTo>
                    <a:pt x="954" y="352"/>
                  </a:lnTo>
                  <a:lnTo>
                    <a:pt x="963" y="380"/>
                  </a:lnTo>
                  <a:lnTo>
                    <a:pt x="980" y="406"/>
                  </a:lnTo>
                  <a:lnTo>
                    <a:pt x="1005" y="429"/>
                  </a:lnTo>
                  <a:lnTo>
                    <a:pt x="1039" y="447"/>
                  </a:lnTo>
                  <a:lnTo>
                    <a:pt x="1060" y="462"/>
                  </a:lnTo>
                  <a:lnTo>
                    <a:pt x="1075" y="477"/>
                  </a:lnTo>
                  <a:lnTo>
                    <a:pt x="1085" y="493"/>
                  </a:lnTo>
                  <a:lnTo>
                    <a:pt x="1090" y="511"/>
                  </a:lnTo>
                  <a:lnTo>
                    <a:pt x="1092" y="531"/>
                  </a:lnTo>
                  <a:lnTo>
                    <a:pt x="1093" y="554"/>
                  </a:lnTo>
                  <a:lnTo>
                    <a:pt x="1092" y="576"/>
                  </a:lnTo>
                  <a:lnTo>
                    <a:pt x="1087" y="594"/>
                  </a:lnTo>
                  <a:lnTo>
                    <a:pt x="1077" y="607"/>
                  </a:lnTo>
                  <a:lnTo>
                    <a:pt x="1065" y="618"/>
                  </a:lnTo>
                  <a:lnTo>
                    <a:pt x="1051" y="628"/>
                  </a:lnTo>
                  <a:lnTo>
                    <a:pt x="1033" y="638"/>
                  </a:lnTo>
                  <a:lnTo>
                    <a:pt x="1003" y="656"/>
                  </a:lnTo>
                  <a:lnTo>
                    <a:pt x="978" y="679"/>
                  </a:lnTo>
                  <a:lnTo>
                    <a:pt x="962" y="704"/>
                  </a:lnTo>
                  <a:lnTo>
                    <a:pt x="952" y="732"/>
                  </a:lnTo>
                  <a:lnTo>
                    <a:pt x="950" y="761"/>
                  </a:lnTo>
                  <a:lnTo>
                    <a:pt x="955" y="794"/>
                  </a:lnTo>
                  <a:lnTo>
                    <a:pt x="968" y="827"/>
                  </a:lnTo>
                  <a:lnTo>
                    <a:pt x="975" y="847"/>
                  </a:lnTo>
                  <a:lnTo>
                    <a:pt x="977" y="865"/>
                  </a:lnTo>
                  <a:lnTo>
                    <a:pt x="973" y="880"/>
                  </a:lnTo>
                  <a:lnTo>
                    <a:pt x="965" y="893"/>
                  </a:lnTo>
                  <a:lnTo>
                    <a:pt x="957" y="906"/>
                  </a:lnTo>
                  <a:lnTo>
                    <a:pt x="945" y="917"/>
                  </a:lnTo>
                  <a:lnTo>
                    <a:pt x="934" y="929"/>
                  </a:lnTo>
                  <a:lnTo>
                    <a:pt x="921" y="942"/>
                  </a:lnTo>
                  <a:lnTo>
                    <a:pt x="909" y="952"/>
                  </a:lnTo>
                  <a:lnTo>
                    <a:pt x="896" y="960"/>
                  </a:lnTo>
                  <a:lnTo>
                    <a:pt x="883" y="965"/>
                  </a:lnTo>
                  <a:lnTo>
                    <a:pt x="865" y="965"/>
                  </a:lnTo>
                  <a:lnTo>
                    <a:pt x="847" y="959"/>
                  </a:lnTo>
                  <a:lnTo>
                    <a:pt x="812" y="945"/>
                  </a:lnTo>
                  <a:lnTo>
                    <a:pt x="779" y="940"/>
                  </a:lnTo>
                  <a:lnTo>
                    <a:pt x="748" y="942"/>
                  </a:lnTo>
                  <a:lnTo>
                    <a:pt x="719" y="952"/>
                  </a:lnTo>
                  <a:lnTo>
                    <a:pt x="694" y="968"/>
                  </a:lnTo>
                  <a:lnTo>
                    <a:pt x="671" y="993"/>
                  </a:lnTo>
                  <a:lnTo>
                    <a:pt x="651" y="1026"/>
                  </a:lnTo>
                  <a:lnTo>
                    <a:pt x="636" y="1051"/>
                  </a:lnTo>
                  <a:lnTo>
                    <a:pt x="618" y="1067"/>
                  </a:lnTo>
                  <a:lnTo>
                    <a:pt x="597" y="1079"/>
                  </a:lnTo>
                  <a:lnTo>
                    <a:pt x="574" y="1085"/>
                  </a:lnTo>
                  <a:lnTo>
                    <a:pt x="548" y="1087"/>
                  </a:lnTo>
                  <a:lnTo>
                    <a:pt x="520" y="1085"/>
                  </a:lnTo>
                  <a:lnTo>
                    <a:pt x="497" y="1079"/>
                  </a:lnTo>
                  <a:lnTo>
                    <a:pt x="477" y="1065"/>
                  </a:lnTo>
                  <a:lnTo>
                    <a:pt x="459" y="1047"/>
                  </a:lnTo>
                  <a:lnTo>
                    <a:pt x="446" y="1021"/>
                  </a:lnTo>
                  <a:lnTo>
                    <a:pt x="429" y="993"/>
                  </a:lnTo>
                  <a:lnTo>
                    <a:pt x="408" y="970"/>
                  </a:lnTo>
                  <a:lnTo>
                    <a:pt x="382" y="954"/>
                  </a:lnTo>
                  <a:lnTo>
                    <a:pt x="354" y="944"/>
                  </a:lnTo>
                  <a:lnTo>
                    <a:pt x="324" y="940"/>
                  </a:lnTo>
                  <a:lnTo>
                    <a:pt x="293" y="944"/>
                  </a:lnTo>
                  <a:lnTo>
                    <a:pt x="260" y="955"/>
                  </a:lnTo>
                  <a:lnTo>
                    <a:pt x="237" y="963"/>
                  </a:lnTo>
                  <a:lnTo>
                    <a:pt x="216" y="963"/>
                  </a:lnTo>
                  <a:lnTo>
                    <a:pt x="198" y="957"/>
                  </a:lnTo>
                  <a:lnTo>
                    <a:pt x="181" y="945"/>
                  </a:lnTo>
                  <a:lnTo>
                    <a:pt x="166" y="931"/>
                  </a:lnTo>
                  <a:lnTo>
                    <a:pt x="155" y="917"/>
                  </a:lnTo>
                  <a:lnTo>
                    <a:pt x="143" y="906"/>
                  </a:lnTo>
                  <a:lnTo>
                    <a:pt x="133" y="893"/>
                  </a:lnTo>
                  <a:lnTo>
                    <a:pt x="127" y="880"/>
                  </a:lnTo>
                  <a:lnTo>
                    <a:pt x="124" y="865"/>
                  </a:lnTo>
                  <a:lnTo>
                    <a:pt x="125" y="847"/>
                  </a:lnTo>
                  <a:lnTo>
                    <a:pt x="132" y="827"/>
                  </a:lnTo>
                  <a:lnTo>
                    <a:pt x="145" y="789"/>
                  </a:lnTo>
                  <a:lnTo>
                    <a:pt x="148" y="755"/>
                  </a:lnTo>
                  <a:lnTo>
                    <a:pt x="143" y="723"/>
                  </a:lnTo>
                  <a:lnTo>
                    <a:pt x="130" y="694"/>
                  </a:lnTo>
                  <a:lnTo>
                    <a:pt x="107" y="668"/>
                  </a:lnTo>
                  <a:lnTo>
                    <a:pt x="74" y="643"/>
                  </a:lnTo>
                  <a:lnTo>
                    <a:pt x="43" y="618"/>
                  </a:lnTo>
                  <a:lnTo>
                    <a:pt x="20" y="594"/>
                  </a:lnTo>
                  <a:lnTo>
                    <a:pt x="5" y="567"/>
                  </a:lnTo>
                  <a:lnTo>
                    <a:pt x="0" y="543"/>
                  </a:lnTo>
                  <a:lnTo>
                    <a:pt x="5" y="518"/>
                  </a:lnTo>
                  <a:lnTo>
                    <a:pt x="18" y="492"/>
                  </a:lnTo>
                  <a:lnTo>
                    <a:pt x="41" y="469"/>
                  </a:lnTo>
                  <a:lnTo>
                    <a:pt x="73" y="444"/>
                  </a:lnTo>
                  <a:lnTo>
                    <a:pt x="104" y="421"/>
                  </a:lnTo>
                  <a:lnTo>
                    <a:pt x="127" y="393"/>
                  </a:lnTo>
                  <a:lnTo>
                    <a:pt x="142" y="362"/>
                  </a:lnTo>
                  <a:lnTo>
                    <a:pt x="148" y="329"/>
                  </a:lnTo>
                  <a:lnTo>
                    <a:pt x="145" y="293"/>
                  </a:lnTo>
                  <a:lnTo>
                    <a:pt x="132" y="255"/>
                  </a:lnTo>
                  <a:lnTo>
                    <a:pt x="129" y="237"/>
                  </a:lnTo>
                  <a:lnTo>
                    <a:pt x="132" y="216"/>
                  </a:lnTo>
                  <a:lnTo>
                    <a:pt x="140" y="193"/>
                  </a:lnTo>
                  <a:lnTo>
                    <a:pt x="153" y="170"/>
                  </a:lnTo>
                  <a:lnTo>
                    <a:pt x="168" y="150"/>
                  </a:lnTo>
                  <a:lnTo>
                    <a:pt x="186" y="133"/>
                  </a:lnTo>
                  <a:lnTo>
                    <a:pt x="206" y="122"/>
                  </a:lnTo>
                  <a:lnTo>
                    <a:pt x="225" y="117"/>
                  </a:lnTo>
                  <a:lnTo>
                    <a:pt x="240" y="125"/>
                  </a:lnTo>
                  <a:lnTo>
                    <a:pt x="260" y="133"/>
                  </a:lnTo>
                  <a:lnTo>
                    <a:pt x="293" y="142"/>
                  </a:lnTo>
                  <a:lnTo>
                    <a:pt x="326" y="145"/>
                  </a:lnTo>
                  <a:lnTo>
                    <a:pt x="355" y="140"/>
                  </a:lnTo>
                  <a:lnTo>
                    <a:pt x="385" y="128"/>
                  </a:lnTo>
                  <a:lnTo>
                    <a:pt x="410" y="112"/>
                  </a:lnTo>
                  <a:lnTo>
                    <a:pt x="431" y="87"/>
                  </a:lnTo>
                  <a:lnTo>
                    <a:pt x="447" y="56"/>
                  </a:lnTo>
                  <a:lnTo>
                    <a:pt x="459" y="35"/>
                  </a:lnTo>
                  <a:lnTo>
                    <a:pt x="474" y="18"/>
                  </a:lnTo>
                  <a:lnTo>
                    <a:pt x="490" y="7"/>
                  </a:lnTo>
                  <a:lnTo>
                    <a:pt x="510" y="2"/>
                  </a:lnTo>
                  <a:lnTo>
                    <a:pt x="5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17"/>
            <p:cNvSpPr>
              <a:spLocks noEditPoints="1"/>
            </p:cNvSpPr>
            <p:nvPr/>
          </p:nvSpPr>
          <p:spPr bwMode="auto">
            <a:xfrm>
              <a:off x="3921" y="2258"/>
              <a:ext cx="345" cy="347"/>
            </a:xfrm>
            <a:custGeom>
              <a:avLst/>
              <a:gdLst>
                <a:gd name="T0" fmla="*/ 306 w 690"/>
                <a:gd name="T1" fmla="*/ 178 h 694"/>
                <a:gd name="T2" fmla="*/ 240 w 690"/>
                <a:gd name="T3" fmla="*/ 214 h 694"/>
                <a:gd name="T4" fmla="*/ 196 w 690"/>
                <a:gd name="T5" fmla="*/ 275 h 694"/>
                <a:gd name="T6" fmla="*/ 179 w 690"/>
                <a:gd name="T7" fmla="*/ 349 h 694"/>
                <a:gd name="T8" fmla="*/ 197 w 690"/>
                <a:gd name="T9" fmla="*/ 423 h 694"/>
                <a:gd name="T10" fmla="*/ 243 w 690"/>
                <a:gd name="T11" fmla="*/ 480 h 694"/>
                <a:gd name="T12" fmla="*/ 309 w 690"/>
                <a:gd name="T13" fmla="*/ 512 h 694"/>
                <a:gd name="T14" fmla="*/ 386 w 690"/>
                <a:gd name="T15" fmla="*/ 512 h 694"/>
                <a:gd name="T16" fmla="*/ 452 w 690"/>
                <a:gd name="T17" fmla="*/ 477 h 694"/>
                <a:gd name="T18" fmla="*/ 498 w 690"/>
                <a:gd name="T19" fmla="*/ 420 h 694"/>
                <a:gd name="T20" fmla="*/ 515 w 690"/>
                <a:gd name="T21" fmla="*/ 346 h 694"/>
                <a:gd name="T22" fmla="*/ 500 w 690"/>
                <a:gd name="T23" fmla="*/ 277 h 694"/>
                <a:gd name="T24" fmla="*/ 459 w 690"/>
                <a:gd name="T25" fmla="*/ 222 h 694"/>
                <a:gd name="T26" fmla="*/ 401 w 690"/>
                <a:gd name="T27" fmla="*/ 186 h 694"/>
                <a:gd name="T28" fmla="*/ 342 w 690"/>
                <a:gd name="T29" fmla="*/ 173 h 694"/>
                <a:gd name="T30" fmla="*/ 403 w 690"/>
                <a:gd name="T31" fmla="*/ 4 h 694"/>
                <a:gd name="T32" fmla="*/ 505 w 690"/>
                <a:gd name="T33" fmla="*/ 38 h 694"/>
                <a:gd name="T34" fmla="*/ 590 w 690"/>
                <a:gd name="T35" fmla="*/ 101 h 694"/>
                <a:gd name="T36" fmla="*/ 653 w 690"/>
                <a:gd name="T37" fmla="*/ 186 h 694"/>
                <a:gd name="T38" fmla="*/ 685 w 690"/>
                <a:gd name="T39" fmla="*/ 290 h 694"/>
                <a:gd name="T40" fmla="*/ 687 w 690"/>
                <a:gd name="T41" fmla="*/ 403 h 694"/>
                <a:gd name="T42" fmla="*/ 653 w 690"/>
                <a:gd name="T43" fmla="*/ 507 h 694"/>
                <a:gd name="T44" fmla="*/ 590 w 690"/>
                <a:gd name="T45" fmla="*/ 594 h 694"/>
                <a:gd name="T46" fmla="*/ 505 w 690"/>
                <a:gd name="T47" fmla="*/ 658 h 694"/>
                <a:gd name="T48" fmla="*/ 401 w 690"/>
                <a:gd name="T49" fmla="*/ 691 h 694"/>
                <a:gd name="T50" fmla="*/ 294 w 690"/>
                <a:gd name="T51" fmla="*/ 689 h 694"/>
                <a:gd name="T52" fmla="*/ 202 w 690"/>
                <a:gd name="T53" fmla="*/ 663 h 694"/>
                <a:gd name="T54" fmla="*/ 122 w 690"/>
                <a:gd name="T55" fmla="*/ 614 h 694"/>
                <a:gd name="T56" fmla="*/ 59 w 690"/>
                <a:gd name="T57" fmla="*/ 543 h 694"/>
                <a:gd name="T58" fmla="*/ 17 w 690"/>
                <a:gd name="T59" fmla="*/ 452 h 694"/>
                <a:gd name="T60" fmla="*/ 0 w 690"/>
                <a:gd name="T61" fmla="*/ 346 h 694"/>
                <a:gd name="T62" fmla="*/ 15 w 690"/>
                <a:gd name="T63" fmla="*/ 239 h 694"/>
                <a:gd name="T64" fmla="*/ 64 w 690"/>
                <a:gd name="T65" fmla="*/ 143 h 694"/>
                <a:gd name="T66" fmla="*/ 140 w 690"/>
                <a:gd name="T67" fmla="*/ 69 h 694"/>
                <a:gd name="T68" fmla="*/ 235 w 690"/>
                <a:gd name="T69" fmla="*/ 19 h 694"/>
                <a:gd name="T70" fmla="*/ 347 w 690"/>
                <a:gd name="T71"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0" h="694">
                  <a:moveTo>
                    <a:pt x="342" y="173"/>
                  </a:moveTo>
                  <a:lnTo>
                    <a:pt x="306" y="178"/>
                  </a:lnTo>
                  <a:lnTo>
                    <a:pt x="271" y="193"/>
                  </a:lnTo>
                  <a:lnTo>
                    <a:pt x="240" y="214"/>
                  </a:lnTo>
                  <a:lnTo>
                    <a:pt x="215" y="242"/>
                  </a:lnTo>
                  <a:lnTo>
                    <a:pt x="196" y="275"/>
                  </a:lnTo>
                  <a:lnTo>
                    <a:pt x="183" y="311"/>
                  </a:lnTo>
                  <a:lnTo>
                    <a:pt x="179" y="349"/>
                  </a:lnTo>
                  <a:lnTo>
                    <a:pt x="184" y="388"/>
                  </a:lnTo>
                  <a:lnTo>
                    <a:pt x="197" y="423"/>
                  </a:lnTo>
                  <a:lnTo>
                    <a:pt x="217" y="454"/>
                  </a:lnTo>
                  <a:lnTo>
                    <a:pt x="243" y="480"/>
                  </a:lnTo>
                  <a:lnTo>
                    <a:pt x="275" y="500"/>
                  </a:lnTo>
                  <a:lnTo>
                    <a:pt x="309" y="512"/>
                  </a:lnTo>
                  <a:lnTo>
                    <a:pt x="349" y="517"/>
                  </a:lnTo>
                  <a:lnTo>
                    <a:pt x="386" y="512"/>
                  </a:lnTo>
                  <a:lnTo>
                    <a:pt x="421" y="498"/>
                  </a:lnTo>
                  <a:lnTo>
                    <a:pt x="452" y="477"/>
                  </a:lnTo>
                  <a:lnTo>
                    <a:pt x="478" y="451"/>
                  </a:lnTo>
                  <a:lnTo>
                    <a:pt x="498" y="420"/>
                  </a:lnTo>
                  <a:lnTo>
                    <a:pt x="511" y="383"/>
                  </a:lnTo>
                  <a:lnTo>
                    <a:pt x="515" y="346"/>
                  </a:lnTo>
                  <a:lnTo>
                    <a:pt x="511" y="309"/>
                  </a:lnTo>
                  <a:lnTo>
                    <a:pt x="500" y="277"/>
                  </a:lnTo>
                  <a:lnTo>
                    <a:pt x="482" y="247"/>
                  </a:lnTo>
                  <a:lnTo>
                    <a:pt x="459" y="222"/>
                  </a:lnTo>
                  <a:lnTo>
                    <a:pt x="431" y="201"/>
                  </a:lnTo>
                  <a:lnTo>
                    <a:pt x="401" y="186"/>
                  </a:lnTo>
                  <a:lnTo>
                    <a:pt x="372" y="176"/>
                  </a:lnTo>
                  <a:lnTo>
                    <a:pt x="342" y="173"/>
                  </a:lnTo>
                  <a:close/>
                  <a:moveTo>
                    <a:pt x="347" y="0"/>
                  </a:moveTo>
                  <a:lnTo>
                    <a:pt x="403" y="4"/>
                  </a:lnTo>
                  <a:lnTo>
                    <a:pt x="455" y="17"/>
                  </a:lnTo>
                  <a:lnTo>
                    <a:pt x="505" y="38"/>
                  </a:lnTo>
                  <a:lnTo>
                    <a:pt x="549" y="66"/>
                  </a:lnTo>
                  <a:lnTo>
                    <a:pt x="590" y="101"/>
                  </a:lnTo>
                  <a:lnTo>
                    <a:pt x="623" y="140"/>
                  </a:lnTo>
                  <a:lnTo>
                    <a:pt x="653" y="186"/>
                  </a:lnTo>
                  <a:lnTo>
                    <a:pt x="672" y="237"/>
                  </a:lnTo>
                  <a:lnTo>
                    <a:pt x="685" y="290"/>
                  </a:lnTo>
                  <a:lnTo>
                    <a:pt x="690" y="347"/>
                  </a:lnTo>
                  <a:lnTo>
                    <a:pt x="687" y="403"/>
                  </a:lnTo>
                  <a:lnTo>
                    <a:pt x="674" y="457"/>
                  </a:lnTo>
                  <a:lnTo>
                    <a:pt x="653" y="507"/>
                  </a:lnTo>
                  <a:lnTo>
                    <a:pt x="625" y="553"/>
                  </a:lnTo>
                  <a:lnTo>
                    <a:pt x="590" y="594"/>
                  </a:lnTo>
                  <a:lnTo>
                    <a:pt x="551" y="628"/>
                  </a:lnTo>
                  <a:lnTo>
                    <a:pt x="505" y="658"/>
                  </a:lnTo>
                  <a:lnTo>
                    <a:pt x="455" y="678"/>
                  </a:lnTo>
                  <a:lnTo>
                    <a:pt x="401" y="691"/>
                  </a:lnTo>
                  <a:lnTo>
                    <a:pt x="345" y="694"/>
                  </a:lnTo>
                  <a:lnTo>
                    <a:pt x="294" y="689"/>
                  </a:lnTo>
                  <a:lnTo>
                    <a:pt x="247" y="679"/>
                  </a:lnTo>
                  <a:lnTo>
                    <a:pt x="202" y="663"/>
                  </a:lnTo>
                  <a:lnTo>
                    <a:pt x="160" y="640"/>
                  </a:lnTo>
                  <a:lnTo>
                    <a:pt x="122" y="614"/>
                  </a:lnTo>
                  <a:lnTo>
                    <a:pt x="89" y="581"/>
                  </a:lnTo>
                  <a:lnTo>
                    <a:pt x="59" y="543"/>
                  </a:lnTo>
                  <a:lnTo>
                    <a:pt x="35" y="500"/>
                  </a:lnTo>
                  <a:lnTo>
                    <a:pt x="17" y="452"/>
                  </a:lnTo>
                  <a:lnTo>
                    <a:pt x="5" y="401"/>
                  </a:lnTo>
                  <a:lnTo>
                    <a:pt x="0" y="346"/>
                  </a:lnTo>
                  <a:lnTo>
                    <a:pt x="3" y="290"/>
                  </a:lnTo>
                  <a:lnTo>
                    <a:pt x="15" y="239"/>
                  </a:lnTo>
                  <a:lnTo>
                    <a:pt x="36" y="189"/>
                  </a:lnTo>
                  <a:lnTo>
                    <a:pt x="64" y="143"/>
                  </a:lnTo>
                  <a:lnTo>
                    <a:pt x="99" y="104"/>
                  </a:lnTo>
                  <a:lnTo>
                    <a:pt x="140" y="69"/>
                  </a:lnTo>
                  <a:lnTo>
                    <a:pt x="186" y="40"/>
                  </a:lnTo>
                  <a:lnTo>
                    <a:pt x="235" y="19"/>
                  </a:lnTo>
                  <a:lnTo>
                    <a:pt x="289" y="5"/>
                  </a:lnTo>
                  <a:lnTo>
                    <a:pt x="3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18"/>
            <p:cNvSpPr>
              <a:spLocks noEditPoints="1"/>
            </p:cNvSpPr>
            <p:nvPr/>
          </p:nvSpPr>
          <p:spPr bwMode="auto">
            <a:xfrm>
              <a:off x="3358" y="1958"/>
              <a:ext cx="227" cy="225"/>
            </a:xfrm>
            <a:custGeom>
              <a:avLst/>
              <a:gdLst>
                <a:gd name="T0" fmla="*/ 228 w 453"/>
                <a:gd name="T1" fmla="*/ 116 h 451"/>
                <a:gd name="T2" fmla="*/ 199 w 453"/>
                <a:gd name="T3" fmla="*/ 119 h 451"/>
                <a:gd name="T4" fmla="*/ 174 w 453"/>
                <a:gd name="T5" fmla="*/ 130 h 451"/>
                <a:gd name="T6" fmla="*/ 153 w 453"/>
                <a:gd name="T7" fmla="*/ 148 h 451"/>
                <a:gd name="T8" fmla="*/ 136 w 453"/>
                <a:gd name="T9" fmla="*/ 171 h 451"/>
                <a:gd name="T10" fmla="*/ 126 w 453"/>
                <a:gd name="T11" fmla="*/ 198 h 451"/>
                <a:gd name="T12" fmla="*/ 123 w 453"/>
                <a:gd name="T13" fmla="*/ 229 h 451"/>
                <a:gd name="T14" fmla="*/ 126 w 453"/>
                <a:gd name="T15" fmla="*/ 257 h 451"/>
                <a:gd name="T16" fmla="*/ 136 w 453"/>
                <a:gd name="T17" fmla="*/ 283 h 451"/>
                <a:gd name="T18" fmla="*/ 153 w 453"/>
                <a:gd name="T19" fmla="*/ 303 h 451"/>
                <a:gd name="T20" fmla="*/ 174 w 453"/>
                <a:gd name="T21" fmla="*/ 319 h 451"/>
                <a:gd name="T22" fmla="*/ 199 w 453"/>
                <a:gd name="T23" fmla="*/ 328 h 451"/>
                <a:gd name="T24" fmla="*/ 228 w 453"/>
                <a:gd name="T25" fmla="*/ 331 h 451"/>
                <a:gd name="T26" fmla="*/ 258 w 453"/>
                <a:gd name="T27" fmla="*/ 326 h 451"/>
                <a:gd name="T28" fmla="*/ 284 w 453"/>
                <a:gd name="T29" fmla="*/ 314 h 451"/>
                <a:gd name="T30" fmla="*/ 307 w 453"/>
                <a:gd name="T31" fmla="*/ 298 h 451"/>
                <a:gd name="T32" fmla="*/ 324 w 453"/>
                <a:gd name="T33" fmla="*/ 275 h 451"/>
                <a:gd name="T34" fmla="*/ 335 w 453"/>
                <a:gd name="T35" fmla="*/ 249 h 451"/>
                <a:gd name="T36" fmla="*/ 338 w 453"/>
                <a:gd name="T37" fmla="*/ 221 h 451"/>
                <a:gd name="T38" fmla="*/ 332 w 453"/>
                <a:gd name="T39" fmla="*/ 189 h 451"/>
                <a:gd name="T40" fmla="*/ 314 w 453"/>
                <a:gd name="T41" fmla="*/ 160 h 451"/>
                <a:gd name="T42" fmla="*/ 291 w 453"/>
                <a:gd name="T43" fmla="*/ 137 h 451"/>
                <a:gd name="T44" fmla="*/ 261 w 453"/>
                <a:gd name="T45" fmla="*/ 122 h 451"/>
                <a:gd name="T46" fmla="*/ 228 w 453"/>
                <a:gd name="T47" fmla="*/ 116 h 451"/>
                <a:gd name="T48" fmla="*/ 232 w 453"/>
                <a:gd name="T49" fmla="*/ 0 h 451"/>
                <a:gd name="T50" fmla="*/ 278 w 453"/>
                <a:gd name="T51" fmla="*/ 5 h 451"/>
                <a:gd name="T52" fmla="*/ 320 w 453"/>
                <a:gd name="T53" fmla="*/ 17 h 451"/>
                <a:gd name="T54" fmla="*/ 358 w 453"/>
                <a:gd name="T55" fmla="*/ 38 h 451"/>
                <a:gd name="T56" fmla="*/ 391 w 453"/>
                <a:gd name="T57" fmla="*/ 65 h 451"/>
                <a:gd name="T58" fmla="*/ 417 w 453"/>
                <a:gd name="T59" fmla="*/ 97 h 451"/>
                <a:gd name="T60" fmla="*/ 437 w 453"/>
                <a:gd name="T61" fmla="*/ 135 h 451"/>
                <a:gd name="T62" fmla="*/ 450 w 453"/>
                <a:gd name="T63" fmla="*/ 178 h 451"/>
                <a:gd name="T64" fmla="*/ 453 w 453"/>
                <a:gd name="T65" fmla="*/ 224 h 451"/>
                <a:gd name="T66" fmla="*/ 450 w 453"/>
                <a:gd name="T67" fmla="*/ 272 h 451"/>
                <a:gd name="T68" fmla="*/ 437 w 453"/>
                <a:gd name="T69" fmla="*/ 316 h 451"/>
                <a:gd name="T70" fmla="*/ 417 w 453"/>
                <a:gd name="T71" fmla="*/ 356 h 451"/>
                <a:gd name="T72" fmla="*/ 389 w 453"/>
                <a:gd name="T73" fmla="*/ 388 h 451"/>
                <a:gd name="T74" fmla="*/ 356 w 453"/>
                <a:gd name="T75" fmla="*/ 416 h 451"/>
                <a:gd name="T76" fmla="*/ 317 w 453"/>
                <a:gd name="T77" fmla="*/ 436 h 451"/>
                <a:gd name="T78" fmla="*/ 273 w 453"/>
                <a:gd name="T79" fmla="*/ 448 h 451"/>
                <a:gd name="T80" fmla="*/ 225 w 453"/>
                <a:gd name="T81" fmla="*/ 451 h 451"/>
                <a:gd name="T82" fmla="*/ 179 w 453"/>
                <a:gd name="T83" fmla="*/ 446 h 451"/>
                <a:gd name="T84" fmla="*/ 135 w 453"/>
                <a:gd name="T85" fmla="*/ 433 h 451"/>
                <a:gd name="T86" fmla="*/ 97 w 453"/>
                <a:gd name="T87" fmla="*/ 411 h 451"/>
                <a:gd name="T88" fmla="*/ 64 w 453"/>
                <a:gd name="T89" fmla="*/ 383 h 451"/>
                <a:gd name="T90" fmla="*/ 36 w 453"/>
                <a:gd name="T91" fmla="*/ 351 h 451"/>
                <a:gd name="T92" fmla="*/ 16 w 453"/>
                <a:gd name="T93" fmla="*/ 311 h 451"/>
                <a:gd name="T94" fmla="*/ 5 w 453"/>
                <a:gd name="T95" fmla="*/ 268 h 451"/>
                <a:gd name="T96" fmla="*/ 0 w 453"/>
                <a:gd name="T97" fmla="*/ 222 h 451"/>
                <a:gd name="T98" fmla="*/ 5 w 453"/>
                <a:gd name="T99" fmla="*/ 175 h 451"/>
                <a:gd name="T100" fmla="*/ 18 w 453"/>
                <a:gd name="T101" fmla="*/ 132 h 451"/>
                <a:gd name="T102" fmla="*/ 39 w 453"/>
                <a:gd name="T103" fmla="*/ 94 h 451"/>
                <a:gd name="T104" fmla="*/ 67 w 453"/>
                <a:gd name="T105" fmla="*/ 63 h 451"/>
                <a:gd name="T106" fmla="*/ 100 w 453"/>
                <a:gd name="T107" fmla="*/ 37 h 451"/>
                <a:gd name="T108" fmla="*/ 140 w 453"/>
                <a:gd name="T109" fmla="*/ 17 h 451"/>
                <a:gd name="T110" fmla="*/ 184 w 453"/>
                <a:gd name="T111" fmla="*/ 4 h 451"/>
                <a:gd name="T112" fmla="*/ 232 w 453"/>
                <a:gd name="T113" fmla="*/ 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3" h="451">
                  <a:moveTo>
                    <a:pt x="228" y="116"/>
                  </a:moveTo>
                  <a:lnTo>
                    <a:pt x="199" y="119"/>
                  </a:lnTo>
                  <a:lnTo>
                    <a:pt x="174" y="130"/>
                  </a:lnTo>
                  <a:lnTo>
                    <a:pt x="153" y="148"/>
                  </a:lnTo>
                  <a:lnTo>
                    <a:pt x="136" y="171"/>
                  </a:lnTo>
                  <a:lnTo>
                    <a:pt x="126" y="198"/>
                  </a:lnTo>
                  <a:lnTo>
                    <a:pt x="123" y="229"/>
                  </a:lnTo>
                  <a:lnTo>
                    <a:pt x="126" y="257"/>
                  </a:lnTo>
                  <a:lnTo>
                    <a:pt x="136" y="283"/>
                  </a:lnTo>
                  <a:lnTo>
                    <a:pt x="153" y="303"/>
                  </a:lnTo>
                  <a:lnTo>
                    <a:pt x="174" y="319"/>
                  </a:lnTo>
                  <a:lnTo>
                    <a:pt x="199" y="328"/>
                  </a:lnTo>
                  <a:lnTo>
                    <a:pt x="228" y="331"/>
                  </a:lnTo>
                  <a:lnTo>
                    <a:pt x="258" y="326"/>
                  </a:lnTo>
                  <a:lnTo>
                    <a:pt x="284" y="314"/>
                  </a:lnTo>
                  <a:lnTo>
                    <a:pt x="307" y="298"/>
                  </a:lnTo>
                  <a:lnTo>
                    <a:pt x="324" y="275"/>
                  </a:lnTo>
                  <a:lnTo>
                    <a:pt x="335" y="249"/>
                  </a:lnTo>
                  <a:lnTo>
                    <a:pt x="338" y="221"/>
                  </a:lnTo>
                  <a:lnTo>
                    <a:pt x="332" y="189"/>
                  </a:lnTo>
                  <a:lnTo>
                    <a:pt x="314" y="160"/>
                  </a:lnTo>
                  <a:lnTo>
                    <a:pt x="291" y="137"/>
                  </a:lnTo>
                  <a:lnTo>
                    <a:pt x="261" y="122"/>
                  </a:lnTo>
                  <a:lnTo>
                    <a:pt x="228" y="116"/>
                  </a:lnTo>
                  <a:close/>
                  <a:moveTo>
                    <a:pt x="232" y="0"/>
                  </a:moveTo>
                  <a:lnTo>
                    <a:pt x="278" y="5"/>
                  </a:lnTo>
                  <a:lnTo>
                    <a:pt x="320" y="17"/>
                  </a:lnTo>
                  <a:lnTo>
                    <a:pt x="358" y="38"/>
                  </a:lnTo>
                  <a:lnTo>
                    <a:pt x="391" y="65"/>
                  </a:lnTo>
                  <a:lnTo>
                    <a:pt x="417" y="97"/>
                  </a:lnTo>
                  <a:lnTo>
                    <a:pt x="437" y="135"/>
                  </a:lnTo>
                  <a:lnTo>
                    <a:pt x="450" y="178"/>
                  </a:lnTo>
                  <a:lnTo>
                    <a:pt x="453" y="224"/>
                  </a:lnTo>
                  <a:lnTo>
                    <a:pt x="450" y="272"/>
                  </a:lnTo>
                  <a:lnTo>
                    <a:pt x="437" y="316"/>
                  </a:lnTo>
                  <a:lnTo>
                    <a:pt x="417" y="356"/>
                  </a:lnTo>
                  <a:lnTo>
                    <a:pt x="389" y="388"/>
                  </a:lnTo>
                  <a:lnTo>
                    <a:pt x="356" y="416"/>
                  </a:lnTo>
                  <a:lnTo>
                    <a:pt x="317" y="436"/>
                  </a:lnTo>
                  <a:lnTo>
                    <a:pt x="273" y="448"/>
                  </a:lnTo>
                  <a:lnTo>
                    <a:pt x="225" y="451"/>
                  </a:lnTo>
                  <a:lnTo>
                    <a:pt x="179" y="446"/>
                  </a:lnTo>
                  <a:lnTo>
                    <a:pt x="135" y="433"/>
                  </a:lnTo>
                  <a:lnTo>
                    <a:pt x="97" y="411"/>
                  </a:lnTo>
                  <a:lnTo>
                    <a:pt x="64" y="383"/>
                  </a:lnTo>
                  <a:lnTo>
                    <a:pt x="36" y="351"/>
                  </a:lnTo>
                  <a:lnTo>
                    <a:pt x="16" y="311"/>
                  </a:lnTo>
                  <a:lnTo>
                    <a:pt x="5" y="268"/>
                  </a:lnTo>
                  <a:lnTo>
                    <a:pt x="0" y="222"/>
                  </a:lnTo>
                  <a:lnTo>
                    <a:pt x="5" y="175"/>
                  </a:lnTo>
                  <a:lnTo>
                    <a:pt x="18" y="132"/>
                  </a:lnTo>
                  <a:lnTo>
                    <a:pt x="39" y="94"/>
                  </a:lnTo>
                  <a:lnTo>
                    <a:pt x="67" y="63"/>
                  </a:lnTo>
                  <a:lnTo>
                    <a:pt x="100" y="37"/>
                  </a:lnTo>
                  <a:lnTo>
                    <a:pt x="140" y="17"/>
                  </a:lnTo>
                  <a:lnTo>
                    <a:pt x="184" y="4"/>
                  </a:lnTo>
                  <a:lnTo>
                    <a:pt x="2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79" name="Flowchart: Magnetic Disk 178"/>
          <p:cNvSpPr/>
          <p:nvPr/>
        </p:nvSpPr>
        <p:spPr>
          <a:xfrm>
            <a:off x="5661739" y="5746237"/>
            <a:ext cx="265881" cy="278620"/>
          </a:xfrm>
          <a:prstGeom prst="flowChartMagneticDisk">
            <a:avLst/>
          </a:prstGeom>
          <a:solidFill>
            <a:schemeClr val="tx2"/>
          </a:solidFill>
          <a:ln w="19050">
            <a:solidFill>
              <a:schemeClr val="tx1"/>
            </a:solidFill>
          </a:ln>
          <a:effectLst/>
        </p:spPr>
        <p:style>
          <a:lnRef idx="1">
            <a:schemeClr val="accent3"/>
          </a:lnRef>
          <a:fillRef idx="2">
            <a:schemeClr val="accent3"/>
          </a:fillRef>
          <a:effectRef idx="1">
            <a:schemeClr val="accent3"/>
          </a:effectRef>
          <a:fontRef idx="minor">
            <a:schemeClr val="dk1"/>
          </a:fontRef>
        </p:style>
        <p:txBody>
          <a:bodyPr lIns="76179" tIns="38089" rIns="76179" bIns="38089" rtlCol="0" anchor="ctr"/>
          <a:lstStyle/>
          <a:p>
            <a:pPr algn="ctr" defTabSz="914400"/>
            <a:endParaRPr lang="en-US" dirty="0">
              <a:solidFill>
                <a:prstClr val="black"/>
              </a:solidFill>
            </a:endParaRPr>
          </a:p>
        </p:txBody>
      </p:sp>
      <p:sp>
        <p:nvSpPr>
          <p:cNvPr id="180" name="Flowchart: Magnetic Disk 179"/>
          <p:cNvSpPr/>
          <p:nvPr/>
        </p:nvSpPr>
        <p:spPr>
          <a:xfrm>
            <a:off x="5814139" y="5869809"/>
            <a:ext cx="265881" cy="278620"/>
          </a:xfrm>
          <a:prstGeom prst="flowChartMagneticDisk">
            <a:avLst/>
          </a:prstGeom>
          <a:solidFill>
            <a:schemeClr val="tx2"/>
          </a:solidFill>
          <a:ln w="19050">
            <a:solidFill>
              <a:schemeClr val="tx1"/>
            </a:solidFill>
          </a:ln>
          <a:effectLst/>
        </p:spPr>
        <p:style>
          <a:lnRef idx="1">
            <a:schemeClr val="accent3"/>
          </a:lnRef>
          <a:fillRef idx="2">
            <a:schemeClr val="accent3"/>
          </a:fillRef>
          <a:effectRef idx="1">
            <a:schemeClr val="accent3"/>
          </a:effectRef>
          <a:fontRef idx="minor">
            <a:schemeClr val="dk1"/>
          </a:fontRef>
        </p:style>
        <p:txBody>
          <a:bodyPr lIns="76179" tIns="38089" rIns="76179" bIns="38089" rtlCol="0" anchor="ctr"/>
          <a:lstStyle/>
          <a:p>
            <a:pPr algn="ctr" defTabSz="914400"/>
            <a:endParaRPr lang="en-US" dirty="0">
              <a:solidFill>
                <a:prstClr val="black"/>
              </a:solidFill>
            </a:endParaRPr>
          </a:p>
        </p:txBody>
      </p:sp>
      <p:sp>
        <p:nvSpPr>
          <p:cNvPr id="181" name="Flowchart: Magnetic Disk 180"/>
          <p:cNvSpPr/>
          <p:nvPr/>
        </p:nvSpPr>
        <p:spPr>
          <a:xfrm>
            <a:off x="5966539" y="5993380"/>
            <a:ext cx="265881" cy="278620"/>
          </a:xfrm>
          <a:prstGeom prst="flowChartMagneticDisk">
            <a:avLst/>
          </a:prstGeom>
          <a:solidFill>
            <a:schemeClr val="tx2"/>
          </a:solidFill>
          <a:ln w="19050">
            <a:solidFill>
              <a:schemeClr val="tx1"/>
            </a:solidFill>
          </a:ln>
          <a:effectLst/>
        </p:spPr>
        <p:style>
          <a:lnRef idx="1">
            <a:schemeClr val="accent3"/>
          </a:lnRef>
          <a:fillRef idx="2">
            <a:schemeClr val="accent3"/>
          </a:fillRef>
          <a:effectRef idx="1">
            <a:schemeClr val="accent3"/>
          </a:effectRef>
          <a:fontRef idx="minor">
            <a:schemeClr val="dk1"/>
          </a:fontRef>
        </p:style>
        <p:txBody>
          <a:bodyPr lIns="76179" tIns="38089" rIns="76179" bIns="38089" rtlCol="0" anchor="ctr"/>
          <a:lstStyle/>
          <a:p>
            <a:pPr algn="ctr" defTabSz="914400"/>
            <a:endParaRPr lang="en-US" dirty="0">
              <a:solidFill>
                <a:prstClr val="black"/>
              </a:solidFill>
            </a:endParaRPr>
          </a:p>
        </p:txBody>
      </p:sp>
      <p:cxnSp>
        <p:nvCxnSpPr>
          <p:cNvPr id="15" name="Straight Arrow Connector 14"/>
          <p:cNvCxnSpPr/>
          <p:nvPr/>
        </p:nvCxnSpPr>
        <p:spPr>
          <a:xfrm>
            <a:off x="2912395" y="2400617"/>
            <a:ext cx="6400800" cy="0"/>
          </a:xfrm>
          <a:prstGeom prst="straightConnector1">
            <a:avLst/>
          </a:prstGeom>
          <a:ln w="57150">
            <a:solidFill>
              <a:schemeClr val="tx1">
                <a:lumMod val="60000"/>
                <a:lumOff val="4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p:cNvCxnSpPr/>
          <p:nvPr/>
        </p:nvCxnSpPr>
        <p:spPr>
          <a:xfrm>
            <a:off x="1953142" y="3928837"/>
            <a:ext cx="3274495" cy="1727726"/>
          </a:xfrm>
          <a:prstGeom prst="straightConnector1">
            <a:avLst/>
          </a:prstGeom>
          <a:ln w="57150">
            <a:solidFill>
              <a:schemeClr val="tx1">
                <a:lumMod val="60000"/>
                <a:lumOff val="4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p:cNvCxnSpPr/>
          <p:nvPr/>
        </p:nvCxnSpPr>
        <p:spPr>
          <a:xfrm flipH="1">
            <a:off x="7378953" y="3928837"/>
            <a:ext cx="2915132" cy="1727726"/>
          </a:xfrm>
          <a:prstGeom prst="straightConnector1">
            <a:avLst/>
          </a:prstGeom>
          <a:ln w="57150">
            <a:solidFill>
              <a:schemeClr val="tx1">
                <a:lumMod val="60000"/>
                <a:lumOff val="4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p:cNvCxnSpPr/>
          <p:nvPr/>
        </p:nvCxnSpPr>
        <p:spPr>
          <a:xfrm>
            <a:off x="2539644" y="3906094"/>
            <a:ext cx="2679538" cy="1413808"/>
          </a:xfrm>
          <a:prstGeom prst="straightConnector1">
            <a:avLst/>
          </a:prstGeom>
          <a:ln w="5715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2871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zh-CN" altLang="en-US" dirty="0" smtClean="0"/>
              <a:t>微软云平台</a:t>
            </a:r>
            <a:r>
              <a:rPr lang="en-US" dirty="0" smtClean="0"/>
              <a:t/>
            </a:r>
            <a:br>
              <a:rPr lang="en-US" dirty="0" smtClean="0"/>
            </a:br>
            <a:r>
              <a:rPr lang="zh-CN" altLang="en-US" sz="3200" dirty="0" smtClean="0">
                <a:solidFill>
                  <a:schemeClr val="tx2"/>
                </a:solidFill>
              </a:rPr>
              <a:t>为应用而生</a:t>
            </a:r>
            <a:endParaRPr lang="en-US" sz="3200" dirty="0">
              <a:solidFill>
                <a:schemeClr val="tx2"/>
              </a:solidFill>
            </a:endParaRPr>
          </a:p>
        </p:txBody>
      </p:sp>
      <p:graphicFrame>
        <p:nvGraphicFramePr>
          <p:cNvPr id="81" name="Table 80"/>
          <p:cNvGraphicFramePr>
            <a:graphicFrameLocks noGrp="1"/>
          </p:cNvGraphicFramePr>
          <p:nvPr>
            <p:extLst>
              <p:ext uri="{D42A27DB-BD31-4B8C-83A1-F6EECF244321}">
                <p14:modId xmlns:p14="http://schemas.microsoft.com/office/powerpoint/2010/main" val="3720135640"/>
              </p:ext>
            </p:extLst>
          </p:nvPr>
        </p:nvGraphicFramePr>
        <p:xfrm>
          <a:off x="457610" y="4197714"/>
          <a:ext cx="7754810" cy="1615440"/>
        </p:xfrm>
        <a:graphic>
          <a:graphicData uri="http://schemas.openxmlformats.org/drawingml/2006/table">
            <a:tbl>
              <a:tblPr firstRow="1" bandRow="1">
                <a:tableStyleId>{F5AB1C69-6EDB-4FF4-983F-18BD219EF322}</a:tableStyleId>
              </a:tblPr>
              <a:tblGrid>
                <a:gridCol w="1781798"/>
                <a:gridCol w="910771"/>
                <a:gridCol w="957877"/>
                <a:gridCol w="855967"/>
                <a:gridCol w="1256414"/>
                <a:gridCol w="1991983"/>
              </a:tblGrid>
              <a:tr h="297871">
                <a:tc gridSpan="6">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kern="1200" dirty="0" smtClean="0">
                          <a:solidFill>
                            <a:schemeClr val="bg1"/>
                          </a:solidFill>
                          <a:latin typeface="Segoe UI Semibold" panose="020B0702040204020203" pitchFamily="34" charset="0"/>
                          <a:ea typeface="+mn-ea"/>
                          <a:cs typeface="Segoe UI Semibold" panose="020B0702040204020203" pitchFamily="34" charset="0"/>
                        </a:rPr>
                        <a:t>Windows Server 2012 R2</a:t>
                      </a:r>
                      <a:endParaRPr lang="en-US" sz="1600" b="0" kern="1200" dirty="0">
                        <a:solidFill>
                          <a:schemeClr val="bg1"/>
                        </a:solidFill>
                        <a:latin typeface="Segoe UI Semibold" panose="020B0702040204020203" pitchFamily="34" charset="0"/>
                        <a:ea typeface="+mn-ea"/>
                        <a:cs typeface="Segoe UI Semibold" panose="020B0702040204020203"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US" dirty="0"/>
                    </a:p>
                  </a:txBody>
                  <a:tcPr>
                    <a:solidFill>
                      <a:schemeClr val="accent6"/>
                    </a:solidFill>
                  </a:tcPr>
                </a:tc>
                <a:tc hMerge="1">
                  <a:txBody>
                    <a:bodyPr/>
                    <a:lstStyle/>
                    <a:p>
                      <a:endParaRPr lang="en-US"/>
                    </a:p>
                  </a:txBody>
                  <a:tcPr/>
                </a:tc>
                <a:tc hMerge="1">
                  <a:txBody>
                    <a:bodyPr/>
                    <a:lstStyle/>
                    <a:p>
                      <a:endParaRPr lang="en-US" dirty="0"/>
                    </a:p>
                  </a:txBody>
                  <a:tcPr>
                    <a:solidFill>
                      <a:schemeClr val="accent6"/>
                    </a:solidFill>
                  </a:tcPr>
                </a:tc>
                <a:tc hMerge="1">
                  <a:txBody>
                    <a:bodyPr/>
                    <a:lstStyle/>
                    <a:p>
                      <a:endParaRPr lang="en-US"/>
                    </a:p>
                  </a:txBody>
                  <a:tcPr/>
                </a:tc>
                <a:tc hMerge="1">
                  <a:txBody>
                    <a:bodyPr/>
                    <a:lstStyle/>
                    <a:p>
                      <a:endParaRPr lang="en-US" dirty="0"/>
                    </a:p>
                  </a:txBody>
                  <a:tcPr>
                    <a:solidFill>
                      <a:schemeClr val="accent6"/>
                    </a:solidFill>
                  </a:tcPr>
                </a:tc>
              </a:tr>
              <a:tr h="259499">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bg1"/>
                          </a:solidFill>
                          <a:latin typeface="+mn-lt"/>
                          <a:ea typeface="+mn-ea"/>
                          <a:cs typeface="Arial" pitchFamily="34" charset="0"/>
                        </a:rPr>
                        <a:t>Web</a:t>
                      </a:r>
                      <a:endParaRPr lang="en-US" sz="1400" kern="1200" dirty="0">
                        <a:solidFill>
                          <a:schemeClr val="bg1"/>
                        </a:solidFill>
                        <a:latin typeface="+mn-lt"/>
                        <a:ea typeface="+mn-ea"/>
                        <a:cs typeface="Arial"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50" dirty="0">
                        <a:solidFill>
                          <a:schemeClr val="bg1"/>
                        </a:solidFill>
                        <a:latin typeface="Arial" pitchFamily="34" charset="0"/>
                        <a:cs typeface="Arial" pitchFamily="34" charset="0"/>
                      </a:endParaRPr>
                    </a:p>
                  </a:txBody>
                  <a:tcPr>
                    <a:lnT w="12700" cap="flat" cmpd="sng" algn="ctr">
                      <a:solidFill>
                        <a:schemeClr val="bg1"/>
                      </a:solidFill>
                      <a:prstDash val="solid"/>
                      <a:round/>
                      <a:headEnd type="none" w="med" len="med"/>
                      <a:tailEnd type="none" w="med" len="med"/>
                    </a:lnT>
                    <a:solidFill>
                      <a:schemeClr val="accent6">
                        <a:lumMod val="75000"/>
                      </a:schemeClr>
                    </a:solidFill>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bg1"/>
                          </a:solidFill>
                          <a:latin typeface="+mn-lt"/>
                          <a:ea typeface="+mn-ea"/>
                          <a:cs typeface="Arial" pitchFamily="34" charset="0"/>
                        </a:rPr>
                        <a:t>Applications</a:t>
                      </a:r>
                      <a:endParaRPr lang="en-US" sz="1400" kern="1200" dirty="0">
                        <a:solidFill>
                          <a:schemeClr val="bg1"/>
                        </a:solidFill>
                        <a:latin typeface="+mn-lt"/>
                        <a:ea typeface="+mn-ea"/>
                        <a:cs typeface="Arial"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a:endParaRPr lang="en-US" sz="1050" dirty="0">
                        <a:solidFill>
                          <a:schemeClr val="bg1"/>
                        </a:solidFill>
                        <a:latin typeface="Arial" pitchFamily="34" charset="0"/>
                        <a:cs typeface="Arial" pitchFamily="34" charset="0"/>
                      </a:endParaRPr>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75000"/>
                      </a:schemeClr>
                    </a:solidFill>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bg1"/>
                          </a:solidFill>
                          <a:latin typeface="+mn-lt"/>
                          <a:ea typeface="+mn-ea"/>
                          <a:cs typeface="Arial" pitchFamily="34" charset="0"/>
                        </a:rPr>
                        <a:t>Remote Desktop Services</a:t>
                      </a:r>
                      <a:endParaRPr lang="en-US" sz="1400" kern="1200" dirty="0">
                        <a:solidFill>
                          <a:schemeClr val="bg1"/>
                        </a:solidFill>
                        <a:latin typeface="+mn-lt"/>
                        <a:ea typeface="+mn-ea"/>
                        <a:cs typeface="Arial"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a:endParaRPr lang="en-US" sz="1050" dirty="0">
                        <a:solidFill>
                          <a:schemeClr val="bg1"/>
                        </a:solidFill>
                        <a:latin typeface="Arial" pitchFamily="34" charset="0"/>
                        <a:cs typeface="Arial" pitchFamily="34" charset="0"/>
                      </a:endParaRPr>
                    </a:p>
                  </a:txBody>
                  <a:tcPr>
                    <a:lnL w="12700" cmpd="sng">
                      <a:noFill/>
                    </a:lnL>
                    <a:lnT w="12700" cap="flat" cmpd="sng" algn="ctr">
                      <a:solidFill>
                        <a:schemeClr val="bg1"/>
                      </a:solidFill>
                      <a:prstDash val="solid"/>
                      <a:round/>
                      <a:headEnd type="none" w="med" len="med"/>
                      <a:tailEnd type="none" w="med" len="med"/>
                    </a:lnT>
                    <a:solidFill>
                      <a:schemeClr val="accent6">
                        <a:lumMod val="75000"/>
                      </a:schemeClr>
                    </a:solidFill>
                  </a:tcPr>
                </a:tc>
              </a:tr>
              <a:tr h="25949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bg1"/>
                          </a:solidFill>
                          <a:latin typeface="+mn-lt"/>
                          <a:ea typeface="+mn-ea"/>
                          <a:cs typeface="Arial" pitchFamily="34" charset="0"/>
                        </a:rPr>
                        <a:t>Networking</a:t>
                      </a:r>
                      <a:endParaRPr lang="en-US" sz="1400" kern="1200" dirty="0">
                        <a:solidFill>
                          <a:schemeClr val="bg1"/>
                        </a:solidFill>
                        <a:latin typeface="+mn-lt"/>
                        <a:ea typeface="+mn-ea"/>
                        <a:cs typeface="Arial"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bg1"/>
                          </a:solidFill>
                          <a:latin typeface="+mn-lt"/>
                          <a:ea typeface="+mn-ea"/>
                          <a:cs typeface="Arial" pitchFamily="34" charset="0"/>
                        </a:rPr>
                        <a:t>Storage</a:t>
                      </a:r>
                      <a:endParaRPr lang="en-US" sz="1400" kern="1200" dirty="0">
                        <a:solidFill>
                          <a:schemeClr val="bg1"/>
                        </a:solidFill>
                        <a:latin typeface="+mn-lt"/>
                        <a:ea typeface="+mn-ea"/>
                        <a:cs typeface="Arial"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US"/>
                    </a:p>
                  </a:txBody>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bg1"/>
                          </a:solidFill>
                          <a:latin typeface="+mn-lt"/>
                          <a:ea typeface="+mn-ea"/>
                          <a:cs typeface="Arial" pitchFamily="34" charset="0"/>
                        </a:rPr>
                        <a:t>Management</a:t>
                      </a:r>
                      <a:endParaRPr lang="en-US" sz="1400" kern="1200" dirty="0">
                        <a:solidFill>
                          <a:schemeClr val="bg1"/>
                        </a:solidFill>
                        <a:latin typeface="+mn-lt"/>
                        <a:ea typeface="+mn-ea"/>
                        <a:cs typeface="Arial"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bg1"/>
                          </a:solidFill>
                          <a:latin typeface="+mn-lt"/>
                          <a:ea typeface="+mn-ea"/>
                          <a:cs typeface="Arial" pitchFamily="34" charset="0"/>
                        </a:rPr>
                        <a:t>Active Directory</a:t>
                      </a:r>
                      <a:endParaRPr lang="en-US" sz="1400" kern="1200" dirty="0">
                        <a:solidFill>
                          <a:schemeClr val="bg1"/>
                        </a:solidFill>
                        <a:latin typeface="+mn-lt"/>
                        <a:ea typeface="+mn-ea"/>
                        <a:cs typeface="Arial"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r>
              <a:tr h="281268">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bg1"/>
                          </a:solidFill>
                          <a:latin typeface="+mn-lt"/>
                          <a:ea typeface="+mn-ea"/>
                          <a:cs typeface="Arial" pitchFamily="34" charset="0"/>
                        </a:rPr>
                        <a:t>Virtualization with Hyper-V</a:t>
                      </a:r>
                      <a:endParaRPr lang="en-US" sz="1400" kern="1200" dirty="0">
                        <a:solidFill>
                          <a:schemeClr val="bg1"/>
                        </a:solidFill>
                        <a:latin typeface="+mn-lt"/>
                        <a:ea typeface="+mn-ea"/>
                        <a:cs typeface="Arial"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US"/>
                    </a:p>
                  </a:txBody>
                  <a:tcPr/>
                </a:tc>
                <a:tc gridSpan="2">
                  <a:txBody>
                    <a:bodyPr/>
                    <a:lstStyle/>
                    <a:p>
                      <a:pPr algn="ctr"/>
                      <a:r>
                        <a:rPr lang="en-US" sz="1400" kern="1200" dirty="0" smtClean="0">
                          <a:solidFill>
                            <a:schemeClr val="bg1"/>
                          </a:solidFill>
                          <a:latin typeface="+mn-lt"/>
                          <a:ea typeface="+mn-ea"/>
                          <a:cs typeface="Arial" pitchFamily="34" charset="0"/>
                        </a:rPr>
                        <a:t>Multi-Tenancy</a:t>
                      </a:r>
                      <a:endParaRPr lang="en-US" sz="1400" kern="1200" dirty="0">
                        <a:solidFill>
                          <a:schemeClr val="bg1"/>
                        </a:solidFill>
                        <a:latin typeface="+mn-lt"/>
                        <a:ea typeface="+mn-ea"/>
                        <a:cs typeface="Arial"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kern="1200" dirty="0">
                        <a:solidFill>
                          <a:schemeClr val="bg1"/>
                        </a:solidFill>
                        <a:latin typeface="+mn-lt"/>
                        <a:ea typeface="+mn-ea"/>
                        <a:cs typeface="Arial" pitchFamily="34" charset="0"/>
                      </a:endParaRPr>
                    </a:p>
                  </a:txBody>
                  <a:tcPr marL="119540" marR="119540" marT="59753" marB="5975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bg1"/>
                          </a:solidFill>
                          <a:latin typeface="+mn-lt"/>
                          <a:ea typeface="+mn-ea"/>
                          <a:cs typeface="Arial" pitchFamily="34" charset="0"/>
                        </a:rPr>
                        <a:t>Availability / Scalability / Security </a:t>
                      </a:r>
                      <a:endParaRPr lang="en-US" sz="1400" kern="1200" dirty="0">
                        <a:solidFill>
                          <a:schemeClr val="bg1"/>
                        </a:solidFill>
                        <a:latin typeface="+mn-lt"/>
                        <a:ea typeface="+mn-ea"/>
                        <a:cs typeface="Arial"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US"/>
                    </a:p>
                  </a:txBody>
                  <a:tcPr/>
                </a:tc>
              </a:tr>
            </a:tbl>
          </a:graphicData>
        </a:graphic>
      </p:graphicFrame>
      <p:graphicFrame>
        <p:nvGraphicFramePr>
          <p:cNvPr id="82" name="Table 81"/>
          <p:cNvGraphicFramePr>
            <a:graphicFrameLocks noGrp="1"/>
          </p:cNvGraphicFramePr>
          <p:nvPr>
            <p:extLst>
              <p:ext uri="{D42A27DB-BD31-4B8C-83A1-F6EECF244321}">
                <p14:modId xmlns:p14="http://schemas.microsoft.com/office/powerpoint/2010/main" val="220162890"/>
              </p:ext>
            </p:extLst>
          </p:nvPr>
        </p:nvGraphicFramePr>
        <p:xfrm>
          <a:off x="8325170" y="4197714"/>
          <a:ext cx="3654106" cy="2329588"/>
        </p:xfrm>
        <a:graphic>
          <a:graphicData uri="http://schemas.openxmlformats.org/drawingml/2006/table">
            <a:tbl>
              <a:tblPr firstRow="1" bandRow="1">
                <a:tableStyleId>{AF606853-7671-496A-8E4F-DF71F8EC918B}</a:tableStyleId>
              </a:tblPr>
              <a:tblGrid>
                <a:gridCol w="3654106"/>
              </a:tblGrid>
              <a:tr h="34266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kern="1200" dirty="0" smtClean="0">
                          <a:solidFill>
                            <a:schemeClr val="bg1"/>
                          </a:solidFill>
                          <a:latin typeface="Segoe UI Semibold" panose="020B0702040204020203" pitchFamily="34" charset="0"/>
                          <a:ea typeface="+mn-ea"/>
                          <a:cs typeface="Segoe UI Semibold" panose="020B0702040204020203" pitchFamily="34" charset="0"/>
                        </a:rPr>
                        <a:t>System Center 2012 R2</a:t>
                      </a:r>
                      <a:endParaRPr lang="en-US" sz="1600" b="0" kern="1200" dirty="0">
                        <a:solidFill>
                          <a:schemeClr val="bg1"/>
                        </a:solidFill>
                        <a:latin typeface="Segoe UI Semibold" panose="020B0702040204020203" pitchFamily="34" charset="0"/>
                        <a:ea typeface="+mn-ea"/>
                        <a:cs typeface="Segoe UI Semibold" panose="020B0702040204020203"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r>
              <a:tr h="475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lt1"/>
                          </a:solidFill>
                          <a:latin typeface="+mn-lt"/>
                          <a:ea typeface="+mn-ea"/>
                          <a:cs typeface="+mn-cs"/>
                        </a:rPr>
                        <a:t>Service Provider Foundation API</a:t>
                      </a:r>
                      <a:endParaRPr lang="en-US" sz="1400" kern="1200" dirty="0">
                        <a:solidFill>
                          <a:schemeClr val="lt1"/>
                        </a:solidFill>
                        <a:latin typeface="+mn-lt"/>
                        <a:ea typeface="+mn-ea"/>
                        <a:cs typeface="+mn-cs"/>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r>
              <a:tr h="475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lt1"/>
                          </a:solidFill>
                          <a:latin typeface="+mn-lt"/>
                          <a:ea typeface="+mn-ea"/>
                          <a:cs typeface="+mn-cs"/>
                        </a:rPr>
                        <a:t>OS &amp; Application Monitoring</a:t>
                      </a: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r>
              <a:tr h="475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lt1"/>
                          </a:solidFill>
                          <a:latin typeface="+mn-lt"/>
                          <a:ea typeface="+mn-ea"/>
                          <a:cs typeface="+mn-cs"/>
                        </a:rPr>
                        <a:t>Automation &amp; Self-Service</a:t>
                      </a:r>
                      <a:endParaRPr lang="en-US" sz="1400" kern="1200" dirty="0">
                        <a:solidFill>
                          <a:schemeClr val="lt1"/>
                        </a:solidFill>
                        <a:latin typeface="+mn-lt"/>
                        <a:ea typeface="+mn-ea"/>
                        <a:cs typeface="+mn-cs"/>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r>
              <a:tr h="475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lt1"/>
                          </a:solidFill>
                          <a:latin typeface="+mn-lt"/>
                          <a:ea typeface="+mn-ea"/>
                          <a:cs typeface="+mn-cs"/>
                        </a:rPr>
                        <a:t>Infrastructure</a:t>
                      </a:r>
                      <a:r>
                        <a:rPr lang="en-US" sz="1400" kern="1200" baseline="0" dirty="0" smtClean="0">
                          <a:solidFill>
                            <a:schemeClr val="lt1"/>
                          </a:solidFill>
                          <a:latin typeface="+mn-lt"/>
                          <a:ea typeface="+mn-ea"/>
                          <a:cs typeface="+mn-cs"/>
                        </a:rPr>
                        <a:t> Provisioning</a:t>
                      </a:r>
                      <a:endParaRPr lang="en-US" sz="1400" kern="1200" dirty="0">
                        <a:solidFill>
                          <a:schemeClr val="lt1"/>
                        </a:solidFill>
                        <a:latin typeface="+mn-lt"/>
                        <a:ea typeface="+mn-ea"/>
                        <a:cs typeface="+mn-cs"/>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r>
            </a:tbl>
          </a:graphicData>
        </a:graphic>
      </p:graphicFrame>
      <p:graphicFrame>
        <p:nvGraphicFramePr>
          <p:cNvPr id="83" name="Table 82"/>
          <p:cNvGraphicFramePr>
            <a:graphicFrameLocks noGrp="1"/>
          </p:cNvGraphicFramePr>
          <p:nvPr>
            <p:extLst>
              <p:ext uri="{D42A27DB-BD31-4B8C-83A1-F6EECF244321}">
                <p14:modId xmlns:p14="http://schemas.microsoft.com/office/powerpoint/2010/main" val="2215499251"/>
              </p:ext>
            </p:extLst>
          </p:nvPr>
        </p:nvGraphicFramePr>
        <p:xfrm>
          <a:off x="457610" y="2853981"/>
          <a:ext cx="11521665" cy="1219200"/>
        </p:xfrm>
        <a:graphic>
          <a:graphicData uri="http://schemas.openxmlformats.org/drawingml/2006/table">
            <a:tbl>
              <a:tblPr firstRow="1" bandRow="1">
                <a:tableStyleId>{F5AB1C69-6EDB-4FF4-983F-18BD219EF322}</a:tableStyleId>
              </a:tblPr>
              <a:tblGrid>
                <a:gridCol w="3724581"/>
                <a:gridCol w="4067162"/>
                <a:gridCol w="3729922"/>
              </a:tblGrid>
              <a:tr h="301501">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dirty="0" smtClean="0">
                          <a:solidFill>
                            <a:schemeClr val="bg1"/>
                          </a:solidFill>
                          <a:latin typeface="Segoe UI Semibold" panose="020B0702040204020203" pitchFamily="34" charset="0"/>
                          <a:cs typeface="Segoe UI Semibold" panose="020B0702040204020203" pitchFamily="34" charset="0"/>
                        </a:rPr>
                        <a:t>Foundation for Hosting Service</a:t>
                      </a:r>
                      <a:r>
                        <a:rPr lang="en-US" sz="1600" b="0" baseline="0" dirty="0" smtClean="0">
                          <a:solidFill>
                            <a:schemeClr val="bg1"/>
                          </a:solidFill>
                          <a:latin typeface="Segoe UI Semibold" panose="020B0702040204020203" pitchFamily="34" charset="0"/>
                          <a:cs typeface="Segoe UI Semibold" panose="020B0702040204020203" pitchFamily="34" charset="0"/>
                        </a:rPr>
                        <a:t> Provider Offers</a:t>
                      </a:r>
                      <a:endParaRPr lang="en-US" sz="1600" b="0" dirty="0">
                        <a:solidFill>
                          <a:schemeClr val="bg1"/>
                        </a:solidFill>
                        <a:latin typeface="Segoe UI Semibold" panose="020B0702040204020203" pitchFamily="34" charset="0"/>
                        <a:cs typeface="Segoe UI Semibold" panose="020B0702040204020203" pitchFamily="34" charset="0"/>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kern="1200" dirty="0" smtClean="0">
                        <a:solidFill>
                          <a:schemeClr val="bg1"/>
                        </a:solidFill>
                        <a:latin typeface="+mn-lt"/>
                        <a:ea typeface="+mn-ea"/>
                        <a:cs typeface="Arial" pitchFamily="34" charset="0"/>
                      </a:endParaRPr>
                    </a:p>
                  </a:txBody>
                  <a:tcPr marL="117190" marR="117190" marT="58587" marB="585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37373"/>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kern="1200" dirty="0">
                        <a:solidFill>
                          <a:schemeClr val="bg1"/>
                        </a:solidFill>
                        <a:latin typeface="+mn-lt"/>
                        <a:ea typeface="+mn-ea"/>
                        <a:cs typeface="Arial" pitchFamily="34" charset="0"/>
                      </a:endParaRPr>
                    </a:p>
                  </a:txBody>
                  <a:tcPr marL="117190" marR="117190" marT="58587" marB="585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37373"/>
                    </a:solidFill>
                  </a:tcPr>
                </a:tc>
              </a:tr>
              <a:tr h="27620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bg1"/>
                          </a:solidFill>
                          <a:latin typeface="+mn-lt"/>
                          <a:cs typeface="Arial" pitchFamily="34" charset="0"/>
                        </a:rPr>
                        <a:t>ISV Control Panels</a:t>
                      </a:r>
                      <a:endParaRPr lang="en-US" sz="1400" dirty="0">
                        <a:solidFill>
                          <a:schemeClr val="bg1"/>
                        </a:solidFill>
                        <a:latin typeface="+mn-lt"/>
                        <a:cs typeface="Arial" pitchFamily="34" charset="0"/>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bg1"/>
                          </a:solidFill>
                          <a:latin typeface="+mn-lt"/>
                          <a:ea typeface="+mn-ea"/>
                          <a:cs typeface="Arial" pitchFamily="34" charset="0"/>
                        </a:rPr>
                        <a:t>Custom Control Panels</a:t>
                      </a:r>
                    </a:p>
                  </a:txBody>
                  <a:tcPr marT="91440" marB="9144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bg1"/>
                          </a:solidFill>
                          <a:latin typeface="+mn-lt"/>
                          <a:ea typeface="+mn-ea"/>
                          <a:cs typeface="Arial" pitchFamily="34" charset="0"/>
                        </a:rPr>
                        <a:t>Service Management Portal</a:t>
                      </a:r>
                      <a:endParaRPr lang="en-US" sz="1400" kern="1200" dirty="0">
                        <a:solidFill>
                          <a:schemeClr val="bg1"/>
                        </a:solidFill>
                        <a:latin typeface="+mn-lt"/>
                        <a:ea typeface="+mn-ea"/>
                        <a:cs typeface="Arial" pitchFamily="34" charset="0"/>
                      </a:endParaRPr>
                    </a:p>
                  </a:txBody>
                  <a:tcPr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r h="276209">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bg1"/>
                          </a:solidFill>
                          <a:latin typeface="+mn-lt"/>
                          <a:cs typeface="Arial" pitchFamily="34" charset="0"/>
                        </a:rPr>
                        <a:t>Service</a:t>
                      </a:r>
                      <a:r>
                        <a:rPr lang="en-US" sz="1400" baseline="0" dirty="0" smtClean="0">
                          <a:solidFill>
                            <a:schemeClr val="bg1"/>
                          </a:solidFill>
                          <a:latin typeface="+mn-lt"/>
                          <a:cs typeface="Arial" pitchFamily="34" charset="0"/>
                        </a:rPr>
                        <a:t> Management API (REST OData) </a:t>
                      </a:r>
                      <a:endParaRPr lang="en-US" sz="1400" dirty="0">
                        <a:solidFill>
                          <a:schemeClr val="bg1"/>
                        </a:solidFill>
                        <a:latin typeface="+mn-lt"/>
                        <a:cs typeface="Arial" pitchFamily="34" charset="0"/>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kern="1200" dirty="0" smtClean="0">
                        <a:solidFill>
                          <a:schemeClr val="bg1"/>
                        </a:solidFill>
                        <a:latin typeface="+mn-lt"/>
                        <a:ea typeface="+mn-ea"/>
                        <a:cs typeface="Arial" pitchFamily="34" charset="0"/>
                      </a:endParaRPr>
                    </a:p>
                  </a:txBody>
                  <a:tcPr marL="117190" marR="117190" marT="58587" marB="585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37373"/>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kern="1200" dirty="0">
                        <a:solidFill>
                          <a:schemeClr val="bg1"/>
                        </a:solidFill>
                        <a:latin typeface="+mn-lt"/>
                        <a:ea typeface="+mn-ea"/>
                        <a:cs typeface="Arial" pitchFamily="34" charset="0"/>
                      </a:endParaRPr>
                    </a:p>
                  </a:txBody>
                  <a:tcPr marL="117190" marR="117190" marT="58587" marB="585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37373"/>
                    </a:solidFill>
                  </a:tcPr>
                </a:tc>
              </a:tr>
            </a:tbl>
          </a:graphicData>
        </a:graphic>
      </p:graphicFrame>
      <p:graphicFrame>
        <p:nvGraphicFramePr>
          <p:cNvPr id="86" name="Table 85"/>
          <p:cNvGraphicFramePr>
            <a:graphicFrameLocks noGrp="1"/>
          </p:cNvGraphicFramePr>
          <p:nvPr>
            <p:extLst>
              <p:ext uri="{D42A27DB-BD31-4B8C-83A1-F6EECF244321}">
                <p14:modId xmlns:p14="http://schemas.microsoft.com/office/powerpoint/2010/main" val="502302299"/>
              </p:ext>
            </p:extLst>
          </p:nvPr>
        </p:nvGraphicFramePr>
        <p:xfrm>
          <a:off x="457610" y="5925903"/>
          <a:ext cx="7754811" cy="601397"/>
        </p:xfrm>
        <a:graphic>
          <a:graphicData uri="http://schemas.openxmlformats.org/drawingml/2006/table">
            <a:tbl>
              <a:tblPr firstRow="1" bandRow="1">
                <a:tableStyleId>{F5AB1C69-6EDB-4FF4-983F-18BD219EF322}</a:tableStyleId>
              </a:tblPr>
              <a:tblGrid>
                <a:gridCol w="2584937"/>
                <a:gridCol w="2584937"/>
                <a:gridCol w="2584937"/>
              </a:tblGrid>
              <a:tr h="60139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bg1"/>
                          </a:solidFill>
                          <a:latin typeface="Segoe UI Semibold" panose="020B0702040204020203" pitchFamily="34" charset="0"/>
                          <a:ea typeface="+mn-ea"/>
                          <a:cs typeface="Segoe UI Semibold" panose="020B0702040204020203" pitchFamily="34" charset="0"/>
                        </a:rPr>
                        <a:t>Compute</a:t>
                      </a: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bg1"/>
                          </a:solidFill>
                          <a:latin typeface="Segoe UI Semibold" panose="020B0702040204020203" pitchFamily="34" charset="0"/>
                          <a:ea typeface="+mn-ea"/>
                          <a:cs typeface="Segoe UI Semibold" panose="020B0702040204020203" pitchFamily="34" charset="0"/>
                        </a:rPr>
                        <a:t>Storage (File/Block)</a:t>
                      </a: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bg1"/>
                          </a:solidFill>
                          <a:latin typeface="Segoe UI Semibold" panose="020B0702040204020203" pitchFamily="34" charset="0"/>
                          <a:ea typeface="+mn-ea"/>
                          <a:cs typeface="Segoe UI Semibold" panose="020B0702040204020203" pitchFamily="34" charset="0"/>
                        </a:rPr>
                        <a:t>Network</a:t>
                      </a: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r>
            </a:tbl>
          </a:graphicData>
        </a:graphic>
      </p:graphicFrame>
      <p:sp>
        <p:nvSpPr>
          <p:cNvPr id="90" name="Freeform 6"/>
          <p:cNvSpPr>
            <a:spLocks noEditPoints="1"/>
          </p:cNvSpPr>
          <p:nvPr/>
        </p:nvSpPr>
        <p:spPr bwMode="auto">
          <a:xfrm>
            <a:off x="2601032" y="5993900"/>
            <a:ext cx="229830" cy="457200"/>
          </a:xfrm>
          <a:custGeom>
            <a:avLst/>
            <a:gdLst>
              <a:gd name="T0" fmla="*/ 784 w 2428"/>
              <a:gd name="T1" fmla="*/ 4563 h 4833"/>
              <a:gd name="T2" fmla="*/ 1454 w 2428"/>
              <a:gd name="T3" fmla="*/ 4676 h 4833"/>
              <a:gd name="T4" fmla="*/ 1457 w 2428"/>
              <a:gd name="T5" fmla="*/ 4667 h 4833"/>
              <a:gd name="T6" fmla="*/ 1461 w 2428"/>
              <a:gd name="T7" fmla="*/ 2992 h 4833"/>
              <a:gd name="T8" fmla="*/ 1418 w 2428"/>
              <a:gd name="T9" fmla="*/ 2978 h 4833"/>
              <a:gd name="T10" fmla="*/ 114 w 2428"/>
              <a:gd name="T11" fmla="*/ 2906 h 4833"/>
              <a:gd name="T12" fmla="*/ 793 w 2428"/>
              <a:gd name="T13" fmla="*/ 2825 h 4833"/>
              <a:gd name="T14" fmla="*/ 791 w 2428"/>
              <a:gd name="T15" fmla="*/ 2496 h 4833"/>
              <a:gd name="T16" fmla="*/ 794 w 2428"/>
              <a:gd name="T17" fmla="*/ 2049 h 4833"/>
              <a:gd name="T18" fmla="*/ 120 w 2428"/>
              <a:gd name="T19" fmla="*/ 2268 h 4833"/>
              <a:gd name="T20" fmla="*/ 1470 w 2428"/>
              <a:gd name="T21" fmla="*/ 2266 h 4833"/>
              <a:gd name="T22" fmla="*/ 1473 w 2428"/>
              <a:gd name="T23" fmla="*/ 1569 h 4833"/>
              <a:gd name="T24" fmla="*/ 122 w 2428"/>
              <a:gd name="T25" fmla="*/ 1946 h 4833"/>
              <a:gd name="T26" fmla="*/ 1227 w 2428"/>
              <a:gd name="T27" fmla="*/ 1921 h 4833"/>
              <a:gd name="T28" fmla="*/ 1441 w 2428"/>
              <a:gd name="T29" fmla="*/ 1910 h 4833"/>
              <a:gd name="T30" fmla="*/ 1470 w 2428"/>
              <a:gd name="T31" fmla="*/ 1889 h 4833"/>
              <a:gd name="T32" fmla="*/ 1473 w 2428"/>
              <a:gd name="T33" fmla="*/ 1569 h 4833"/>
              <a:gd name="T34" fmla="*/ 122 w 2428"/>
              <a:gd name="T35" fmla="*/ 1210 h 4833"/>
              <a:gd name="T36" fmla="*/ 1476 w 2428"/>
              <a:gd name="T37" fmla="*/ 1442 h 4833"/>
              <a:gd name="T38" fmla="*/ 1426 w 2428"/>
              <a:gd name="T39" fmla="*/ 628 h 4833"/>
              <a:gd name="T40" fmla="*/ 163 w 2428"/>
              <a:gd name="T41" fmla="*/ 781 h 4833"/>
              <a:gd name="T42" fmla="*/ 132 w 2428"/>
              <a:gd name="T43" fmla="*/ 800 h 4833"/>
              <a:gd name="T44" fmla="*/ 120 w 2428"/>
              <a:gd name="T45" fmla="*/ 908 h 4833"/>
              <a:gd name="T46" fmla="*/ 800 w 2428"/>
              <a:gd name="T47" fmla="*/ 1034 h 4833"/>
              <a:gd name="T48" fmla="*/ 1449 w 2428"/>
              <a:gd name="T49" fmla="*/ 627 h 4833"/>
              <a:gd name="T50" fmla="*/ 574 w 2428"/>
              <a:gd name="T51" fmla="*/ 291 h 4833"/>
              <a:gd name="T52" fmla="*/ 366 w 2428"/>
              <a:gd name="T53" fmla="*/ 642 h 4833"/>
              <a:gd name="T54" fmla="*/ 1448 w 2428"/>
              <a:gd name="T55" fmla="*/ 499 h 4833"/>
              <a:gd name="T56" fmla="*/ 1476 w 2428"/>
              <a:gd name="T57" fmla="*/ 480 h 4833"/>
              <a:gd name="T58" fmla="*/ 1482 w 2428"/>
              <a:gd name="T59" fmla="*/ 148 h 4833"/>
              <a:gd name="T60" fmla="*/ 1663 w 2428"/>
              <a:gd name="T61" fmla="*/ 19 h 4833"/>
              <a:gd name="T62" fmla="*/ 2372 w 2428"/>
              <a:gd name="T63" fmla="*/ 326 h 4833"/>
              <a:gd name="T64" fmla="*/ 2422 w 2428"/>
              <a:gd name="T65" fmla="*/ 368 h 4833"/>
              <a:gd name="T66" fmla="*/ 2422 w 2428"/>
              <a:gd name="T67" fmla="*/ 1031 h 4833"/>
              <a:gd name="T68" fmla="*/ 2402 w 2428"/>
              <a:gd name="T69" fmla="*/ 4383 h 4833"/>
              <a:gd name="T70" fmla="*/ 2378 w 2428"/>
              <a:gd name="T71" fmla="*/ 4444 h 4833"/>
              <a:gd name="T72" fmla="*/ 1626 w 2428"/>
              <a:gd name="T73" fmla="*/ 4820 h 4833"/>
              <a:gd name="T74" fmla="*/ 1558 w 2428"/>
              <a:gd name="T75" fmla="*/ 4832 h 4833"/>
              <a:gd name="T76" fmla="*/ 36 w 2428"/>
              <a:gd name="T77" fmla="*/ 4535 h 4833"/>
              <a:gd name="T78" fmla="*/ 1 w 2428"/>
              <a:gd name="T79" fmla="*/ 4491 h 4833"/>
              <a:gd name="T80" fmla="*/ 13 w 2428"/>
              <a:gd name="T81" fmla="*/ 333 h 4833"/>
              <a:gd name="T82" fmla="*/ 55 w 2428"/>
              <a:gd name="T83" fmla="*/ 260 h 4833"/>
              <a:gd name="T84" fmla="*/ 1198 w 2428"/>
              <a:gd name="T85" fmla="*/ 72 h 4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28" h="4833">
                <a:moveTo>
                  <a:pt x="114" y="2906"/>
                </a:moveTo>
                <a:lnTo>
                  <a:pt x="114" y="4439"/>
                </a:lnTo>
                <a:lnTo>
                  <a:pt x="784" y="4563"/>
                </a:lnTo>
                <a:lnTo>
                  <a:pt x="1449" y="4686"/>
                </a:lnTo>
                <a:lnTo>
                  <a:pt x="1452" y="4680"/>
                </a:lnTo>
                <a:lnTo>
                  <a:pt x="1454" y="4676"/>
                </a:lnTo>
                <a:lnTo>
                  <a:pt x="1455" y="4671"/>
                </a:lnTo>
                <a:lnTo>
                  <a:pt x="1457" y="4670"/>
                </a:lnTo>
                <a:lnTo>
                  <a:pt x="1457" y="4667"/>
                </a:lnTo>
                <a:lnTo>
                  <a:pt x="1468" y="3025"/>
                </a:lnTo>
                <a:lnTo>
                  <a:pt x="1467" y="3005"/>
                </a:lnTo>
                <a:lnTo>
                  <a:pt x="1461" y="2992"/>
                </a:lnTo>
                <a:lnTo>
                  <a:pt x="1451" y="2983"/>
                </a:lnTo>
                <a:lnTo>
                  <a:pt x="1436" y="2979"/>
                </a:lnTo>
                <a:lnTo>
                  <a:pt x="1418" y="2978"/>
                </a:lnTo>
                <a:lnTo>
                  <a:pt x="369" y="2917"/>
                </a:lnTo>
                <a:lnTo>
                  <a:pt x="244" y="2911"/>
                </a:lnTo>
                <a:lnTo>
                  <a:pt x="114" y="2906"/>
                </a:lnTo>
                <a:close/>
                <a:moveTo>
                  <a:pt x="117" y="2481"/>
                </a:moveTo>
                <a:lnTo>
                  <a:pt x="117" y="2792"/>
                </a:lnTo>
                <a:lnTo>
                  <a:pt x="793" y="2825"/>
                </a:lnTo>
                <a:lnTo>
                  <a:pt x="1466" y="2857"/>
                </a:lnTo>
                <a:lnTo>
                  <a:pt x="1466" y="2510"/>
                </a:lnTo>
                <a:lnTo>
                  <a:pt x="791" y="2496"/>
                </a:lnTo>
                <a:lnTo>
                  <a:pt x="117" y="2481"/>
                </a:lnTo>
                <a:close/>
                <a:moveTo>
                  <a:pt x="1470" y="2039"/>
                </a:moveTo>
                <a:lnTo>
                  <a:pt x="794" y="2049"/>
                </a:lnTo>
                <a:lnTo>
                  <a:pt x="120" y="2058"/>
                </a:lnTo>
                <a:lnTo>
                  <a:pt x="120" y="2164"/>
                </a:lnTo>
                <a:lnTo>
                  <a:pt x="120" y="2268"/>
                </a:lnTo>
                <a:lnTo>
                  <a:pt x="120" y="2377"/>
                </a:lnTo>
                <a:lnTo>
                  <a:pt x="1470" y="2377"/>
                </a:lnTo>
                <a:lnTo>
                  <a:pt x="1470" y="2266"/>
                </a:lnTo>
                <a:lnTo>
                  <a:pt x="1470" y="2155"/>
                </a:lnTo>
                <a:lnTo>
                  <a:pt x="1470" y="2039"/>
                </a:lnTo>
                <a:close/>
                <a:moveTo>
                  <a:pt x="1473" y="1569"/>
                </a:moveTo>
                <a:lnTo>
                  <a:pt x="797" y="1601"/>
                </a:lnTo>
                <a:lnTo>
                  <a:pt x="122" y="1635"/>
                </a:lnTo>
                <a:lnTo>
                  <a:pt x="122" y="1946"/>
                </a:lnTo>
                <a:lnTo>
                  <a:pt x="585" y="1934"/>
                </a:lnTo>
                <a:lnTo>
                  <a:pt x="1043" y="1924"/>
                </a:lnTo>
                <a:lnTo>
                  <a:pt x="1227" y="1921"/>
                </a:lnTo>
                <a:lnTo>
                  <a:pt x="1410" y="1917"/>
                </a:lnTo>
                <a:lnTo>
                  <a:pt x="1424" y="1915"/>
                </a:lnTo>
                <a:lnTo>
                  <a:pt x="1441" y="1910"/>
                </a:lnTo>
                <a:lnTo>
                  <a:pt x="1455" y="1904"/>
                </a:lnTo>
                <a:lnTo>
                  <a:pt x="1466" y="1896"/>
                </a:lnTo>
                <a:lnTo>
                  <a:pt x="1470" y="1889"/>
                </a:lnTo>
                <a:lnTo>
                  <a:pt x="1473" y="1785"/>
                </a:lnTo>
                <a:lnTo>
                  <a:pt x="1473" y="1677"/>
                </a:lnTo>
                <a:lnTo>
                  <a:pt x="1473" y="1569"/>
                </a:lnTo>
                <a:close/>
                <a:moveTo>
                  <a:pt x="1476" y="1096"/>
                </a:moveTo>
                <a:lnTo>
                  <a:pt x="797" y="1153"/>
                </a:lnTo>
                <a:lnTo>
                  <a:pt x="122" y="1210"/>
                </a:lnTo>
                <a:lnTo>
                  <a:pt x="122" y="1522"/>
                </a:lnTo>
                <a:lnTo>
                  <a:pt x="800" y="1482"/>
                </a:lnTo>
                <a:lnTo>
                  <a:pt x="1476" y="1442"/>
                </a:lnTo>
                <a:lnTo>
                  <a:pt x="1476" y="1096"/>
                </a:lnTo>
                <a:close/>
                <a:moveTo>
                  <a:pt x="1449" y="627"/>
                </a:moveTo>
                <a:lnTo>
                  <a:pt x="1426" y="628"/>
                </a:lnTo>
                <a:lnTo>
                  <a:pt x="949" y="686"/>
                </a:lnTo>
                <a:lnTo>
                  <a:pt x="556" y="733"/>
                </a:lnTo>
                <a:lnTo>
                  <a:pt x="163" y="781"/>
                </a:lnTo>
                <a:lnTo>
                  <a:pt x="153" y="786"/>
                </a:lnTo>
                <a:lnTo>
                  <a:pt x="142" y="792"/>
                </a:lnTo>
                <a:lnTo>
                  <a:pt x="132" y="800"/>
                </a:lnTo>
                <a:lnTo>
                  <a:pt x="126" y="809"/>
                </a:lnTo>
                <a:lnTo>
                  <a:pt x="123" y="818"/>
                </a:lnTo>
                <a:lnTo>
                  <a:pt x="120" y="908"/>
                </a:lnTo>
                <a:lnTo>
                  <a:pt x="120" y="1000"/>
                </a:lnTo>
                <a:lnTo>
                  <a:pt x="122" y="1097"/>
                </a:lnTo>
                <a:lnTo>
                  <a:pt x="800" y="1034"/>
                </a:lnTo>
                <a:lnTo>
                  <a:pt x="1476" y="971"/>
                </a:lnTo>
                <a:lnTo>
                  <a:pt x="1476" y="628"/>
                </a:lnTo>
                <a:lnTo>
                  <a:pt x="1449" y="627"/>
                </a:lnTo>
                <a:close/>
                <a:moveTo>
                  <a:pt x="1482" y="148"/>
                </a:moveTo>
                <a:lnTo>
                  <a:pt x="1024" y="220"/>
                </a:lnTo>
                <a:lnTo>
                  <a:pt x="574" y="291"/>
                </a:lnTo>
                <a:lnTo>
                  <a:pt x="125" y="360"/>
                </a:lnTo>
                <a:lnTo>
                  <a:pt x="125" y="671"/>
                </a:lnTo>
                <a:lnTo>
                  <a:pt x="366" y="642"/>
                </a:lnTo>
                <a:lnTo>
                  <a:pt x="604" y="611"/>
                </a:lnTo>
                <a:lnTo>
                  <a:pt x="1438" y="502"/>
                </a:lnTo>
                <a:lnTo>
                  <a:pt x="1448" y="499"/>
                </a:lnTo>
                <a:lnTo>
                  <a:pt x="1458" y="493"/>
                </a:lnTo>
                <a:lnTo>
                  <a:pt x="1468" y="487"/>
                </a:lnTo>
                <a:lnTo>
                  <a:pt x="1476" y="480"/>
                </a:lnTo>
                <a:lnTo>
                  <a:pt x="1479" y="473"/>
                </a:lnTo>
                <a:lnTo>
                  <a:pt x="1482" y="313"/>
                </a:lnTo>
                <a:lnTo>
                  <a:pt x="1482" y="148"/>
                </a:lnTo>
                <a:close/>
                <a:moveTo>
                  <a:pt x="1586" y="0"/>
                </a:moveTo>
                <a:lnTo>
                  <a:pt x="1633" y="0"/>
                </a:lnTo>
                <a:lnTo>
                  <a:pt x="1663" y="19"/>
                </a:lnTo>
                <a:lnTo>
                  <a:pt x="1694" y="35"/>
                </a:lnTo>
                <a:lnTo>
                  <a:pt x="2032" y="180"/>
                </a:lnTo>
                <a:lnTo>
                  <a:pt x="2372" y="326"/>
                </a:lnTo>
                <a:lnTo>
                  <a:pt x="2394" y="338"/>
                </a:lnTo>
                <a:lnTo>
                  <a:pt x="2412" y="351"/>
                </a:lnTo>
                <a:lnTo>
                  <a:pt x="2422" y="368"/>
                </a:lnTo>
                <a:lnTo>
                  <a:pt x="2427" y="389"/>
                </a:lnTo>
                <a:lnTo>
                  <a:pt x="2428" y="414"/>
                </a:lnTo>
                <a:lnTo>
                  <a:pt x="2422" y="1031"/>
                </a:lnTo>
                <a:lnTo>
                  <a:pt x="2418" y="1649"/>
                </a:lnTo>
                <a:lnTo>
                  <a:pt x="2408" y="3220"/>
                </a:lnTo>
                <a:lnTo>
                  <a:pt x="2402" y="4383"/>
                </a:lnTo>
                <a:lnTo>
                  <a:pt x="2399" y="4407"/>
                </a:lnTo>
                <a:lnTo>
                  <a:pt x="2391" y="4428"/>
                </a:lnTo>
                <a:lnTo>
                  <a:pt x="2378" y="4444"/>
                </a:lnTo>
                <a:lnTo>
                  <a:pt x="2356" y="4457"/>
                </a:lnTo>
                <a:lnTo>
                  <a:pt x="1991" y="4638"/>
                </a:lnTo>
                <a:lnTo>
                  <a:pt x="1626" y="4820"/>
                </a:lnTo>
                <a:lnTo>
                  <a:pt x="1604" y="4829"/>
                </a:lnTo>
                <a:lnTo>
                  <a:pt x="1580" y="4833"/>
                </a:lnTo>
                <a:lnTo>
                  <a:pt x="1558" y="4832"/>
                </a:lnTo>
                <a:lnTo>
                  <a:pt x="811" y="4686"/>
                </a:lnTo>
                <a:lnTo>
                  <a:pt x="63" y="4542"/>
                </a:lnTo>
                <a:lnTo>
                  <a:pt x="36" y="4535"/>
                </a:lnTo>
                <a:lnTo>
                  <a:pt x="19" y="4524"/>
                </a:lnTo>
                <a:lnTo>
                  <a:pt x="7" y="4510"/>
                </a:lnTo>
                <a:lnTo>
                  <a:pt x="1" y="4491"/>
                </a:lnTo>
                <a:lnTo>
                  <a:pt x="0" y="4464"/>
                </a:lnTo>
                <a:lnTo>
                  <a:pt x="8" y="2989"/>
                </a:lnTo>
                <a:lnTo>
                  <a:pt x="13" y="333"/>
                </a:lnTo>
                <a:lnTo>
                  <a:pt x="13" y="269"/>
                </a:lnTo>
                <a:lnTo>
                  <a:pt x="36" y="264"/>
                </a:lnTo>
                <a:lnTo>
                  <a:pt x="55" y="260"/>
                </a:lnTo>
                <a:lnTo>
                  <a:pt x="73" y="255"/>
                </a:lnTo>
                <a:lnTo>
                  <a:pt x="635" y="164"/>
                </a:lnTo>
                <a:lnTo>
                  <a:pt x="1198" y="72"/>
                </a:lnTo>
                <a:lnTo>
                  <a:pt x="1392" y="36"/>
                </a:lnTo>
                <a:lnTo>
                  <a:pt x="158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34"/>
          <p:cNvSpPr>
            <a:spLocks noEditPoints="1"/>
          </p:cNvSpPr>
          <p:nvPr/>
        </p:nvSpPr>
        <p:spPr bwMode="auto">
          <a:xfrm>
            <a:off x="5115632" y="6070101"/>
            <a:ext cx="351760" cy="345182"/>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rgbClr val="00188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UI Light" panose="020B0502040204020203" pitchFamily="34" charset="0"/>
            </a:endParaRPr>
          </a:p>
        </p:txBody>
      </p:sp>
      <p:sp>
        <p:nvSpPr>
          <p:cNvPr id="92" name="Freeform 73"/>
          <p:cNvSpPr>
            <a:spLocks noEditPoints="1"/>
          </p:cNvSpPr>
          <p:nvPr/>
        </p:nvSpPr>
        <p:spPr bwMode="black">
          <a:xfrm>
            <a:off x="7630232" y="5993905"/>
            <a:ext cx="462703" cy="446678"/>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00188F"/>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94" name="TextBox 93"/>
          <p:cNvSpPr txBox="1"/>
          <p:nvPr/>
        </p:nvSpPr>
        <p:spPr>
          <a:xfrm>
            <a:off x="457201" y="1882588"/>
            <a:ext cx="5704868" cy="854588"/>
          </a:xfrm>
          <a:prstGeom prst="rect">
            <a:avLst/>
          </a:prstGeom>
          <a:solidFill>
            <a:schemeClr val="tx2"/>
          </a:solidFill>
          <a:ln>
            <a:noFill/>
          </a:ln>
        </p:spPr>
        <p:txBody>
          <a:bodyPr wrap="square" lIns="182880" tIns="146304" rIns="182880" bIns="146304" rtlCol="0" anchor="t">
            <a:noAutofit/>
          </a:bodyPr>
          <a:lstStyle/>
          <a:p>
            <a:pPr defTabSz="914400">
              <a:defRPr/>
            </a:pPr>
            <a:r>
              <a:rPr lang="zh-CN" altLang="en-US" sz="1600" dirty="0" smtClean="0">
                <a:latin typeface="Segoe UI Semibold" panose="020B0702040204020203" pitchFamily="34" charset="0"/>
                <a:cs typeface="Segoe UI Semibold" panose="020B0702040204020203" pitchFamily="34" charset="0"/>
              </a:rPr>
              <a:t>应用托管</a:t>
            </a:r>
            <a:r>
              <a:rPr lang="en-US" sz="1600" dirty="0">
                <a:latin typeface="Segoe UI Semibold" panose="020B0702040204020203" pitchFamily="34" charset="0"/>
                <a:cs typeface="Segoe UI Semibold" panose="020B0702040204020203" pitchFamily="34" charset="0"/>
              </a:rPr>
              <a:t/>
            </a:r>
            <a:br>
              <a:rPr lang="en-US" sz="1600" dirty="0">
                <a:latin typeface="Segoe UI Semibold" panose="020B0702040204020203" pitchFamily="34" charset="0"/>
                <a:cs typeface="Segoe UI Semibold" panose="020B0702040204020203" pitchFamily="34" charset="0"/>
              </a:rPr>
            </a:br>
            <a:r>
              <a:rPr lang="en-US" sz="1600" dirty="0">
                <a:latin typeface="Segoe UI Semibold" panose="020B0702040204020203" pitchFamily="34" charset="0"/>
                <a:cs typeface="Segoe UI Semibold" panose="020B0702040204020203" pitchFamily="34" charset="0"/>
              </a:rPr>
              <a:t>(SaaS/</a:t>
            </a:r>
            <a:r>
              <a:rPr lang="en-US" sz="1600" dirty="0" err="1">
                <a:latin typeface="Segoe UI Semibold" panose="020B0702040204020203" pitchFamily="34" charset="0"/>
                <a:cs typeface="Segoe UI Semibold" panose="020B0702040204020203" pitchFamily="34" charset="0"/>
              </a:rPr>
              <a:t>PaaS</a:t>
            </a:r>
            <a:r>
              <a:rPr lang="en-US" sz="1600" dirty="0">
                <a:latin typeface="Segoe UI Semibold" panose="020B0702040204020203" pitchFamily="34" charset="0"/>
                <a:cs typeface="Segoe UI Semibold" panose="020B0702040204020203" pitchFamily="34" charset="0"/>
              </a:rPr>
              <a:t>/</a:t>
            </a:r>
            <a:r>
              <a:rPr lang="en-US" sz="1600" dirty="0" err="1">
                <a:latin typeface="Segoe UI Semibold" panose="020B0702040204020203" pitchFamily="34" charset="0"/>
                <a:cs typeface="Segoe UI Semibold" panose="020B0702040204020203" pitchFamily="34" charset="0"/>
              </a:rPr>
              <a:t>IaaS</a:t>
            </a:r>
            <a:r>
              <a:rPr lang="en-US" sz="1600" dirty="0">
                <a:latin typeface="Segoe UI Semibold" panose="020B0702040204020203" pitchFamily="34" charset="0"/>
                <a:cs typeface="Segoe UI Semibold" panose="020B0702040204020203" pitchFamily="34" charset="0"/>
              </a:rPr>
              <a:t>)</a:t>
            </a:r>
          </a:p>
        </p:txBody>
      </p:sp>
      <p:sp>
        <p:nvSpPr>
          <p:cNvPr id="95" name="TextBox 94"/>
          <p:cNvSpPr txBox="1"/>
          <p:nvPr/>
        </p:nvSpPr>
        <p:spPr>
          <a:xfrm>
            <a:off x="6274407" y="1882588"/>
            <a:ext cx="5704868" cy="854588"/>
          </a:xfrm>
          <a:prstGeom prst="rect">
            <a:avLst/>
          </a:prstGeom>
          <a:solidFill>
            <a:schemeClr val="tx2"/>
          </a:solidFill>
          <a:ln>
            <a:noFill/>
          </a:ln>
        </p:spPr>
        <p:txBody>
          <a:bodyPr wrap="square" lIns="182880" tIns="146304" rIns="182880" bIns="146304" rtlCol="0" anchor="t">
            <a:noAutofit/>
          </a:bodyPr>
          <a:lstStyle/>
          <a:p>
            <a:pPr defTabSz="914400">
              <a:defRPr/>
            </a:pPr>
            <a:r>
              <a:rPr lang="zh-CN" altLang="en-US" sz="1600" dirty="0" smtClean="0">
                <a:latin typeface="Segoe UI Semibold" panose="020B0702040204020203" pitchFamily="34" charset="0"/>
                <a:cs typeface="Segoe UI Semibold" panose="020B0702040204020203" pitchFamily="34" charset="0"/>
              </a:rPr>
              <a:t>桌面托管</a:t>
            </a:r>
            <a:r>
              <a:rPr lang="en-US" sz="1600" dirty="0" smtClean="0">
                <a:latin typeface="Segoe UI Semibold" panose="020B0702040204020203" pitchFamily="34" charset="0"/>
                <a:cs typeface="Segoe UI Semibold" panose="020B0702040204020203" pitchFamily="34" charset="0"/>
              </a:rPr>
              <a:t/>
            </a:r>
            <a:br>
              <a:rPr lang="en-US" sz="1600" dirty="0" smtClean="0">
                <a:latin typeface="Segoe UI Semibold" panose="020B0702040204020203" pitchFamily="34" charset="0"/>
                <a:cs typeface="Segoe UI Semibold" panose="020B0702040204020203" pitchFamily="34" charset="0"/>
              </a:rPr>
            </a:br>
            <a:r>
              <a:rPr lang="en-US" sz="1600" dirty="0" smtClean="0">
                <a:latin typeface="Segoe UI Semibold" panose="020B0702040204020203" pitchFamily="34" charset="0"/>
                <a:cs typeface="Segoe UI Semibold" panose="020B0702040204020203" pitchFamily="34" charset="0"/>
              </a:rPr>
              <a:t>through </a:t>
            </a:r>
            <a:r>
              <a:rPr lang="en-US" sz="1600" dirty="0">
                <a:latin typeface="Segoe UI Semibold" panose="020B0702040204020203" pitchFamily="34" charset="0"/>
                <a:cs typeface="Segoe UI Semibold" panose="020B0702040204020203" pitchFamily="34" charset="0"/>
              </a:rPr>
              <a:t>RDS</a:t>
            </a:r>
          </a:p>
        </p:txBody>
      </p:sp>
      <p:grpSp>
        <p:nvGrpSpPr>
          <p:cNvPr id="96" name="Group 4"/>
          <p:cNvGrpSpPr>
            <a:grpSpLocks noChangeAspect="1"/>
          </p:cNvGrpSpPr>
          <p:nvPr/>
        </p:nvGrpSpPr>
        <p:grpSpPr bwMode="auto">
          <a:xfrm>
            <a:off x="5380037" y="2057056"/>
            <a:ext cx="643274" cy="505653"/>
            <a:chOff x="2484" y="1098"/>
            <a:chExt cx="2697" cy="2120"/>
          </a:xfrm>
          <a:solidFill>
            <a:schemeClr val="tx1"/>
          </a:solidFill>
        </p:grpSpPr>
        <p:sp>
          <p:nvSpPr>
            <p:cNvPr id="97" name="Freeform 6"/>
            <p:cNvSpPr>
              <a:spLocks noEditPoints="1"/>
            </p:cNvSpPr>
            <p:nvPr/>
          </p:nvSpPr>
          <p:spPr bwMode="auto">
            <a:xfrm>
              <a:off x="2484" y="1471"/>
              <a:ext cx="2697" cy="1747"/>
            </a:xfrm>
            <a:custGeom>
              <a:avLst/>
              <a:gdLst>
                <a:gd name="T0" fmla="*/ 403 w 5394"/>
                <a:gd name="T1" fmla="*/ 269 h 3494"/>
                <a:gd name="T2" fmla="*/ 340 w 5394"/>
                <a:gd name="T3" fmla="*/ 271 h 3494"/>
                <a:gd name="T4" fmla="*/ 309 w 5394"/>
                <a:gd name="T5" fmla="*/ 282 h 3494"/>
                <a:gd name="T6" fmla="*/ 297 w 5394"/>
                <a:gd name="T7" fmla="*/ 315 h 3494"/>
                <a:gd name="T8" fmla="*/ 296 w 5394"/>
                <a:gd name="T9" fmla="*/ 379 h 3494"/>
                <a:gd name="T10" fmla="*/ 296 w 5394"/>
                <a:gd name="T11" fmla="*/ 3156 h 3494"/>
                <a:gd name="T12" fmla="*/ 302 w 5394"/>
                <a:gd name="T13" fmla="*/ 3195 h 3494"/>
                <a:gd name="T14" fmla="*/ 329 w 5394"/>
                <a:gd name="T15" fmla="*/ 3212 h 3494"/>
                <a:gd name="T16" fmla="*/ 386 w 5394"/>
                <a:gd name="T17" fmla="*/ 3213 h 3494"/>
                <a:gd name="T18" fmla="*/ 5025 w 5394"/>
                <a:gd name="T19" fmla="*/ 3213 h 3494"/>
                <a:gd name="T20" fmla="*/ 5080 w 5394"/>
                <a:gd name="T21" fmla="*/ 3212 h 3494"/>
                <a:gd name="T22" fmla="*/ 5105 w 5394"/>
                <a:gd name="T23" fmla="*/ 3197 h 3494"/>
                <a:gd name="T24" fmla="*/ 5112 w 5394"/>
                <a:gd name="T25" fmla="*/ 3156 h 3494"/>
                <a:gd name="T26" fmla="*/ 5112 w 5394"/>
                <a:gd name="T27" fmla="*/ 2511 h 3494"/>
                <a:gd name="T28" fmla="*/ 5112 w 5394"/>
                <a:gd name="T29" fmla="*/ 335 h 3494"/>
                <a:gd name="T30" fmla="*/ 5110 w 5394"/>
                <a:gd name="T31" fmla="*/ 305 h 3494"/>
                <a:gd name="T32" fmla="*/ 5097 w 5394"/>
                <a:gd name="T33" fmla="*/ 282 h 3494"/>
                <a:gd name="T34" fmla="*/ 5069 w 5394"/>
                <a:gd name="T35" fmla="*/ 269 h 3494"/>
                <a:gd name="T36" fmla="*/ 5100 w 5394"/>
                <a:gd name="T37" fmla="*/ 0 h 3494"/>
                <a:gd name="T38" fmla="*/ 5197 w 5394"/>
                <a:gd name="T39" fmla="*/ 15 h 3494"/>
                <a:gd name="T40" fmla="*/ 5278 w 5394"/>
                <a:gd name="T41" fmla="*/ 54 h 3494"/>
                <a:gd name="T42" fmla="*/ 5340 w 5394"/>
                <a:gd name="T43" fmla="*/ 116 h 3494"/>
                <a:gd name="T44" fmla="*/ 5378 w 5394"/>
                <a:gd name="T45" fmla="*/ 197 h 3494"/>
                <a:gd name="T46" fmla="*/ 5393 w 5394"/>
                <a:gd name="T47" fmla="*/ 294 h 3494"/>
                <a:gd name="T48" fmla="*/ 5389 w 5394"/>
                <a:gd name="T49" fmla="*/ 3197 h 3494"/>
                <a:gd name="T50" fmla="*/ 5375 w 5394"/>
                <a:gd name="T51" fmla="*/ 3276 h 3494"/>
                <a:gd name="T52" fmla="*/ 5339 w 5394"/>
                <a:gd name="T53" fmla="*/ 3351 h 3494"/>
                <a:gd name="T54" fmla="*/ 5291 w 5394"/>
                <a:gd name="T55" fmla="*/ 3415 h 3494"/>
                <a:gd name="T56" fmla="*/ 5232 w 5394"/>
                <a:gd name="T57" fmla="*/ 3460 h 3494"/>
                <a:gd name="T58" fmla="*/ 5161 w 5394"/>
                <a:gd name="T59" fmla="*/ 3483 h 3494"/>
                <a:gd name="T60" fmla="*/ 5087 w 5394"/>
                <a:gd name="T61" fmla="*/ 3493 h 3494"/>
                <a:gd name="T62" fmla="*/ 449 w 5394"/>
                <a:gd name="T63" fmla="*/ 3494 h 3494"/>
                <a:gd name="T64" fmla="*/ 294 w 5394"/>
                <a:gd name="T65" fmla="*/ 3481 h 3494"/>
                <a:gd name="T66" fmla="*/ 179 w 5394"/>
                <a:gd name="T67" fmla="*/ 3456 h 3494"/>
                <a:gd name="T68" fmla="*/ 113 w 5394"/>
                <a:gd name="T69" fmla="*/ 3419 h 3494"/>
                <a:gd name="T70" fmla="*/ 64 w 5394"/>
                <a:gd name="T71" fmla="*/ 3361 h 3494"/>
                <a:gd name="T72" fmla="*/ 33 w 5394"/>
                <a:gd name="T73" fmla="*/ 3286 h 3494"/>
                <a:gd name="T74" fmla="*/ 12 w 5394"/>
                <a:gd name="T75" fmla="*/ 3244 h 3494"/>
                <a:gd name="T76" fmla="*/ 0 w 5394"/>
                <a:gd name="T77" fmla="*/ 274 h 3494"/>
                <a:gd name="T78" fmla="*/ 26 w 5394"/>
                <a:gd name="T79" fmla="*/ 217 h 3494"/>
                <a:gd name="T80" fmla="*/ 46 w 5394"/>
                <a:gd name="T81" fmla="*/ 159 h 3494"/>
                <a:gd name="T82" fmla="*/ 84 w 5394"/>
                <a:gd name="T83" fmla="*/ 95 h 3494"/>
                <a:gd name="T84" fmla="*/ 146 w 5394"/>
                <a:gd name="T85" fmla="*/ 39 h 3494"/>
                <a:gd name="T86" fmla="*/ 224 w 5394"/>
                <a:gd name="T87" fmla="*/ 10 h 3494"/>
                <a:gd name="T88" fmla="*/ 314 w 5394"/>
                <a:gd name="T89" fmla="*/ 1 h 3494"/>
                <a:gd name="T90" fmla="*/ 5100 w 5394"/>
                <a:gd name="T91" fmla="*/ 0 h 3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394" h="3494">
                  <a:moveTo>
                    <a:pt x="5046" y="268"/>
                  </a:moveTo>
                  <a:lnTo>
                    <a:pt x="403" y="269"/>
                  </a:lnTo>
                  <a:lnTo>
                    <a:pt x="368" y="269"/>
                  </a:lnTo>
                  <a:lnTo>
                    <a:pt x="340" y="271"/>
                  </a:lnTo>
                  <a:lnTo>
                    <a:pt x="322" y="274"/>
                  </a:lnTo>
                  <a:lnTo>
                    <a:pt x="309" y="282"/>
                  </a:lnTo>
                  <a:lnTo>
                    <a:pt x="301" y="296"/>
                  </a:lnTo>
                  <a:lnTo>
                    <a:pt x="297" y="315"/>
                  </a:lnTo>
                  <a:lnTo>
                    <a:pt x="296" y="343"/>
                  </a:lnTo>
                  <a:lnTo>
                    <a:pt x="296" y="379"/>
                  </a:lnTo>
                  <a:lnTo>
                    <a:pt x="296" y="3121"/>
                  </a:lnTo>
                  <a:lnTo>
                    <a:pt x="296" y="3156"/>
                  </a:lnTo>
                  <a:lnTo>
                    <a:pt x="297" y="3179"/>
                  </a:lnTo>
                  <a:lnTo>
                    <a:pt x="302" y="3195"/>
                  </a:lnTo>
                  <a:lnTo>
                    <a:pt x="312" y="3207"/>
                  </a:lnTo>
                  <a:lnTo>
                    <a:pt x="329" y="3212"/>
                  </a:lnTo>
                  <a:lnTo>
                    <a:pt x="353" y="3213"/>
                  </a:lnTo>
                  <a:lnTo>
                    <a:pt x="386" y="3213"/>
                  </a:lnTo>
                  <a:lnTo>
                    <a:pt x="2702" y="3213"/>
                  </a:lnTo>
                  <a:lnTo>
                    <a:pt x="5025" y="3213"/>
                  </a:lnTo>
                  <a:lnTo>
                    <a:pt x="5056" y="3213"/>
                  </a:lnTo>
                  <a:lnTo>
                    <a:pt x="5080" y="3212"/>
                  </a:lnTo>
                  <a:lnTo>
                    <a:pt x="5095" y="3207"/>
                  </a:lnTo>
                  <a:lnTo>
                    <a:pt x="5105" y="3197"/>
                  </a:lnTo>
                  <a:lnTo>
                    <a:pt x="5110" y="3180"/>
                  </a:lnTo>
                  <a:lnTo>
                    <a:pt x="5112" y="3156"/>
                  </a:lnTo>
                  <a:lnTo>
                    <a:pt x="5112" y="3123"/>
                  </a:lnTo>
                  <a:lnTo>
                    <a:pt x="5112" y="2511"/>
                  </a:lnTo>
                  <a:lnTo>
                    <a:pt x="5112" y="352"/>
                  </a:lnTo>
                  <a:lnTo>
                    <a:pt x="5112" y="335"/>
                  </a:lnTo>
                  <a:lnTo>
                    <a:pt x="5112" y="319"/>
                  </a:lnTo>
                  <a:lnTo>
                    <a:pt x="5110" y="305"/>
                  </a:lnTo>
                  <a:lnTo>
                    <a:pt x="5105" y="292"/>
                  </a:lnTo>
                  <a:lnTo>
                    <a:pt x="5097" y="282"/>
                  </a:lnTo>
                  <a:lnTo>
                    <a:pt x="5085" y="274"/>
                  </a:lnTo>
                  <a:lnTo>
                    <a:pt x="5069" y="269"/>
                  </a:lnTo>
                  <a:lnTo>
                    <a:pt x="5046" y="268"/>
                  </a:lnTo>
                  <a:close/>
                  <a:moveTo>
                    <a:pt x="5100" y="0"/>
                  </a:moveTo>
                  <a:lnTo>
                    <a:pt x="5151" y="3"/>
                  </a:lnTo>
                  <a:lnTo>
                    <a:pt x="5197" y="15"/>
                  </a:lnTo>
                  <a:lnTo>
                    <a:pt x="5240" y="31"/>
                  </a:lnTo>
                  <a:lnTo>
                    <a:pt x="5278" y="54"/>
                  </a:lnTo>
                  <a:lnTo>
                    <a:pt x="5312" y="82"/>
                  </a:lnTo>
                  <a:lnTo>
                    <a:pt x="5340" y="116"/>
                  </a:lnTo>
                  <a:lnTo>
                    <a:pt x="5362" y="154"/>
                  </a:lnTo>
                  <a:lnTo>
                    <a:pt x="5378" y="197"/>
                  </a:lnTo>
                  <a:lnTo>
                    <a:pt x="5389" y="245"/>
                  </a:lnTo>
                  <a:lnTo>
                    <a:pt x="5393" y="294"/>
                  </a:lnTo>
                  <a:lnTo>
                    <a:pt x="5394" y="1745"/>
                  </a:lnTo>
                  <a:lnTo>
                    <a:pt x="5389" y="3197"/>
                  </a:lnTo>
                  <a:lnTo>
                    <a:pt x="5386" y="3236"/>
                  </a:lnTo>
                  <a:lnTo>
                    <a:pt x="5375" y="3276"/>
                  </a:lnTo>
                  <a:lnTo>
                    <a:pt x="5358" y="3315"/>
                  </a:lnTo>
                  <a:lnTo>
                    <a:pt x="5339" y="3351"/>
                  </a:lnTo>
                  <a:lnTo>
                    <a:pt x="5316" y="3386"/>
                  </a:lnTo>
                  <a:lnTo>
                    <a:pt x="5291" y="3415"/>
                  </a:lnTo>
                  <a:lnTo>
                    <a:pt x="5263" y="3440"/>
                  </a:lnTo>
                  <a:lnTo>
                    <a:pt x="5232" y="3460"/>
                  </a:lnTo>
                  <a:lnTo>
                    <a:pt x="5197" y="3473"/>
                  </a:lnTo>
                  <a:lnTo>
                    <a:pt x="5161" y="3483"/>
                  </a:lnTo>
                  <a:lnTo>
                    <a:pt x="5125" y="3489"/>
                  </a:lnTo>
                  <a:lnTo>
                    <a:pt x="5087" y="3493"/>
                  </a:lnTo>
                  <a:lnTo>
                    <a:pt x="5049" y="3494"/>
                  </a:lnTo>
                  <a:lnTo>
                    <a:pt x="449" y="3494"/>
                  </a:lnTo>
                  <a:lnTo>
                    <a:pt x="371" y="3491"/>
                  </a:lnTo>
                  <a:lnTo>
                    <a:pt x="294" y="3481"/>
                  </a:lnTo>
                  <a:lnTo>
                    <a:pt x="219" y="3468"/>
                  </a:lnTo>
                  <a:lnTo>
                    <a:pt x="179" y="3456"/>
                  </a:lnTo>
                  <a:lnTo>
                    <a:pt x="143" y="3440"/>
                  </a:lnTo>
                  <a:lnTo>
                    <a:pt x="113" y="3419"/>
                  </a:lnTo>
                  <a:lnTo>
                    <a:pt x="87" y="3392"/>
                  </a:lnTo>
                  <a:lnTo>
                    <a:pt x="64" y="3361"/>
                  </a:lnTo>
                  <a:lnTo>
                    <a:pt x="46" y="3325"/>
                  </a:lnTo>
                  <a:lnTo>
                    <a:pt x="33" y="3286"/>
                  </a:lnTo>
                  <a:lnTo>
                    <a:pt x="23" y="3266"/>
                  </a:lnTo>
                  <a:lnTo>
                    <a:pt x="12" y="3244"/>
                  </a:lnTo>
                  <a:lnTo>
                    <a:pt x="0" y="3225"/>
                  </a:lnTo>
                  <a:lnTo>
                    <a:pt x="0" y="274"/>
                  </a:lnTo>
                  <a:lnTo>
                    <a:pt x="13" y="245"/>
                  </a:lnTo>
                  <a:lnTo>
                    <a:pt x="26" y="217"/>
                  </a:lnTo>
                  <a:lnTo>
                    <a:pt x="36" y="189"/>
                  </a:lnTo>
                  <a:lnTo>
                    <a:pt x="46" y="159"/>
                  </a:lnTo>
                  <a:lnTo>
                    <a:pt x="58" y="133"/>
                  </a:lnTo>
                  <a:lnTo>
                    <a:pt x="84" y="95"/>
                  </a:lnTo>
                  <a:lnTo>
                    <a:pt x="113" y="64"/>
                  </a:lnTo>
                  <a:lnTo>
                    <a:pt x="146" y="39"/>
                  </a:lnTo>
                  <a:lnTo>
                    <a:pt x="184" y="21"/>
                  </a:lnTo>
                  <a:lnTo>
                    <a:pt x="224" y="10"/>
                  </a:lnTo>
                  <a:lnTo>
                    <a:pt x="268" y="3"/>
                  </a:lnTo>
                  <a:lnTo>
                    <a:pt x="314" y="1"/>
                  </a:lnTo>
                  <a:lnTo>
                    <a:pt x="2707" y="3"/>
                  </a:lnTo>
                  <a:lnTo>
                    <a:pt x="51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7"/>
            <p:cNvSpPr>
              <a:spLocks noEditPoints="1"/>
            </p:cNvSpPr>
            <p:nvPr/>
          </p:nvSpPr>
          <p:spPr bwMode="auto">
            <a:xfrm>
              <a:off x="2484" y="1098"/>
              <a:ext cx="2696" cy="298"/>
            </a:xfrm>
            <a:custGeom>
              <a:avLst/>
              <a:gdLst>
                <a:gd name="T0" fmla="*/ 4124 w 5391"/>
                <a:gd name="T1" fmla="*/ 350 h 596"/>
                <a:gd name="T2" fmla="*/ 4185 w 5391"/>
                <a:gd name="T3" fmla="*/ 363 h 596"/>
                <a:gd name="T4" fmla="*/ 4247 w 5391"/>
                <a:gd name="T5" fmla="*/ 358 h 596"/>
                <a:gd name="T6" fmla="*/ 4293 w 5391"/>
                <a:gd name="T7" fmla="*/ 335 h 596"/>
                <a:gd name="T8" fmla="*/ 5010 w 5391"/>
                <a:gd name="T9" fmla="*/ 177 h 596"/>
                <a:gd name="T10" fmla="*/ 4965 w 5391"/>
                <a:gd name="T11" fmla="*/ 215 h 596"/>
                <a:gd name="T12" fmla="*/ 4918 w 5391"/>
                <a:gd name="T13" fmla="*/ 220 h 596"/>
                <a:gd name="T14" fmla="*/ 4872 w 5391"/>
                <a:gd name="T15" fmla="*/ 203 h 596"/>
                <a:gd name="T16" fmla="*/ 4862 w 5391"/>
                <a:gd name="T17" fmla="*/ 218 h 596"/>
                <a:gd name="T18" fmla="*/ 4895 w 5391"/>
                <a:gd name="T19" fmla="*/ 269 h 596"/>
                <a:gd name="T20" fmla="*/ 4934 w 5391"/>
                <a:gd name="T21" fmla="*/ 312 h 596"/>
                <a:gd name="T22" fmla="*/ 4988 w 5391"/>
                <a:gd name="T23" fmla="*/ 341 h 596"/>
                <a:gd name="T24" fmla="*/ 5007 w 5391"/>
                <a:gd name="T25" fmla="*/ 327 h 596"/>
                <a:gd name="T26" fmla="*/ 4977 w 5391"/>
                <a:gd name="T27" fmla="*/ 287 h 596"/>
                <a:gd name="T28" fmla="*/ 4977 w 5391"/>
                <a:gd name="T29" fmla="*/ 251 h 596"/>
                <a:gd name="T30" fmla="*/ 5003 w 5391"/>
                <a:gd name="T31" fmla="*/ 215 h 596"/>
                <a:gd name="T32" fmla="*/ 5010 w 5391"/>
                <a:gd name="T33" fmla="*/ 177 h 596"/>
                <a:gd name="T34" fmla="*/ 5219 w 5391"/>
                <a:gd name="T35" fmla="*/ 0 h 596"/>
                <a:gd name="T36" fmla="*/ 5237 w 5391"/>
                <a:gd name="T37" fmla="*/ 21 h 596"/>
                <a:gd name="T38" fmla="*/ 5278 w 5391"/>
                <a:gd name="T39" fmla="*/ 49 h 596"/>
                <a:gd name="T40" fmla="*/ 5330 w 5391"/>
                <a:gd name="T41" fmla="*/ 95 h 596"/>
                <a:gd name="T42" fmla="*/ 5365 w 5391"/>
                <a:gd name="T43" fmla="*/ 154 h 596"/>
                <a:gd name="T44" fmla="*/ 5383 w 5391"/>
                <a:gd name="T45" fmla="*/ 313 h 596"/>
                <a:gd name="T46" fmla="*/ 5391 w 5391"/>
                <a:gd name="T47" fmla="*/ 563 h 596"/>
                <a:gd name="T48" fmla="*/ 5381 w 5391"/>
                <a:gd name="T49" fmla="*/ 591 h 596"/>
                <a:gd name="T50" fmla="*/ 5357 w 5391"/>
                <a:gd name="T51" fmla="*/ 596 h 596"/>
                <a:gd name="T52" fmla="*/ 5324 w 5391"/>
                <a:gd name="T53" fmla="*/ 586 h 596"/>
                <a:gd name="T54" fmla="*/ 5174 w 5391"/>
                <a:gd name="T55" fmla="*/ 535 h 596"/>
                <a:gd name="T56" fmla="*/ 5099 w 5391"/>
                <a:gd name="T57" fmla="*/ 532 h 596"/>
                <a:gd name="T58" fmla="*/ 2677 w 5391"/>
                <a:gd name="T59" fmla="*/ 532 h 596"/>
                <a:gd name="T60" fmla="*/ 238 w 5391"/>
                <a:gd name="T61" fmla="*/ 539 h 596"/>
                <a:gd name="T62" fmla="*/ 128 w 5391"/>
                <a:gd name="T63" fmla="*/ 563 h 596"/>
                <a:gd name="T64" fmla="*/ 49 w 5391"/>
                <a:gd name="T65" fmla="*/ 573 h 596"/>
                <a:gd name="T66" fmla="*/ 0 w 5391"/>
                <a:gd name="T67" fmla="*/ 563 h 596"/>
                <a:gd name="T68" fmla="*/ 2 w 5391"/>
                <a:gd name="T69" fmla="*/ 262 h 596"/>
                <a:gd name="T70" fmla="*/ 5 w 5391"/>
                <a:gd name="T71" fmla="*/ 261 h 596"/>
                <a:gd name="T72" fmla="*/ 44 w 5391"/>
                <a:gd name="T73" fmla="*/ 161 h 596"/>
                <a:gd name="T74" fmla="*/ 104 w 5391"/>
                <a:gd name="T75" fmla="*/ 73 h 596"/>
                <a:gd name="T76" fmla="*/ 179 w 5391"/>
                <a:gd name="T77" fmla="*/ 0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391" h="596">
                  <a:moveTo>
                    <a:pt x="4101" y="335"/>
                  </a:moveTo>
                  <a:lnTo>
                    <a:pt x="4124" y="350"/>
                  </a:lnTo>
                  <a:lnTo>
                    <a:pt x="4153" y="358"/>
                  </a:lnTo>
                  <a:lnTo>
                    <a:pt x="4185" y="363"/>
                  </a:lnTo>
                  <a:lnTo>
                    <a:pt x="4218" y="363"/>
                  </a:lnTo>
                  <a:lnTo>
                    <a:pt x="4247" y="358"/>
                  </a:lnTo>
                  <a:lnTo>
                    <a:pt x="4273" y="348"/>
                  </a:lnTo>
                  <a:lnTo>
                    <a:pt x="4293" y="335"/>
                  </a:lnTo>
                  <a:lnTo>
                    <a:pt x="4101" y="335"/>
                  </a:lnTo>
                  <a:close/>
                  <a:moveTo>
                    <a:pt x="5010" y="177"/>
                  </a:moveTo>
                  <a:lnTo>
                    <a:pt x="4988" y="202"/>
                  </a:lnTo>
                  <a:lnTo>
                    <a:pt x="4965" y="215"/>
                  </a:lnTo>
                  <a:lnTo>
                    <a:pt x="4942" y="221"/>
                  </a:lnTo>
                  <a:lnTo>
                    <a:pt x="4918" y="220"/>
                  </a:lnTo>
                  <a:lnTo>
                    <a:pt x="4895" y="213"/>
                  </a:lnTo>
                  <a:lnTo>
                    <a:pt x="4872" y="203"/>
                  </a:lnTo>
                  <a:lnTo>
                    <a:pt x="4847" y="192"/>
                  </a:lnTo>
                  <a:lnTo>
                    <a:pt x="4862" y="218"/>
                  </a:lnTo>
                  <a:lnTo>
                    <a:pt x="4878" y="244"/>
                  </a:lnTo>
                  <a:lnTo>
                    <a:pt x="4895" y="269"/>
                  </a:lnTo>
                  <a:lnTo>
                    <a:pt x="4913" y="292"/>
                  </a:lnTo>
                  <a:lnTo>
                    <a:pt x="4934" y="312"/>
                  </a:lnTo>
                  <a:lnTo>
                    <a:pt x="4959" y="328"/>
                  </a:lnTo>
                  <a:lnTo>
                    <a:pt x="4988" y="341"/>
                  </a:lnTo>
                  <a:lnTo>
                    <a:pt x="5023" y="350"/>
                  </a:lnTo>
                  <a:lnTo>
                    <a:pt x="5007" y="327"/>
                  </a:lnTo>
                  <a:lnTo>
                    <a:pt x="4990" y="307"/>
                  </a:lnTo>
                  <a:lnTo>
                    <a:pt x="4977" y="287"/>
                  </a:lnTo>
                  <a:lnTo>
                    <a:pt x="4972" y="271"/>
                  </a:lnTo>
                  <a:lnTo>
                    <a:pt x="4977" y="251"/>
                  </a:lnTo>
                  <a:lnTo>
                    <a:pt x="4988" y="233"/>
                  </a:lnTo>
                  <a:lnTo>
                    <a:pt x="5003" y="215"/>
                  </a:lnTo>
                  <a:lnTo>
                    <a:pt x="5016" y="197"/>
                  </a:lnTo>
                  <a:lnTo>
                    <a:pt x="5010" y="177"/>
                  </a:lnTo>
                  <a:close/>
                  <a:moveTo>
                    <a:pt x="179" y="0"/>
                  </a:moveTo>
                  <a:lnTo>
                    <a:pt x="5219" y="0"/>
                  </a:lnTo>
                  <a:lnTo>
                    <a:pt x="5228" y="9"/>
                  </a:lnTo>
                  <a:lnTo>
                    <a:pt x="5237" y="21"/>
                  </a:lnTo>
                  <a:lnTo>
                    <a:pt x="5248" y="29"/>
                  </a:lnTo>
                  <a:lnTo>
                    <a:pt x="5278" y="49"/>
                  </a:lnTo>
                  <a:lnTo>
                    <a:pt x="5306" y="70"/>
                  </a:lnTo>
                  <a:lnTo>
                    <a:pt x="5330" y="95"/>
                  </a:lnTo>
                  <a:lnTo>
                    <a:pt x="5350" y="123"/>
                  </a:lnTo>
                  <a:lnTo>
                    <a:pt x="5365" y="154"/>
                  </a:lnTo>
                  <a:lnTo>
                    <a:pt x="5373" y="189"/>
                  </a:lnTo>
                  <a:lnTo>
                    <a:pt x="5383" y="313"/>
                  </a:lnTo>
                  <a:lnTo>
                    <a:pt x="5389" y="438"/>
                  </a:lnTo>
                  <a:lnTo>
                    <a:pt x="5391" y="563"/>
                  </a:lnTo>
                  <a:lnTo>
                    <a:pt x="5388" y="580"/>
                  </a:lnTo>
                  <a:lnTo>
                    <a:pt x="5381" y="591"/>
                  </a:lnTo>
                  <a:lnTo>
                    <a:pt x="5370" y="596"/>
                  </a:lnTo>
                  <a:lnTo>
                    <a:pt x="5357" y="596"/>
                  </a:lnTo>
                  <a:lnTo>
                    <a:pt x="5342" y="593"/>
                  </a:lnTo>
                  <a:lnTo>
                    <a:pt x="5324" y="586"/>
                  </a:lnTo>
                  <a:lnTo>
                    <a:pt x="5250" y="557"/>
                  </a:lnTo>
                  <a:lnTo>
                    <a:pt x="5174" y="535"/>
                  </a:lnTo>
                  <a:lnTo>
                    <a:pt x="5136" y="532"/>
                  </a:lnTo>
                  <a:lnTo>
                    <a:pt x="5099" y="532"/>
                  </a:lnTo>
                  <a:lnTo>
                    <a:pt x="5061" y="532"/>
                  </a:lnTo>
                  <a:lnTo>
                    <a:pt x="2677" y="532"/>
                  </a:lnTo>
                  <a:lnTo>
                    <a:pt x="293" y="534"/>
                  </a:lnTo>
                  <a:lnTo>
                    <a:pt x="238" y="539"/>
                  </a:lnTo>
                  <a:lnTo>
                    <a:pt x="182" y="550"/>
                  </a:lnTo>
                  <a:lnTo>
                    <a:pt x="128" y="563"/>
                  </a:lnTo>
                  <a:lnTo>
                    <a:pt x="72" y="573"/>
                  </a:lnTo>
                  <a:lnTo>
                    <a:pt x="49" y="573"/>
                  </a:lnTo>
                  <a:lnTo>
                    <a:pt x="25" y="568"/>
                  </a:lnTo>
                  <a:lnTo>
                    <a:pt x="0" y="563"/>
                  </a:lnTo>
                  <a:lnTo>
                    <a:pt x="0" y="264"/>
                  </a:lnTo>
                  <a:lnTo>
                    <a:pt x="2" y="262"/>
                  </a:lnTo>
                  <a:lnTo>
                    <a:pt x="3" y="262"/>
                  </a:lnTo>
                  <a:lnTo>
                    <a:pt x="5" y="261"/>
                  </a:lnTo>
                  <a:lnTo>
                    <a:pt x="21" y="210"/>
                  </a:lnTo>
                  <a:lnTo>
                    <a:pt x="44" y="161"/>
                  </a:lnTo>
                  <a:lnTo>
                    <a:pt x="71" y="116"/>
                  </a:lnTo>
                  <a:lnTo>
                    <a:pt x="104" y="73"/>
                  </a:lnTo>
                  <a:lnTo>
                    <a:pt x="140" y="36"/>
                  </a:lnTo>
                  <a:lnTo>
                    <a:pt x="17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13"/>
            <p:cNvSpPr>
              <a:spLocks noEditPoints="1"/>
            </p:cNvSpPr>
            <p:nvPr/>
          </p:nvSpPr>
          <p:spPr bwMode="auto">
            <a:xfrm>
              <a:off x="3676" y="2017"/>
              <a:ext cx="830" cy="828"/>
            </a:xfrm>
            <a:custGeom>
              <a:avLst/>
              <a:gdLst>
                <a:gd name="T0" fmla="*/ 646 w 1658"/>
                <a:gd name="T1" fmla="*/ 368 h 1655"/>
                <a:gd name="T2" fmla="*/ 458 w 1658"/>
                <a:gd name="T3" fmla="*/ 506 h 1655"/>
                <a:gd name="T4" fmla="*/ 357 w 1658"/>
                <a:gd name="T5" fmla="*/ 708 h 1655"/>
                <a:gd name="T6" fmla="*/ 357 w 1658"/>
                <a:gd name="T7" fmla="*/ 950 h 1655"/>
                <a:gd name="T8" fmla="*/ 485 w 1658"/>
                <a:gd name="T9" fmla="*/ 1170 h 1655"/>
                <a:gd name="T10" fmla="*/ 705 w 1658"/>
                <a:gd name="T11" fmla="*/ 1303 h 1655"/>
                <a:gd name="T12" fmla="*/ 965 w 1658"/>
                <a:gd name="T13" fmla="*/ 1303 h 1655"/>
                <a:gd name="T14" fmla="*/ 1183 w 1658"/>
                <a:gd name="T15" fmla="*/ 1173 h 1655"/>
                <a:gd name="T16" fmla="*/ 1310 w 1658"/>
                <a:gd name="T17" fmla="*/ 955 h 1655"/>
                <a:gd name="T18" fmla="*/ 1308 w 1658"/>
                <a:gd name="T19" fmla="*/ 693 h 1655"/>
                <a:gd name="T20" fmla="*/ 1185 w 1658"/>
                <a:gd name="T21" fmla="*/ 478 h 1655"/>
                <a:gd name="T22" fmla="*/ 966 w 1658"/>
                <a:gd name="T23" fmla="*/ 352 h 1655"/>
                <a:gd name="T24" fmla="*/ 871 w 1658"/>
                <a:gd name="T25" fmla="*/ 0 h 1655"/>
                <a:gd name="T26" fmla="*/ 952 w 1658"/>
                <a:gd name="T27" fmla="*/ 33 h 1655"/>
                <a:gd name="T28" fmla="*/ 1019 w 1658"/>
                <a:gd name="T29" fmla="*/ 149 h 1655"/>
                <a:gd name="T30" fmla="*/ 1146 w 1658"/>
                <a:gd name="T31" fmla="*/ 218 h 1655"/>
                <a:gd name="T32" fmla="*/ 1300 w 1658"/>
                <a:gd name="T33" fmla="*/ 194 h 1655"/>
                <a:gd name="T34" fmla="*/ 1374 w 1658"/>
                <a:gd name="T35" fmla="*/ 202 h 1655"/>
                <a:gd name="T36" fmla="*/ 1445 w 1658"/>
                <a:gd name="T37" fmla="*/ 268 h 1655"/>
                <a:gd name="T38" fmla="*/ 1481 w 1658"/>
                <a:gd name="T39" fmla="*/ 350 h 1655"/>
                <a:gd name="T40" fmla="*/ 1440 w 1658"/>
                <a:gd name="T41" fmla="*/ 473 h 1655"/>
                <a:gd name="T42" fmla="*/ 1479 w 1658"/>
                <a:gd name="T43" fmla="*/ 611 h 1655"/>
                <a:gd name="T44" fmla="*/ 1594 w 1658"/>
                <a:gd name="T45" fmla="*/ 700 h 1655"/>
                <a:gd name="T46" fmla="*/ 1655 w 1658"/>
                <a:gd name="T47" fmla="*/ 758 h 1655"/>
                <a:gd name="T48" fmla="*/ 1658 w 1658"/>
                <a:gd name="T49" fmla="*/ 835 h 1655"/>
                <a:gd name="T50" fmla="*/ 1645 w 1658"/>
                <a:gd name="T51" fmla="*/ 915 h 1655"/>
                <a:gd name="T52" fmla="*/ 1550 w 1658"/>
                <a:gd name="T53" fmla="*/ 979 h 1655"/>
                <a:gd name="T54" fmla="*/ 1451 w 1658"/>
                <a:gd name="T55" fmla="*/ 1104 h 1655"/>
                <a:gd name="T56" fmla="*/ 1468 w 1658"/>
                <a:gd name="T57" fmla="*/ 1267 h 1655"/>
                <a:gd name="T58" fmla="*/ 1466 w 1658"/>
                <a:gd name="T59" fmla="*/ 1362 h 1655"/>
                <a:gd name="T60" fmla="*/ 1356 w 1658"/>
                <a:gd name="T61" fmla="*/ 1466 h 1655"/>
                <a:gd name="T62" fmla="*/ 1256 w 1658"/>
                <a:gd name="T63" fmla="*/ 1443 h 1655"/>
                <a:gd name="T64" fmla="*/ 1101 w 1658"/>
                <a:gd name="T65" fmla="*/ 1448 h 1655"/>
                <a:gd name="T66" fmla="*/ 986 w 1658"/>
                <a:gd name="T67" fmla="*/ 1553 h 1655"/>
                <a:gd name="T68" fmla="*/ 930 w 1658"/>
                <a:gd name="T69" fmla="*/ 1647 h 1655"/>
                <a:gd name="T70" fmla="*/ 837 w 1658"/>
                <a:gd name="T71" fmla="*/ 1653 h 1655"/>
                <a:gd name="T72" fmla="*/ 721 w 1658"/>
                <a:gd name="T73" fmla="*/ 1624 h 1655"/>
                <a:gd name="T74" fmla="*/ 636 w 1658"/>
                <a:gd name="T75" fmla="*/ 1491 h 1655"/>
                <a:gd name="T76" fmla="*/ 496 w 1658"/>
                <a:gd name="T77" fmla="*/ 1430 h 1655"/>
                <a:gd name="T78" fmla="*/ 357 w 1658"/>
                <a:gd name="T79" fmla="*/ 1463 h 1655"/>
                <a:gd name="T80" fmla="*/ 286 w 1658"/>
                <a:gd name="T81" fmla="*/ 1448 h 1655"/>
                <a:gd name="T82" fmla="*/ 240 w 1658"/>
                <a:gd name="T83" fmla="*/ 1402 h 1655"/>
                <a:gd name="T84" fmla="*/ 189 w 1658"/>
                <a:gd name="T85" fmla="*/ 1338 h 1655"/>
                <a:gd name="T86" fmla="*/ 205 w 1658"/>
                <a:gd name="T87" fmla="*/ 1254 h 1655"/>
                <a:gd name="T88" fmla="*/ 227 w 1658"/>
                <a:gd name="T89" fmla="*/ 1185 h 1655"/>
                <a:gd name="T90" fmla="*/ 179 w 1658"/>
                <a:gd name="T91" fmla="*/ 1032 h 1655"/>
                <a:gd name="T92" fmla="*/ 62 w 1658"/>
                <a:gd name="T93" fmla="*/ 943 h 1655"/>
                <a:gd name="T94" fmla="*/ 2 w 1658"/>
                <a:gd name="T95" fmla="*/ 832 h 1655"/>
                <a:gd name="T96" fmla="*/ 30 w 1658"/>
                <a:gd name="T97" fmla="*/ 725 h 1655"/>
                <a:gd name="T98" fmla="*/ 138 w 1658"/>
                <a:gd name="T99" fmla="*/ 662 h 1655"/>
                <a:gd name="T100" fmla="*/ 220 w 1658"/>
                <a:gd name="T101" fmla="*/ 526 h 1655"/>
                <a:gd name="T102" fmla="*/ 192 w 1658"/>
                <a:gd name="T103" fmla="*/ 363 h 1655"/>
                <a:gd name="T104" fmla="*/ 187 w 1658"/>
                <a:gd name="T105" fmla="*/ 314 h 1655"/>
                <a:gd name="T106" fmla="*/ 237 w 1658"/>
                <a:gd name="T107" fmla="*/ 255 h 1655"/>
                <a:gd name="T108" fmla="*/ 284 w 1658"/>
                <a:gd name="T109" fmla="*/ 204 h 1655"/>
                <a:gd name="T110" fmla="*/ 340 w 1658"/>
                <a:gd name="T111" fmla="*/ 181 h 1655"/>
                <a:gd name="T112" fmla="*/ 483 w 1658"/>
                <a:gd name="T113" fmla="*/ 222 h 1655"/>
                <a:gd name="T114" fmla="*/ 626 w 1658"/>
                <a:gd name="T115" fmla="*/ 171 h 1655"/>
                <a:gd name="T116" fmla="*/ 707 w 1658"/>
                <a:gd name="T117" fmla="*/ 44 h 1655"/>
                <a:gd name="T118" fmla="*/ 769 w 1658"/>
                <a:gd name="T119" fmla="*/ 1 h 1655"/>
                <a:gd name="T120" fmla="*/ 846 w 1658"/>
                <a:gd name="T121" fmla="*/ 0 h 1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58" h="1655">
                  <a:moveTo>
                    <a:pt x="832" y="333"/>
                  </a:moveTo>
                  <a:lnTo>
                    <a:pt x="766" y="337"/>
                  </a:lnTo>
                  <a:lnTo>
                    <a:pt x="703" y="350"/>
                  </a:lnTo>
                  <a:lnTo>
                    <a:pt x="646" y="368"/>
                  </a:lnTo>
                  <a:lnTo>
                    <a:pt x="592" y="394"/>
                  </a:lnTo>
                  <a:lnTo>
                    <a:pt x="542" y="427"/>
                  </a:lnTo>
                  <a:lnTo>
                    <a:pt x="498" y="463"/>
                  </a:lnTo>
                  <a:lnTo>
                    <a:pt x="458" y="506"/>
                  </a:lnTo>
                  <a:lnTo>
                    <a:pt x="424" y="552"/>
                  </a:lnTo>
                  <a:lnTo>
                    <a:pt x="396" y="601"/>
                  </a:lnTo>
                  <a:lnTo>
                    <a:pt x="373" y="654"/>
                  </a:lnTo>
                  <a:lnTo>
                    <a:pt x="357" y="708"/>
                  </a:lnTo>
                  <a:lnTo>
                    <a:pt x="347" y="766"/>
                  </a:lnTo>
                  <a:lnTo>
                    <a:pt x="343" y="822"/>
                  </a:lnTo>
                  <a:lnTo>
                    <a:pt x="345" y="887"/>
                  </a:lnTo>
                  <a:lnTo>
                    <a:pt x="357" y="950"/>
                  </a:lnTo>
                  <a:lnTo>
                    <a:pt x="378" y="1011"/>
                  </a:lnTo>
                  <a:lnTo>
                    <a:pt x="406" y="1068"/>
                  </a:lnTo>
                  <a:lnTo>
                    <a:pt x="442" y="1122"/>
                  </a:lnTo>
                  <a:lnTo>
                    <a:pt x="485" y="1170"/>
                  </a:lnTo>
                  <a:lnTo>
                    <a:pt x="532" y="1213"/>
                  </a:lnTo>
                  <a:lnTo>
                    <a:pt x="587" y="1251"/>
                  </a:lnTo>
                  <a:lnTo>
                    <a:pt x="644" y="1280"/>
                  </a:lnTo>
                  <a:lnTo>
                    <a:pt x="705" y="1303"/>
                  </a:lnTo>
                  <a:lnTo>
                    <a:pt x="769" y="1316"/>
                  </a:lnTo>
                  <a:lnTo>
                    <a:pt x="833" y="1321"/>
                  </a:lnTo>
                  <a:lnTo>
                    <a:pt x="901" y="1316"/>
                  </a:lnTo>
                  <a:lnTo>
                    <a:pt x="965" y="1303"/>
                  </a:lnTo>
                  <a:lnTo>
                    <a:pt x="1026" y="1282"/>
                  </a:lnTo>
                  <a:lnTo>
                    <a:pt x="1081" y="1252"/>
                  </a:lnTo>
                  <a:lnTo>
                    <a:pt x="1134" y="1216"/>
                  </a:lnTo>
                  <a:lnTo>
                    <a:pt x="1183" y="1173"/>
                  </a:lnTo>
                  <a:lnTo>
                    <a:pt x="1224" y="1126"/>
                  </a:lnTo>
                  <a:lnTo>
                    <a:pt x="1261" y="1073"/>
                  </a:lnTo>
                  <a:lnTo>
                    <a:pt x="1289" y="1016"/>
                  </a:lnTo>
                  <a:lnTo>
                    <a:pt x="1310" y="955"/>
                  </a:lnTo>
                  <a:lnTo>
                    <a:pt x="1323" y="889"/>
                  </a:lnTo>
                  <a:lnTo>
                    <a:pt x="1326" y="823"/>
                  </a:lnTo>
                  <a:lnTo>
                    <a:pt x="1321" y="758"/>
                  </a:lnTo>
                  <a:lnTo>
                    <a:pt x="1308" y="693"/>
                  </a:lnTo>
                  <a:lnTo>
                    <a:pt x="1287" y="634"/>
                  </a:lnTo>
                  <a:lnTo>
                    <a:pt x="1259" y="577"/>
                  </a:lnTo>
                  <a:lnTo>
                    <a:pt x="1224" y="526"/>
                  </a:lnTo>
                  <a:lnTo>
                    <a:pt x="1185" y="478"/>
                  </a:lnTo>
                  <a:lnTo>
                    <a:pt x="1137" y="437"/>
                  </a:lnTo>
                  <a:lnTo>
                    <a:pt x="1086" y="401"/>
                  </a:lnTo>
                  <a:lnTo>
                    <a:pt x="1029" y="373"/>
                  </a:lnTo>
                  <a:lnTo>
                    <a:pt x="966" y="352"/>
                  </a:lnTo>
                  <a:lnTo>
                    <a:pt x="901" y="338"/>
                  </a:lnTo>
                  <a:lnTo>
                    <a:pt x="832" y="333"/>
                  </a:lnTo>
                  <a:close/>
                  <a:moveTo>
                    <a:pt x="846" y="0"/>
                  </a:moveTo>
                  <a:lnTo>
                    <a:pt x="871" y="0"/>
                  </a:lnTo>
                  <a:lnTo>
                    <a:pt x="894" y="3"/>
                  </a:lnTo>
                  <a:lnTo>
                    <a:pt x="915" y="8"/>
                  </a:lnTo>
                  <a:lnTo>
                    <a:pt x="934" y="18"/>
                  </a:lnTo>
                  <a:lnTo>
                    <a:pt x="952" y="33"/>
                  </a:lnTo>
                  <a:lnTo>
                    <a:pt x="966" y="54"/>
                  </a:lnTo>
                  <a:lnTo>
                    <a:pt x="980" y="82"/>
                  </a:lnTo>
                  <a:lnTo>
                    <a:pt x="996" y="118"/>
                  </a:lnTo>
                  <a:lnTo>
                    <a:pt x="1019" y="149"/>
                  </a:lnTo>
                  <a:lnTo>
                    <a:pt x="1045" y="176"/>
                  </a:lnTo>
                  <a:lnTo>
                    <a:pt x="1076" y="195"/>
                  </a:lnTo>
                  <a:lnTo>
                    <a:pt x="1109" y="209"/>
                  </a:lnTo>
                  <a:lnTo>
                    <a:pt x="1146" y="218"/>
                  </a:lnTo>
                  <a:lnTo>
                    <a:pt x="1183" y="220"/>
                  </a:lnTo>
                  <a:lnTo>
                    <a:pt x="1223" y="218"/>
                  </a:lnTo>
                  <a:lnTo>
                    <a:pt x="1261" y="209"/>
                  </a:lnTo>
                  <a:lnTo>
                    <a:pt x="1300" y="194"/>
                  </a:lnTo>
                  <a:lnTo>
                    <a:pt x="1316" y="190"/>
                  </a:lnTo>
                  <a:lnTo>
                    <a:pt x="1336" y="190"/>
                  </a:lnTo>
                  <a:lnTo>
                    <a:pt x="1356" y="195"/>
                  </a:lnTo>
                  <a:lnTo>
                    <a:pt x="1374" y="202"/>
                  </a:lnTo>
                  <a:lnTo>
                    <a:pt x="1392" y="215"/>
                  </a:lnTo>
                  <a:lnTo>
                    <a:pt x="1409" y="232"/>
                  </a:lnTo>
                  <a:lnTo>
                    <a:pt x="1427" y="250"/>
                  </a:lnTo>
                  <a:lnTo>
                    <a:pt x="1445" y="268"/>
                  </a:lnTo>
                  <a:lnTo>
                    <a:pt x="1461" y="287"/>
                  </a:lnTo>
                  <a:lnTo>
                    <a:pt x="1473" y="307"/>
                  </a:lnTo>
                  <a:lnTo>
                    <a:pt x="1479" y="327"/>
                  </a:lnTo>
                  <a:lnTo>
                    <a:pt x="1481" y="350"/>
                  </a:lnTo>
                  <a:lnTo>
                    <a:pt x="1474" y="376"/>
                  </a:lnTo>
                  <a:lnTo>
                    <a:pt x="1461" y="404"/>
                  </a:lnTo>
                  <a:lnTo>
                    <a:pt x="1446" y="437"/>
                  </a:lnTo>
                  <a:lnTo>
                    <a:pt x="1440" y="473"/>
                  </a:lnTo>
                  <a:lnTo>
                    <a:pt x="1440" y="508"/>
                  </a:lnTo>
                  <a:lnTo>
                    <a:pt x="1448" y="544"/>
                  </a:lnTo>
                  <a:lnTo>
                    <a:pt x="1461" y="578"/>
                  </a:lnTo>
                  <a:lnTo>
                    <a:pt x="1479" y="611"/>
                  </a:lnTo>
                  <a:lnTo>
                    <a:pt x="1504" y="639"/>
                  </a:lnTo>
                  <a:lnTo>
                    <a:pt x="1530" y="666"/>
                  </a:lnTo>
                  <a:lnTo>
                    <a:pt x="1561" y="685"/>
                  </a:lnTo>
                  <a:lnTo>
                    <a:pt x="1594" y="700"/>
                  </a:lnTo>
                  <a:lnTo>
                    <a:pt x="1619" y="710"/>
                  </a:lnTo>
                  <a:lnTo>
                    <a:pt x="1637" y="725"/>
                  </a:lnTo>
                  <a:lnTo>
                    <a:pt x="1648" y="739"/>
                  </a:lnTo>
                  <a:lnTo>
                    <a:pt x="1655" y="758"/>
                  </a:lnTo>
                  <a:lnTo>
                    <a:pt x="1658" y="776"/>
                  </a:lnTo>
                  <a:lnTo>
                    <a:pt x="1658" y="795"/>
                  </a:lnTo>
                  <a:lnTo>
                    <a:pt x="1658" y="815"/>
                  </a:lnTo>
                  <a:lnTo>
                    <a:pt x="1658" y="835"/>
                  </a:lnTo>
                  <a:lnTo>
                    <a:pt x="1658" y="856"/>
                  </a:lnTo>
                  <a:lnTo>
                    <a:pt x="1657" y="878"/>
                  </a:lnTo>
                  <a:lnTo>
                    <a:pt x="1653" y="897"/>
                  </a:lnTo>
                  <a:lnTo>
                    <a:pt x="1645" y="915"/>
                  </a:lnTo>
                  <a:lnTo>
                    <a:pt x="1634" y="932"/>
                  </a:lnTo>
                  <a:lnTo>
                    <a:pt x="1616" y="947"/>
                  </a:lnTo>
                  <a:lnTo>
                    <a:pt x="1591" y="960"/>
                  </a:lnTo>
                  <a:lnTo>
                    <a:pt x="1550" y="979"/>
                  </a:lnTo>
                  <a:lnTo>
                    <a:pt x="1515" y="1006"/>
                  </a:lnTo>
                  <a:lnTo>
                    <a:pt x="1487" y="1035"/>
                  </a:lnTo>
                  <a:lnTo>
                    <a:pt x="1464" y="1068"/>
                  </a:lnTo>
                  <a:lnTo>
                    <a:pt x="1451" y="1104"/>
                  </a:lnTo>
                  <a:lnTo>
                    <a:pt x="1443" y="1144"/>
                  </a:lnTo>
                  <a:lnTo>
                    <a:pt x="1443" y="1183"/>
                  </a:lnTo>
                  <a:lnTo>
                    <a:pt x="1451" y="1226"/>
                  </a:lnTo>
                  <a:lnTo>
                    <a:pt x="1468" y="1267"/>
                  </a:lnTo>
                  <a:lnTo>
                    <a:pt x="1478" y="1295"/>
                  </a:lnTo>
                  <a:lnTo>
                    <a:pt x="1481" y="1320"/>
                  </a:lnTo>
                  <a:lnTo>
                    <a:pt x="1478" y="1341"/>
                  </a:lnTo>
                  <a:lnTo>
                    <a:pt x="1466" y="1362"/>
                  </a:lnTo>
                  <a:lnTo>
                    <a:pt x="1448" y="1382"/>
                  </a:lnTo>
                  <a:lnTo>
                    <a:pt x="1410" y="1417"/>
                  </a:lnTo>
                  <a:lnTo>
                    <a:pt x="1374" y="1451"/>
                  </a:lnTo>
                  <a:lnTo>
                    <a:pt x="1356" y="1466"/>
                  </a:lnTo>
                  <a:lnTo>
                    <a:pt x="1336" y="1473"/>
                  </a:lnTo>
                  <a:lnTo>
                    <a:pt x="1316" y="1469"/>
                  </a:lnTo>
                  <a:lnTo>
                    <a:pt x="1293" y="1459"/>
                  </a:lnTo>
                  <a:lnTo>
                    <a:pt x="1256" y="1443"/>
                  </a:lnTo>
                  <a:lnTo>
                    <a:pt x="1215" y="1435"/>
                  </a:lnTo>
                  <a:lnTo>
                    <a:pt x="1175" y="1431"/>
                  </a:lnTo>
                  <a:lnTo>
                    <a:pt x="1137" y="1436"/>
                  </a:lnTo>
                  <a:lnTo>
                    <a:pt x="1101" y="1448"/>
                  </a:lnTo>
                  <a:lnTo>
                    <a:pt x="1067" y="1466"/>
                  </a:lnTo>
                  <a:lnTo>
                    <a:pt x="1035" y="1489"/>
                  </a:lnTo>
                  <a:lnTo>
                    <a:pt x="1007" y="1519"/>
                  </a:lnTo>
                  <a:lnTo>
                    <a:pt x="986" y="1553"/>
                  </a:lnTo>
                  <a:lnTo>
                    <a:pt x="970" y="1593"/>
                  </a:lnTo>
                  <a:lnTo>
                    <a:pt x="960" y="1617"/>
                  </a:lnTo>
                  <a:lnTo>
                    <a:pt x="947" y="1635"/>
                  </a:lnTo>
                  <a:lnTo>
                    <a:pt x="930" y="1647"/>
                  </a:lnTo>
                  <a:lnTo>
                    <a:pt x="910" y="1653"/>
                  </a:lnTo>
                  <a:lnTo>
                    <a:pt x="884" y="1652"/>
                  </a:lnTo>
                  <a:lnTo>
                    <a:pt x="861" y="1652"/>
                  </a:lnTo>
                  <a:lnTo>
                    <a:pt x="837" y="1653"/>
                  </a:lnTo>
                  <a:lnTo>
                    <a:pt x="802" y="1655"/>
                  </a:lnTo>
                  <a:lnTo>
                    <a:pt x="771" y="1652"/>
                  </a:lnTo>
                  <a:lnTo>
                    <a:pt x="744" y="1642"/>
                  </a:lnTo>
                  <a:lnTo>
                    <a:pt x="721" y="1624"/>
                  </a:lnTo>
                  <a:lnTo>
                    <a:pt x="700" y="1598"/>
                  </a:lnTo>
                  <a:lnTo>
                    <a:pt x="682" y="1563"/>
                  </a:lnTo>
                  <a:lnTo>
                    <a:pt x="662" y="1524"/>
                  </a:lnTo>
                  <a:lnTo>
                    <a:pt x="636" y="1491"/>
                  </a:lnTo>
                  <a:lnTo>
                    <a:pt x="606" y="1464"/>
                  </a:lnTo>
                  <a:lnTo>
                    <a:pt x="574" y="1446"/>
                  </a:lnTo>
                  <a:lnTo>
                    <a:pt x="536" y="1435"/>
                  </a:lnTo>
                  <a:lnTo>
                    <a:pt x="496" y="1430"/>
                  </a:lnTo>
                  <a:lnTo>
                    <a:pt x="455" y="1433"/>
                  </a:lnTo>
                  <a:lnTo>
                    <a:pt x="414" y="1443"/>
                  </a:lnTo>
                  <a:lnTo>
                    <a:pt x="371" y="1458"/>
                  </a:lnTo>
                  <a:lnTo>
                    <a:pt x="357" y="1463"/>
                  </a:lnTo>
                  <a:lnTo>
                    <a:pt x="340" y="1463"/>
                  </a:lnTo>
                  <a:lnTo>
                    <a:pt x="322" y="1459"/>
                  </a:lnTo>
                  <a:lnTo>
                    <a:pt x="304" y="1453"/>
                  </a:lnTo>
                  <a:lnTo>
                    <a:pt x="286" y="1448"/>
                  </a:lnTo>
                  <a:lnTo>
                    <a:pt x="273" y="1440"/>
                  </a:lnTo>
                  <a:lnTo>
                    <a:pt x="261" y="1428"/>
                  </a:lnTo>
                  <a:lnTo>
                    <a:pt x="251" y="1415"/>
                  </a:lnTo>
                  <a:lnTo>
                    <a:pt x="240" y="1402"/>
                  </a:lnTo>
                  <a:lnTo>
                    <a:pt x="223" y="1387"/>
                  </a:lnTo>
                  <a:lnTo>
                    <a:pt x="209" y="1371"/>
                  </a:lnTo>
                  <a:lnTo>
                    <a:pt x="197" y="1354"/>
                  </a:lnTo>
                  <a:lnTo>
                    <a:pt x="189" y="1338"/>
                  </a:lnTo>
                  <a:lnTo>
                    <a:pt x="184" y="1318"/>
                  </a:lnTo>
                  <a:lnTo>
                    <a:pt x="186" y="1298"/>
                  </a:lnTo>
                  <a:lnTo>
                    <a:pt x="192" y="1277"/>
                  </a:lnTo>
                  <a:lnTo>
                    <a:pt x="205" y="1254"/>
                  </a:lnTo>
                  <a:lnTo>
                    <a:pt x="215" y="1238"/>
                  </a:lnTo>
                  <a:lnTo>
                    <a:pt x="220" y="1218"/>
                  </a:lnTo>
                  <a:lnTo>
                    <a:pt x="223" y="1200"/>
                  </a:lnTo>
                  <a:lnTo>
                    <a:pt x="227" y="1185"/>
                  </a:lnTo>
                  <a:lnTo>
                    <a:pt x="222" y="1141"/>
                  </a:lnTo>
                  <a:lnTo>
                    <a:pt x="212" y="1101"/>
                  </a:lnTo>
                  <a:lnTo>
                    <a:pt x="199" y="1065"/>
                  </a:lnTo>
                  <a:lnTo>
                    <a:pt x="179" y="1032"/>
                  </a:lnTo>
                  <a:lnTo>
                    <a:pt x="154" y="1004"/>
                  </a:lnTo>
                  <a:lnTo>
                    <a:pt x="125" y="979"/>
                  </a:lnTo>
                  <a:lnTo>
                    <a:pt x="89" y="960"/>
                  </a:lnTo>
                  <a:lnTo>
                    <a:pt x="62" y="943"/>
                  </a:lnTo>
                  <a:lnTo>
                    <a:pt x="41" y="922"/>
                  </a:lnTo>
                  <a:lnTo>
                    <a:pt x="23" y="894"/>
                  </a:lnTo>
                  <a:lnTo>
                    <a:pt x="10" y="864"/>
                  </a:lnTo>
                  <a:lnTo>
                    <a:pt x="2" y="832"/>
                  </a:lnTo>
                  <a:lnTo>
                    <a:pt x="0" y="800"/>
                  </a:lnTo>
                  <a:lnTo>
                    <a:pt x="5" y="769"/>
                  </a:lnTo>
                  <a:lnTo>
                    <a:pt x="16" y="741"/>
                  </a:lnTo>
                  <a:lnTo>
                    <a:pt x="30" y="725"/>
                  </a:lnTo>
                  <a:lnTo>
                    <a:pt x="48" y="712"/>
                  </a:lnTo>
                  <a:lnTo>
                    <a:pt x="69" y="703"/>
                  </a:lnTo>
                  <a:lnTo>
                    <a:pt x="105" y="685"/>
                  </a:lnTo>
                  <a:lnTo>
                    <a:pt x="138" y="662"/>
                  </a:lnTo>
                  <a:lnTo>
                    <a:pt x="168" y="634"/>
                  </a:lnTo>
                  <a:lnTo>
                    <a:pt x="191" y="601"/>
                  </a:lnTo>
                  <a:lnTo>
                    <a:pt x="209" y="565"/>
                  </a:lnTo>
                  <a:lnTo>
                    <a:pt x="220" y="526"/>
                  </a:lnTo>
                  <a:lnTo>
                    <a:pt x="225" y="486"/>
                  </a:lnTo>
                  <a:lnTo>
                    <a:pt x="222" y="445"/>
                  </a:lnTo>
                  <a:lnTo>
                    <a:pt x="212" y="404"/>
                  </a:lnTo>
                  <a:lnTo>
                    <a:pt x="192" y="363"/>
                  </a:lnTo>
                  <a:lnTo>
                    <a:pt x="191" y="360"/>
                  </a:lnTo>
                  <a:lnTo>
                    <a:pt x="189" y="358"/>
                  </a:lnTo>
                  <a:lnTo>
                    <a:pt x="186" y="333"/>
                  </a:lnTo>
                  <a:lnTo>
                    <a:pt x="187" y="314"/>
                  </a:lnTo>
                  <a:lnTo>
                    <a:pt x="196" y="296"/>
                  </a:lnTo>
                  <a:lnTo>
                    <a:pt x="207" y="281"/>
                  </a:lnTo>
                  <a:lnTo>
                    <a:pt x="222" y="268"/>
                  </a:lnTo>
                  <a:lnTo>
                    <a:pt x="237" y="255"/>
                  </a:lnTo>
                  <a:lnTo>
                    <a:pt x="251" y="241"/>
                  </a:lnTo>
                  <a:lnTo>
                    <a:pt x="265" y="228"/>
                  </a:lnTo>
                  <a:lnTo>
                    <a:pt x="274" y="217"/>
                  </a:lnTo>
                  <a:lnTo>
                    <a:pt x="284" y="204"/>
                  </a:lnTo>
                  <a:lnTo>
                    <a:pt x="296" y="194"/>
                  </a:lnTo>
                  <a:lnTo>
                    <a:pt x="309" y="184"/>
                  </a:lnTo>
                  <a:lnTo>
                    <a:pt x="324" y="179"/>
                  </a:lnTo>
                  <a:lnTo>
                    <a:pt x="340" y="181"/>
                  </a:lnTo>
                  <a:lnTo>
                    <a:pt x="360" y="187"/>
                  </a:lnTo>
                  <a:lnTo>
                    <a:pt x="401" y="207"/>
                  </a:lnTo>
                  <a:lnTo>
                    <a:pt x="442" y="218"/>
                  </a:lnTo>
                  <a:lnTo>
                    <a:pt x="483" y="222"/>
                  </a:lnTo>
                  <a:lnTo>
                    <a:pt x="523" y="218"/>
                  </a:lnTo>
                  <a:lnTo>
                    <a:pt x="560" y="209"/>
                  </a:lnTo>
                  <a:lnTo>
                    <a:pt x="595" y="192"/>
                  </a:lnTo>
                  <a:lnTo>
                    <a:pt x="626" y="171"/>
                  </a:lnTo>
                  <a:lnTo>
                    <a:pt x="654" y="141"/>
                  </a:lnTo>
                  <a:lnTo>
                    <a:pt x="679" y="107"/>
                  </a:lnTo>
                  <a:lnTo>
                    <a:pt x="697" y="66"/>
                  </a:lnTo>
                  <a:lnTo>
                    <a:pt x="707" y="44"/>
                  </a:lnTo>
                  <a:lnTo>
                    <a:pt x="718" y="26"/>
                  </a:lnTo>
                  <a:lnTo>
                    <a:pt x="731" y="13"/>
                  </a:lnTo>
                  <a:lnTo>
                    <a:pt x="748" y="5"/>
                  </a:lnTo>
                  <a:lnTo>
                    <a:pt x="769" y="1"/>
                  </a:lnTo>
                  <a:lnTo>
                    <a:pt x="792" y="3"/>
                  </a:lnTo>
                  <a:lnTo>
                    <a:pt x="810" y="3"/>
                  </a:lnTo>
                  <a:lnTo>
                    <a:pt x="828" y="1"/>
                  </a:lnTo>
                  <a:lnTo>
                    <a:pt x="8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14"/>
            <p:cNvSpPr>
              <a:spLocks noEditPoints="1"/>
            </p:cNvSpPr>
            <p:nvPr/>
          </p:nvSpPr>
          <p:spPr bwMode="auto">
            <a:xfrm>
              <a:off x="3198" y="1800"/>
              <a:ext cx="547" cy="543"/>
            </a:xfrm>
            <a:custGeom>
              <a:avLst/>
              <a:gdLst>
                <a:gd name="T0" fmla="*/ 441 w 1093"/>
                <a:gd name="T1" fmla="*/ 239 h 1087"/>
                <a:gd name="T2" fmla="*/ 306 w 1093"/>
                <a:gd name="T3" fmla="*/ 334 h 1087"/>
                <a:gd name="T4" fmla="*/ 234 w 1093"/>
                <a:gd name="T5" fmla="*/ 483 h 1087"/>
                <a:gd name="T6" fmla="*/ 249 w 1093"/>
                <a:gd name="T7" fmla="*/ 649 h 1087"/>
                <a:gd name="T8" fmla="*/ 344 w 1093"/>
                <a:gd name="T9" fmla="*/ 786 h 1087"/>
                <a:gd name="T10" fmla="*/ 490 w 1093"/>
                <a:gd name="T11" fmla="*/ 858 h 1087"/>
                <a:gd name="T12" fmla="*/ 658 w 1093"/>
                <a:gd name="T13" fmla="*/ 843 h 1087"/>
                <a:gd name="T14" fmla="*/ 794 w 1093"/>
                <a:gd name="T15" fmla="*/ 748 h 1087"/>
                <a:gd name="T16" fmla="*/ 868 w 1093"/>
                <a:gd name="T17" fmla="*/ 599 h 1087"/>
                <a:gd name="T18" fmla="*/ 852 w 1093"/>
                <a:gd name="T19" fmla="*/ 434 h 1087"/>
                <a:gd name="T20" fmla="*/ 755 w 1093"/>
                <a:gd name="T21" fmla="*/ 299 h 1087"/>
                <a:gd name="T22" fmla="*/ 607 w 1093"/>
                <a:gd name="T23" fmla="*/ 224 h 1087"/>
                <a:gd name="T24" fmla="*/ 554 w 1093"/>
                <a:gd name="T25" fmla="*/ 0 h 1087"/>
                <a:gd name="T26" fmla="*/ 607 w 1093"/>
                <a:gd name="T27" fmla="*/ 8 h 1087"/>
                <a:gd name="T28" fmla="*/ 648 w 1093"/>
                <a:gd name="T29" fmla="*/ 51 h 1087"/>
                <a:gd name="T30" fmla="*/ 717 w 1093"/>
                <a:gd name="T31" fmla="*/ 130 h 1087"/>
                <a:gd name="T32" fmla="*/ 812 w 1093"/>
                <a:gd name="T33" fmla="*/ 138 h 1087"/>
                <a:gd name="T34" fmla="*/ 886 w 1093"/>
                <a:gd name="T35" fmla="*/ 120 h 1087"/>
                <a:gd name="T36" fmla="*/ 926 w 1093"/>
                <a:gd name="T37" fmla="*/ 147 h 1087"/>
                <a:gd name="T38" fmla="*/ 962 w 1093"/>
                <a:gd name="T39" fmla="*/ 183 h 1087"/>
                <a:gd name="T40" fmla="*/ 977 w 1093"/>
                <a:gd name="T41" fmla="*/ 230 h 1087"/>
                <a:gd name="T42" fmla="*/ 952 w 1093"/>
                <a:gd name="T43" fmla="*/ 321 h 1087"/>
                <a:gd name="T44" fmla="*/ 980 w 1093"/>
                <a:gd name="T45" fmla="*/ 406 h 1087"/>
                <a:gd name="T46" fmla="*/ 1060 w 1093"/>
                <a:gd name="T47" fmla="*/ 462 h 1087"/>
                <a:gd name="T48" fmla="*/ 1090 w 1093"/>
                <a:gd name="T49" fmla="*/ 511 h 1087"/>
                <a:gd name="T50" fmla="*/ 1092 w 1093"/>
                <a:gd name="T51" fmla="*/ 576 h 1087"/>
                <a:gd name="T52" fmla="*/ 1065 w 1093"/>
                <a:gd name="T53" fmla="*/ 618 h 1087"/>
                <a:gd name="T54" fmla="*/ 1003 w 1093"/>
                <a:gd name="T55" fmla="*/ 656 h 1087"/>
                <a:gd name="T56" fmla="*/ 952 w 1093"/>
                <a:gd name="T57" fmla="*/ 732 h 1087"/>
                <a:gd name="T58" fmla="*/ 968 w 1093"/>
                <a:gd name="T59" fmla="*/ 827 h 1087"/>
                <a:gd name="T60" fmla="*/ 973 w 1093"/>
                <a:gd name="T61" fmla="*/ 880 h 1087"/>
                <a:gd name="T62" fmla="*/ 945 w 1093"/>
                <a:gd name="T63" fmla="*/ 917 h 1087"/>
                <a:gd name="T64" fmla="*/ 909 w 1093"/>
                <a:gd name="T65" fmla="*/ 952 h 1087"/>
                <a:gd name="T66" fmla="*/ 865 w 1093"/>
                <a:gd name="T67" fmla="*/ 965 h 1087"/>
                <a:gd name="T68" fmla="*/ 779 w 1093"/>
                <a:gd name="T69" fmla="*/ 940 h 1087"/>
                <a:gd name="T70" fmla="*/ 694 w 1093"/>
                <a:gd name="T71" fmla="*/ 968 h 1087"/>
                <a:gd name="T72" fmla="*/ 636 w 1093"/>
                <a:gd name="T73" fmla="*/ 1051 h 1087"/>
                <a:gd name="T74" fmla="*/ 574 w 1093"/>
                <a:gd name="T75" fmla="*/ 1085 h 1087"/>
                <a:gd name="T76" fmla="*/ 497 w 1093"/>
                <a:gd name="T77" fmla="*/ 1079 h 1087"/>
                <a:gd name="T78" fmla="*/ 446 w 1093"/>
                <a:gd name="T79" fmla="*/ 1021 h 1087"/>
                <a:gd name="T80" fmla="*/ 382 w 1093"/>
                <a:gd name="T81" fmla="*/ 954 h 1087"/>
                <a:gd name="T82" fmla="*/ 293 w 1093"/>
                <a:gd name="T83" fmla="*/ 944 h 1087"/>
                <a:gd name="T84" fmla="*/ 216 w 1093"/>
                <a:gd name="T85" fmla="*/ 963 h 1087"/>
                <a:gd name="T86" fmla="*/ 166 w 1093"/>
                <a:gd name="T87" fmla="*/ 931 h 1087"/>
                <a:gd name="T88" fmla="*/ 133 w 1093"/>
                <a:gd name="T89" fmla="*/ 893 h 1087"/>
                <a:gd name="T90" fmla="*/ 125 w 1093"/>
                <a:gd name="T91" fmla="*/ 847 h 1087"/>
                <a:gd name="T92" fmla="*/ 148 w 1093"/>
                <a:gd name="T93" fmla="*/ 755 h 1087"/>
                <a:gd name="T94" fmla="*/ 107 w 1093"/>
                <a:gd name="T95" fmla="*/ 668 h 1087"/>
                <a:gd name="T96" fmla="*/ 20 w 1093"/>
                <a:gd name="T97" fmla="*/ 594 h 1087"/>
                <a:gd name="T98" fmla="*/ 5 w 1093"/>
                <a:gd name="T99" fmla="*/ 518 h 1087"/>
                <a:gd name="T100" fmla="*/ 73 w 1093"/>
                <a:gd name="T101" fmla="*/ 444 h 1087"/>
                <a:gd name="T102" fmla="*/ 142 w 1093"/>
                <a:gd name="T103" fmla="*/ 362 h 1087"/>
                <a:gd name="T104" fmla="*/ 132 w 1093"/>
                <a:gd name="T105" fmla="*/ 255 h 1087"/>
                <a:gd name="T106" fmla="*/ 140 w 1093"/>
                <a:gd name="T107" fmla="*/ 193 h 1087"/>
                <a:gd name="T108" fmla="*/ 186 w 1093"/>
                <a:gd name="T109" fmla="*/ 133 h 1087"/>
                <a:gd name="T110" fmla="*/ 240 w 1093"/>
                <a:gd name="T111" fmla="*/ 125 h 1087"/>
                <a:gd name="T112" fmla="*/ 326 w 1093"/>
                <a:gd name="T113" fmla="*/ 145 h 1087"/>
                <a:gd name="T114" fmla="*/ 410 w 1093"/>
                <a:gd name="T115" fmla="*/ 112 h 1087"/>
                <a:gd name="T116" fmla="*/ 459 w 1093"/>
                <a:gd name="T117" fmla="*/ 35 h 1087"/>
                <a:gd name="T118" fmla="*/ 510 w 1093"/>
                <a:gd name="T119" fmla="*/ 2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3" h="1087">
                  <a:moveTo>
                    <a:pt x="551" y="219"/>
                  </a:moveTo>
                  <a:lnTo>
                    <a:pt x="495" y="224"/>
                  </a:lnTo>
                  <a:lnTo>
                    <a:pt x="441" y="239"/>
                  </a:lnTo>
                  <a:lnTo>
                    <a:pt x="392" y="263"/>
                  </a:lnTo>
                  <a:lnTo>
                    <a:pt x="345" y="294"/>
                  </a:lnTo>
                  <a:lnTo>
                    <a:pt x="306" y="334"/>
                  </a:lnTo>
                  <a:lnTo>
                    <a:pt x="273" y="380"/>
                  </a:lnTo>
                  <a:lnTo>
                    <a:pt x="249" y="429"/>
                  </a:lnTo>
                  <a:lnTo>
                    <a:pt x="234" y="483"/>
                  </a:lnTo>
                  <a:lnTo>
                    <a:pt x="227" y="539"/>
                  </a:lnTo>
                  <a:lnTo>
                    <a:pt x="234" y="595"/>
                  </a:lnTo>
                  <a:lnTo>
                    <a:pt x="249" y="649"/>
                  </a:lnTo>
                  <a:lnTo>
                    <a:pt x="273" y="700"/>
                  </a:lnTo>
                  <a:lnTo>
                    <a:pt x="304" y="745"/>
                  </a:lnTo>
                  <a:lnTo>
                    <a:pt x="344" y="786"/>
                  </a:lnTo>
                  <a:lnTo>
                    <a:pt x="388" y="817"/>
                  </a:lnTo>
                  <a:lnTo>
                    <a:pt x="438" y="843"/>
                  </a:lnTo>
                  <a:lnTo>
                    <a:pt x="490" y="858"/>
                  </a:lnTo>
                  <a:lnTo>
                    <a:pt x="546" y="865"/>
                  </a:lnTo>
                  <a:lnTo>
                    <a:pt x="604" y="860"/>
                  </a:lnTo>
                  <a:lnTo>
                    <a:pt x="658" y="843"/>
                  </a:lnTo>
                  <a:lnTo>
                    <a:pt x="709" y="820"/>
                  </a:lnTo>
                  <a:lnTo>
                    <a:pt x="755" y="788"/>
                  </a:lnTo>
                  <a:lnTo>
                    <a:pt x="794" y="748"/>
                  </a:lnTo>
                  <a:lnTo>
                    <a:pt x="827" y="704"/>
                  </a:lnTo>
                  <a:lnTo>
                    <a:pt x="852" y="653"/>
                  </a:lnTo>
                  <a:lnTo>
                    <a:pt x="868" y="599"/>
                  </a:lnTo>
                  <a:lnTo>
                    <a:pt x="873" y="541"/>
                  </a:lnTo>
                  <a:lnTo>
                    <a:pt x="868" y="487"/>
                  </a:lnTo>
                  <a:lnTo>
                    <a:pt x="852" y="434"/>
                  </a:lnTo>
                  <a:lnTo>
                    <a:pt x="827" y="383"/>
                  </a:lnTo>
                  <a:lnTo>
                    <a:pt x="794" y="339"/>
                  </a:lnTo>
                  <a:lnTo>
                    <a:pt x="755" y="299"/>
                  </a:lnTo>
                  <a:lnTo>
                    <a:pt x="709" y="265"/>
                  </a:lnTo>
                  <a:lnTo>
                    <a:pt x="659" y="240"/>
                  </a:lnTo>
                  <a:lnTo>
                    <a:pt x="607" y="224"/>
                  </a:lnTo>
                  <a:lnTo>
                    <a:pt x="551" y="219"/>
                  </a:lnTo>
                  <a:close/>
                  <a:moveTo>
                    <a:pt x="535" y="0"/>
                  </a:moveTo>
                  <a:lnTo>
                    <a:pt x="554" y="0"/>
                  </a:lnTo>
                  <a:lnTo>
                    <a:pt x="572" y="2"/>
                  </a:lnTo>
                  <a:lnTo>
                    <a:pt x="590" y="4"/>
                  </a:lnTo>
                  <a:lnTo>
                    <a:pt x="607" y="8"/>
                  </a:lnTo>
                  <a:lnTo>
                    <a:pt x="622" y="17"/>
                  </a:lnTo>
                  <a:lnTo>
                    <a:pt x="636" y="31"/>
                  </a:lnTo>
                  <a:lnTo>
                    <a:pt x="648" y="51"/>
                  </a:lnTo>
                  <a:lnTo>
                    <a:pt x="668" y="86"/>
                  </a:lnTo>
                  <a:lnTo>
                    <a:pt x="691" y="112"/>
                  </a:lnTo>
                  <a:lnTo>
                    <a:pt x="717" y="130"/>
                  </a:lnTo>
                  <a:lnTo>
                    <a:pt x="745" y="142"/>
                  </a:lnTo>
                  <a:lnTo>
                    <a:pt x="776" y="143"/>
                  </a:lnTo>
                  <a:lnTo>
                    <a:pt x="812" y="138"/>
                  </a:lnTo>
                  <a:lnTo>
                    <a:pt x="850" y="125"/>
                  </a:lnTo>
                  <a:lnTo>
                    <a:pt x="870" y="120"/>
                  </a:lnTo>
                  <a:lnTo>
                    <a:pt x="886" y="120"/>
                  </a:lnTo>
                  <a:lnTo>
                    <a:pt x="901" y="127"/>
                  </a:lnTo>
                  <a:lnTo>
                    <a:pt x="914" y="135"/>
                  </a:lnTo>
                  <a:lnTo>
                    <a:pt x="926" y="147"/>
                  </a:lnTo>
                  <a:lnTo>
                    <a:pt x="937" y="158"/>
                  </a:lnTo>
                  <a:lnTo>
                    <a:pt x="950" y="170"/>
                  </a:lnTo>
                  <a:lnTo>
                    <a:pt x="962" y="183"/>
                  </a:lnTo>
                  <a:lnTo>
                    <a:pt x="972" y="197"/>
                  </a:lnTo>
                  <a:lnTo>
                    <a:pt x="977" y="212"/>
                  </a:lnTo>
                  <a:lnTo>
                    <a:pt x="977" y="230"/>
                  </a:lnTo>
                  <a:lnTo>
                    <a:pt x="972" y="250"/>
                  </a:lnTo>
                  <a:lnTo>
                    <a:pt x="957" y="288"/>
                  </a:lnTo>
                  <a:lnTo>
                    <a:pt x="952" y="321"/>
                  </a:lnTo>
                  <a:lnTo>
                    <a:pt x="954" y="352"/>
                  </a:lnTo>
                  <a:lnTo>
                    <a:pt x="963" y="380"/>
                  </a:lnTo>
                  <a:lnTo>
                    <a:pt x="980" y="406"/>
                  </a:lnTo>
                  <a:lnTo>
                    <a:pt x="1005" y="429"/>
                  </a:lnTo>
                  <a:lnTo>
                    <a:pt x="1039" y="447"/>
                  </a:lnTo>
                  <a:lnTo>
                    <a:pt x="1060" y="462"/>
                  </a:lnTo>
                  <a:lnTo>
                    <a:pt x="1075" y="477"/>
                  </a:lnTo>
                  <a:lnTo>
                    <a:pt x="1085" y="493"/>
                  </a:lnTo>
                  <a:lnTo>
                    <a:pt x="1090" y="511"/>
                  </a:lnTo>
                  <a:lnTo>
                    <a:pt x="1092" y="531"/>
                  </a:lnTo>
                  <a:lnTo>
                    <a:pt x="1093" y="554"/>
                  </a:lnTo>
                  <a:lnTo>
                    <a:pt x="1092" y="576"/>
                  </a:lnTo>
                  <a:lnTo>
                    <a:pt x="1087" y="594"/>
                  </a:lnTo>
                  <a:lnTo>
                    <a:pt x="1077" y="607"/>
                  </a:lnTo>
                  <a:lnTo>
                    <a:pt x="1065" y="618"/>
                  </a:lnTo>
                  <a:lnTo>
                    <a:pt x="1051" y="628"/>
                  </a:lnTo>
                  <a:lnTo>
                    <a:pt x="1033" y="638"/>
                  </a:lnTo>
                  <a:lnTo>
                    <a:pt x="1003" y="656"/>
                  </a:lnTo>
                  <a:lnTo>
                    <a:pt x="978" y="679"/>
                  </a:lnTo>
                  <a:lnTo>
                    <a:pt x="962" y="704"/>
                  </a:lnTo>
                  <a:lnTo>
                    <a:pt x="952" y="732"/>
                  </a:lnTo>
                  <a:lnTo>
                    <a:pt x="950" y="761"/>
                  </a:lnTo>
                  <a:lnTo>
                    <a:pt x="955" y="794"/>
                  </a:lnTo>
                  <a:lnTo>
                    <a:pt x="968" y="827"/>
                  </a:lnTo>
                  <a:lnTo>
                    <a:pt x="975" y="847"/>
                  </a:lnTo>
                  <a:lnTo>
                    <a:pt x="977" y="865"/>
                  </a:lnTo>
                  <a:lnTo>
                    <a:pt x="973" y="880"/>
                  </a:lnTo>
                  <a:lnTo>
                    <a:pt x="965" y="893"/>
                  </a:lnTo>
                  <a:lnTo>
                    <a:pt x="957" y="906"/>
                  </a:lnTo>
                  <a:lnTo>
                    <a:pt x="945" y="917"/>
                  </a:lnTo>
                  <a:lnTo>
                    <a:pt x="934" y="929"/>
                  </a:lnTo>
                  <a:lnTo>
                    <a:pt x="921" y="942"/>
                  </a:lnTo>
                  <a:lnTo>
                    <a:pt x="909" y="952"/>
                  </a:lnTo>
                  <a:lnTo>
                    <a:pt x="896" y="960"/>
                  </a:lnTo>
                  <a:lnTo>
                    <a:pt x="883" y="965"/>
                  </a:lnTo>
                  <a:lnTo>
                    <a:pt x="865" y="965"/>
                  </a:lnTo>
                  <a:lnTo>
                    <a:pt x="847" y="959"/>
                  </a:lnTo>
                  <a:lnTo>
                    <a:pt x="812" y="945"/>
                  </a:lnTo>
                  <a:lnTo>
                    <a:pt x="779" y="940"/>
                  </a:lnTo>
                  <a:lnTo>
                    <a:pt x="748" y="942"/>
                  </a:lnTo>
                  <a:lnTo>
                    <a:pt x="719" y="952"/>
                  </a:lnTo>
                  <a:lnTo>
                    <a:pt x="694" y="968"/>
                  </a:lnTo>
                  <a:lnTo>
                    <a:pt x="671" y="993"/>
                  </a:lnTo>
                  <a:lnTo>
                    <a:pt x="651" y="1026"/>
                  </a:lnTo>
                  <a:lnTo>
                    <a:pt x="636" y="1051"/>
                  </a:lnTo>
                  <a:lnTo>
                    <a:pt x="618" y="1067"/>
                  </a:lnTo>
                  <a:lnTo>
                    <a:pt x="597" y="1079"/>
                  </a:lnTo>
                  <a:lnTo>
                    <a:pt x="574" y="1085"/>
                  </a:lnTo>
                  <a:lnTo>
                    <a:pt x="548" y="1087"/>
                  </a:lnTo>
                  <a:lnTo>
                    <a:pt x="520" y="1085"/>
                  </a:lnTo>
                  <a:lnTo>
                    <a:pt x="497" y="1079"/>
                  </a:lnTo>
                  <a:lnTo>
                    <a:pt x="477" y="1065"/>
                  </a:lnTo>
                  <a:lnTo>
                    <a:pt x="459" y="1047"/>
                  </a:lnTo>
                  <a:lnTo>
                    <a:pt x="446" y="1021"/>
                  </a:lnTo>
                  <a:lnTo>
                    <a:pt x="429" y="993"/>
                  </a:lnTo>
                  <a:lnTo>
                    <a:pt x="408" y="970"/>
                  </a:lnTo>
                  <a:lnTo>
                    <a:pt x="382" y="954"/>
                  </a:lnTo>
                  <a:lnTo>
                    <a:pt x="354" y="944"/>
                  </a:lnTo>
                  <a:lnTo>
                    <a:pt x="324" y="940"/>
                  </a:lnTo>
                  <a:lnTo>
                    <a:pt x="293" y="944"/>
                  </a:lnTo>
                  <a:lnTo>
                    <a:pt x="260" y="955"/>
                  </a:lnTo>
                  <a:lnTo>
                    <a:pt x="237" y="963"/>
                  </a:lnTo>
                  <a:lnTo>
                    <a:pt x="216" y="963"/>
                  </a:lnTo>
                  <a:lnTo>
                    <a:pt x="198" y="957"/>
                  </a:lnTo>
                  <a:lnTo>
                    <a:pt x="181" y="945"/>
                  </a:lnTo>
                  <a:lnTo>
                    <a:pt x="166" y="931"/>
                  </a:lnTo>
                  <a:lnTo>
                    <a:pt x="155" y="917"/>
                  </a:lnTo>
                  <a:lnTo>
                    <a:pt x="143" y="906"/>
                  </a:lnTo>
                  <a:lnTo>
                    <a:pt x="133" y="893"/>
                  </a:lnTo>
                  <a:lnTo>
                    <a:pt x="127" y="880"/>
                  </a:lnTo>
                  <a:lnTo>
                    <a:pt x="124" y="865"/>
                  </a:lnTo>
                  <a:lnTo>
                    <a:pt x="125" y="847"/>
                  </a:lnTo>
                  <a:lnTo>
                    <a:pt x="132" y="827"/>
                  </a:lnTo>
                  <a:lnTo>
                    <a:pt x="145" y="789"/>
                  </a:lnTo>
                  <a:lnTo>
                    <a:pt x="148" y="755"/>
                  </a:lnTo>
                  <a:lnTo>
                    <a:pt x="143" y="723"/>
                  </a:lnTo>
                  <a:lnTo>
                    <a:pt x="130" y="694"/>
                  </a:lnTo>
                  <a:lnTo>
                    <a:pt x="107" y="668"/>
                  </a:lnTo>
                  <a:lnTo>
                    <a:pt x="74" y="643"/>
                  </a:lnTo>
                  <a:lnTo>
                    <a:pt x="43" y="618"/>
                  </a:lnTo>
                  <a:lnTo>
                    <a:pt x="20" y="594"/>
                  </a:lnTo>
                  <a:lnTo>
                    <a:pt x="5" y="567"/>
                  </a:lnTo>
                  <a:lnTo>
                    <a:pt x="0" y="543"/>
                  </a:lnTo>
                  <a:lnTo>
                    <a:pt x="5" y="518"/>
                  </a:lnTo>
                  <a:lnTo>
                    <a:pt x="18" y="492"/>
                  </a:lnTo>
                  <a:lnTo>
                    <a:pt x="41" y="469"/>
                  </a:lnTo>
                  <a:lnTo>
                    <a:pt x="73" y="444"/>
                  </a:lnTo>
                  <a:lnTo>
                    <a:pt x="104" y="421"/>
                  </a:lnTo>
                  <a:lnTo>
                    <a:pt x="127" y="393"/>
                  </a:lnTo>
                  <a:lnTo>
                    <a:pt x="142" y="362"/>
                  </a:lnTo>
                  <a:lnTo>
                    <a:pt x="148" y="329"/>
                  </a:lnTo>
                  <a:lnTo>
                    <a:pt x="145" y="293"/>
                  </a:lnTo>
                  <a:lnTo>
                    <a:pt x="132" y="255"/>
                  </a:lnTo>
                  <a:lnTo>
                    <a:pt x="129" y="237"/>
                  </a:lnTo>
                  <a:lnTo>
                    <a:pt x="132" y="216"/>
                  </a:lnTo>
                  <a:lnTo>
                    <a:pt x="140" y="193"/>
                  </a:lnTo>
                  <a:lnTo>
                    <a:pt x="153" y="170"/>
                  </a:lnTo>
                  <a:lnTo>
                    <a:pt x="168" y="150"/>
                  </a:lnTo>
                  <a:lnTo>
                    <a:pt x="186" y="133"/>
                  </a:lnTo>
                  <a:lnTo>
                    <a:pt x="206" y="122"/>
                  </a:lnTo>
                  <a:lnTo>
                    <a:pt x="225" y="117"/>
                  </a:lnTo>
                  <a:lnTo>
                    <a:pt x="240" y="125"/>
                  </a:lnTo>
                  <a:lnTo>
                    <a:pt x="260" y="133"/>
                  </a:lnTo>
                  <a:lnTo>
                    <a:pt x="293" y="142"/>
                  </a:lnTo>
                  <a:lnTo>
                    <a:pt x="326" y="145"/>
                  </a:lnTo>
                  <a:lnTo>
                    <a:pt x="355" y="140"/>
                  </a:lnTo>
                  <a:lnTo>
                    <a:pt x="385" y="128"/>
                  </a:lnTo>
                  <a:lnTo>
                    <a:pt x="410" y="112"/>
                  </a:lnTo>
                  <a:lnTo>
                    <a:pt x="431" y="87"/>
                  </a:lnTo>
                  <a:lnTo>
                    <a:pt x="447" y="56"/>
                  </a:lnTo>
                  <a:lnTo>
                    <a:pt x="459" y="35"/>
                  </a:lnTo>
                  <a:lnTo>
                    <a:pt x="474" y="18"/>
                  </a:lnTo>
                  <a:lnTo>
                    <a:pt x="490" y="7"/>
                  </a:lnTo>
                  <a:lnTo>
                    <a:pt x="510" y="2"/>
                  </a:lnTo>
                  <a:lnTo>
                    <a:pt x="5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noEditPoints="1"/>
            </p:cNvSpPr>
            <p:nvPr/>
          </p:nvSpPr>
          <p:spPr bwMode="auto">
            <a:xfrm>
              <a:off x="3921" y="2258"/>
              <a:ext cx="345" cy="347"/>
            </a:xfrm>
            <a:custGeom>
              <a:avLst/>
              <a:gdLst>
                <a:gd name="T0" fmla="*/ 306 w 690"/>
                <a:gd name="T1" fmla="*/ 178 h 694"/>
                <a:gd name="T2" fmla="*/ 240 w 690"/>
                <a:gd name="T3" fmla="*/ 214 h 694"/>
                <a:gd name="T4" fmla="*/ 196 w 690"/>
                <a:gd name="T5" fmla="*/ 275 h 694"/>
                <a:gd name="T6" fmla="*/ 179 w 690"/>
                <a:gd name="T7" fmla="*/ 349 h 694"/>
                <a:gd name="T8" fmla="*/ 197 w 690"/>
                <a:gd name="T9" fmla="*/ 423 h 694"/>
                <a:gd name="T10" fmla="*/ 243 w 690"/>
                <a:gd name="T11" fmla="*/ 480 h 694"/>
                <a:gd name="T12" fmla="*/ 309 w 690"/>
                <a:gd name="T13" fmla="*/ 512 h 694"/>
                <a:gd name="T14" fmla="*/ 386 w 690"/>
                <a:gd name="T15" fmla="*/ 512 h 694"/>
                <a:gd name="T16" fmla="*/ 452 w 690"/>
                <a:gd name="T17" fmla="*/ 477 h 694"/>
                <a:gd name="T18" fmla="*/ 498 w 690"/>
                <a:gd name="T19" fmla="*/ 420 h 694"/>
                <a:gd name="T20" fmla="*/ 515 w 690"/>
                <a:gd name="T21" fmla="*/ 346 h 694"/>
                <a:gd name="T22" fmla="*/ 500 w 690"/>
                <a:gd name="T23" fmla="*/ 277 h 694"/>
                <a:gd name="T24" fmla="*/ 459 w 690"/>
                <a:gd name="T25" fmla="*/ 222 h 694"/>
                <a:gd name="T26" fmla="*/ 401 w 690"/>
                <a:gd name="T27" fmla="*/ 186 h 694"/>
                <a:gd name="T28" fmla="*/ 342 w 690"/>
                <a:gd name="T29" fmla="*/ 173 h 694"/>
                <a:gd name="T30" fmla="*/ 403 w 690"/>
                <a:gd name="T31" fmla="*/ 4 h 694"/>
                <a:gd name="T32" fmla="*/ 505 w 690"/>
                <a:gd name="T33" fmla="*/ 38 h 694"/>
                <a:gd name="T34" fmla="*/ 590 w 690"/>
                <a:gd name="T35" fmla="*/ 101 h 694"/>
                <a:gd name="T36" fmla="*/ 653 w 690"/>
                <a:gd name="T37" fmla="*/ 186 h 694"/>
                <a:gd name="T38" fmla="*/ 685 w 690"/>
                <a:gd name="T39" fmla="*/ 290 h 694"/>
                <a:gd name="T40" fmla="*/ 687 w 690"/>
                <a:gd name="T41" fmla="*/ 403 h 694"/>
                <a:gd name="T42" fmla="*/ 653 w 690"/>
                <a:gd name="T43" fmla="*/ 507 h 694"/>
                <a:gd name="T44" fmla="*/ 590 w 690"/>
                <a:gd name="T45" fmla="*/ 594 h 694"/>
                <a:gd name="T46" fmla="*/ 505 w 690"/>
                <a:gd name="T47" fmla="*/ 658 h 694"/>
                <a:gd name="T48" fmla="*/ 401 w 690"/>
                <a:gd name="T49" fmla="*/ 691 h 694"/>
                <a:gd name="T50" fmla="*/ 294 w 690"/>
                <a:gd name="T51" fmla="*/ 689 h 694"/>
                <a:gd name="T52" fmla="*/ 202 w 690"/>
                <a:gd name="T53" fmla="*/ 663 h 694"/>
                <a:gd name="T54" fmla="*/ 122 w 690"/>
                <a:gd name="T55" fmla="*/ 614 h 694"/>
                <a:gd name="T56" fmla="*/ 59 w 690"/>
                <a:gd name="T57" fmla="*/ 543 h 694"/>
                <a:gd name="T58" fmla="*/ 17 w 690"/>
                <a:gd name="T59" fmla="*/ 452 h 694"/>
                <a:gd name="T60" fmla="*/ 0 w 690"/>
                <a:gd name="T61" fmla="*/ 346 h 694"/>
                <a:gd name="T62" fmla="*/ 15 w 690"/>
                <a:gd name="T63" fmla="*/ 239 h 694"/>
                <a:gd name="T64" fmla="*/ 64 w 690"/>
                <a:gd name="T65" fmla="*/ 143 h 694"/>
                <a:gd name="T66" fmla="*/ 140 w 690"/>
                <a:gd name="T67" fmla="*/ 69 h 694"/>
                <a:gd name="T68" fmla="*/ 235 w 690"/>
                <a:gd name="T69" fmla="*/ 19 h 694"/>
                <a:gd name="T70" fmla="*/ 347 w 690"/>
                <a:gd name="T71"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0" h="694">
                  <a:moveTo>
                    <a:pt x="342" y="173"/>
                  </a:moveTo>
                  <a:lnTo>
                    <a:pt x="306" y="178"/>
                  </a:lnTo>
                  <a:lnTo>
                    <a:pt x="271" y="193"/>
                  </a:lnTo>
                  <a:lnTo>
                    <a:pt x="240" y="214"/>
                  </a:lnTo>
                  <a:lnTo>
                    <a:pt x="215" y="242"/>
                  </a:lnTo>
                  <a:lnTo>
                    <a:pt x="196" y="275"/>
                  </a:lnTo>
                  <a:lnTo>
                    <a:pt x="183" y="311"/>
                  </a:lnTo>
                  <a:lnTo>
                    <a:pt x="179" y="349"/>
                  </a:lnTo>
                  <a:lnTo>
                    <a:pt x="184" y="388"/>
                  </a:lnTo>
                  <a:lnTo>
                    <a:pt x="197" y="423"/>
                  </a:lnTo>
                  <a:lnTo>
                    <a:pt x="217" y="454"/>
                  </a:lnTo>
                  <a:lnTo>
                    <a:pt x="243" y="480"/>
                  </a:lnTo>
                  <a:lnTo>
                    <a:pt x="275" y="500"/>
                  </a:lnTo>
                  <a:lnTo>
                    <a:pt x="309" y="512"/>
                  </a:lnTo>
                  <a:lnTo>
                    <a:pt x="349" y="517"/>
                  </a:lnTo>
                  <a:lnTo>
                    <a:pt x="386" y="512"/>
                  </a:lnTo>
                  <a:lnTo>
                    <a:pt x="421" y="498"/>
                  </a:lnTo>
                  <a:lnTo>
                    <a:pt x="452" y="477"/>
                  </a:lnTo>
                  <a:lnTo>
                    <a:pt x="478" y="451"/>
                  </a:lnTo>
                  <a:lnTo>
                    <a:pt x="498" y="420"/>
                  </a:lnTo>
                  <a:lnTo>
                    <a:pt x="511" y="383"/>
                  </a:lnTo>
                  <a:lnTo>
                    <a:pt x="515" y="346"/>
                  </a:lnTo>
                  <a:lnTo>
                    <a:pt x="511" y="309"/>
                  </a:lnTo>
                  <a:lnTo>
                    <a:pt x="500" y="277"/>
                  </a:lnTo>
                  <a:lnTo>
                    <a:pt x="482" y="247"/>
                  </a:lnTo>
                  <a:lnTo>
                    <a:pt x="459" y="222"/>
                  </a:lnTo>
                  <a:lnTo>
                    <a:pt x="431" y="201"/>
                  </a:lnTo>
                  <a:lnTo>
                    <a:pt x="401" y="186"/>
                  </a:lnTo>
                  <a:lnTo>
                    <a:pt x="372" y="176"/>
                  </a:lnTo>
                  <a:lnTo>
                    <a:pt x="342" y="173"/>
                  </a:lnTo>
                  <a:close/>
                  <a:moveTo>
                    <a:pt x="347" y="0"/>
                  </a:moveTo>
                  <a:lnTo>
                    <a:pt x="403" y="4"/>
                  </a:lnTo>
                  <a:lnTo>
                    <a:pt x="455" y="17"/>
                  </a:lnTo>
                  <a:lnTo>
                    <a:pt x="505" y="38"/>
                  </a:lnTo>
                  <a:lnTo>
                    <a:pt x="549" y="66"/>
                  </a:lnTo>
                  <a:lnTo>
                    <a:pt x="590" y="101"/>
                  </a:lnTo>
                  <a:lnTo>
                    <a:pt x="623" y="140"/>
                  </a:lnTo>
                  <a:lnTo>
                    <a:pt x="653" y="186"/>
                  </a:lnTo>
                  <a:lnTo>
                    <a:pt x="672" y="237"/>
                  </a:lnTo>
                  <a:lnTo>
                    <a:pt x="685" y="290"/>
                  </a:lnTo>
                  <a:lnTo>
                    <a:pt x="690" y="347"/>
                  </a:lnTo>
                  <a:lnTo>
                    <a:pt x="687" y="403"/>
                  </a:lnTo>
                  <a:lnTo>
                    <a:pt x="674" y="457"/>
                  </a:lnTo>
                  <a:lnTo>
                    <a:pt x="653" y="507"/>
                  </a:lnTo>
                  <a:lnTo>
                    <a:pt x="625" y="553"/>
                  </a:lnTo>
                  <a:lnTo>
                    <a:pt x="590" y="594"/>
                  </a:lnTo>
                  <a:lnTo>
                    <a:pt x="551" y="628"/>
                  </a:lnTo>
                  <a:lnTo>
                    <a:pt x="505" y="658"/>
                  </a:lnTo>
                  <a:lnTo>
                    <a:pt x="455" y="678"/>
                  </a:lnTo>
                  <a:lnTo>
                    <a:pt x="401" y="691"/>
                  </a:lnTo>
                  <a:lnTo>
                    <a:pt x="345" y="694"/>
                  </a:lnTo>
                  <a:lnTo>
                    <a:pt x="294" y="689"/>
                  </a:lnTo>
                  <a:lnTo>
                    <a:pt x="247" y="679"/>
                  </a:lnTo>
                  <a:lnTo>
                    <a:pt x="202" y="663"/>
                  </a:lnTo>
                  <a:lnTo>
                    <a:pt x="160" y="640"/>
                  </a:lnTo>
                  <a:lnTo>
                    <a:pt x="122" y="614"/>
                  </a:lnTo>
                  <a:lnTo>
                    <a:pt x="89" y="581"/>
                  </a:lnTo>
                  <a:lnTo>
                    <a:pt x="59" y="543"/>
                  </a:lnTo>
                  <a:lnTo>
                    <a:pt x="35" y="500"/>
                  </a:lnTo>
                  <a:lnTo>
                    <a:pt x="17" y="452"/>
                  </a:lnTo>
                  <a:lnTo>
                    <a:pt x="5" y="401"/>
                  </a:lnTo>
                  <a:lnTo>
                    <a:pt x="0" y="346"/>
                  </a:lnTo>
                  <a:lnTo>
                    <a:pt x="3" y="290"/>
                  </a:lnTo>
                  <a:lnTo>
                    <a:pt x="15" y="239"/>
                  </a:lnTo>
                  <a:lnTo>
                    <a:pt x="36" y="189"/>
                  </a:lnTo>
                  <a:lnTo>
                    <a:pt x="64" y="143"/>
                  </a:lnTo>
                  <a:lnTo>
                    <a:pt x="99" y="104"/>
                  </a:lnTo>
                  <a:lnTo>
                    <a:pt x="140" y="69"/>
                  </a:lnTo>
                  <a:lnTo>
                    <a:pt x="186" y="40"/>
                  </a:lnTo>
                  <a:lnTo>
                    <a:pt x="235" y="19"/>
                  </a:lnTo>
                  <a:lnTo>
                    <a:pt x="289" y="5"/>
                  </a:lnTo>
                  <a:lnTo>
                    <a:pt x="3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18"/>
            <p:cNvSpPr>
              <a:spLocks noEditPoints="1"/>
            </p:cNvSpPr>
            <p:nvPr/>
          </p:nvSpPr>
          <p:spPr bwMode="auto">
            <a:xfrm>
              <a:off x="3358" y="1958"/>
              <a:ext cx="227" cy="225"/>
            </a:xfrm>
            <a:custGeom>
              <a:avLst/>
              <a:gdLst>
                <a:gd name="T0" fmla="*/ 228 w 453"/>
                <a:gd name="T1" fmla="*/ 116 h 451"/>
                <a:gd name="T2" fmla="*/ 199 w 453"/>
                <a:gd name="T3" fmla="*/ 119 h 451"/>
                <a:gd name="T4" fmla="*/ 174 w 453"/>
                <a:gd name="T5" fmla="*/ 130 h 451"/>
                <a:gd name="T6" fmla="*/ 153 w 453"/>
                <a:gd name="T7" fmla="*/ 148 h 451"/>
                <a:gd name="T8" fmla="*/ 136 w 453"/>
                <a:gd name="T9" fmla="*/ 171 h 451"/>
                <a:gd name="T10" fmla="*/ 126 w 453"/>
                <a:gd name="T11" fmla="*/ 198 h 451"/>
                <a:gd name="T12" fmla="*/ 123 w 453"/>
                <a:gd name="T13" fmla="*/ 229 h 451"/>
                <a:gd name="T14" fmla="*/ 126 w 453"/>
                <a:gd name="T15" fmla="*/ 257 h 451"/>
                <a:gd name="T16" fmla="*/ 136 w 453"/>
                <a:gd name="T17" fmla="*/ 283 h 451"/>
                <a:gd name="T18" fmla="*/ 153 w 453"/>
                <a:gd name="T19" fmla="*/ 303 h 451"/>
                <a:gd name="T20" fmla="*/ 174 w 453"/>
                <a:gd name="T21" fmla="*/ 319 h 451"/>
                <a:gd name="T22" fmla="*/ 199 w 453"/>
                <a:gd name="T23" fmla="*/ 328 h 451"/>
                <a:gd name="T24" fmla="*/ 228 w 453"/>
                <a:gd name="T25" fmla="*/ 331 h 451"/>
                <a:gd name="T26" fmla="*/ 258 w 453"/>
                <a:gd name="T27" fmla="*/ 326 h 451"/>
                <a:gd name="T28" fmla="*/ 284 w 453"/>
                <a:gd name="T29" fmla="*/ 314 h 451"/>
                <a:gd name="T30" fmla="*/ 307 w 453"/>
                <a:gd name="T31" fmla="*/ 298 h 451"/>
                <a:gd name="T32" fmla="*/ 324 w 453"/>
                <a:gd name="T33" fmla="*/ 275 h 451"/>
                <a:gd name="T34" fmla="*/ 335 w 453"/>
                <a:gd name="T35" fmla="*/ 249 h 451"/>
                <a:gd name="T36" fmla="*/ 338 w 453"/>
                <a:gd name="T37" fmla="*/ 221 h 451"/>
                <a:gd name="T38" fmla="*/ 332 w 453"/>
                <a:gd name="T39" fmla="*/ 189 h 451"/>
                <a:gd name="T40" fmla="*/ 314 w 453"/>
                <a:gd name="T41" fmla="*/ 160 h 451"/>
                <a:gd name="T42" fmla="*/ 291 w 453"/>
                <a:gd name="T43" fmla="*/ 137 h 451"/>
                <a:gd name="T44" fmla="*/ 261 w 453"/>
                <a:gd name="T45" fmla="*/ 122 h 451"/>
                <a:gd name="T46" fmla="*/ 228 w 453"/>
                <a:gd name="T47" fmla="*/ 116 h 451"/>
                <a:gd name="T48" fmla="*/ 232 w 453"/>
                <a:gd name="T49" fmla="*/ 0 h 451"/>
                <a:gd name="T50" fmla="*/ 278 w 453"/>
                <a:gd name="T51" fmla="*/ 5 h 451"/>
                <a:gd name="T52" fmla="*/ 320 w 453"/>
                <a:gd name="T53" fmla="*/ 17 h 451"/>
                <a:gd name="T54" fmla="*/ 358 w 453"/>
                <a:gd name="T55" fmla="*/ 38 h 451"/>
                <a:gd name="T56" fmla="*/ 391 w 453"/>
                <a:gd name="T57" fmla="*/ 65 h 451"/>
                <a:gd name="T58" fmla="*/ 417 w 453"/>
                <a:gd name="T59" fmla="*/ 97 h 451"/>
                <a:gd name="T60" fmla="*/ 437 w 453"/>
                <a:gd name="T61" fmla="*/ 135 h 451"/>
                <a:gd name="T62" fmla="*/ 450 w 453"/>
                <a:gd name="T63" fmla="*/ 178 h 451"/>
                <a:gd name="T64" fmla="*/ 453 w 453"/>
                <a:gd name="T65" fmla="*/ 224 h 451"/>
                <a:gd name="T66" fmla="*/ 450 w 453"/>
                <a:gd name="T67" fmla="*/ 272 h 451"/>
                <a:gd name="T68" fmla="*/ 437 w 453"/>
                <a:gd name="T69" fmla="*/ 316 h 451"/>
                <a:gd name="T70" fmla="*/ 417 w 453"/>
                <a:gd name="T71" fmla="*/ 356 h 451"/>
                <a:gd name="T72" fmla="*/ 389 w 453"/>
                <a:gd name="T73" fmla="*/ 388 h 451"/>
                <a:gd name="T74" fmla="*/ 356 w 453"/>
                <a:gd name="T75" fmla="*/ 416 h 451"/>
                <a:gd name="T76" fmla="*/ 317 w 453"/>
                <a:gd name="T77" fmla="*/ 436 h 451"/>
                <a:gd name="T78" fmla="*/ 273 w 453"/>
                <a:gd name="T79" fmla="*/ 448 h 451"/>
                <a:gd name="T80" fmla="*/ 225 w 453"/>
                <a:gd name="T81" fmla="*/ 451 h 451"/>
                <a:gd name="T82" fmla="*/ 179 w 453"/>
                <a:gd name="T83" fmla="*/ 446 h 451"/>
                <a:gd name="T84" fmla="*/ 135 w 453"/>
                <a:gd name="T85" fmla="*/ 433 h 451"/>
                <a:gd name="T86" fmla="*/ 97 w 453"/>
                <a:gd name="T87" fmla="*/ 411 h 451"/>
                <a:gd name="T88" fmla="*/ 64 w 453"/>
                <a:gd name="T89" fmla="*/ 383 h 451"/>
                <a:gd name="T90" fmla="*/ 36 w 453"/>
                <a:gd name="T91" fmla="*/ 351 h 451"/>
                <a:gd name="T92" fmla="*/ 16 w 453"/>
                <a:gd name="T93" fmla="*/ 311 h 451"/>
                <a:gd name="T94" fmla="*/ 5 w 453"/>
                <a:gd name="T95" fmla="*/ 268 h 451"/>
                <a:gd name="T96" fmla="*/ 0 w 453"/>
                <a:gd name="T97" fmla="*/ 222 h 451"/>
                <a:gd name="T98" fmla="*/ 5 w 453"/>
                <a:gd name="T99" fmla="*/ 175 h 451"/>
                <a:gd name="T100" fmla="*/ 18 w 453"/>
                <a:gd name="T101" fmla="*/ 132 h 451"/>
                <a:gd name="T102" fmla="*/ 39 w 453"/>
                <a:gd name="T103" fmla="*/ 94 h 451"/>
                <a:gd name="T104" fmla="*/ 67 w 453"/>
                <a:gd name="T105" fmla="*/ 63 h 451"/>
                <a:gd name="T106" fmla="*/ 100 w 453"/>
                <a:gd name="T107" fmla="*/ 37 h 451"/>
                <a:gd name="T108" fmla="*/ 140 w 453"/>
                <a:gd name="T109" fmla="*/ 17 h 451"/>
                <a:gd name="T110" fmla="*/ 184 w 453"/>
                <a:gd name="T111" fmla="*/ 4 h 451"/>
                <a:gd name="T112" fmla="*/ 232 w 453"/>
                <a:gd name="T113" fmla="*/ 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3" h="451">
                  <a:moveTo>
                    <a:pt x="228" y="116"/>
                  </a:moveTo>
                  <a:lnTo>
                    <a:pt x="199" y="119"/>
                  </a:lnTo>
                  <a:lnTo>
                    <a:pt x="174" y="130"/>
                  </a:lnTo>
                  <a:lnTo>
                    <a:pt x="153" y="148"/>
                  </a:lnTo>
                  <a:lnTo>
                    <a:pt x="136" y="171"/>
                  </a:lnTo>
                  <a:lnTo>
                    <a:pt x="126" y="198"/>
                  </a:lnTo>
                  <a:lnTo>
                    <a:pt x="123" y="229"/>
                  </a:lnTo>
                  <a:lnTo>
                    <a:pt x="126" y="257"/>
                  </a:lnTo>
                  <a:lnTo>
                    <a:pt x="136" y="283"/>
                  </a:lnTo>
                  <a:lnTo>
                    <a:pt x="153" y="303"/>
                  </a:lnTo>
                  <a:lnTo>
                    <a:pt x="174" y="319"/>
                  </a:lnTo>
                  <a:lnTo>
                    <a:pt x="199" y="328"/>
                  </a:lnTo>
                  <a:lnTo>
                    <a:pt x="228" y="331"/>
                  </a:lnTo>
                  <a:lnTo>
                    <a:pt x="258" y="326"/>
                  </a:lnTo>
                  <a:lnTo>
                    <a:pt x="284" y="314"/>
                  </a:lnTo>
                  <a:lnTo>
                    <a:pt x="307" y="298"/>
                  </a:lnTo>
                  <a:lnTo>
                    <a:pt x="324" y="275"/>
                  </a:lnTo>
                  <a:lnTo>
                    <a:pt x="335" y="249"/>
                  </a:lnTo>
                  <a:lnTo>
                    <a:pt x="338" y="221"/>
                  </a:lnTo>
                  <a:lnTo>
                    <a:pt x="332" y="189"/>
                  </a:lnTo>
                  <a:lnTo>
                    <a:pt x="314" y="160"/>
                  </a:lnTo>
                  <a:lnTo>
                    <a:pt x="291" y="137"/>
                  </a:lnTo>
                  <a:lnTo>
                    <a:pt x="261" y="122"/>
                  </a:lnTo>
                  <a:lnTo>
                    <a:pt x="228" y="116"/>
                  </a:lnTo>
                  <a:close/>
                  <a:moveTo>
                    <a:pt x="232" y="0"/>
                  </a:moveTo>
                  <a:lnTo>
                    <a:pt x="278" y="5"/>
                  </a:lnTo>
                  <a:lnTo>
                    <a:pt x="320" y="17"/>
                  </a:lnTo>
                  <a:lnTo>
                    <a:pt x="358" y="38"/>
                  </a:lnTo>
                  <a:lnTo>
                    <a:pt x="391" y="65"/>
                  </a:lnTo>
                  <a:lnTo>
                    <a:pt x="417" y="97"/>
                  </a:lnTo>
                  <a:lnTo>
                    <a:pt x="437" y="135"/>
                  </a:lnTo>
                  <a:lnTo>
                    <a:pt x="450" y="178"/>
                  </a:lnTo>
                  <a:lnTo>
                    <a:pt x="453" y="224"/>
                  </a:lnTo>
                  <a:lnTo>
                    <a:pt x="450" y="272"/>
                  </a:lnTo>
                  <a:lnTo>
                    <a:pt x="437" y="316"/>
                  </a:lnTo>
                  <a:lnTo>
                    <a:pt x="417" y="356"/>
                  </a:lnTo>
                  <a:lnTo>
                    <a:pt x="389" y="388"/>
                  </a:lnTo>
                  <a:lnTo>
                    <a:pt x="356" y="416"/>
                  </a:lnTo>
                  <a:lnTo>
                    <a:pt x="317" y="436"/>
                  </a:lnTo>
                  <a:lnTo>
                    <a:pt x="273" y="448"/>
                  </a:lnTo>
                  <a:lnTo>
                    <a:pt x="225" y="451"/>
                  </a:lnTo>
                  <a:lnTo>
                    <a:pt x="179" y="446"/>
                  </a:lnTo>
                  <a:lnTo>
                    <a:pt x="135" y="433"/>
                  </a:lnTo>
                  <a:lnTo>
                    <a:pt x="97" y="411"/>
                  </a:lnTo>
                  <a:lnTo>
                    <a:pt x="64" y="383"/>
                  </a:lnTo>
                  <a:lnTo>
                    <a:pt x="36" y="351"/>
                  </a:lnTo>
                  <a:lnTo>
                    <a:pt x="16" y="311"/>
                  </a:lnTo>
                  <a:lnTo>
                    <a:pt x="5" y="268"/>
                  </a:lnTo>
                  <a:lnTo>
                    <a:pt x="0" y="222"/>
                  </a:lnTo>
                  <a:lnTo>
                    <a:pt x="5" y="175"/>
                  </a:lnTo>
                  <a:lnTo>
                    <a:pt x="18" y="132"/>
                  </a:lnTo>
                  <a:lnTo>
                    <a:pt x="39" y="94"/>
                  </a:lnTo>
                  <a:lnTo>
                    <a:pt x="67" y="63"/>
                  </a:lnTo>
                  <a:lnTo>
                    <a:pt x="100" y="37"/>
                  </a:lnTo>
                  <a:lnTo>
                    <a:pt x="140" y="17"/>
                  </a:lnTo>
                  <a:lnTo>
                    <a:pt x="184" y="4"/>
                  </a:lnTo>
                  <a:lnTo>
                    <a:pt x="2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3" name="Group 102"/>
          <p:cNvGrpSpPr/>
          <p:nvPr/>
        </p:nvGrpSpPr>
        <p:grpSpPr bwMode="black">
          <a:xfrm>
            <a:off x="11011430" y="2025656"/>
            <a:ext cx="736386" cy="568453"/>
            <a:chOff x="7010400" y="2133600"/>
            <a:chExt cx="1379538" cy="1065213"/>
          </a:xfrm>
        </p:grpSpPr>
        <p:sp>
          <p:nvSpPr>
            <p:cNvPr id="104"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05"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06"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07"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08"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09"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10"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11"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12"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13"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14"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15"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16"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17"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18"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19"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20"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21"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22"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23"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24"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26"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27"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28"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29"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30"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31"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32"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33"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34"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35"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36"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37"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38"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39"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40"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41"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42"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43"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44"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45"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46"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47"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48"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49"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50"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51"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
        <p:nvSpPr>
          <p:cNvPr id="152" name="Rectangle 151"/>
          <p:cNvSpPr/>
          <p:nvPr/>
        </p:nvSpPr>
        <p:spPr bwMode="auto">
          <a:xfrm>
            <a:off x="457611" y="4196141"/>
            <a:ext cx="7754810" cy="2325768"/>
          </a:xfrm>
          <a:prstGeom prst="rect">
            <a:avLst/>
          </a:prstGeom>
          <a:solidFill>
            <a:schemeClr val="tx2"/>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1" tIns="146297" rIns="182871" bIns="146297" numCol="1" spcCol="0" rtlCol="0" fromWordArt="0" anchor="ctr" anchorCtr="0" forceAA="0" compatLnSpc="1">
            <a:prstTxWarp prst="textNoShape">
              <a:avLst/>
            </a:prstTxWarp>
            <a:noAutofit/>
          </a:bodyPr>
          <a:lstStyle/>
          <a:p>
            <a:pPr algn="ctr" defTabSz="932384" fontAlgn="base">
              <a:lnSpc>
                <a:spcPct val="90000"/>
              </a:lnSpc>
              <a:spcBef>
                <a:spcPct val="0"/>
              </a:spcBef>
              <a:spcAft>
                <a:spcPct val="0"/>
              </a:spcAft>
            </a:pPr>
            <a:r>
              <a:rPr lang="en-US" sz="2600" dirty="0">
                <a:solidFill>
                  <a:srgbClr val="FFFFFF"/>
                </a:solidFill>
                <a:latin typeface="+mj-lt"/>
                <a:ea typeface="Segoe UI" panose="020B0502040204020203" pitchFamily="34" charset="0"/>
                <a:cs typeface="Segoe UI" panose="020B0502040204020203" pitchFamily="34" charset="0"/>
              </a:rPr>
              <a:t>Windows Server 2012 R2 </a:t>
            </a:r>
          </a:p>
          <a:p>
            <a:pPr algn="ctr" defTabSz="932384" fontAlgn="base">
              <a:lnSpc>
                <a:spcPct val="90000"/>
              </a:lnSpc>
              <a:spcBef>
                <a:spcPct val="0"/>
              </a:spcBef>
              <a:spcAft>
                <a:spcPct val="0"/>
              </a:spcAft>
            </a:pPr>
            <a:r>
              <a:rPr lang="zh-CN" altLang="en-US" spc="-51" dirty="0" smtClean="0">
                <a:solidFill>
                  <a:srgbClr val="FFFFFF"/>
                </a:solidFill>
              </a:rPr>
              <a:t>提供强大的可扩展的底层支撑</a:t>
            </a:r>
            <a:endParaRPr lang="en-US" spc="-51" dirty="0">
              <a:solidFill>
                <a:srgbClr val="FFFFFF"/>
              </a:solidFill>
            </a:endParaRPr>
          </a:p>
        </p:txBody>
      </p:sp>
      <p:sp>
        <p:nvSpPr>
          <p:cNvPr id="153" name="Rectangle 152"/>
          <p:cNvSpPr/>
          <p:nvPr/>
        </p:nvSpPr>
        <p:spPr bwMode="auto">
          <a:xfrm>
            <a:off x="8325170" y="4196141"/>
            <a:ext cx="3654106" cy="2322576"/>
          </a:xfrm>
          <a:prstGeom prst="rect">
            <a:avLst/>
          </a:prstGeom>
          <a:solidFill>
            <a:schemeClr val="tx2"/>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1" tIns="146297" rIns="182871" bIns="146297" numCol="1" spcCol="0" rtlCol="0" fromWordArt="0" anchor="ctr" anchorCtr="0" forceAA="0" compatLnSpc="1">
            <a:prstTxWarp prst="textNoShape">
              <a:avLst/>
            </a:prstTxWarp>
            <a:noAutofit/>
          </a:bodyPr>
          <a:lstStyle/>
          <a:p>
            <a:pPr algn="ctr" defTabSz="932384" fontAlgn="base">
              <a:lnSpc>
                <a:spcPct val="90000"/>
              </a:lnSpc>
              <a:spcBef>
                <a:spcPct val="0"/>
              </a:spcBef>
              <a:spcAft>
                <a:spcPct val="0"/>
              </a:spcAft>
            </a:pPr>
            <a:r>
              <a:rPr lang="en-US" sz="2600" dirty="0">
                <a:solidFill>
                  <a:srgbClr val="FFFFFF"/>
                </a:solidFill>
                <a:latin typeface="+mj-lt"/>
                <a:ea typeface="Segoe UI" panose="020B0502040204020203" pitchFamily="34" charset="0"/>
                <a:cs typeface="Segoe UI" panose="020B0502040204020203" pitchFamily="34" charset="0"/>
              </a:rPr>
              <a:t>System Center 2012 R2 </a:t>
            </a:r>
          </a:p>
          <a:p>
            <a:pPr algn="ctr" defTabSz="932384" fontAlgn="base">
              <a:lnSpc>
                <a:spcPct val="90000"/>
              </a:lnSpc>
              <a:spcBef>
                <a:spcPct val="0"/>
              </a:spcBef>
              <a:spcAft>
                <a:spcPct val="0"/>
              </a:spcAft>
            </a:pPr>
            <a:r>
              <a:rPr lang="zh-CN" altLang="en-US" spc="-51" dirty="0" smtClean="0">
                <a:solidFill>
                  <a:srgbClr val="FFFFFF"/>
                </a:solidFill>
              </a:rPr>
              <a:t>提供统一的管理平台</a:t>
            </a:r>
            <a:endParaRPr lang="en-US" spc="-51" dirty="0">
              <a:solidFill>
                <a:srgbClr val="FFFFFF"/>
              </a:solidFill>
            </a:endParaRPr>
          </a:p>
        </p:txBody>
      </p:sp>
      <p:sp>
        <p:nvSpPr>
          <p:cNvPr id="154" name="Rectangle 153"/>
          <p:cNvSpPr/>
          <p:nvPr/>
        </p:nvSpPr>
        <p:spPr bwMode="auto">
          <a:xfrm>
            <a:off x="457609" y="2867406"/>
            <a:ext cx="11521665" cy="1205775"/>
          </a:xfrm>
          <a:prstGeom prst="rect">
            <a:avLst/>
          </a:prstGeom>
          <a:solidFill>
            <a:schemeClr val="tx2"/>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1" tIns="146297" rIns="182871" bIns="146297" numCol="1" spcCol="0" rtlCol="0" fromWordArt="0" anchor="ctr" anchorCtr="0" forceAA="0" compatLnSpc="1">
            <a:prstTxWarp prst="textNoShape">
              <a:avLst/>
            </a:prstTxWarp>
            <a:noAutofit/>
          </a:bodyPr>
          <a:lstStyle/>
          <a:p>
            <a:pPr algn="ctr" defTabSz="932384" fontAlgn="base">
              <a:lnSpc>
                <a:spcPct val="90000"/>
              </a:lnSpc>
              <a:spcBef>
                <a:spcPct val="0"/>
              </a:spcBef>
              <a:spcAft>
                <a:spcPct val="0"/>
              </a:spcAft>
            </a:pPr>
            <a:r>
              <a:rPr lang="en-US" sz="2600" dirty="0">
                <a:solidFill>
                  <a:srgbClr val="FFFFFF"/>
                </a:solidFill>
                <a:latin typeface="+mj-lt"/>
                <a:ea typeface="Segoe UI" panose="020B0502040204020203" pitchFamily="34" charset="0"/>
                <a:cs typeface="Segoe UI" panose="020B0502040204020203" pitchFamily="34" charset="0"/>
              </a:rPr>
              <a:t>Windows Azure Pack &amp; Service Provider Foundation API</a:t>
            </a:r>
          </a:p>
          <a:p>
            <a:pPr algn="ctr" defTabSz="932384" fontAlgn="base">
              <a:lnSpc>
                <a:spcPct val="90000"/>
              </a:lnSpc>
              <a:spcBef>
                <a:spcPct val="0"/>
              </a:spcBef>
              <a:spcAft>
                <a:spcPct val="0"/>
              </a:spcAft>
            </a:pPr>
            <a:r>
              <a:rPr lang="zh-CN" altLang="en-US" spc="-51" dirty="0" smtClean="0">
                <a:solidFill>
                  <a:srgbClr val="FFFFFF"/>
                </a:solidFill>
              </a:rPr>
              <a:t>提供标准化管理</a:t>
            </a:r>
            <a:r>
              <a:rPr lang="en-US" altLang="zh-CN" spc="-51" dirty="0" smtClean="0">
                <a:solidFill>
                  <a:srgbClr val="FFFFFF"/>
                </a:solidFill>
              </a:rPr>
              <a:t>API</a:t>
            </a:r>
            <a:endParaRPr lang="en-US" spc="-51" dirty="0">
              <a:solidFill>
                <a:srgbClr val="FFFFFF"/>
              </a:solidFill>
            </a:endParaRPr>
          </a:p>
        </p:txBody>
      </p:sp>
    </p:spTree>
    <p:extLst>
      <p:ext uri="{BB962C8B-B14F-4D97-AF65-F5344CB8AC3E}">
        <p14:creationId xmlns:p14="http://schemas.microsoft.com/office/powerpoint/2010/main" val="350638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52"/>
                                        </p:tgtEl>
                                      </p:cBhvr>
                                    </p:animEffect>
                                    <p:set>
                                      <p:cBhvr>
                                        <p:cTn id="7" dur="1" fill="hold">
                                          <p:stCondLst>
                                            <p:cond delay="499"/>
                                          </p:stCondLst>
                                        </p:cTn>
                                        <p:tgtEl>
                                          <p:spTgt spid="15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53"/>
                                        </p:tgtEl>
                                      </p:cBhvr>
                                    </p:animEffect>
                                    <p:set>
                                      <p:cBhvr>
                                        <p:cTn id="12" dur="1" fill="hold">
                                          <p:stCondLst>
                                            <p:cond delay="499"/>
                                          </p:stCondLst>
                                        </p:cTn>
                                        <p:tgtEl>
                                          <p:spTgt spid="15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54"/>
                                        </p:tgtEl>
                                      </p:cBhvr>
                                    </p:animEffect>
                                    <p:set>
                                      <p:cBhvr>
                                        <p:cTn id="17" dur="1" fill="hold">
                                          <p:stCondLst>
                                            <p:cond delay="499"/>
                                          </p:stCondLst>
                                        </p:cTn>
                                        <p:tgtEl>
                                          <p:spTgt spid="1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animBg="1"/>
      <p:bldP spid="153" grpId="0" animBg="1"/>
      <p:bldP spid="154" grpId="0" animBg="1"/>
    </p:bldLst>
  </p:timing>
</p:sld>
</file>

<file path=ppt/theme/theme1.xml><?xml version="1.0" encoding="utf-8"?>
<a:theme xmlns:a="http://schemas.openxmlformats.org/drawingml/2006/main" name="MSVID_DarkBlue_16x9_2013_06">
  <a:themeElements>
    <a:clrScheme name="Custom 1">
      <a:dk1>
        <a:srgbClr val="00188F"/>
      </a:dk1>
      <a:lt1>
        <a:srgbClr val="FFFFFF"/>
      </a:lt1>
      <a:dk2>
        <a:srgbClr val="00188F"/>
      </a:dk2>
      <a:lt2>
        <a:srgbClr val="00BCF2"/>
      </a:lt2>
      <a:accent1>
        <a:srgbClr val="0094F2"/>
      </a:accent1>
      <a:accent2>
        <a:srgbClr val="EC008C"/>
      </a:accent2>
      <a:accent3>
        <a:srgbClr val="7FBA00"/>
      </a:accent3>
      <a:accent4>
        <a:srgbClr val="FCD116"/>
      </a:accent4>
      <a:accent5>
        <a:srgbClr val="FF8C00"/>
      </a:accent5>
      <a:accent6>
        <a:srgbClr val="68217A"/>
      </a:accent6>
      <a:hlink>
        <a:srgbClr val="FFFFFF"/>
      </a:hlink>
      <a:folHlink>
        <a:srgbClr val="93E7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Road to the Cloud.potx [Autosaved]" id="{4D9C6910-E588-4E22-A73E-6CD03AB9606A}" vid="{2E34B56F-62A7-4B3D-AF74-688CB88D73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E6C173EEA33CB4EAF1C2A6F6A8BA516" ma:contentTypeVersion="0" ma:contentTypeDescription="Create a new document." ma:contentTypeScope="" ma:versionID="5d781b6b6097ac329db9a954df9435f6">
  <xsd:schema xmlns:xsd="http://www.w3.org/2001/XMLSchema" xmlns:xs="http://www.w3.org/2001/XMLSchema" xmlns:p="http://schemas.microsoft.com/office/2006/metadata/properties" targetNamespace="http://schemas.microsoft.com/office/2006/metadata/properties" ma:root="true" ma:fieldsID="6962c05a060d1b11c87988bf0e70b34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88578B50-B725-4E53-B8E1-FD23124D41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14189</TotalTime>
  <Words>3176</Words>
  <Application>Microsoft Office PowerPoint</Application>
  <PresentationFormat>Custom</PresentationFormat>
  <Paragraphs>303</Paragraphs>
  <Slides>14</Slides>
  <Notes>12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14</vt:i4>
      </vt:variant>
    </vt:vector>
  </HeadingPairs>
  <TitlesOfParts>
    <vt:vector size="26" baseType="lpstr">
      <vt:lpstr>Segoe</vt:lpstr>
      <vt:lpstr>Segoe Semibold</vt:lpstr>
      <vt:lpstr>宋体</vt:lpstr>
      <vt:lpstr>Arial</vt:lpstr>
      <vt:lpstr>Calibri</vt:lpstr>
      <vt:lpstr>Segoe UI</vt:lpstr>
      <vt:lpstr>Segoe UI Light</vt:lpstr>
      <vt:lpstr>Segoe UI Semibold</vt:lpstr>
      <vt:lpstr>Segoe UI Semilight</vt:lpstr>
      <vt:lpstr>Times New Roman</vt:lpstr>
      <vt:lpstr>Wingdings</vt:lpstr>
      <vt:lpstr>MSVID_DarkBlue_16x9_2013_06</vt:lpstr>
      <vt:lpstr>业务敏捷化的云转型之路</vt:lpstr>
      <vt:lpstr>PowerPoint Presentation</vt:lpstr>
      <vt:lpstr>PowerPoint Presentation</vt:lpstr>
      <vt:lpstr>物联网: 预测</vt:lpstr>
      <vt:lpstr>当前的SaaS应用部署模式? 混合模式: 包含私有数据中心，托管服务商和公有云</vt:lpstr>
      <vt:lpstr>为什么要选择微软云平台 完整的混合云解决方案</vt:lpstr>
      <vt:lpstr>微软云平台 </vt:lpstr>
      <vt:lpstr>功能丰富且灵活的混合云平台 无论你的应用现在位于何处</vt:lpstr>
      <vt:lpstr>微软云平台 为应用而生</vt:lpstr>
      <vt:lpstr>PowerPoint Presentation</vt:lpstr>
      <vt:lpstr>PowerPoint Presentation</vt:lpstr>
      <vt:lpstr>微软自营业务</vt:lpstr>
      <vt:lpstr>PowerPoint Presentation</vt:lpstr>
      <vt:lpstr>谢谢！</vt:lpstr>
    </vt:vector>
  </TitlesOfParts>
  <Manager>Ron Sasaki</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Thriving in a Modern Software Market</dc:title>
  <dc:subject>MSVID Microsoft-branded PowerPoint template and guidelines</dc:subject>
  <dc:creator>Kathy Slough</dc:creator>
  <cp:keywords>MSVID, Brand Guidelines, Branding, Visual Identity, grid</cp:keywords>
  <dc:description>Template: Maryfj_x000d_
Formatting: Maryfj, Sakuu _x000d_
Audience Type: Internal</dc:description>
  <cp:lastModifiedBy>Lei Xu</cp:lastModifiedBy>
  <cp:revision>66</cp:revision>
  <dcterms:created xsi:type="dcterms:W3CDTF">2014-07-30T21:17:38Z</dcterms:created>
  <dcterms:modified xsi:type="dcterms:W3CDTF">2015-05-21T17:22:18Z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0x0101000E6C173EEA33CB4EAF1C2A6F6A8BA516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ies>
</file>